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124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E4BED-6D08-495A-B5B8-A2D0126849CD}" type="datetimeFigureOut">
              <a:rPr lang="en-IN" smtClean="0"/>
              <a:t>23-06-2020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A8C3F6-21C1-4BFB-B923-82F35078D98D}" type="slidenum">
              <a:rPr lang="en-IN" smtClean="0"/>
              <a:t>‹#›</a:t>
            </a:fld>
            <a:endParaRPr lang="en-IN"/>
          </a:p>
        </p:txBody>
      </p:sp>
    </p:spTree>
    <p:extLst>
      <p:ext uri="{BB962C8B-B14F-4D97-AF65-F5344CB8AC3E}">
        <p14:creationId xmlns:p14="http://schemas.microsoft.com/office/powerpoint/2010/main" val="69853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8DFDCBA-585C-4A1F-A1D1-7F90E619B666}" type="slidenum">
              <a:rPr lang="en-US" sz="1200">
                <a:solidFill>
                  <a:prstClr val="black"/>
                </a:solidFill>
              </a:rPr>
              <a:pPr/>
              <a:t>49</a:t>
            </a:fld>
            <a:endParaRPr lang="en-US" sz="120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547289A-55E1-4351-B761-0D1610A265E7}" type="slidenum">
              <a:rPr lang="en-US" sz="1200">
                <a:solidFill>
                  <a:prstClr val="black"/>
                </a:solidFill>
              </a:rPr>
              <a:pPr/>
              <a:t>77</a:t>
            </a:fld>
            <a:endParaRPr lang="en-US" sz="1200">
              <a:solidFill>
                <a:prstClr val="black"/>
              </a:solidFill>
            </a:endParaRPr>
          </a:p>
        </p:txBody>
      </p:sp>
      <p:sp>
        <p:nvSpPr>
          <p:cNvPr id="63491" name="Rectangle 2"/>
          <p:cNvSpPr>
            <a:spLocks noGrp="1" noRot="1" noChangeAspect="1" noChangeArrowheads="1" noTextEdit="1"/>
          </p:cNvSpPr>
          <p:nvPr>
            <p:ph type="sldImg"/>
          </p:nvPr>
        </p:nvSpPr>
        <p:spPr>
          <a:xfrm>
            <a:off x="1154113" y="682625"/>
            <a:ext cx="4549775" cy="3411538"/>
          </a:xfrm>
          <a:solidFill>
            <a:srgbClr val="FFFFFF"/>
          </a:solidFill>
          <a:ln/>
        </p:spPr>
      </p:sp>
      <p:sp>
        <p:nvSpPr>
          <p:cNvPr id="63492" name="Rectangle 3"/>
          <p:cNvSpPr>
            <a:spLocks noGrp="1" noChangeArrowheads="1"/>
          </p:cNvSpPr>
          <p:nvPr>
            <p:ph type="body" idx="1"/>
          </p:nvPr>
        </p:nvSpPr>
        <p:spPr>
          <a:xfrm>
            <a:off x="914400" y="4343400"/>
            <a:ext cx="5029200" cy="4648200"/>
          </a:xfrm>
          <a:solidFill>
            <a:srgbClr val="FFFFFF"/>
          </a:solidFill>
          <a:ln>
            <a:solidFill>
              <a:srgbClr val="000000"/>
            </a:solidFill>
            <a:miter lim="800000"/>
            <a:headEnd/>
            <a:tailEnd/>
          </a:ln>
        </p:spPr>
        <p:txBody>
          <a:bodyPr/>
          <a:lstStyle/>
          <a:p>
            <a:pPr eaLnBrk="1" hangingPunct="1"/>
            <a:r>
              <a:rPr lang="en-US" smtClean="0"/>
              <a:t>Within a CR reader, the IP is scanned with a laser beam in order to initiate the emission of light from the storage phosphors (photostimulated luminescence).  The intensity of light emitted from the IP is proportional to the amount of radiation absorbed by the storage phosphor.</a:t>
            </a:r>
          </a:p>
          <a:p>
            <a:pPr eaLnBrk="1" hangingPunct="1"/>
            <a:endParaRPr lang="en-US" smtClean="0"/>
          </a:p>
          <a:p>
            <a:pPr eaLnBrk="1" hangingPunct="1"/>
            <a:r>
              <a:rPr lang="en-US" smtClean="0"/>
              <a:t>The laser scans across the surface of the IP in a raster pattern. During the reading process, the light that is emitted from the IP is collected by a light guide &amp; sent to a photomultiplier tube (PMT).  The signal coming from the PMT is amplified, spatially sampled, &amp; then sent to be converted to a digital signal (in an analog to digital converter).  The resultant digital information can now be electronically transmitted, manipulated, &amp; more efficiently stored.</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6/23/2020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915400" cy="6858000"/>
            <a:chOff x="0" y="0"/>
            <a:chExt cx="5616" cy="4320"/>
          </a:xfrm>
        </p:grpSpPr>
        <p:grpSp>
          <p:nvGrpSpPr>
            <p:cNvPr id="5" name="Group 3"/>
            <p:cNvGrpSpPr>
              <a:grpSpLocks/>
            </p:cNvGrpSpPr>
            <p:nvPr/>
          </p:nvGrpSpPr>
          <p:grpSpPr bwMode="auto">
            <a:xfrm>
              <a:off x="0" y="0"/>
              <a:ext cx="240" cy="4320"/>
              <a:chOff x="0" y="0"/>
              <a:chExt cx="240" cy="4320"/>
            </a:xfrm>
          </p:grpSpPr>
          <p:sp>
            <p:nvSpPr>
              <p:cNvPr id="59" name="Rectangle 4"/>
              <p:cNvSpPr>
                <a:spLocks noChangeArrowheads="1"/>
              </p:cNvSpPr>
              <p:nvPr userDrawn="1"/>
            </p:nvSpPr>
            <p:spPr bwMode="auto">
              <a:xfrm>
                <a:off x="0" y="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60" name="Rectangle 5" descr="50%"/>
              <p:cNvSpPr>
                <a:spLocks noChangeArrowheads="1"/>
              </p:cNvSpPr>
              <p:nvPr userDrawn="1"/>
            </p:nvSpPr>
            <p:spPr bwMode="auto">
              <a:xfrm>
                <a:off x="0" y="24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61" name="Rectangle 6"/>
              <p:cNvSpPr>
                <a:spLocks noChangeArrowheads="1"/>
              </p:cNvSpPr>
              <p:nvPr userDrawn="1"/>
            </p:nvSpPr>
            <p:spPr bwMode="auto">
              <a:xfrm>
                <a:off x="0" y="48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62" name="Rectangle 7" descr="50%"/>
              <p:cNvSpPr>
                <a:spLocks noChangeArrowheads="1"/>
              </p:cNvSpPr>
              <p:nvPr userDrawn="1"/>
            </p:nvSpPr>
            <p:spPr bwMode="auto">
              <a:xfrm>
                <a:off x="0" y="72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63" name="Rectangle 8"/>
              <p:cNvSpPr>
                <a:spLocks noChangeArrowheads="1"/>
              </p:cNvSpPr>
              <p:nvPr userDrawn="1"/>
            </p:nvSpPr>
            <p:spPr bwMode="auto">
              <a:xfrm>
                <a:off x="0" y="96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64" name="Rectangle 9" descr="50%"/>
              <p:cNvSpPr>
                <a:spLocks noChangeArrowheads="1"/>
              </p:cNvSpPr>
              <p:nvPr userDrawn="1"/>
            </p:nvSpPr>
            <p:spPr bwMode="auto">
              <a:xfrm>
                <a:off x="0" y="120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65" name="Rectangle 10"/>
              <p:cNvSpPr>
                <a:spLocks noChangeArrowheads="1"/>
              </p:cNvSpPr>
              <p:nvPr userDrawn="1"/>
            </p:nvSpPr>
            <p:spPr bwMode="auto">
              <a:xfrm>
                <a:off x="0" y="144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66" name="Rectangle 11" descr="50%"/>
              <p:cNvSpPr>
                <a:spLocks noChangeArrowheads="1"/>
              </p:cNvSpPr>
              <p:nvPr userDrawn="1"/>
            </p:nvSpPr>
            <p:spPr bwMode="auto">
              <a:xfrm>
                <a:off x="0" y="168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67" name="Rectangle 12"/>
              <p:cNvSpPr>
                <a:spLocks noChangeArrowheads="1"/>
              </p:cNvSpPr>
              <p:nvPr userDrawn="1"/>
            </p:nvSpPr>
            <p:spPr bwMode="auto">
              <a:xfrm>
                <a:off x="0" y="192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68" name="Rectangle 13" descr="50%"/>
              <p:cNvSpPr>
                <a:spLocks noChangeArrowheads="1"/>
              </p:cNvSpPr>
              <p:nvPr userDrawn="1"/>
            </p:nvSpPr>
            <p:spPr bwMode="auto">
              <a:xfrm>
                <a:off x="0" y="216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69" name="Rectangle 14"/>
              <p:cNvSpPr>
                <a:spLocks noChangeArrowheads="1"/>
              </p:cNvSpPr>
              <p:nvPr userDrawn="1"/>
            </p:nvSpPr>
            <p:spPr bwMode="auto">
              <a:xfrm>
                <a:off x="0" y="240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70" name="Rectangle 15" descr="50%"/>
              <p:cNvSpPr>
                <a:spLocks noChangeArrowheads="1"/>
              </p:cNvSpPr>
              <p:nvPr userDrawn="1"/>
            </p:nvSpPr>
            <p:spPr bwMode="auto">
              <a:xfrm>
                <a:off x="0" y="264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71" name="Rectangle 16"/>
              <p:cNvSpPr>
                <a:spLocks noChangeArrowheads="1"/>
              </p:cNvSpPr>
              <p:nvPr userDrawn="1"/>
            </p:nvSpPr>
            <p:spPr bwMode="auto">
              <a:xfrm>
                <a:off x="0" y="288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72" name="Rectangle 17" descr="50%"/>
              <p:cNvSpPr>
                <a:spLocks noChangeArrowheads="1"/>
              </p:cNvSpPr>
              <p:nvPr userDrawn="1"/>
            </p:nvSpPr>
            <p:spPr bwMode="auto">
              <a:xfrm>
                <a:off x="0" y="312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73" name="Rectangle 18"/>
              <p:cNvSpPr>
                <a:spLocks noChangeArrowheads="1"/>
              </p:cNvSpPr>
              <p:nvPr userDrawn="1"/>
            </p:nvSpPr>
            <p:spPr bwMode="auto">
              <a:xfrm>
                <a:off x="0" y="336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74" name="Rectangle 19" descr="50%"/>
              <p:cNvSpPr>
                <a:spLocks noChangeArrowheads="1"/>
              </p:cNvSpPr>
              <p:nvPr userDrawn="1"/>
            </p:nvSpPr>
            <p:spPr bwMode="auto">
              <a:xfrm>
                <a:off x="0" y="360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75" name="Rectangle 20"/>
              <p:cNvSpPr>
                <a:spLocks noChangeArrowheads="1"/>
              </p:cNvSpPr>
              <p:nvPr userDrawn="1"/>
            </p:nvSpPr>
            <p:spPr bwMode="auto">
              <a:xfrm>
                <a:off x="0" y="384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76" name="Rectangle 21" descr="50%"/>
              <p:cNvSpPr>
                <a:spLocks noChangeArrowheads="1"/>
              </p:cNvSpPr>
              <p:nvPr userDrawn="1"/>
            </p:nvSpPr>
            <p:spPr bwMode="auto">
              <a:xfrm>
                <a:off x="0" y="4080"/>
                <a:ext cx="240" cy="240"/>
              </a:xfrm>
              <a:prstGeom prst="rect">
                <a:avLst/>
              </a:prstGeom>
              <a:pattFill prst="pct50">
                <a:fgClr>
                  <a:schemeClr val="accent2"/>
                </a:fgClr>
                <a:bgClr>
                  <a:schemeClr val="hlink"/>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grpSp>
        <p:sp>
          <p:nvSpPr>
            <p:cNvPr id="6" name="Rectangle 22" descr="50%"/>
            <p:cNvSpPr>
              <a:spLocks noChangeArrowheads="1"/>
            </p:cNvSpPr>
            <p:nvPr/>
          </p:nvSpPr>
          <p:spPr bwMode="hidden">
            <a:xfrm>
              <a:off x="336" y="1248"/>
              <a:ext cx="5280" cy="144"/>
            </a:xfrm>
            <a:prstGeom prst="rect">
              <a:avLst/>
            </a:prstGeom>
            <a:pattFill prst="pct50">
              <a:fgClr>
                <a:schemeClr val="bg2"/>
              </a:fgClr>
              <a:bgClr>
                <a:schemeClr val="bg1"/>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grpSp>
          <p:nvGrpSpPr>
            <p:cNvPr id="7" name="Group 23"/>
            <p:cNvGrpSpPr>
              <a:grpSpLocks/>
            </p:cNvGrpSpPr>
            <p:nvPr/>
          </p:nvGrpSpPr>
          <p:grpSpPr bwMode="auto">
            <a:xfrm>
              <a:off x="336" y="1200"/>
              <a:ext cx="5280" cy="0"/>
              <a:chOff x="144" y="1200"/>
              <a:chExt cx="5280" cy="0"/>
            </a:xfrm>
          </p:grpSpPr>
          <p:sp>
            <p:nvSpPr>
              <p:cNvPr id="37" name="Line 24"/>
              <p:cNvSpPr>
                <a:spLocks noChangeShapeType="1"/>
              </p:cNvSpPr>
              <p:nvPr/>
            </p:nvSpPr>
            <p:spPr bwMode="ltGray">
              <a:xfrm>
                <a:off x="14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8" name="Line 25"/>
              <p:cNvSpPr>
                <a:spLocks noChangeShapeType="1"/>
              </p:cNvSpPr>
              <p:nvPr/>
            </p:nvSpPr>
            <p:spPr bwMode="ltGray">
              <a:xfrm>
                <a:off x="62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9" name="Line 26"/>
              <p:cNvSpPr>
                <a:spLocks noChangeShapeType="1"/>
              </p:cNvSpPr>
              <p:nvPr/>
            </p:nvSpPr>
            <p:spPr bwMode="ltGray">
              <a:xfrm>
                <a:off x="38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40" name="Line 27"/>
              <p:cNvSpPr>
                <a:spLocks noChangeShapeType="1"/>
              </p:cNvSpPr>
              <p:nvPr/>
            </p:nvSpPr>
            <p:spPr bwMode="ltGray">
              <a:xfrm>
                <a:off x="110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41" name="Line 28"/>
              <p:cNvSpPr>
                <a:spLocks noChangeShapeType="1"/>
              </p:cNvSpPr>
              <p:nvPr/>
            </p:nvSpPr>
            <p:spPr bwMode="ltGray">
              <a:xfrm>
                <a:off x="86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42" name="Line 29"/>
              <p:cNvSpPr>
                <a:spLocks noChangeShapeType="1"/>
              </p:cNvSpPr>
              <p:nvPr/>
            </p:nvSpPr>
            <p:spPr bwMode="ltGray">
              <a:xfrm>
                <a:off x="158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43" name="Line 30"/>
              <p:cNvSpPr>
                <a:spLocks noChangeShapeType="1"/>
              </p:cNvSpPr>
              <p:nvPr/>
            </p:nvSpPr>
            <p:spPr bwMode="ltGray">
              <a:xfrm>
                <a:off x="134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44" name="Line 31"/>
              <p:cNvSpPr>
                <a:spLocks noChangeShapeType="1"/>
              </p:cNvSpPr>
              <p:nvPr/>
            </p:nvSpPr>
            <p:spPr bwMode="ltGray">
              <a:xfrm>
                <a:off x="206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45" name="Line 32"/>
              <p:cNvSpPr>
                <a:spLocks noChangeShapeType="1"/>
              </p:cNvSpPr>
              <p:nvPr/>
            </p:nvSpPr>
            <p:spPr bwMode="ltGray">
              <a:xfrm>
                <a:off x="182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46" name="Line 33"/>
              <p:cNvSpPr>
                <a:spLocks noChangeShapeType="1"/>
              </p:cNvSpPr>
              <p:nvPr/>
            </p:nvSpPr>
            <p:spPr bwMode="ltGray">
              <a:xfrm>
                <a:off x="254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47" name="Line 34"/>
              <p:cNvSpPr>
                <a:spLocks noChangeShapeType="1"/>
              </p:cNvSpPr>
              <p:nvPr/>
            </p:nvSpPr>
            <p:spPr bwMode="ltGray">
              <a:xfrm>
                <a:off x="230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48" name="Line 35"/>
              <p:cNvSpPr>
                <a:spLocks noChangeShapeType="1"/>
              </p:cNvSpPr>
              <p:nvPr/>
            </p:nvSpPr>
            <p:spPr bwMode="ltGray">
              <a:xfrm>
                <a:off x="302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49" name="Line 36"/>
              <p:cNvSpPr>
                <a:spLocks noChangeShapeType="1"/>
              </p:cNvSpPr>
              <p:nvPr/>
            </p:nvSpPr>
            <p:spPr bwMode="ltGray">
              <a:xfrm>
                <a:off x="278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50" name="Line 37"/>
              <p:cNvSpPr>
                <a:spLocks noChangeShapeType="1"/>
              </p:cNvSpPr>
              <p:nvPr/>
            </p:nvSpPr>
            <p:spPr bwMode="ltGray">
              <a:xfrm>
                <a:off x="350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51" name="Line 38"/>
              <p:cNvSpPr>
                <a:spLocks noChangeShapeType="1"/>
              </p:cNvSpPr>
              <p:nvPr/>
            </p:nvSpPr>
            <p:spPr bwMode="ltGray">
              <a:xfrm>
                <a:off x="326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52" name="Line 39"/>
              <p:cNvSpPr>
                <a:spLocks noChangeShapeType="1"/>
              </p:cNvSpPr>
              <p:nvPr/>
            </p:nvSpPr>
            <p:spPr bwMode="ltGray">
              <a:xfrm>
                <a:off x="398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53" name="Line 40"/>
              <p:cNvSpPr>
                <a:spLocks noChangeShapeType="1"/>
              </p:cNvSpPr>
              <p:nvPr/>
            </p:nvSpPr>
            <p:spPr bwMode="ltGray">
              <a:xfrm>
                <a:off x="374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54" name="Line 41"/>
              <p:cNvSpPr>
                <a:spLocks noChangeShapeType="1"/>
              </p:cNvSpPr>
              <p:nvPr/>
            </p:nvSpPr>
            <p:spPr bwMode="ltGray">
              <a:xfrm>
                <a:off x="446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55" name="Line 42"/>
              <p:cNvSpPr>
                <a:spLocks noChangeShapeType="1"/>
              </p:cNvSpPr>
              <p:nvPr/>
            </p:nvSpPr>
            <p:spPr bwMode="ltGray">
              <a:xfrm>
                <a:off x="422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56" name="Line 43"/>
              <p:cNvSpPr>
                <a:spLocks noChangeShapeType="1"/>
              </p:cNvSpPr>
              <p:nvPr/>
            </p:nvSpPr>
            <p:spPr bwMode="ltGray">
              <a:xfrm>
                <a:off x="494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57" name="Line 44"/>
              <p:cNvSpPr>
                <a:spLocks noChangeShapeType="1"/>
              </p:cNvSpPr>
              <p:nvPr/>
            </p:nvSpPr>
            <p:spPr bwMode="ltGray">
              <a:xfrm>
                <a:off x="470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58" name="Line 45"/>
              <p:cNvSpPr>
                <a:spLocks noChangeShapeType="1"/>
              </p:cNvSpPr>
              <p:nvPr/>
            </p:nvSpPr>
            <p:spPr bwMode="ltGray">
              <a:xfrm>
                <a:off x="518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grpSp>
        <p:grpSp>
          <p:nvGrpSpPr>
            <p:cNvPr id="8" name="Group 46"/>
            <p:cNvGrpSpPr>
              <a:grpSpLocks/>
            </p:cNvGrpSpPr>
            <p:nvPr/>
          </p:nvGrpSpPr>
          <p:grpSpPr bwMode="auto">
            <a:xfrm>
              <a:off x="432" y="1728"/>
              <a:ext cx="192" cy="192"/>
              <a:chOff x="432" y="1728"/>
              <a:chExt cx="192" cy="192"/>
            </a:xfrm>
          </p:grpSpPr>
          <p:sp>
            <p:nvSpPr>
              <p:cNvPr id="33" name="Rectangle 47"/>
              <p:cNvSpPr>
                <a:spLocks noChangeArrowheads="1"/>
              </p:cNvSpPr>
              <p:nvPr userDrawn="1"/>
            </p:nvSpPr>
            <p:spPr bwMode="auto">
              <a:xfrm>
                <a:off x="432" y="1728"/>
                <a:ext cx="96" cy="96"/>
              </a:xfrm>
              <a:prstGeom prst="rect">
                <a:avLst/>
              </a:prstGeom>
              <a:solidFill>
                <a:schemeClr val="tx2"/>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34" name="Rectangle 48"/>
              <p:cNvSpPr>
                <a:spLocks noChangeArrowheads="1"/>
              </p:cNvSpPr>
              <p:nvPr userDrawn="1"/>
            </p:nvSpPr>
            <p:spPr bwMode="auto">
              <a:xfrm>
                <a:off x="528" y="1824"/>
                <a:ext cx="96" cy="96"/>
              </a:xfrm>
              <a:prstGeom prst="rect">
                <a:avLst/>
              </a:prstGeom>
              <a:solidFill>
                <a:schemeClr val="tx2"/>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35" name="Rectangle 49"/>
              <p:cNvSpPr>
                <a:spLocks noChangeArrowheads="1"/>
              </p:cNvSpPr>
              <p:nvPr userDrawn="1"/>
            </p:nvSpPr>
            <p:spPr bwMode="auto">
              <a:xfrm>
                <a:off x="528" y="1728"/>
                <a:ext cx="96" cy="96"/>
              </a:xfrm>
              <a:prstGeom prst="rect">
                <a:avLst/>
              </a:prstGeom>
              <a:solidFill>
                <a:schemeClr val="tx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36" name="Rectangle 50"/>
              <p:cNvSpPr>
                <a:spLocks noChangeArrowheads="1"/>
              </p:cNvSpPr>
              <p:nvPr userDrawn="1"/>
            </p:nvSpPr>
            <p:spPr bwMode="auto">
              <a:xfrm>
                <a:off x="432" y="1824"/>
                <a:ext cx="96" cy="96"/>
              </a:xfrm>
              <a:prstGeom prst="rect">
                <a:avLst/>
              </a:prstGeom>
              <a:solidFill>
                <a:schemeClr val="tx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grpSp>
        <p:grpSp>
          <p:nvGrpSpPr>
            <p:cNvPr id="9" name="Group 51"/>
            <p:cNvGrpSpPr>
              <a:grpSpLocks/>
            </p:cNvGrpSpPr>
            <p:nvPr/>
          </p:nvGrpSpPr>
          <p:grpSpPr bwMode="auto">
            <a:xfrm>
              <a:off x="336" y="2400"/>
              <a:ext cx="5280" cy="0"/>
              <a:chOff x="144" y="1200"/>
              <a:chExt cx="5280" cy="0"/>
            </a:xfrm>
          </p:grpSpPr>
          <p:sp>
            <p:nvSpPr>
              <p:cNvPr id="11" name="Line 52"/>
              <p:cNvSpPr>
                <a:spLocks noChangeShapeType="1"/>
              </p:cNvSpPr>
              <p:nvPr/>
            </p:nvSpPr>
            <p:spPr bwMode="ltGray">
              <a:xfrm>
                <a:off x="14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2" name="Line 53"/>
              <p:cNvSpPr>
                <a:spLocks noChangeShapeType="1"/>
              </p:cNvSpPr>
              <p:nvPr/>
            </p:nvSpPr>
            <p:spPr bwMode="ltGray">
              <a:xfrm>
                <a:off x="62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3" name="Line 54"/>
              <p:cNvSpPr>
                <a:spLocks noChangeShapeType="1"/>
              </p:cNvSpPr>
              <p:nvPr/>
            </p:nvSpPr>
            <p:spPr bwMode="ltGray">
              <a:xfrm>
                <a:off x="38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4" name="Line 55"/>
              <p:cNvSpPr>
                <a:spLocks noChangeShapeType="1"/>
              </p:cNvSpPr>
              <p:nvPr/>
            </p:nvSpPr>
            <p:spPr bwMode="ltGray">
              <a:xfrm>
                <a:off x="110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5" name="Line 56"/>
              <p:cNvSpPr>
                <a:spLocks noChangeShapeType="1"/>
              </p:cNvSpPr>
              <p:nvPr/>
            </p:nvSpPr>
            <p:spPr bwMode="ltGray">
              <a:xfrm>
                <a:off x="86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6" name="Line 57"/>
              <p:cNvSpPr>
                <a:spLocks noChangeShapeType="1"/>
              </p:cNvSpPr>
              <p:nvPr/>
            </p:nvSpPr>
            <p:spPr bwMode="ltGray">
              <a:xfrm>
                <a:off x="158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7" name="Line 58"/>
              <p:cNvSpPr>
                <a:spLocks noChangeShapeType="1"/>
              </p:cNvSpPr>
              <p:nvPr/>
            </p:nvSpPr>
            <p:spPr bwMode="ltGray">
              <a:xfrm>
                <a:off x="134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8" name="Line 59"/>
              <p:cNvSpPr>
                <a:spLocks noChangeShapeType="1"/>
              </p:cNvSpPr>
              <p:nvPr/>
            </p:nvSpPr>
            <p:spPr bwMode="ltGray">
              <a:xfrm>
                <a:off x="206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9" name="Line 60"/>
              <p:cNvSpPr>
                <a:spLocks noChangeShapeType="1"/>
              </p:cNvSpPr>
              <p:nvPr/>
            </p:nvSpPr>
            <p:spPr bwMode="ltGray">
              <a:xfrm>
                <a:off x="182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20" name="Line 61"/>
              <p:cNvSpPr>
                <a:spLocks noChangeShapeType="1"/>
              </p:cNvSpPr>
              <p:nvPr/>
            </p:nvSpPr>
            <p:spPr bwMode="ltGray">
              <a:xfrm>
                <a:off x="254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21" name="Line 62"/>
              <p:cNvSpPr>
                <a:spLocks noChangeShapeType="1"/>
              </p:cNvSpPr>
              <p:nvPr/>
            </p:nvSpPr>
            <p:spPr bwMode="ltGray">
              <a:xfrm>
                <a:off x="230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22" name="Line 63"/>
              <p:cNvSpPr>
                <a:spLocks noChangeShapeType="1"/>
              </p:cNvSpPr>
              <p:nvPr/>
            </p:nvSpPr>
            <p:spPr bwMode="ltGray">
              <a:xfrm>
                <a:off x="302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23" name="Line 64"/>
              <p:cNvSpPr>
                <a:spLocks noChangeShapeType="1"/>
              </p:cNvSpPr>
              <p:nvPr/>
            </p:nvSpPr>
            <p:spPr bwMode="ltGray">
              <a:xfrm>
                <a:off x="278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24" name="Line 65"/>
              <p:cNvSpPr>
                <a:spLocks noChangeShapeType="1"/>
              </p:cNvSpPr>
              <p:nvPr/>
            </p:nvSpPr>
            <p:spPr bwMode="ltGray">
              <a:xfrm>
                <a:off x="350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25" name="Line 66"/>
              <p:cNvSpPr>
                <a:spLocks noChangeShapeType="1"/>
              </p:cNvSpPr>
              <p:nvPr/>
            </p:nvSpPr>
            <p:spPr bwMode="ltGray">
              <a:xfrm>
                <a:off x="326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26" name="Line 67"/>
              <p:cNvSpPr>
                <a:spLocks noChangeShapeType="1"/>
              </p:cNvSpPr>
              <p:nvPr/>
            </p:nvSpPr>
            <p:spPr bwMode="ltGray">
              <a:xfrm>
                <a:off x="398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27" name="Line 68"/>
              <p:cNvSpPr>
                <a:spLocks noChangeShapeType="1"/>
              </p:cNvSpPr>
              <p:nvPr/>
            </p:nvSpPr>
            <p:spPr bwMode="ltGray">
              <a:xfrm>
                <a:off x="374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28" name="Line 69"/>
              <p:cNvSpPr>
                <a:spLocks noChangeShapeType="1"/>
              </p:cNvSpPr>
              <p:nvPr/>
            </p:nvSpPr>
            <p:spPr bwMode="ltGray">
              <a:xfrm>
                <a:off x="446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29" name="Line 70"/>
              <p:cNvSpPr>
                <a:spLocks noChangeShapeType="1"/>
              </p:cNvSpPr>
              <p:nvPr/>
            </p:nvSpPr>
            <p:spPr bwMode="ltGray">
              <a:xfrm>
                <a:off x="422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0" name="Line 71"/>
              <p:cNvSpPr>
                <a:spLocks noChangeShapeType="1"/>
              </p:cNvSpPr>
              <p:nvPr/>
            </p:nvSpPr>
            <p:spPr bwMode="ltGray">
              <a:xfrm>
                <a:off x="494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1" name="Line 72"/>
              <p:cNvSpPr>
                <a:spLocks noChangeShapeType="1"/>
              </p:cNvSpPr>
              <p:nvPr/>
            </p:nvSpPr>
            <p:spPr bwMode="ltGray">
              <a:xfrm>
                <a:off x="470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2" name="Line 73"/>
              <p:cNvSpPr>
                <a:spLocks noChangeShapeType="1"/>
              </p:cNvSpPr>
              <p:nvPr/>
            </p:nvSpPr>
            <p:spPr bwMode="ltGray">
              <a:xfrm>
                <a:off x="5184" y="1200"/>
                <a:ext cx="240" cy="0"/>
              </a:xfrm>
              <a:prstGeom prst="line">
                <a:avLst/>
              </a:prstGeom>
              <a:noFill/>
              <a:ln w="57150">
                <a:solidFill>
                  <a:schemeClr val="bg2"/>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grpSp>
        <p:sp>
          <p:nvSpPr>
            <p:cNvPr id="10" name="Rectangle 74" descr="50%"/>
            <p:cNvSpPr>
              <a:spLocks noChangeArrowheads="1"/>
            </p:cNvSpPr>
            <p:nvPr/>
          </p:nvSpPr>
          <p:spPr bwMode="hidden">
            <a:xfrm>
              <a:off x="336" y="2208"/>
              <a:ext cx="5280" cy="144"/>
            </a:xfrm>
            <a:prstGeom prst="rect">
              <a:avLst/>
            </a:prstGeom>
            <a:pattFill prst="pct50">
              <a:fgClr>
                <a:schemeClr val="bg2"/>
              </a:fgClr>
              <a:bgClr>
                <a:schemeClr val="bg1"/>
              </a:bgClr>
            </a:patt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grpSp>
      <p:sp>
        <p:nvSpPr>
          <p:cNvPr id="5195" name="Rectangle 75"/>
          <p:cNvSpPr>
            <a:spLocks noGrp="1" noChangeArrowheads="1"/>
          </p:cNvSpPr>
          <p:nvPr>
            <p:ph type="ctrTitle"/>
          </p:nvPr>
        </p:nvSpPr>
        <p:spPr>
          <a:xfrm>
            <a:off x="1066800" y="2286000"/>
            <a:ext cx="7772400" cy="1143000"/>
          </a:xfrm>
        </p:spPr>
        <p:txBody>
          <a:bodyPr/>
          <a:lstStyle>
            <a:lvl1pPr>
              <a:defRPr/>
            </a:lvl1pPr>
          </a:lstStyle>
          <a:p>
            <a:pPr lvl="0"/>
            <a:r>
              <a:rPr lang="en-US" noProof="0" smtClean="0"/>
              <a:t>Click to edit Master title style</a:t>
            </a:r>
          </a:p>
        </p:txBody>
      </p:sp>
      <p:sp>
        <p:nvSpPr>
          <p:cNvPr id="5196" name="Rectangle 76"/>
          <p:cNvSpPr>
            <a:spLocks noGrp="1" noChangeArrowheads="1"/>
          </p:cNvSpPr>
          <p:nvPr>
            <p:ph type="subTitle" idx="1"/>
          </p:nvPr>
        </p:nvSpPr>
        <p:spPr>
          <a:xfrm>
            <a:off x="1295400" y="40386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77" name="Rectangle 77"/>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FBFBFB"/>
              </a:solidFill>
            </a:endParaRPr>
          </a:p>
        </p:txBody>
      </p:sp>
      <p:sp>
        <p:nvSpPr>
          <p:cNvPr id="78" name="Rectangle 78"/>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BFBFB"/>
              </a:solidFill>
            </a:endParaRPr>
          </a:p>
        </p:txBody>
      </p:sp>
      <p:sp>
        <p:nvSpPr>
          <p:cNvPr id="79" name="Rectangle 79"/>
          <p:cNvSpPr>
            <a:spLocks noGrp="1" noChangeArrowheads="1"/>
          </p:cNvSpPr>
          <p:nvPr>
            <p:ph type="sldNum" sz="quarter" idx="12"/>
          </p:nvPr>
        </p:nvSpPr>
        <p:spPr>
          <a:xfrm>
            <a:off x="6934200" y="6248400"/>
            <a:ext cx="1905000" cy="457200"/>
          </a:xfrm>
        </p:spPr>
        <p:txBody>
          <a:bodyPr/>
          <a:lstStyle>
            <a:lvl1pPr>
              <a:defRPr smtClean="0"/>
            </a:lvl1pPr>
          </a:lstStyle>
          <a:p>
            <a:pPr>
              <a:defRPr/>
            </a:pPr>
            <a:fld id="{D48C4AD6-BDDE-447D-B2BB-4B350184776A}" type="slidenum">
              <a:rPr lang="en-US">
                <a:solidFill>
                  <a:srgbClr val="FBFBFB"/>
                </a:solidFill>
              </a:rPr>
              <a:pPr>
                <a:defRPr/>
              </a:pPr>
              <a:t>‹#›</a:t>
            </a:fld>
            <a:endParaRPr lang="en-US">
              <a:solidFill>
                <a:srgbClr val="FBFBFB"/>
              </a:solidFill>
            </a:endParaRPr>
          </a:p>
        </p:txBody>
      </p:sp>
    </p:spTree>
    <p:extLst>
      <p:ext uri="{BB962C8B-B14F-4D97-AF65-F5344CB8AC3E}">
        <p14:creationId xmlns:p14="http://schemas.microsoft.com/office/powerpoint/2010/main" val="241559878"/>
      </p:ext>
    </p:extLst>
  </p:cSld>
  <p:clrMapOvr>
    <a:masterClrMapping/>
  </p:clrMapOvr>
  <p:transition>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53"/>
          <p:cNvSpPr>
            <a:spLocks noGrp="1" noChangeArrowheads="1"/>
          </p:cNvSpPr>
          <p:nvPr>
            <p:ph type="dt" sz="half" idx="10"/>
          </p:nvPr>
        </p:nvSpPr>
        <p:spPr>
          <a:ln/>
        </p:spPr>
        <p:txBody>
          <a:bodyPr/>
          <a:lstStyle>
            <a:lvl1pPr>
              <a:defRPr/>
            </a:lvl1pPr>
          </a:lstStyle>
          <a:p>
            <a:pPr>
              <a:defRPr/>
            </a:pPr>
            <a:endParaRPr lang="en-US">
              <a:solidFill>
                <a:srgbClr val="FBFBFB"/>
              </a:solidFill>
            </a:endParaRPr>
          </a:p>
        </p:txBody>
      </p:sp>
      <p:sp>
        <p:nvSpPr>
          <p:cNvPr id="5" name="Rectangle 54"/>
          <p:cNvSpPr>
            <a:spLocks noGrp="1" noChangeArrowheads="1"/>
          </p:cNvSpPr>
          <p:nvPr>
            <p:ph type="ftr" sz="quarter" idx="11"/>
          </p:nvPr>
        </p:nvSpPr>
        <p:spPr>
          <a:ln/>
        </p:spPr>
        <p:txBody>
          <a:bodyPr/>
          <a:lstStyle>
            <a:lvl1pPr>
              <a:defRPr/>
            </a:lvl1pPr>
          </a:lstStyle>
          <a:p>
            <a:pPr>
              <a:defRPr/>
            </a:pPr>
            <a:endParaRPr lang="en-US">
              <a:solidFill>
                <a:srgbClr val="FBFBFB"/>
              </a:solidFill>
            </a:endParaRPr>
          </a:p>
        </p:txBody>
      </p:sp>
      <p:sp>
        <p:nvSpPr>
          <p:cNvPr id="6" name="Rectangle 55"/>
          <p:cNvSpPr>
            <a:spLocks noGrp="1" noChangeArrowheads="1"/>
          </p:cNvSpPr>
          <p:nvPr>
            <p:ph type="sldNum" sz="quarter" idx="12"/>
          </p:nvPr>
        </p:nvSpPr>
        <p:spPr>
          <a:ln/>
        </p:spPr>
        <p:txBody>
          <a:bodyPr/>
          <a:lstStyle>
            <a:lvl1pPr>
              <a:defRPr/>
            </a:lvl1pPr>
          </a:lstStyle>
          <a:p>
            <a:pPr>
              <a:defRPr/>
            </a:pPr>
            <a:fld id="{C3A17B1D-8A5D-4F35-AB28-65592B306F90}" type="slidenum">
              <a:rPr lang="en-US">
                <a:solidFill>
                  <a:srgbClr val="FBFBFB"/>
                </a:solidFill>
              </a:rPr>
              <a:pPr>
                <a:defRPr/>
              </a:pPr>
              <a:t>‹#›</a:t>
            </a:fld>
            <a:endParaRPr lang="en-US">
              <a:solidFill>
                <a:srgbClr val="FBFBFB"/>
              </a:solidFill>
            </a:endParaRPr>
          </a:p>
        </p:txBody>
      </p:sp>
    </p:spTree>
    <p:extLst>
      <p:ext uri="{BB962C8B-B14F-4D97-AF65-F5344CB8AC3E}">
        <p14:creationId xmlns:p14="http://schemas.microsoft.com/office/powerpoint/2010/main" val="102016714"/>
      </p:ext>
    </p:extLst>
  </p:cSld>
  <p:clrMapOvr>
    <a:masterClrMapping/>
  </p:clrMapOvr>
  <p:transition>
    <p:cover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3"/>
          <p:cNvSpPr>
            <a:spLocks noGrp="1" noChangeArrowheads="1"/>
          </p:cNvSpPr>
          <p:nvPr>
            <p:ph type="dt" sz="half" idx="10"/>
          </p:nvPr>
        </p:nvSpPr>
        <p:spPr>
          <a:ln/>
        </p:spPr>
        <p:txBody>
          <a:bodyPr/>
          <a:lstStyle>
            <a:lvl1pPr>
              <a:defRPr/>
            </a:lvl1pPr>
          </a:lstStyle>
          <a:p>
            <a:pPr>
              <a:defRPr/>
            </a:pPr>
            <a:endParaRPr lang="en-US">
              <a:solidFill>
                <a:srgbClr val="FBFBFB"/>
              </a:solidFill>
            </a:endParaRPr>
          </a:p>
        </p:txBody>
      </p:sp>
      <p:sp>
        <p:nvSpPr>
          <p:cNvPr id="5" name="Rectangle 54"/>
          <p:cNvSpPr>
            <a:spLocks noGrp="1" noChangeArrowheads="1"/>
          </p:cNvSpPr>
          <p:nvPr>
            <p:ph type="ftr" sz="quarter" idx="11"/>
          </p:nvPr>
        </p:nvSpPr>
        <p:spPr>
          <a:ln/>
        </p:spPr>
        <p:txBody>
          <a:bodyPr/>
          <a:lstStyle>
            <a:lvl1pPr>
              <a:defRPr/>
            </a:lvl1pPr>
          </a:lstStyle>
          <a:p>
            <a:pPr>
              <a:defRPr/>
            </a:pPr>
            <a:endParaRPr lang="en-US">
              <a:solidFill>
                <a:srgbClr val="FBFBFB"/>
              </a:solidFill>
            </a:endParaRPr>
          </a:p>
        </p:txBody>
      </p:sp>
      <p:sp>
        <p:nvSpPr>
          <p:cNvPr id="6" name="Rectangle 55"/>
          <p:cNvSpPr>
            <a:spLocks noGrp="1" noChangeArrowheads="1"/>
          </p:cNvSpPr>
          <p:nvPr>
            <p:ph type="sldNum" sz="quarter" idx="12"/>
          </p:nvPr>
        </p:nvSpPr>
        <p:spPr>
          <a:ln/>
        </p:spPr>
        <p:txBody>
          <a:bodyPr/>
          <a:lstStyle>
            <a:lvl1pPr>
              <a:defRPr/>
            </a:lvl1pPr>
          </a:lstStyle>
          <a:p>
            <a:pPr>
              <a:defRPr/>
            </a:pPr>
            <a:fld id="{EC03B877-ACEA-4B80-B0D3-D1AFB8644654}" type="slidenum">
              <a:rPr lang="en-US">
                <a:solidFill>
                  <a:srgbClr val="FBFBFB"/>
                </a:solidFill>
              </a:rPr>
              <a:pPr>
                <a:defRPr/>
              </a:pPr>
              <a:t>‹#›</a:t>
            </a:fld>
            <a:endParaRPr lang="en-US">
              <a:solidFill>
                <a:srgbClr val="FBFBFB"/>
              </a:solidFill>
            </a:endParaRPr>
          </a:p>
        </p:txBody>
      </p:sp>
    </p:spTree>
    <p:extLst>
      <p:ext uri="{BB962C8B-B14F-4D97-AF65-F5344CB8AC3E}">
        <p14:creationId xmlns:p14="http://schemas.microsoft.com/office/powerpoint/2010/main" val="1146065218"/>
      </p:ext>
    </p:extLst>
  </p:cSld>
  <p:clrMapOvr>
    <a:masterClrMapping/>
  </p:clrMapOvr>
  <p:transition>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85800" y="17526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7526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53"/>
          <p:cNvSpPr>
            <a:spLocks noGrp="1" noChangeArrowheads="1"/>
          </p:cNvSpPr>
          <p:nvPr>
            <p:ph type="dt" sz="half" idx="10"/>
          </p:nvPr>
        </p:nvSpPr>
        <p:spPr>
          <a:ln/>
        </p:spPr>
        <p:txBody>
          <a:bodyPr/>
          <a:lstStyle>
            <a:lvl1pPr>
              <a:defRPr/>
            </a:lvl1pPr>
          </a:lstStyle>
          <a:p>
            <a:pPr>
              <a:defRPr/>
            </a:pPr>
            <a:endParaRPr lang="en-US">
              <a:solidFill>
                <a:srgbClr val="FBFBFB"/>
              </a:solidFill>
            </a:endParaRPr>
          </a:p>
        </p:txBody>
      </p:sp>
      <p:sp>
        <p:nvSpPr>
          <p:cNvPr id="6" name="Rectangle 54"/>
          <p:cNvSpPr>
            <a:spLocks noGrp="1" noChangeArrowheads="1"/>
          </p:cNvSpPr>
          <p:nvPr>
            <p:ph type="ftr" sz="quarter" idx="11"/>
          </p:nvPr>
        </p:nvSpPr>
        <p:spPr>
          <a:ln/>
        </p:spPr>
        <p:txBody>
          <a:bodyPr/>
          <a:lstStyle>
            <a:lvl1pPr>
              <a:defRPr/>
            </a:lvl1pPr>
          </a:lstStyle>
          <a:p>
            <a:pPr>
              <a:defRPr/>
            </a:pPr>
            <a:endParaRPr lang="en-US">
              <a:solidFill>
                <a:srgbClr val="FBFBFB"/>
              </a:solidFill>
            </a:endParaRPr>
          </a:p>
        </p:txBody>
      </p:sp>
      <p:sp>
        <p:nvSpPr>
          <p:cNvPr id="7" name="Rectangle 55"/>
          <p:cNvSpPr>
            <a:spLocks noGrp="1" noChangeArrowheads="1"/>
          </p:cNvSpPr>
          <p:nvPr>
            <p:ph type="sldNum" sz="quarter" idx="12"/>
          </p:nvPr>
        </p:nvSpPr>
        <p:spPr>
          <a:ln/>
        </p:spPr>
        <p:txBody>
          <a:bodyPr/>
          <a:lstStyle>
            <a:lvl1pPr>
              <a:defRPr/>
            </a:lvl1pPr>
          </a:lstStyle>
          <a:p>
            <a:pPr>
              <a:defRPr/>
            </a:pPr>
            <a:fld id="{4C1C7306-B4FE-4CEA-AE7C-A841C00A3A8C}" type="slidenum">
              <a:rPr lang="en-US">
                <a:solidFill>
                  <a:srgbClr val="FBFBFB"/>
                </a:solidFill>
              </a:rPr>
              <a:pPr>
                <a:defRPr/>
              </a:pPr>
              <a:t>‹#›</a:t>
            </a:fld>
            <a:endParaRPr lang="en-US">
              <a:solidFill>
                <a:srgbClr val="FBFBFB"/>
              </a:solidFill>
            </a:endParaRPr>
          </a:p>
        </p:txBody>
      </p:sp>
    </p:spTree>
    <p:extLst>
      <p:ext uri="{BB962C8B-B14F-4D97-AF65-F5344CB8AC3E}">
        <p14:creationId xmlns:p14="http://schemas.microsoft.com/office/powerpoint/2010/main" val="2269137654"/>
      </p:ext>
    </p:extLst>
  </p:cSld>
  <p:clrMapOvr>
    <a:masterClrMapping/>
  </p:clrMapOvr>
  <p:transition>
    <p:cover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53"/>
          <p:cNvSpPr>
            <a:spLocks noGrp="1" noChangeArrowheads="1"/>
          </p:cNvSpPr>
          <p:nvPr>
            <p:ph type="dt" sz="half" idx="10"/>
          </p:nvPr>
        </p:nvSpPr>
        <p:spPr>
          <a:ln/>
        </p:spPr>
        <p:txBody>
          <a:bodyPr/>
          <a:lstStyle>
            <a:lvl1pPr>
              <a:defRPr/>
            </a:lvl1pPr>
          </a:lstStyle>
          <a:p>
            <a:pPr>
              <a:defRPr/>
            </a:pPr>
            <a:endParaRPr lang="en-US">
              <a:solidFill>
                <a:srgbClr val="FBFBFB"/>
              </a:solidFill>
            </a:endParaRPr>
          </a:p>
        </p:txBody>
      </p:sp>
      <p:sp>
        <p:nvSpPr>
          <p:cNvPr id="8" name="Rectangle 54"/>
          <p:cNvSpPr>
            <a:spLocks noGrp="1" noChangeArrowheads="1"/>
          </p:cNvSpPr>
          <p:nvPr>
            <p:ph type="ftr" sz="quarter" idx="11"/>
          </p:nvPr>
        </p:nvSpPr>
        <p:spPr>
          <a:ln/>
        </p:spPr>
        <p:txBody>
          <a:bodyPr/>
          <a:lstStyle>
            <a:lvl1pPr>
              <a:defRPr/>
            </a:lvl1pPr>
          </a:lstStyle>
          <a:p>
            <a:pPr>
              <a:defRPr/>
            </a:pPr>
            <a:endParaRPr lang="en-US">
              <a:solidFill>
                <a:srgbClr val="FBFBFB"/>
              </a:solidFill>
            </a:endParaRPr>
          </a:p>
        </p:txBody>
      </p:sp>
      <p:sp>
        <p:nvSpPr>
          <p:cNvPr id="9" name="Rectangle 55"/>
          <p:cNvSpPr>
            <a:spLocks noGrp="1" noChangeArrowheads="1"/>
          </p:cNvSpPr>
          <p:nvPr>
            <p:ph type="sldNum" sz="quarter" idx="12"/>
          </p:nvPr>
        </p:nvSpPr>
        <p:spPr>
          <a:ln/>
        </p:spPr>
        <p:txBody>
          <a:bodyPr/>
          <a:lstStyle>
            <a:lvl1pPr>
              <a:defRPr/>
            </a:lvl1pPr>
          </a:lstStyle>
          <a:p>
            <a:pPr>
              <a:defRPr/>
            </a:pPr>
            <a:fld id="{32D9A745-7AFF-4908-951F-B07319CF5EB1}" type="slidenum">
              <a:rPr lang="en-US">
                <a:solidFill>
                  <a:srgbClr val="FBFBFB"/>
                </a:solidFill>
              </a:rPr>
              <a:pPr>
                <a:defRPr/>
              </a:pPr>
              <a:t>‹#›</a:t>
            </a:fld>
            <a:endParaRPr lang="en-US">
              <a:solidFill>
                <a:srgbClr val="FBFBFB"/>
              </a:solidFill>
            </a:endParaRPr>
          </a:p>
        </p:txBody>
      </p:sp>
    </p:spTree>
    <p:extLst>
      <p:ext uri="{BB962C8B-B14F-4D97-AF65-F5344CB8AC3E}">
        <p14:creationId xmlns:p14="http://schemas.microsoft.com/office/powerpoint/2010/main" val="3671256959"/>
      </p:ext>
    </p:extLst>
  </p:cSld>
  <p:clrMapOvr>
    <a:masterClrMapping/>
  </p:clrMapOvr>
  <p:transition>
    <p:cover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53"/>
          <p:cNvSpPr>
            <a:spLocks noGrp="1" noChangeArrowheads="1"/>
          </p:cNvSpPr>
          <p:nvPr>
            <p:ph type="dt" sz="half" idx="10"/>
          </p:nvPr>
        </p:nvSpPr>
        <p:spPr>
          <a:ln/>
        </p:spPr>
        <p:txBody>
          <a:bodyPr/>
          <a:lstStyle>
            <a:lvl1pPr>
              <a:defRPr/>
            </a:lvl1pPr>
          </a:lstStyle>
          <a:p>
            <a:pPr>
              <a:defRPr/>
            </a:pPr>
            <a:endParaRPr lang="en-US">
              <a:solidFill>
                <a:srgbClr val="FBFBFB"/>
              </a:solidFill>
            </a:endParaRPr>
          </a:p>
        </p:txBody>
      </p:sp>
      <p:sp>
        <p:nvSpPr>
          <p:cNvPr id="4" name="Rectangle 54"/>
          <p:cNvSpPr>
            <a:spLocks noGrp="1" noChangeArrowheads="1"/>
          </p:cNvSpPr>
          <p:nvPr>
            <p:ph type="ftr" sz="quarter" idx="11"/>
          </p:nvPr>
        </p:nvSpPr>
        <p:spPr>
          <a:ln/>
        </p:spPr>
        <p:txBody>
          <a:bodyPr/>
          <a:lstStyle>
            <a:lvl1pPr>
              <a:defRPr/>
            </a:lvl1pPr>
          </a:lstStyle>
          <a:p>
            <a:pPr>
              <a:defRPr/>
            </a:pPr>
            <a:endParaRPr lang="en-US">
              <a:solidFill>
                <a:srgbClr val="FBFBFB"/>
              </a:solidFill>
            </a:endParaRPr>
          </a:p>
        </p:txBody>
      </p:sp>
      <p:sp>
        <p:nvSpPr>
          <p:cNvPr id="5" name="Rectangle 55"/>
          <p:cNvSpPr>
            <a:spLocks noGrp="1" noChangeArrowheads="1"/>
          </p:cNvSpPr>
          <p:nvPr>
            <p:ph type="sldNum" sz="quarter" idx="12"/>
          </p:nvPr>
        </p:nvSpPr>
        <p:spPr>
          <a:ln/>
        </p:spPr>
        <p:txBody>
          <a:bodyPr/>
          <a:lstStyle>
            <a:lvl1pPr>
              <a:defRPr/>
            </a:lvl1pPr>
          </a:lstStyle>
          <a:p>
            <a:pPr>
              <a:defRPr/>
            </a:pPr>
            <a:fld id="{24B59E6C-EAA5-4F1E-A9A0-71AF505C2B55}" type="slidenum">
              <a:rPr lang="en-US">
                <a:solidFill>
                  <a:srgbClr val="FBFBFB"/>
                </a:solidFill>
              </a:rPr>
              <a:pPr>
                <a:defRPr/>
              </a:pPr>
              <a:t>‹#›</a:t>
            </a:fld>
            <a:endParaRPr lang="en-US">
              <a:solidFill>
                <a:srgbClr val="FBFBFB"/>
              </a:solidFill>
            </a:endParaRPr>
          </a:p>
        </p:txBody>
      </p:sp>
    </p:spTree>
    <p:extLst>
      <p:ext uri="{BB962C8B-B14F-4D97-AF65-F5344CB8AC3E}">
        <p14:creationId xmlns:p14="http://schemas.microsoft.com/office/powerpoint/2010/main" val="565035447"/>
      </p:ext>
    </p:extLst>
  </p:cSld>
  <p:clrMapOvr>
    <a:masterClrMapping/>
  </p:clrMapOvr>
  <p:transition>
    <p:cover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3"/>
          <p:cNvSpPr>
            <a:spLocks noGrp="1" noChangeArrowheads="1"/>
          </p:cNvSpPr>
          <p:nvPr>
            <p:ph type="dt" sz="half" idx="10"/>
          </p:nvPr>
        </p:nvSpPr>
        <p:spPr>
          <a:ln/>
        </p:spPr>
        <p:txBody>
          <a:bodyPr/>
          <a:lstStyle>
            <a:lvl1pPr>
              <a:defRPr/>
            </a:lvl1pPr>
          </a:lstStyle>
          <a:p>
            <a:pPr>
              <a:defRPr/>
            </a:pPr>
            <a:endParaRPr lang="en-US">
              <a:solidFill>
                <a:srgbClr val="FBFBFB"/>
              </a:solidFill>
            </a:endParaRPr>
          </a:p>
        </p:txBody>
      </p:sp>
      <p:sp>
        <p:nvSpPr>
          <p:cNvPr id="3" name="Rectangle 54"/>
          <p:cNvSpPr>
            <a:spLocks noGrp="1" noChangeArrowheads="1"/>
          </p:cNvSpPr>
          <p:nvPr>
            <p:ph type="ftr" sz="quarter" idx="11"/>
          </p:nvPr>
        </p:nvSpPr>
        <p:spPr>
          <a:ln/>
        </p:spPr>
        <p:txBody>
          <a:bodyPr/>
          <a:lstStyle>
            <a:lvl1pPr>
              <a:defRPr/>
            </a:lvl1pPr>
          </a:lstStyle>
          <a:p>
            <a:pPr>
              <a:defRPr/>
            </a:pPr>
            <a:endParaRPr lang="en-US">
              <a:solidFill>
                <a:srgbClr val="FBFBFB"/>
              </a:solidFill>
            </a:endParaRPr>
          </a:p>
        </p:txBody>
      </p:sp>
      <p:sp>
        <p:nvSpPr>
          <p:cNvPr id="4" name="Rectangle 55"/>
          <p:cNvSpPr>
            <a:spLocks noGrp="1" noChangeArrowheads="1"/>
          </p:cNvSpPr>
          <p:nvPr>
            <p:ph type="sldNum" sz="quarter" idx="12"/>
          </p:nvPr>
        </p:nvSpPr>
        <p:spPr>
          <a:ln/>
        </p:spPr>
        <p:txBody>
          <a:bodyPr/>
          <a:lstStyle>
            <a:lvl1pPr>
              <a:defRPr/>
            </a:lvl1pPr>
          </a:lstStyle>
          <a:p>
            <a:pPr>
              <a:defRPr/>
            </a:pPr>
            <a:fld id="{196C95FF-9D8A-4CCB-8BF1-6DCEBB340BEE}" type="slidenum">
              <a:rPr lang="en-US">
                <a:solidFill>
                  <a:srgbClr val="FBFBFB"/>
                </a:solidFill>
              </a:rPr>
              <a:pPr>
                <a:defRPr/>
              </a:pPr>
              <a:t>‹#›</a:t>
            </a:fld>
            <a:endParaRPr lang="en-US">
              <a:solidFill>
                <a:srgbClr val="FBFBFB"/>
              </a:solidFill>
            </a:endParaRPr>
          </a:p>
        </p:txBody>
      </p:sp>
    </p:spTree>
    <p:extLst>
      <p:ext uri="{BB962C8B-B14F-4D97-AF65-F5344CB8AC3E}">
        <p14:creationId xmlns:p14="http://schemas.microsoft.com/office/powerpoint/2010/main" val="3331280395"/>
      </p:ext>
    </p:extLst>
  </p:cSld>
  <p:clrMapOvr>
    <a:masterClrMapping/>
  </p:clrMapOvr>
  <p:transition>
    <p:cover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3"/>
          <p:cNvSpPr>
            <a:spLocks noGrp="1" noChangeArrowheads="1"/>
          </p:cNvSpPr>
          <p:nvPr>
            <p:ph type="dt" sz="half" idx="10"/>
          </p:nvPr>
        </p:nvSpPr>
        <p:spPr>
          <a:ln/>
        </p:spPr>
        <p:txBody>
          <a:bodyPr/>
          <a:lstStyle>
            <a:lvl1pPr>
              <a:defRPr/>
            </a:lvl1pPr>
          </a:lstStyle>
          <a:p>
            <a:pPr>
              <a:defRPr/>
            </a:pPr>
            <a:endParaRPr lang="en-US">
              <a:solidFill>
                <a:srgbClr val="FBFBFB"/>
              </a:solidFill>
            </a:endParaRPr>
          </a:p>
        </p:txBody>
      </p:sp>
      <p:sp>
        <p:nvSpPr>
          <p:cNvPr id="6" name="Rectangle 54"/>
          <p:cNvSpPr>
            <a:spLocks noGrp="1" noChangeArrowheads="1"/>
          </p:cNvSpPr>
          <p:nvPr>
            <p:ph type="ftr" sz="quarter" idx="11"/>
          </p:nvPr>
        </p:nvSpPr>
        <p:spPr>
          <a:ln/>
        </p:spPr>
        <p:txBody>
          <a:bodyPr/>
          <a:lstStyle>
            <a:lvl1pPr>
              <a:defRPr/>
            </a:lvl1pPr>
          </a:lstStyle>
          <a:p>
            <a:pPr>
              <a:defRPr/>
            </a:pPr>
            <a:endParaRPr lang="en-US">
              <a:solidFill>
                <a:srgbClr val="FBFBFB"/>
              </a:solidFill>
            </a:endParaRPr>
          </a:p>
        </p:txBody>
      </p:sp>
      <p:sp>
        <p:nvSpPr>
          <p:cNvPr id="7" name="Rectangle 55"/>
          <p:cNvSpPr>
            <a:spLocks noGrp="1" noChangeArrowheads="1"/>
          </p:cNvSpPr>
          <p:nvPr>
            <p:ph type="sldNum" sz="quarter" idx="12"/>
          </p:nvPr>
        </p:nvSpPr>
        <p:spPr>
          <a:ln/>
        </p:spPr>
        <p:txBody>
          <a:bodyPr/>
          <a:lstStyle>
            <a:lvl1pPr>
              <a:defRPr/>
            </a:lvl1pPr>
          </a:lstStyle>
          <a:p>
            <a:pPr>
              <a:defRPr/>
            </a:pPr>
            <a:fld id="{B43A1DB9-1B1F-4BC5-B3D1-1A3F92796ACA}" type="slidenum">
              <a:rPr lang="en-US">
                <a:solidFill>
                  <a:srgbClr val="FBFBFB"/>
                </a:solidFill>
              </a:rPr>
              <a:pPr>
                <a:defRPr/>
              </a:pPr>
              <a:t>‹#›</a:t>
            </a:fld>
            <a:endParaRPr lang="en-US">
              <a:solidFill>
                <a:srgbClr val="FBFBFB"/>
              </a:solidFill>
            </a:endParaRPr>
          </a:p>
        </p:txBody>
      </p:sp>
    </p:spTree>
    <p:extLst>
      <p:ext uri="{BB962C8B-B14F-4D97-AF65-F5344CB8AC3E}">
        <p14:creationId xmlns:p14="http://schemas.microsoft.com/office/powerpoint/2010/main" val="3147597874"/>
      </p:ext>
    </p:extLst>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6/23/2020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3"/>
          <p:cNvSpPr>
            <a:spLocks noGrp="1" noChangeArrowheads="1"/>
          </p:cNvSpPr>
          <p:nvPr>
            <p:ph type="dt" sz="half" idx="10"/>
          </p:nvPr>
        </p:nvSpPr>
        <p:spPr>
          <a:ln/>
        </p:spPr>
        <p:txBody>
          <a:bodyPr/>
          <a:lstStyle>
            <a:lvl1pPr>
              <a:defRPr/>
            </a:lvl1pPr>
          </a:lstStyle>
          <a:p>
            <a:pPr>
              <a:defRPr/>
            </a:pPr>
            <a:endParaRPr lang="en-US">
              <a:solidFill>
                <a:srgbClr val="FBFBFB"/>
              </a:solidFill>
            </a:endParaRPr>
          </a:p>
        </p:txBody>
      </p:sp>
      <p:sp>
        <p:nvSpPr>
          <p:cNvPr id="6" name="Rectangle 54"/>
          <p:cNvSpPr>
            <a:spLocks noGrp="1" noChangeArrowheads="1"/>
          </p:cNvSpPr>
          <p:nvPr>
            <p:ph type="ftr" sz="quarter" idx="11"/>
          </p:nvPr>
        </p:nvSpPr>
        <p:spPr>
          <a:ln/>
        </p:spPr>
        <p:txBody>
          <a:bodyPr/>
          <a:lstStyle>
            <a:lvl1pPr>
              <a:defRPr/>
            </a:lvl1pPr>
          </a:lstStyle>
          <a:p>
            <a:pPr>
              <a:defRPr/>
            </a:pPr>
            <a:endParaRPr lang="en-US">
              <a:solidFill>
                <a:srgbClr val="FBFBFB"/>
              </a:solidFill>
            </a:endParaRPr>
          </a:p>
        </p:txBody>
      </p:sp>
      <p:sp>
        <p:nvSpPr>
          <p:cNvPr id="7" name="Rectangle 55"/>
          <p:cNvSpPr>
            <a:spLocks noGrp="1" noChangeArrowheads="1"/>
          </p:cNvSpPr>
          <p:nvPr>
            <p:ph type="sldNum" sz="quarter" idx="12"/>
          </p:nvPr>
        </p:nvSpPr>
        <p:spPr>
          <a:ln/>
        </p:spPr>
        <p:txBody>
          <a:bodyPr/>
          <a:lstStyle>
            <a:lvl1pPr>
              <a:defRPr/>
            </a:lvl1pPr>
          </a:lstStyle>
          <a:p>
            <a:pPr>
              <a:defRPr/>
            </a:pPr>
            <a:fld id="{7FCF8437-D7EE-4A89-88EB-FAD523758F13}" type="slidenum">
              <a:rPr lang="en-US">
                <a:solidFill>
                  <a:srgbClr val="FBFBFB"/>
                </a:solidFill>
              </a:rPr>
              <a:pPr>
                <a:defRPr/>
              </a:pPr>
              <a:t>‹#›</a:t>
            </a:fld>
            <a:endParaRPr lang="en-US">
              <a:solidFill>
                <a:srgbClr val="FBFBFB"/>
              </a:solidFill>
            </a:endParaRPr>
          </a:p>
        </p:txBody>
      </p:sp>
    </p:spTree>
    <p:extLst>
      <p:ext uri="{BB962C8B-B14F-4D97-AF65-F5344CB8AC3E}">
        <p14:creationId xmlns:p14="http://schemas.microsoft.com/office/powerpoint/2010/main" val="4184947562"/>
      </p:ext>
    </p:extLst>
  </p:cSld>
  <p:clrMapOvr>
    <a:masterClrMapping/>
  </p:clrMapOvr>
  <p:transition>
    <p:cover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53"/>
          <p:cNvSpPr>
            <a:spLocks noGrp="1" noChangeArrowheads="1"/>
          </p:cNvSpPr>
          <p:nvPr>
            <p:ph type="dt" sz="half" idx="10"/>
          </p:nvPr>
        </p:nvSpPr>
        <p:spPr>
          <a:ln/>
        </p:spPr>
        <p:txBody>
          <a:bodyPr/>
          <a:lstStyle>
            <a:lvl1pPr>
              <a:defRPr/>
            </a:lvl1pPr>
          </a:lstStyle>
          <a:p>
            <a:pPr>
              <a:defRPr/>
            </a:pPr>
            <a:endParaRPr lang="en-US">
              <a:solidFill>
                <a:srgbClr val="FBFBFB"/>
              </a:solidFill>
            </a:endParaRPr>
          </a:p>
        </p:txBody>
      </p:sp>
      <p:sp>
        <p:nvSpPr>
          <p:cNvPr id="5" name="Rectangle 54"/>
          <p:cNvSpPr>
            <a:spLocks noGrp="1" noChangeArrowheads="1"/>
          </p:cNvSpPr>
          <p:nvPr>
            <p:ph type="ftr" sz="quarter" idx="11"/>
          </p:nvPr>
        </p:nvSpPr>
        <p:spPr>
          <a:ln/>
        </p:spPr>
        <p:txBody>
          <a:bodyPr/>
          <a:lstStyle>
            <a:lvl1pPr>
              <a:defRPr/>
            </a:lvl1pPr>
          </a:lstStyle>
          <a:p>
            <a:pPr>
              <a:defRPr/>
            </a:pPr>
            <a:endParaRPr lang="en-US">
              <a:solidFill>
                <a:srgbClr val="FBFBFB"/>
              </a:solidFill>
            </a:endParaRPr>
          </a:p>
        </p:txBody>
      </p:sp>
      <p:sp>
        <p:nvSpPr>
          <p:cNvPr id="6" name="Rectangle 55"/>
          <p:cNvSpPr>
            <a:spLocks noGrp="1" noChangeArrowheads="1"/>
          </p:cNvSpPr>
          <p:nvPr>
            <p:ph type="sldNum" sz="quarter" idx="12"/>
          </p:nvPr>
        </p:nvSpPr>
        <p:spPr>
          <a:ln/>
        </p:spPr>
        <p:txBody>
          <a:bodyPr/>
          <a:lstStyle>
            <a:lvl1pPr>
              <a:defRPr/>
            </a:lvl1pPr>
          </a:lstStyle>
          <a:p>
            <a:pPr>
              <a:defRPr/>
            </a:pPr>
            <a:fld id="{8FE9DC04-8BB4-4017-9490-DA3B0856D83E}" type="slidenum">
              <a:rPr lang="en-US">
                <a:solidFill>
                  <a:srgbClr val="FBFBFB"/>
                </a:solidFill>
              </a:rPr>
              <a:pPr>
                <a:defRPr/>
              </a:pPr>
              <a:t>‹#›</a:t>
            </a:fld>
            <a:endParaRPr lang="en-US">
              <a:solidFill>
                <a:srgbClr val="FBFBFB"/>
              </a:solidFill>
            </a:endParaRPr>
          </a:p>
        </p:txBody>
      </p:sp>
    </p:spTree>
    <p:extLst>
      <p:ext uri="{BB962C8B-B14F-4D97-AF65-F5344CB8AC3E}">
        <p14:creationId xmlns:p14="http://schemas.microsoft.com/office/powerpoint/2010/main" val="901312821"/>
      </p:ext>
    </p:extLst>
  </p:cSld>
  <p:clrMapOvr>
    <a:masterClrMapping/>
  </p:clrMapOvr>
  <p:transition>
    <p:cover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53"/>
          <p:cNvSpPr>
            <a:spLocks noGrp="1" noChangeArrowheads="1"/>
          </p:cNvSpPr>
          <p:nvPr>
            <p:ph type="dt" sz="half" idx="10"/>
          </p:nvPr>
        </p:nvSpPr>
        <p:spPr>
          <a:ln/>
        </p:spPr>
        <p:txBody>
          <a:bodyPr/>
          <a:lstStyle>
            <a:lvl1pPr>
              <a:defRPr/>
            </a:lvl1pPr>
          </a:lstStyle>
          <a:p>
            <a:pPr>
              <a:defRPr/>
            </a:pPr>
            <a:endParaRPr lang="en-US">
              <a:solidFill>
                <a:srgbClr val="FBFBFB"/>
              </a:solidFill>
            </a:endParaRPr>
          </a:p>
        </p:txBody>
      </p:sp>
      <p:sp>
        <p:nvSpPr>
          <p:cNvPr id="5" name="Rectangle 54"/>
          <p:cNvSpPr>
            <a:spLocks noGrp="1" noChangeArrowheads="1"/>
          </p:cNvSpPr>
          <p:nvPr>
            <p:ph type="ftr" sz="quarter" idx="11"/>
          </p:nvPr>
        </p:nvSpPr>
        <p:spPr>
          <a:ln/>
        </p:spPr>
        <p:txBody>
          <a:bodyPr/>
          <a:lstStyle>
            <a:lvl1pPr>
              <a:defRPr/>
            </a:lvl1pPr>
          </a:lstStyle>
          <a:p>
            <a:pPr>
              <a:defRPr/>
            </a:pPr>
            <a:endParaRPr lang="en-US">
              <a:solidFill>
                <a:srgbClr val="FBFBFB"/>
              </a:solidFill>
            </a:endParaRPr>
          </a:p>
        </p:txBody>
      </p:sp>
      <p:sp>
        <p:nvSpPr>
          <p:cNvPr id="6" name="Rectangle 55"/>
          <p:cNvSpPr>
            <a:spLocks noGrp="1" noChangeArrowheads="1"/>
          </p:cNvSpPr>
          <p:nvPr>
            <p:ph type="sldNum" sz="quarter" idx="12"/>
          </p:nvPr>
        </p:nvSpPr>
        <p:spPr>
          <a:ln/>
        </p:spPr>
        <p:txBody>
          <a:bodyPr/>
          <a:lstStyle>
            <a:lvl1pPr>
              <a:defRPr/>
            </a:lvl1pPr>
          </a:lstStyle>
          <a:p>
            <a:pPr>
              <a:defRPr/>
            </a:pPr>
            <a:fld id="{387753DD-8F54-47D9-82BE-F1D5DE88518D}" type="slidenum">
              <a:rPr lang="en-US">
                <a:solidFill>
                  <a:srgbClr val="FBFBFB"/>
                </a:solidFill>
              </a:rPr>
              <a:pPr>
                <a:defRPr/>
              </a:pPr>
              <a:t>‹#›</a:t>
            </a:fld>
            <a:endParaRPr lang="en-US">
              <a:solidFill>
                <a:srgbClr val="FBFBFB"/>
              </a:solidFill>
            </a:endParaRPr>
          </a:p>
        </p:txBody>
      </p:sp>
    </p:spTree>
    <p:extLst>
      <p:ext uri="{BB962C8B-B14F-4D97-AF65-F5344CB8AC3E}">
        <p14:creationId xmlns:p14="http://schemas.microsoft.com/office/powerpoint/2010/main" val="4192146237"/>
      </p:ext>
    </p:extLst>
  </p:cSld>
  <p:clrMapOvr>
    <a:masterClrMapping/>
  </p:clrMapOvr>
  <p:transition>
    <p:cover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762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17526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7526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53"/>
          <p:cNvSpPr>
            <a:spLocks noGrp="1" noChangeArrowheads="1"/>
          </p:cNvSpPr>
          <p:nvPr>
            <p:ph type="dt" sz="half" idx="10"/>
          </p:nvPr>
        </p:nvSpPr>
        <p:spPr>
          <a:ln/>
        </p:spPr>
        <p:txBody>
          <a:bodyPr/>
          <a:lstStyle>
            <a:lvl1pPr>
              <a:defRPr/>
            </a:lvl1pPr>
          </a:lstStyle>
          <a:p>
            <a:pPr>
              <a:defRPr/>
            </a:pPr>
            <a:endParaRPr lang="en-US">
              <a:solidFill>
                <a:srgbClr val="FBFBFB"/>
              </a:solidFill>
            </a:endParaRPr>
          </a:p>
        </p:txBody>
      </p:sp>
      <p:sp>
        <p:nvSpPr>
          <p:cNvPr id="6" name="Rectangle 54"/>
          <p:cNvSpPr>
            <a:spLocks noGrp="1" noChangeArrowheads="1"/>
          </p:cNvSpPr>
          <p:nvPr>
            <p:ph type="ftr" sz="quarter" idx="11"/>
          </p:nvPr>
        </p:nvSpPr>
        <p:spPr>
          <a:ln/>
        </p:spPr>
        <p:txBody>
          <a:bodyPr/>
          <a:lstStyle>
            <a:lvl1pPr>
              <a:defRPr/>
            </a:lvl1pPr>
          </a:lstStyle>
          <a:p>
            <a:pPr>
              <a:defRPr/>
            </a:pPr>
            <a:endParaRPr lang="en-US">
              <a:solidFill>
                <a:srgbClr val="FBFBFB"/>
              </a:solidFill>
            </a:endParaRPr>
          </a:p>
        </p:txBody>
      </p:sp>
      <p:sp>
        <p:nvSpPr>
          <p:cNvPr id="7" name="Rectangle 55"/>
          <p:cNvSpPr>
            <a:spLocks noGrp="1" noChangeArrowheads="1"/>
          </p:cNvSpPr>
          <p:nvPr>
            <p:ph type="sldNum" sz="quarter" idx="12"/>
          </p:nvPr>
        </p:nvSpPr>
        <p:spPr>
          <a:ln/>
        </p:spPr>
        <p:txBody>
          <a:bodyPr/>
          <a:lstStyle>
            <a:lvl1pPr>
              <a:defRPr/>
            </a:lvl1pPr>
          </a:lstStyle>
          <a:p>
            <a:pPr>
              <a:defRPr/>
            </a:pPr>
            <a:fld id="{FAED8806-AC3A-4CC1-806C-AD63B246DFF6}" type="slidenum">
              <a:rPr lang="en-US">
                <a:solidFill>
                  <a:srgbClr val="FBFBFB"/>
                </a:solidFill>
              </a:rPr>
              <a:pPr>
                <a:defRPr/>
              </a:pPr>
              <a:t>‹#›</a:t>
            </a:fld>
            <a:endParaRPr lang="en-US">
              <a:solidFill>
                <a:srgbClr val="FBFBFB"/>
              </a:solidFill>
            </a:endParaRPr>
          </a:p>
        </p:txBody>
      </p:sp>
    </p:spTree>
    <p:extLst>
      <p:ext uri="{BB962C8B-B14F-4D97-AF65-F5344CB8AC3E}">
        <p14:creationId xmlns:p14="http://schemas.microsoft.com/office/powerpoint/2010/main" val="3715445723"/>
      </p:ext>
    </p:extLst>
  </p:cSld>
  <p:clrMapOvr>
    <a:masterClrMapping/>
  </p:clrMapOvr>
  <p:transition>
    <p:cover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762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85800" y="17526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752600"/>
            <a:ext cx="38100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4038600"/>
            <a:ext cx="38100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53"/>
          <p:cNvSpPr>
            <a:spLocks noGrp="1" noChangeArrowheads="1"/>
          </p:cNvSpPr>
          <p:nvPr>
            <p:ph type="dt" sz="half" idx="10"/>
          </p:nvPr>
        </p:nvSpPr>
        <p:spPr>
          <a:ln/>
        </p:spPr>
        <p:txBody>
          <a:bodyPr/>
          <a:lstStyle>
            <a:lvl1pPr>
              <a:defRPr/>
            </a:lvl1pPr>
          </a:lstStyle>
          <a:p>
            <a:pPr>
              <a:defRPr/>
            </a:pPr>
            <a:endParaRPr lang="en-US">
              <a:solidFill>
                <a:srgbClr val="FBFBFB"/>
              </a:solidFill>
            </a:endParaRPr>
          </a:p>
        </p:txBody>
      </p:sp>
      <p:sp>
        <p:nvSpPr>
          <p:cNvPr id="7" name="Rectangle 54"/>
          <p:cNvSpPr>
            <a:spLocks noGrp="1" noChangeArrowheads="1"/>
          </p:cNvSpPr>
          <p:nvPr>
            <p:ph type="ftr" sz="quarter" idx="11"/>
          </p:nvPr>
        </p:nvSpPr>
        <p:spPr>
          <a:ln/>
        </p:spPr>
        <p:txBody>
          <a:bodyPr/>
          <a:lstStyle>
            <a:lvl1pPr>
              <a:defRPr/>
            </a:lvl1pPr>
          </a:lstStyle>
          <a:p>
            <a:pPr>
              <a:defRPr/>
            </a:pPr>
            <a:endParaRPr lang="en-US">
              <a:solidFill>
                <a:srgbClr val="FBFBFB"/>
              </a:solidFill>
            </a:endParaRPr>
          </a:p>
        </p:txBody>
      </p:sp>
      <p:sp>
        <p:nvSpPr>
          <p:cNvPr id="8" name="Rectangle 55"/>
          <p:cNvSpPr>
            <a:spLocks noGrp="1" noChangeArrowheads="1"/>
          </p:cNvSpPr>
          <p:nvPr>
            <p:ph type="sldNum" sz="quarter" idx="12"/>
          </p:nvPr>
        </p:nvSpPr>
        <p:spPr>
          <a:ln/>
        </p:spPr>
        <p:txBody>
          <a:bodyPr/>
          <a:lstStyle>
            <a:lvl1pPr>
              <a:defRPr/>
            </a:lvl1pPr>
          </a:lstStyle>
          <a:p>
            <a:pPr>
              <a:defRPr/>
            </a:pPr>
            <a:fld id="{4C8EC043-2204-4746-8A00-6CF64AA68883}" type="slidenum">
              <a:rPr lang="en-US">
                <a:solidFill>
                  <a:srgbClr val="FBFBFB"/>
                </a:solidFill>
              </a:rPr>
              <a:pPr>
                <a:defRPr/>
              </a:pPr>
              <a:t>‹#›</a:t>
            </a:fld>
            <a:endParaRPr lang="en-US">
              <a:solidFill>
                <a:srgbClr val="FBFBFB"/>
              </a:solidFill>
            </a:endParaRPr>
          </a:p>
        </p:txBody>
      </p:sp>
    </p:spTree>
    <p:extLst>
      <p:ext uri="{BB962C8B-B14F-4D97-AF65-F5344CB8AC3E}">
        <p14:creationId xmlns:p14="http://schemas.microsoft.com/office/powerpoint/2010/main" val="3786569709"/>
      </p:ext>
    </p:extLst>
  </p:cSld>
  <p:clrMapOvr>
    <a:masterClrMapping/>
  </p:clrMapOvr>
  <p:transition>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6/23/2020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6/23/2020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6/23/2020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6/23/2020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6/23/2020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60426"/>
            </a:gs>
            <a:gs pos="100000">
              <a:srgbClr val="510217"/>
            </a:gs>
          </a:gsLst>
          <a:lin ang="5400000" scaled="1"/>
        </a:gradFill>
        <a:effectLst/>
      </p:bgPr>
    </p:bg>
    <p:spTree>
      <p:nvGrpSpPr>
        <p:cNvPr id="1" name=""/>
        <p:cNvGrpSpPr/>
        <p:nvPr/>
      </p:nvGrpSpPr>
      <p:grpSpPr>
        <a:xfrm>
          <a:off x="0" y="0"/>
          <a:ext cx="0" cy="0"/>
          <a:chOff x="0" y="0"/>
          <a:chExt cx="0" cy="0"/>
        </a:xfrm>
      </p:grpSpPr>
      <p:grpSp>
        <p:nvGrpSpPr>
          <p:cNvPr id="1026" name="Group 3"/>
          <p:cNvGrpSpPr>
            <a:grpSpLocks/>
          </p:cNvGrpSpPr>
          <p:nvPr/>
        </p:nvGrpSpPr>
        <p:grpSpPr bwMode="auto">
          <a:xfrm>
            <a:off x="0" y="0"/>
            <a:ext cx="381000" cy="6858000"/>
            <a:chOff x="0" y="0"/>
            <a:chExt cx="240" cy="4320"/>
          </a:xfrm>
        </p:grpSpPr>
        <p:sp>
          <p:nvSpPr>
            <p:cNvPr id="1057" name="Rectangle 4"/>
            <p:cNvSpPr>
              <a:spLocks noChangeArrowheads="1"/>
            </p:cNvSpPr>
            <p:nvPr userDrawn="1"/>
          </p:nvSpPr>
          <p:spPr bwMode="auto">
            <a:xfrm>
              <a:off x="0" y="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1058" name="Rectangle 5"/>
            <p:cNvSpPr>
              <a:spLocks noChangeArrowheads="1"/>
            </p:cNvSpPr>
            <p:nvPr userDrawn="1"/>
          </p:nvSpPr>
          <p:spPr bwMode="auto">
            <a:xfrm>
              <a:off x="0" y="240"/>
              <a:ext cx="240" cy="240"/>
            </a:xfrm>
            <a:prstGeom prst="rect">
              <a:avLst/>
            </a:prstGeom>
            <a:solidFill>
              <a:srgbClr val="8A0427"/>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1059" name="Rectangle 6"/>
            <p:cNvSpPr>
              <a:spLocks noChangeArrowheads="1"/>
            </p:cNvSpPr>
            <p:nvPr userDrawn="1"/>
          </p:nvSpPr>
          <p:spPr bwMode="auto">
            <a:xfrm>
              <a:off x="0" y="48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1060" name="Rectangle 7"/>
            <p:cNvSpPr>
              <a:spLocks noChangeArrowheads="1"/>
            </p:cNvSpPr>
            <p:nvPr userDrawn="1"/>
          </p:nvSpPr>
          <p:spPr bwMode="auto">
            <a:xfrm>
              <a:off x="0" y="720"/>
              <a:ext cx="240" cy="240"/>
            </a:xfrm>
            <a:prstGeom prst="rect">
              <a:avLst/>
            </a:prstGeom>
            <a:solidFill>
              <a:srgbClr val="8A0427"/>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1061" name="Rectangle 8"/>
            <p:cNvSpPr>
              <a:spLocks noChangeArrowheads="1"/>
            </p:cNvSpPr>
            <p:nvPr userDrawn="1"/>
          </p:nvSpPr>
          <p:spPr bwMode="auto">
            <a:xfrm>
              <a:off x="0" y="96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1062" name="Rectangle 9"/>
            <p:cNvSpPr>
              <a:spLocks noChangeArrowheads="1"/>
            </p:cNvSpPr>
            <p:nvPr userDrawn="1"/>
          </p:nvSpPr>
          <p:spPr bwMode="auto">
            <a:xfrm>
              <a:off x="0" y="1200"/>
              <a:ext cx="240" cy="240"/>
            </a:xfrm>
            <a:prstGeom prst="rect">
              <a:avLst/>
            </a:prstGeom>
            <a:solidFill>
              <a:srgbClr val="8A0427"/>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1063" name="Rectangle 10"/>
            <p:cNvSpPr>
              <a:spLocks noChangeArrowheads="1"/>
            </p:cNvSpPr>
            <p:nvPr userDrawn="1"/>
          </p:nvSpPr>
          <p:spPr bwMode="auto">
            <a:xfrm>
              <a:off x="0" y="144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1064" name="Rectangle 11"/>
            <p:cNvSpPr>
              <a:spLocks noChangeArrowheads="1"/>
            </p:cNvSpPr>
            <p:nvPr userDrawn="1"/>
          </p:nvSpPr>
          <p:spPr bwMode="auto">
            <a:xfrm>
              <a:off x="0" y="1680"/>
              <a:ext cx="240" cy="240"/>
            </a:xfrm>
            <a:prstGeom prst="rect">
              <a:avLst/>
            </a:prstGeom>
            <a:solidFill>
              <a:srgbClr val="8A0427"/>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1065" name="Rectangle 12"/>
            <p:cNvSpPr>
              <a:spLocks noChangeArrowheads="1"/>
            </p:cNvSpPr>
            <p:nvPr userDrawn="1"/>
          </p:nvSpPr>
          <p:spPr bwMode="auto">
            <a:xfrm>
              <a:off x="0" y="192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1066" name="Rectangle 13"/>
            <p:cNvSpPr>
              <a:spLocks noChangeArrowheads="1"/>
            </p:cNvSpPr>
            <p:nvPr userDrawn="1"/>
          </p:nvSpPr>
          <p:spPr bwMode="auto">
            <a:xfrm>
              <a:off x="0" y="2160"/>
              <a:ext cx="240" cy="240"/>
            </a:xfrm>
            <a:prstGeom prst="rect">
              <a:avLst/>
            </a:prstGeom>
            <a:solidFill>
              <a:srgbClr val="8A0427"/>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1067" name="Rectangle 14"/>
            <p:cNvSpPr>
              <a:spLocks noChangeArrowheads="1"/>
            </p:cNvSpPr>
            <p:nvPr userDrawn="1"/>
          </p:nvSpPr>
          <p:spPr bwMode="auto">
            <a:xfrm>
              <a:off x="0" y="240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1068" name="Rectangle 15"/>
            <p:cNvSpPr>
              <a:spLocks noChangeArrowheads="1"/>
            </p:cNvSpPr>
            <p:nvPr userDrawn="1"/>
          </p:nvSpPr>
          <p:spPr bwMode="auto">
            <a:xfrm>
              <a:off x="0" y="2640"/>
              <a:ext cx="240" cy="240"/>
            </a:xfrm>
            <a:prstGeom prst="rect">
              <a:avLst/>
            </a:prstGeom>
            <a:solidFill>
              <a:srgbClr val="8A0427"/>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1069" name="Rectangle 16"/>
            <p:cNvSpPr>
              <a:spLocks noChangeArrowheads="1"/>
            </p:cNvSpPr>
            <p:nvPr userDrawn="1"/>
          </p:nvSpPr>
          <p:spPr bwMode="auto">
            <a:xfrm>
              <a:off x="0" y="288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1070" name="Rectangle 17"/>
            <p:cNvSpPr>
              <a:spLocks noChangeArrowheads="1"/>
            </p:cNvSpPr>
            <p:nvPr userDrawn="1"/>
          </p:nvSpPr>
          <p:spPr bwMode="auto">
            <a:xfrm>
              <a:off x="0" y="3120"/>
              <a:ext cx="240" cy="240"/>
            </a:xfrm>
            <a:prstGeom prst="rect">
              <a:avLst/>
            </a:prstGeom>
            <a:solidFill>
              <a:srgbClr val="8A0427"/>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1071" name="Rectangle 18"/>
            <p:cNvSpPr>
              <a:spLocks noChangeArrowheads="1"/>
            </p:cNvSpPr>
            <p:nvPr userDrawn="1"/>
          </p:nvSpPr>
          <p:spPr bwMode="auto">
            <a:xfrm>
              <a:off x="0" y="336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1072" name="Rectangle 19"/>
            <p:cNvSpPr>
              <a:spLocks noChangeArrowheads="1"/>
            </p:cNvSpPr>
            <p:nvPr userDrawn="1"/>
          </p:nvSpPr>
          <p:spPr bwMode="auto">
            <a:xfrm>
              <a:off x="0" y="3600"/>
              <a:ext cx="240" cy="240"/>
            </a:xfrm>
            <a:prstGeom prst="rect">
              <a:avLst/>
            </a:prstGeom>
            <a:solidFill>
              <a:srgbClr val="8A0427"/>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1073" name="Rectangle 20"/>
            <p:cNvSpPr>
              <a:spLocks noChangeArrowheads="1"/>
            </p:cNvSpPr>
            <p:nvPr userDrawn="1"/>
          </p:nvSpPr>
          <p:spPr bwMode="auto">
            <a:xfrm>
              <a:off x="0" y="3840"/>
              <a:ext cx="240" cy="240"/>
            </a:xfrm>
            <a:prstGeom prst="rect">
              <a:avLst/>
            </a:prstGeom>
            <a:solidFill>
              <a:schemeClr val="accent1"/>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sp>
          <p:nvSpPr>
            <p:cNvPr id="1074" name="Rectangle 21"/>
            <p:cNvSpPr>
              <a:spLocks noChangeArrowheads="1"/>
            </p:cNvSpPr>
            <p:nvPr userDrawn="1"/>
          </p:nvSpPr>
          <p:spPr bwMode="auto">
            <a:xfrm>
              <a:off x="0" y="4080"/>
              <a:ext cx="240" cy="240"/>
            </a:xfrm>
            <a:prstGeom prst="rect">
              <a:avLst/>
            </a:prstGeom>
            <a:solidFill>
              <a:srgbClr val="8A0427"/>
            </a:solidFill>
            <a:ln>
              <a:noFill/>
            </a:ln>
            <a:effectLs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defRPr/>
              </a:pPr>
              <a:endParaRPr lang="en-IN" smtClean="0">
                <a:solidFill>
                  <a:srgbClr val="FBFBFB"/>
                </a:solidFill>
              </a:endParaRPr>
            </a:p>
          </p:txBody>
        </p:sp>
      </p:grpSp>
      <p:sp>
        <p:nvSpPr>
          <p:cNvPr id="1027" name="Line 22"/>
          <p:cNvSpPr>
            <a:spLocks noChangeShapeType="1"/>
          </p:cNvSpPr>
          <p:nvPr/>
        </p:nvSpPr>
        <p:spPr bwMode="ltGray">
          <a:xfrm>
            <a:off x="228600" y="381000"/>
            <a:ext cx="845820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grpSp>
        <p:nvGrpSpPr>
          <p:cNvPr id="1028" name="Group 28"/>
          <p:cNvGrpSpPr>
            <a:grpSpLocks/>
          </p:cNvGrpSpPr>
          <p:nvPr/>
        </p:nvGrpSpPr>
        <p:grpSpPr bwMode="auto">
          <a:xfrm>
            <a:off x="228600" y="1524000"/>
            <a:ext cx="8382000" cy="0"/>
            <a:chOff x="144" y="1200"/>
            <a:chExt cx="5280" cy="0"/>
          </a:xfrm>
        </p:grpSpPr>
        <p:sp>
          <p:nvSpPr>
            <p:cNvPr id="1035" name="Line 29"/>
            <p:cNvSpPr>
              <a:spLocks noChangeShapeType="1"/>
            </p:cNvSpPr>
            <p:nvPr/>
          </p:nvSpPr>
          <p:spPr bwMode="ltGray">
            <a:xfrm>
              <a:off x="14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36" name="Line 30"/>
            <p:cNvSpPr>
              <a:spLocks noChangeShapeType="1"/>
            </p:cNvSpPr>
            <p:nvPr/>
          </p:nvSpPr>
          <p:spPr bwMode="ltGray">
            <a:xfrm>
              <a:off x="62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37" name="Line 31"/>
            <p:cNvSpPr>
              <a:spLocks noChangeShapeType="1"/>
            </p:cNvSpPr>
            <p:nvPr/>
          </p:nvSpPr>
          <p:spPr bwMode="ltGray">
            <a:xfrm>
              <a:off x="384" y="1200"/>
              <a:ext cx="240" cy="0"/>
            </a:xfrm>
            <a:prstGeom prst="line">
              <a:avLst/>
            </a:prstGeom>
            <a:noFill/>
            <a:ln w="57150">
              <a:solidFill>
                <a:srgbClr val="5F031B"/>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38" name="Line 32"/>
            <p:cNvSpPr>
              <a:spLocks noChangeShapeType="1"/>
            </p:cNvSpPr>
            <p:nvPr/>
          </p:nvSpPr>
          <p:spPr bwMode="ltGray">
            <a:xfrm>
              <a:off x="110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39" name="Line 33"/>
            <p:cNvSpPr>
              <a:spLocks noChangeShapeType="1"/>
            </p:cNvSpPr>
            <p:nvPr/>
          </p:nvSpPr>
          <p:spPr bwMode="ltGray">
            <a:xfrm>
              <a:off x="864" y="1200"/>
              <a:ext cx="240" cy="0"/>
            </a:xfrm>
            <a:prstGeom prst="line">
              <a:avLst/>
            </a:prstGeom>
            <a:noFill/>
            <a:ln w="57150">
              <a:solidFill>
                <a:srgbClr val="5F031B"/>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40" name="Line 34"/>
            <p:cNvSpPr>
              <a:spLocks noChangeShapeType="1"/>
            </p:cNvSpPr>
            <p:nvPr/>
          </p:nvSpPr>
          <p:spPr bwMode="ltGray">
            <a:xfrm>
              <a:off x="158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41" name="Line 35"/>
            <p:cNvSpPr>
              <a:spLocks noChangeShapeType="1"/>
            </p:cNvSpPr>
            <p:nvPr/>
          </p:nvSpPr>
          <p:spPr bwMode="ltGray">
            <a:xfrm>
              <a:off x="1344" y="1200"/>
              <a:ext cx="240" cy="0"/>
            </a:xfrm>
            <a:prstGeom prst="line">
              <a:avLst/>
            </a:prstGeom>
            <a:noFill/>
            <a:ln w="57150">
              <a:solidFill>
                <a:srgbClr val="5F031B"/>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42" name="Line 36"/>
            <p:cNvSpPr>
              <a:spLocks noChangeShapeType="1"/>
            </p:cNvSpPr>
            <p:nvPr/>
          </p:nvSpPr>
          <p:spPr bwMode="ltGray">
            <a:xfrm>
              <a:off x="206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43" name="Line 37"/>
            <p:cNvSpPr>
              <a:spLocks noChangeShapeType="1"/>
            </p:cNvSpPr>
            <p:nvPr/>
          </p:nvSpPr>
          <p:spPr bwMode="ltGray">
            <a:xfrm>
              <a:off x="1824" y="1200"/>
              <a:ext cx="240" cy="0"/>
            </a:xfrm>
            <a:prstGeom prst="line">
              <a:avLst/>
            </a:prstGeom>
            <a:noFill/>
            <a:ln w="57150">
              <a:solidFill>
                <a:srgbClr val="5F031B"/>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44" name="Line 38"/>
            <p:cNvSpPr>
              <a:spLocks noChangeShapeType="1"/>
            </p:cNvSpPr>
            <p:nvPr/>
          </p:nvSpPr>
          <p:spPr bwMode="ltGray">
            <a:xfrm>
              <a:off x="254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45" name="Line 39"/>
            <p:cNvSpPr>
              <a:spLocks noChangeShapeType="1"/>
            </p:cNvSpPr>
            <p:nvPr/>
          </p:nvSpPr>
          <p:spPr bwMode="ltGray">
            <a:xfrm>
              <a:off x="2304" y="1200"/>
              <a:ext cx="240" cy="0"/>
            </a:xfrm>
            <a:prstGeom prst="line">
              <a:avLst/>
            </a:prstGeom>
            <a:noFill/>
            <a:ln w="57150">
              <a:solidFill>
                <a:srgbClr val="5F031B"/>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46" name="Line 40"/>
            <p:cNvSpPr>
              <a:spLocks noChangeShapeType="1"/>
            </p:cNvSpPr>
            <p:nvPr/>
          </p:nvSpPr>
          <p:spPr bwMode="ltGray">
            <a:xfrm>
              <a:off x="302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47" name="Line 41"/>
            <p:cNvSpPr>
              <a:spLocks noChangeShapeType="1"/>
            </p:cNvSpPr>
            <p:nvPr/>
          </p:nvSpPr>
          <p:spPr bwMode="ltGray">
            <a:xfrm>
              <a:off x="2784" y="1200"/>
              <a:ext cx="240" cy="0"/>
            </a:xfrm>
            <a:prstGeom prst="line">
              <a:avLst/>
            </a:prstGeom>
            <a:noFill/>
            <a:ln w="57150">
              <a:solidFill>
                <a:srgbClr val="5F031B"/>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48" name="Line 42"/>
            <p:cNvSpPr>
              <a:spLocks noChangeShapeType="1"/>
            </p:cNvSpPr>
            <p:nvPr/>
          </p:nvSpPr>
          <p:spPr bwMode="ltGray">
            <a:xfrm>
              <a:off x="350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49" name="Line 43"/>
            <p:cNvSpPr>
              <a:spLocks noChangeShapeType="1"/>
            </p:cNvSpPr>
            <p:nvPr/>
          </p:nvSpPr>
          <p:spPr bwMode="ltGray">
            <a:xfrm>
              <a:off x="3264" y="1200"/>
              <a:ext cx="240" cy="0"/>
            </a:xfrm>
            <a:prstGeom prst="line">
              <a:avLst/>
            </a:prstGeom>
            <a:noFill/>
            <a:ln w="57150">
              <a:solidFill>
                <a:srgbClr val="5F031B"/>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50" name="Line 44"/>
            <p:cNvSpPr>
              <a:spLocks noChangeShapeType="1"/>
            </p:cNvSpPr>
            <p:nvPr/>
          </p:nvSpPr>
          <p:spPr bwMode="ltGray">
            <a:xfrm>
              <a:off x="398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51" name="Line 45"/>
            <p:cNvSpPr>
              <a:spLocks noChangeShapeType="1"/>
            </p:cNvSpPr>
            <p:nvPr/>
          </p:nvSpPr>
          <p:spPr bwMode="ltGray">
            <a:xfrm>
              <a:off x="3744" y="1200"/>
              <a:ext cx="240" cy="0"/>
            </a:xfrm>
            <a:prstGeom prst="line">
              <a:avLst/>
            </a:prstGeom>
            <a:noFill/>
            <a:ln w="57150">
              <a:solidFill>
                <a:srgbClr val="5F031B"/>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52" name="Line 46"/>
            <p:cNvSpPr>
              <a:spLocks noChangeShapeType="1"/>
            </p:cNvSpPr>
            <p:nvPr/>
          </p:nvSpPr>
          <p:spPr bwMode="ltGray">
            <a:xfrm>
              <a:off x="446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53" name="Line 47"/>
            <p:cNvSpPr>
              <a:spLocks noChangeShapeType="1"/>
            </p:cNvSpPr>
            <p:nvPr/>
          </p:nvSpPr>
          <p:spPr bwMode="ltGray">
            <a:xfrm>
              <a:off x="4224" y="1200"/>
              <a:ext cx="240" cy="0"/>
            </a:xfrm>
            <a:prstGeom prst="line">
              <a:avLst/>
            </a:prstGeom>
            <a:noFill/>
            <a:ln w="57150">
              <a:solidFill>
                <a:srgbClr val="5F031B"/>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54" name="Line 48"/>
            <p:cNvSpPr>
              <a:spLocks noChangeShapeType="1"/>
            </p:cNvSpPr>
            <p:nvPr/>
          </p:nvSpPr>
          <p:spPr bwMode="ltGray">
            <a:xfrm>
              <a:off x="4944" y="1200"/>
              <a:ext cx="240" cy="0"/>
            </a:xfrm>
            <a:prstGeom prst="line">
              <a:avLst/>
            </a:prstGeom>
            <a:noFill/>
            <a:ln w="57150">
              <a:solidFill>
                <a:schemeClr val="tx1"/>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55" name="Line 49"/>
            <p:cNvSpPr>
              <a:spLocks noChangeShapeType="1"/>
            </p:cNvSpPr>
            <p:nvPr/>
          </p:nvSpPr>
          <p:spPr bwMode="ltGray">
            <a:xfrm>
              <a:off x="4704" y="1200"/>
              <a:ext cx="240" cy="0"/>
            </a:xfrm>
            <a:prstGeom prst="line">
              <a:avLst/>
            </a:prstGeom>
            <a:noFill/>
            <a:ln w="57150">
              <a:solidFill>
                <a:srgbClr val="5F031B"/>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1056" name="Line 50"/>
            <p:cNvSpPr>
              <a:spLocks noChangeShapeType="1"/>
            </p:cNvSpPr>
            <p:nvPr/>
          </p:nvSpPr>
          <p:spPr bwMode="ltGray">
            <a:xfrm>
              <a:off x="5184" y="1200"/>
              <a:ext cx="240" cy="0"/>
            </a:xfrm>
            <a:prstGeom prst="line">
              <a:avLst/>
            </a:prstGeom>
            <a:noFill/>
            <a:ln w="57150">
              <a:solidFill>
                <a:srgbClr val="5F031B"/>
              </a:solidFill>
              <a:round/>
              <a:headEnd/>
              <a:tailEnd/>
            </a:ln>
            <a:effectLst/>
          </p:spPr>
          <p:txBody>
            <a:bodyPr wrap="none" anchor="ctr"/>
            <a:lstStyle/>
            <a:p>
              <a:pPr eaLnBrk="0" fontAlgn="base" hangingPunct="0">
                <a:spcBef>
                  <a:spcPct val="0"/>
                </a:spcBef>
                <a:spcAft>
                  <a:spcPct val="0"/>
                </a:spcAft>
                <a:defRPr/>
              </a:pPr>
              <a:endParaRPr lang="en-US" sz="2400">
                <a:solidFill>
                  <a:srgbClr val="FBFBFB"/>
                </a:solidFill>
                <a:latin typeface="Times New Roman" pitchFamily="18" charset="0"/>
              </a:endParaRPr>
            </a:p>
          </p:txBody>
        </p:sp>
      </p:grpSp>
      <p:sp>
        <p:nvSpPr>
          <p:cNvPr id="1029" name="Rectangle 51"/>
          <p:cNvSpPr>
            <a:spLocks noGrp="1" noChangeArrowheads="1"/>
          </p:cNvSpPr>
          <p:nvPr>
            <p:ph type="title"/>
          </p:nvPr>
        </p:nvSpPr>
        <p:spPr bwMode="auto">
          <a:xfrm>
            <a:off x="685800" y="5334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52"/>
          <p:cNvSpPr>
            <a:spLocks noGrp="1" noChangeArrowheads="1"/>
          </p:cNvSpPr>
          <p:nvPr>
            <p:ph type="body" idx="1"/>
          </p:nvPr>
        </p:nvSpPr>
        <p:spPr bwMode="auto">
          <a:xfrm>
            <a:off x="685800" y="1752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49" name="Rectangle 53"/>
          <p:cNvSpPr>
            <a:spLocks noGrp="1" noChangeArrowheads="1"/>
          </p:cNvSpPr>
          <p:nvPr>
            <p:ph type="dt" sz="half" idx="2"/>
          </p:nvPr>
        </p:nvSpPr>
        <p:spPr bwMode="auto">
          <a:xfrm>
            <a:off x="685800" y="6324600"/>
            <a:ext cx="1905000" cy="45720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l" eaLnBrk="1" hangingPunct="1">
              <a:defRPr sz="1400"/>
            </a:lvl1pPr>
          </a:lstStyle>
          <a:p>
            <a:pPr fontAlgn="base">
              <a:spcBef>
                <a:spcPct val="0"/>
              </a:spcBef>
              <a:spcAft>
                <a:spcPct val="0"/>
              </a:spcAft>
              <a:defRPr/>
            </a:pPr>
            <a:endParaRPr lang="en-US">
              <a:solidFill>
                <a:srgbClr val="FBFBFB"/>
              </a:solidFill>
              <a:latin typeface="Times New Roman" pitchFamily="18" charset="0"/>
            </a:endParaRPr>
          </a:p>
        </p:txBody>
      </p:sp>
      <p:sp>
        <p:nvSpPr>
          <p:cNvPr id="4150" name="Rectangle 54"/>
          <p:cNvSpPr>
            <a:spLocks noGrp="1" noChangeArrowheads="1"/>
          </p:cNvSpPr>
          <p:nvPr>
            <p:ph type="ftr" sz="quarter" idx="3"/>
          </p:nvPr>
        </p:nvSpPr>
        <p:spPr bwMode="auto">
          <a:xfrm>
            <a:off x="3124200" y="6324600"/>
            <a:ext cx="2895600" cy="45720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FBFBFB"/>
              </a:solidFill>
              <a:latin typeface="Times New Roman" pitchFamily="18" charset="0"/>
            </a:endParaRPr>
          </a:p>
        </p:txBody>
      </p:sp>
      <p:sp>
        <p:nvSpPr>
          <p:cNvPr id="4151" name="Rectangle 55"/>
          <p:cNvSpPr>
            <a:spLocks noGrp="1" noChangeArrowheads="1"/>
          </p:cNvSpPr>
          <p:nvPr>
            <p:ph type="sldNum" sz="quarter" idx="4"/>
          </p:nvPr>
        </p:nvSpPr>
        <p:spPr bwMode="auto">
          <a:xfrm>
            <a:off x="6553200" y="6324600"/>
            <a:ext cx="1905000" cy="45720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89332BE2-D5AD-4569-B9CB-E1CA7EF0729F}" type="slidenum">
              <a:rPr lang="en-US">
                <a:solidFill>
                  <a:srgbClr val="FBFBFB"/>
                </a:solidFill>
                <a:latin typeface="Times New Roman" pitchFamily="18" charset="0"/>
              </a:rPr>
              <a:pPr fontAlgn="base">
                <a:spcBef>
                  <a:spcPct val="0"/>
                </a:spcBef>
                <a:spcAft>
                  <a:spcPct val="0"/>
                </a:spcAft>
                <a:defRPr/>
              </a:pPr>
              <a:t>‹#›</a:t>
            </a:fld>
            <a:endParaRPr lang="en-US">
              <a:solidFill>
                <a:srgbClr val="FBFBFB"/>
              </a:solidFill>
              <a:latin typeface="Times New Roman" pitchFamily="18" charset="0"/>
            </a:endParaRPr>
          </a:p>
        </p:txBody>
      </p:sp>
      <p:pic>
        <p:nvPicPr>
          <p:cNvPr id="1034" name="Picture 56" descr="sign(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2400" y="587375"/>
            <a:ext cx="5953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43969"/>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cover dir="rd"/>
  </p:transition>
  <p:timing>
    <p:tnLst>
      <p:par>
        <p:cTn id="1" dur="indefinite" restart="never" nodeType="tmRoot"/>
      </p:par>
    </p:tn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anose="020B0604020202020204" pitchFamily="34" charset="0"/>
        </a:defRPr>
      </a:lvl2pPr>
      <a:lvl3pPr algn="l" rtl="0" eaLnBrk="0" fontAlgn="base" hangingPunct="0">
        <a:spcBef>
          <a:spcPct val="0"/>
        </a:spcBef>
        <a:spcAft>
          <a:spcPct val="0"/>
        </a:spcAft>
        <a:defRPr sz="4400">
          <a:solidFill>
            <a:schemeClr val="tx2"/>
          </a:solidFill>
          <a:latin typeface="Arial" panose="020B0604020202020204" pitchFamily="34" charset="0"/>
        </a:defRPr>
      </a:lvl3pPr>
      <a:lvl4pPr algn="l" rtl="0" eaLnBrk="0" fontAlgn="base" hangingPunct="0">
        <a:spcBef>
          <a:spcPct val="0"/>
        </a:spcBef>
        <a:spcAft>
          <a:spcPct val="0"/>
        </a:spcAft>
        <a:defRPr sz="4400">
          <a:solidFill>
            <a:schemeClr val="tx2"/>
          </a:solidFill>
          <a:latin typeface="Arial" panose="020B0604020202020204" pitchFamily="34" charset="0"/>
        </a:defRPr>
      </a:lvl4pPr>
      <a:lvl5pPr algn="l" rtl="0" eaLnBrk="0" fontAlgn="base" hangingPunct="0">
        <a:spcBef>
          <a:spcPct val="0"/>
        </a:spcBef>
        <a:spcAft>
          <a:spcPct val="0"/>
        </a:spcAft>
        <a:defRPr sz="4400">
          <a:solidFill>
            <a:schemeClr val="tx2"/>
          </a:solidFill>
          <a:latin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hyperlink" Target="http://www.webopedia.com/TERM/p/column.html" TargetMode="External"/><Relationship Id="rId2" Type="http://schemas.openxmlformats.org/officeDocument/2006/relationships/hyperlink" Target="http://www.webopedia.com/TERM/p/display_screen.html" TargetMode="Externa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3.xml"/><Relationship Id="rId4" Type="http://schemas.openxmlformats.org/officeDocument/2006/relationships/image" Target="../media/image56.jpeg"/></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3.xml"/><Relationship Id="rId5" Type="http://schemas.openxmlformats.org/officeDocument/2006/relationships/image" Target="../media/image68.jpeg"/><Relationship Id="rId4" Type="http://schemas.openxmlformats.org/officeDocument/2006/relationships/image" Target="../media/image67.jpeg"/></Relationships>
</file>

<file path=ppt/slides/_rels/slide7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7.xml"/><Relationship Id="rId4" Type="http://schemas.openxmlformats.org/officeDocument/2006/relationships/image" Target="../media/image76.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4.xml"/><Relationship Id="rId4" Type="http://schemas.openxmlformats.org/officeDocument/2006/relationships/image" Target="../media/image83.jpeg"/></Relationships>
</file>

<file path=ppt/slides/_rels/slide8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4.xml"/><Relationship Id="rId4" Type="http://schemas.openxmlformats.org/officeDocument/2006/relationships/image" Target="../media/image92.jpeg"/></Relationships>
</file>

<file path=ppt/slides/_rels/slide8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slideLayout" Target="../slideLayouts/slideLayout13.xml"/><Relationship Id="rId1" Type="http://schemas.openxmlformats.org/officeDocument/2006/relationships/video" Target="file:///C:\My%20Documents\Power%20Point\Radiography\cable3ds.avi" TargetMode="External"/><Relationship Id="rId5" Type="http://schemas.openxmlformats.org/officeDocument/2006/relationships/image" Target="../media/image96.png"/><Relationship Id="rId4" Type="http://schemas.openxmlformats.org/officeDocument/2006/relationships/image" Target="../media/image95.gif"/></Relationships>
</file>

<file path=ppt/slides/_rels/slide8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3.xml"/><Relationship Id="rId4" Type="http://schemas.openxmlformats.org/officeDocument/2006/relationships/image" Target="../media/image99.jpeg"/></Relationships>
</file>

<file path=ppt/slides/_rels/slide89.xml.rels><?xml version="1.0" encoding="UTF-8" standalone="yes"?>
<Relationships xmlns="http://schemas.openxmlformats.org/package/2006/relationships"><Relationship Id="rId3" Type="http://schemas.openxmlformats.org/officeDocument/2006/relationships/image" Target="../media/image101.jpeg"/><Relationship Id="rId7" Type="http://schemas.openxmlformats.org/officeDocument/2006/relationships/image" Target="../media/image99.jpeg"/><Relationship Id="rId2" Type="http://schemas.openxmlformats.org/officeDocument/2006/relationships/image" Target="../media/image100.jpeg"/><Relationship Id="rId1" Type="http://schemas.openxmlformats.org/officeDocument/2006/relationships/slideLayout" Target="../slideLayouts/slideLayout23.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102.jpe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17.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jpeg"/></Relationships>
</file>

<file path=ppt/slides/_rels/slide9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115.jpeg"/><Relationship Id="rId2" Type="http://schemas.openxmlformats.org/officeDocument/2006/relationships/image" Target="../media/image113.jpeg"/><Relationship Id="rId1" Type="http://schemas.openxmlformats.org/officeDocument/2006/relationships/slideLayout" Target="../slideLayouts/slideLayout15.xml"/><Relationship Id="rId6" Type="http://schemas.openxmlformats.org/officeDocument/2006/relationships/image" Target="../media/image114.jpeg"/><Relationship Id="rId5" Type="http://schemas.openxmlformats.org/officeDocument/2006/relationships/image" Target="../media/image39.jpeg"/><Relationship Id="rId4" Type="http://schemas.openxmlformats.org/officeDocument/2006/relationships/image" Target="../media/image38.jpeg"/></Relationships>
</file>

<file path=ppt/slides/_rels/slide96.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371600"/>
            <a:ext cx="6172200" cy="1894362"/>
          </a:xfrm>
        </p:spPr>
        <p:txBody>
          <a:bodyPr/>
          <a:lstStyle/>
          <a:p>
            <a:r>
              <a:rPr lang="en-US" dirty="0" smtClean="0"/>
              <a:t>Non-Destructive Testing</a:t>
            </a:r>
            <a:endParaRPr lang="en-IN" dirty="0"/>
          </a:p>
        </p:txBody>
      </p:sp>
      <p:sp>
        <p:nvSpPr>
          <p:cNvPr id="3" name="Subtitle 2"/>
          <p:cNvSpPr>
            <a:spLocks noGrp="1"/>
          </p:cNvSpPr>
          <p:nvPr>
            <p:ph type="subTitle" idx="1"/>
          </p:nvPr>
        </p:nvSpPr>
        <p:spPr/>
        <p:txBody>
          <a:bodyPr/>
          <a:lstStyle/>
          <a:p>
            <a:pPr algn="r"/>
            <a:r>
              <a:rPr lang="en-US" dirty="0" err="1" smtClean="0"/>
              <a:t>Monil</a:t>
            </a:r>
            <a:r>
              <a:rPr lang="en-US" dirty="0" smtClean="0"/>
              <a:t> </a:t>
            </a:r>
            <a:r>
              <a:rPr lang="en-US" dirty="0" err="1" smtClean="0"/>
              <a:t>Salot</a:t>
            </a:r>
            <a:endParaRPr lang="en-IN" dirty="0"/>
          </a:p>
        </p:txBody>
      </p:sp>
    </p:spTree>
    <p:extLst>
      <p:ext uri="{BB962C8B-B14F-4D97-AF65-F5344CB8AC3E}">
        <p14:creationId xmlns:p14="http://schemas.microsoft.com/office/powerpoint/2010/main" val="640347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8959" y="0"/>
            <a:ext cx="8068945" cy="3102610"/>
          </a:xfrm>
          <a:prstGeom prst="rect">
            <a:avLst/>
          </a:prstGeom>
        </p:spPr>
        <p:txBody>
          <a:bodyPr vert="horz" wrap="square" lIns="0" tIns="180340" rIns="0" bIns="0" rtlCol="0">
            <a:spAutoFit/>
          </a:bodyPr>
          <a:lstStyle/>
          <a:p>
            <a:pPr marR="59055" algn="ctr">
              <a:lnSpc>
                <a:spcPct val="100000"/>
              </a:lnSpc>
              <a:spcBef>
                <a:spcPts val="1420"/>
              </a:spcBef>
            </a:pPr>
            <a:r>
              <a:rPr sz="4400" spc="-5" dirty="0"/>
              <a:t>Surface Wave</a:t>
            </a:r>
            <a:endParaRPr sz="4400"/>
          </a:p>
          <a:p>
            <a:pPr marL="12700" marR="5080" algn="just">
              <a:lnSpc>
                <a:spcPct val="99900"/>
              </a:lnSpc>
              <a:spcBef>
                <a:spcPts val="840"/>
              </a:spcBef>
            </a:pPr>
            <a:r>
              <a:rPr sz="2800" b="1" spc="-5" dirty="0">
                <a:latin typeface="Times New Roman"/>
                <a:cs typeface="Times New Roman"/>
              </a:rPr>
              <a:t>Surface </a:t>
            </a:r>
            <a:r>
              <a:rPr sz="2800" b="1" dirty="0">
                <a:latin typeface="Times New Roman"/>
                <a:cs typeface="Times New Roman"/>
              </a:rPr>
              <a:t>Wave: </a:t>
            </a:r>
            <a:r>
              <a:rPr sz="2800" spc="-5" dirty="0"/>
              <a:t>Surface wave </a:t>
            </a:r>
            <a:r>
              <a:rPr sz="2800" dirty="0"/>
              <a:t>is </a:t>
            </a:r>
            <a:r>
              <a:rPr sz="2800" spc="-5" dirty="0"/>
              <a:t>also called as Rayleigh  </a:t>
            </a:r>
            <a:r>
              <a:rPr sz="2800" dirty="0"/>
              <a:t>Waves </a:t>
            </a:r>
            <a:r>
              <a:rPr sz="2800" spc="-5" dirty="0"/>
              <a:t>represent an oscillating motion that travels along  </a:t>
            </a:r>
            <a:r>
              <a:rPr sz="2800" dirty="0"/>
              <a:t>the </a:t>
            </a:r>
            <a:r>
              <a:rPr sz="2800" spc="-5" dirty="0"/>
              <a:t>surface </a:t>
            </a:r>
            <a:r>
              <a:rPr sz="2800" dirty="0"/>
              <a:t>of a </a:t>
            </a:r>
            <a:r>
              <a:rPr sz="2800" spc="-5" dirty="0"/>
              <a:t>teat </a:t>
            </a:r>
            <a:r>
              <a:rPr sz="2800" spc="-10" dirty="0"/>
              <a:t>specimen </a:t>
            </a:r>
            <a:r>
              <a:rPr sz="2800" dirty="0"/>
              <a:t>to a depth of one  </a:t>
            </a:r>
            <a:r>
              <a:rPr sz="2800" spc="-5" dirty="0"/>
              <a:t>wavelength. Surface wave can </a:t>
            </a:r>
            <a:r>
              <a:rPr sz="2800" dirty="0"/>
              <a:t>be used to </a:t>
            </a:r>
            <a:r>
              <a:rPr sz="2800" spc="-5" dirty="0"/>
              <a:t>detect  breaking cracks </a:t>
            </a:r>
            <a:r>
              <a:rPr sz="2800" dirty="0"/>
              <a:t>in a </a:t>
            </a:r>
            <a:r>
              <a:rPr sz="2800" spc="-5" dirty="0"/>
              <a:t>test</a:t>
            </a:r>
            <a:r>
              <a:rPr sz="2800" spc="-45" dirty="0"/>
              <a:t> </a:t>
            </a:r>
            <a:r>
              <a:rPr sz="2800" spc="-5" dirty="0"/>
              <a:t>specimen.</a:t>
            </a:r>
            <a:endParaRPr sz="2800">
              <a:latin typeface="Times New Roman"/>
              <a:cs typeface="Times New Roman"/>
            </a:endParaRPr>
          </a:p>
        </p:txBody>
      </p:sp>
      <p:sp>
        <p:nvSpPr>
          <p:cNvPr id="3" name="object 3"/>
          <p:cNvSpPr/>
          <p:nvPr/>
        </p:nvSpPr>
        <p:spPr>
          <a:xfrm>
            <a:off x="121920" y="3542173"/>
            <a:ext cx="4193540" cy="186802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834466" y="3382907"/>
            <a:ext cx="3490806" cy="284854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83551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title"/>
          </p:nvPr>
        </p:nvSpPr>
        <p:spPr>
          <a:xfrm>
            <a:off x="1028700" y="558800"/>
            <a:ext cx="7772400" cy="762000"/>
          </a:xfrm>
        </p:spPr>
        <p:txBody>
          <a:bodyPr/>
          <a:lstStyle/>
          <a:p>
            <a:pPr algn="ctr" eaLnBrk="1" hangingPunct="1"/>
            <a:r>
              <a:rPr lang="en-US" b="1" smtClean="0"/>
              <a:t>Advantages of Radiography</a:t>
            </a:r>
          </a:p>
        </p:txBody>
      </p:sp>
      <p:sp>
        <p:nvSpPr>
          <p:cNvPr id="74759" name="Rectangle 7"/>
          <p:cNvSpPr>
            <a:spLocks noGrp="1" noChangeArrowheads="1"/>
          </p:cNvSpPr>
          <p:nvPr>
            <p:ph type="body" idx="1"/>
          </p:nvPr>
        </p:nvSpPr>
        <p:spPr/>
        <p:txBody>
          <a:bodyPr/>
          <a:lstStyle/>
          <a:p>
            <a:pPr eaLnBrk="1" hangingPunct="1">
              <a:lnSpc>
                <a:spcPct val="80000"/>
              </a:lnSpc>
              <a:buClr>
                <a:schemeClr val="tx1"/>
              </a:buClr>
              <a:buSzPct val="150000"/>
              <a:buFontTx/>
              <a:buChar char="•"/>
            </a:pPr>
            <a:r>
              <a:rPr lang="en-US" sz="2800" b="1" smtClean="0"/>
              <a:t>Technique is not limited by material type or density.</a:t>
            </a:r>
          </a:p>
          <a:p>
            <a:pPr eaLnBrk="1" hangingPunct="1">
              <a:lnSpc>
                <a:spcPct val="80000"/>
              </a:lnSpc>
              <a:buClr>
                <a:schemeClr val="tx1"/>
              </a:buClr>
              <a:buSzPct val="150000"/>
              <a:buFontTx/>
              <a:buChar char="•"/>
            </a:pPr>
            <a:r>
              <a:rPr lang="en-US" sz="2800" b="1" smtClean="0"/>
              <a:t>Can inspect assembled components.</a:t>
            </a:r>
          </a:p>
          <a:p>
            <a:pPr eaLnBrk="1" hangingPunct="1">
              <a:lnSpc>
                <a:spcPct val="80000"/>
              </a:lnSpc>
              <a:buClr>
                <a:schemeClr val="tx1"/>
              </a:buClr>
              <a:buSzPct val="150000"/>
              <a:buFontTx/>
              <a:buChar char="•"/>
            </a:pPr>
            <a:r>
              <a:rPr lang="en-US" sz="2800" b="1" smtClean="0"/>
              <a:t>Minimum surface preparation required.</a:t>
            </a:r>
          </a:p>
          <a:p>
            <a:pPr eaLnBrk="1" hangingPunct="1">
              <a:lnSpc>
                <a:spcPct val="80000"/>
              </a:lnSpc>
              <a:buClr>
                <a:schemeClr val="tx1"/>
              </a:buClr>
              <a:buSzPct val="150000"/>
              <a:buFontTx/>
              <a:buChar char="•"/>
            </a:pPr>
            <a:r>
              <a:rPr lang="en-US" sz="2800" b="1" smtClean="0"/>
              <a:t>Sensitive to changes in thickness, corrosion, voids, cracks, and material density changes.</a:t>
            </a:r>
          </a:p>
          <a:p>
            <a:pPr eaLnBrk="1" hangingPunct="1">
              <a:lnSpc>
                <a:spcPct val="80000"/>
              </a:lnSpc>
              <a:buClr>
                <a:schemeClr val="tx1"/>
              </a:buClr>
              <a:buSzPct val="150000"/>
              <a:buFontTx/>
              <a:buChar char="•"/>
            </a:pPr>
            <a:r>
              <a:rPr lang="en-US" sz="2800" b="1" smtClean="0"/>
              <a:t>Detects both surface and subsurface defects.</a:t>
            </a:r>
          </a:p>
          <a:p>
            <a:pPr eaLnBrk="1" hangingPunct="1">
              <a:lnSpc>
                <a:spcPct val="80000"/>
              </a:lnSpc>
              <a:buClr>
                <a:schemeClr val="tx1"/>
              </a:buClr>
              <a:buSzPct val="150000"/>
              <a:buFontTx/>
              <a:buChar char="•"/>
            </a:pPr>
            <a:r>
              <a:rPr lang="en-US" sz="2800" b="1" smtClean="0"/>
              <a:t>Provides a permanent record of the inspection.</a:t>
            </a:r>
          </a:p>
        </p:txBody>
      </p:sp>
    </p:spTree>
    <p:extLst>
      <p:ext uri="{BB962C8B-B14F-4D97-AF65-F5344CB8AC3E}">
        <p14:creationId xmlns:p14="http://schemas.microsoft.com/office/powerpoint/2010/main" val="90482406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759">
                                            <p:txEl>
                                              <p:pRg st="0" end="0"/>
                                            </p:txEl>
                                          </p:spTgt>
                                        </p:tgtEl>
                                        <p:attrNameLst>
                                          <p:attrName>style.visibility</p:attrName>
                                        </p:attrNameLst>
                                      </p:cBhvr>
                                      <p:to>
                                        <p:strVal val="visible"/>
                                      </p:to>
                                    </p:set>
                                    <p:anim calcmode="lin" valueType="num">
                                      <p:cBhvr additive="base">
                                        <p:cTn id="7" dur="500" fill="hold"/>
                                        <p:tgtEl>
                                          <p:spTgt spid="747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4759">
                                            <p:txEl>
                                              <p:pRg st="1" end="1"/>
                                            </p:txEl>
                                          </p:spTgt>
                                        </p:tgtEl>
                                        <p:attrNameLst>
                                          <p:attrName>style.visibility</p:attrName>
                                        </p:attrNameLst>
                                      </p:cBhvr>
                                      <p:to>
                                        <p:strVal val="visible"/>
                                      </p:to>
                                    </p:set>
                                    <p:anim calcmode="lin" valueType="num">
                                      <p:cBhvr additive="base">
                                        <p:cTn id="12" dur="500" fill="hold"/>
                                        <p:tgtEl>
                                          <p:spTgt spid="7475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475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4759">
                                            <p:txEl>
                                              <p:pRg st="2" end="2"/>
                                            </p:txEl>
                                          </p:spTgt>
                                        </p:tgtEl>
                                        <p:attrNameLst>
                                          <p:attrName>style.visibility</p:attrName>
                                        </p:attrNameLst>
                                      </p:cBhvr>
                                      <p:to>
                                        <p:strVal val="visible"/>
                                      </p:to>
                                    </p:set>
                                    <p:anim calcmode="lin" valueType="num">
                                      <p:cBhvr additive="base">
                                        <p:cTn id="17" dur="500" fill="hold"/>
                                        <p:tgtEl>
                                          <p:spTgt spid="747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475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4759">
                                            <p:txEl>
                                              <p:pRg st="3" end="3"/>
                                            </p:txEl>
                                          </p:spTgt>
                                        </p:tgtEl>
                                        <p:attrNameLst>
                                          <p:attrName>style.visibility</p:attrName>
                                        </p:attrNameLst>
                                      </p:cBhvr>
                                      <p:to>
                                        <p:strVal val="visible"/>
                                      </p:to>
                                    </p:set>
                                    <p:anim calcmode="lin" valueType="num">
                                      <p:cBhvr additive="base">
                                        <p:cTn id="22" dur="500" fill="hold"/>
                                        <p:tgtEl>
                                          <p:spTgt spid="7475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4759">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4759">
                                            <p:txEl>
                                              <p:pRg st="4" end="4"/>
                                            </p:txEl>
                                          </p:spTgt>
                                        </p:tgtEl>
                                        <p:attrNameLst>
                                          <p:attrName>style.visibility</p:attrName>
                                        </p:attrNameLst>
                                      </p:cBhvr>
                                      <p:to>
                                        <p:strVal val="visible"/>
                                      </p:to>
                                    </p:set>
                                    <p:anim calcmode="lin" valueType="num">
                                      <p:cBhvr additive="base">
                                        <p:cTn id="27" dur="500" fill="hold"/>
                                        <p:tgtEl>
                                          <p:spTgt spid="7475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4759">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4759">
                                            <p:txEl>
                                              <p:pRg st="5" end="5"/>
                                            </p:txEl>
                                          </p:spTgt>
                                        </p:tgtEl>
                                        <p:attrNameLst>
                                          <p:attrName>style.visibility</p:attrName>
                                        </p:attrNameLst>
                                      </p:cBhvr>
                                      <p:to>
                                        <p:strVal val="visible"/>
                                      </p:to>
                                    </p:set>
                                    <p:anim calcmode="lin" valueType="num">
                                      <p:cBhvr additive="base">
                                        <p:cTn id="32" dur="500" fill="hold"/>
                                        <p:tgtEl>
                                          <p:spTgt spid="7475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47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title"/>
          </p:nvPr>
        </p:nvSpPr>
        <p:spPr/>
        <p:txBody>
          <a:bodyPr/>
          <a:lstStyle/>
          <a:p>
            <a:pPr algn="ctr" eaLnBrk="1" hangingPunct="1"/>
            <a:r>
              <a:rPr lang="en-US" sz="4000" b="1" smtClean="0"/>
              <a:t>Disadvantages of Radiography</a:t>
            </a:r>
          </a:p>
        </p:txBody>
      </p:sp>
      <p:sp>
        <p:nvSpPr>
          <p:cNvPr id="75782" name="Rectangle 6"/>
          <p:cNvSpPr>
            <a:spLocks noGrp="1" noChangeArrowheads="1"/>
          </p:cNvSpPr>
          <p:nvPr>
            <p:ph type="body" idx="1"/>
          </p:nvPr>
        </p:nvSpPr>
        <p:spPr/>
        <p:txBody>
          <a:bodyPr/>
          <a:lstStyle/>
          <a:p>
            <a:pPr eaLnBrk="1" hangingPunct="1">
              <a:lnSpc>
                <a:spcPct val="80000"/>
              </a:lnSpc>
              <a:spcBef>
                <a:spcPct val="40000"/>
              </a:spcBef>
              <a:buClr>
                <a:schemeClr val="tx1"/>
              </a:buClr>
              <a:buSzPct val="150000"/>
              <a:buFontTx/>
              <a:buChar char="•"/>
            </a:pPr>
            <a:r>
              <a:rPr lang="en-US" sz="2800" b="1" smtClean="0"/>
              <a:t>Many safety precautions for the use of high intensity radiation.</a:t>
            </a:r>
          </a:p>
          <a:p>
            <a:pPr eaLnBrk="1" hangingPunct="1">
              <a:lnSpc>
                <a:spcPct val="80000"/>
              </a:lnSpc>
              <a:spcBef>
                <a:spcPct val="40000"/>
              </a:spcBef>
              <a:buClr>
                <a:schemeClr val="tx1"/>
              </a:buClr>
              <a:buSzPct val="150000"/>
              <a:buFontTx/>
              <a:buChar char="•"/>
            </a:pPr>
            <a:r>
              <a:rPr lang="en-US" sz="2800" b="1" smtClean="0"/>
              <a:t>Many hours of technician training prior to use.</a:t>
            </a:r>
          </a:p>
          <a:p>
            <a:pPr eaLnBrk="1" hangingPunct="1">
              <a:lnSpc>
                <a:spcPct val="80000"/>
              </a:lnSpc>
              <a:spcBef>
                <a:spcPct val="40000"/>
              </a:spcBef>
              <a:buClr>
                <a:schemeClr val="tx1"/>
              </a:buClr>
              <a:buSzPct val="150000"/>
              <a:buFontTx/>
              <a:buChar char="•"/>
            </a:pPr>
            <a:r>
              <a:rPr lang="en-US" sz="2800" b="1" smtClean="0"/>
              <a:t>Access to both sides of sample required.</a:t>
            </a:r>
          </a:p>
          <a:p>
            <a:pPr eaLnBrk="1" hangingPunct="1">
              <a:lnSpc>
                <a:spcPct val="80000"/>
              </a:lnSpc>
              <a:spcBef>
                <a:spcPct val="40000"/>
              </a:spcBef>
              <a:buClr>
                <a:schemeClr val="tx1"/>
              </a:buClr>
              <a:buSzPct val="150000"/>
              <a:buFontTx/>
              <a:buChar char="•"/>
            </a:pPr>
            <a:r>
              <a:rPr lang="en-US" sz="2800" b="1" smtClean="0"/>
              <a:t>Orientation of equipment and flaw can be critical.</a:t>
            </a:r>
          </a:p>
          <a:p>
            <a:pPr eaLnBrk="1" hangingPunct="1">
              <a:lnSpc>
                <a:spcPct val="80000"/>
              </a:lnSpc>
              <a:spcBef>
                <a:spcPct val="40000"/>
              </a:spcBef>
              <a:buClr>
                <a:schemeClr val="tx1"/>
              </a:buClr>
              <a:buSzPct val="150000"/>
              <a:buFontTx/>
              <a:buChar char="•"/>
            </a:pPr>
            <a:r>
              <a:rPr lang="en-US" sz="2800" b="1" smtClean="0"/>
              <a:t>Determining flaw depth is impossible without additional angled exposures.</a:t>
            </a:r>
          </a:p>
          <a:p>
            <a:pPr eaLnBrk="1" hangingPunct="1">
              <a:lnSpc>
                <a:spcPct val="80000"/>
              </a:lnSpc>
              <a:spcBef>
                <a:spcPct val="40000"/>
              </a:spcBef>
              <a:buClr>
                <a:schemeClr val="tx1"/>
              </a:buClr>
              <a:buSzPct val="150000"/>
              <a:buFontTx/>
              <a:buChar char="•"/>
            </a:pPr>
            <a:r>
              <a:rPr lang="en-US" sz="2800" b="1" smtClean="0"/>
              <a:t>Expensive initial equipment cost.</a:t>
            </a:r>
          </a:p>
        </p:txBody>
      </p:sp>
    </p:spTree>
    <p:extLst>
      <p:ext uri="{BB962C8B-B14F-4D97-AF65-F5344CB8AC3E}">
        <p14:creationId xmlns:p14="http://schemas.microsoft.com/office/powerpoint/2010/main" val="4016491595"/>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5782">
                                            <p:txEl>
                                              <p:pRg st="0" end="0"/>
                                            </p:txEl>
                                          </p:spTgt>
                                        </p:tgtEl>
                                        <p:attrNameLst>
                                          <p:attrName>style.visibility</p:attrName>
                                        </p:attrNameLst>
                                      </p:cBhvr>
                                      <p:to>
                                        <p:strVal val="visible"/>
                                      </p:to>
                                    </p:set>
                                    <p:anim calcmode="lin" valueType="num">
                                      <p:cBhvr additive="base">
                                        <p:cTn id="7" dur="500" fill="hold"/>
                                        <p:tgtEl>
                                          <p:spTgt spid="757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2">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5782">
                                            <p:txEl>
                                              <p:pRg st="1" end="1"/>
                                            </p:txEl>
                                          </p:spTgt>
                                        </p:tgtEl>
                                        <p:attrNameLst>
                                          <p:attrName>style.visibility</p:attrName>
                                        </p:attrNameLst>
                                      </p:cBhvr>
                                      <p:to>
                                        <p:strVal val="visible"/>
                                      </p:to>
                                    </p:set>
                                    <p:anim calcmode="lin" valueType="num">
                                      <p:cBhvr additive="base">
                                        <p:cTn id="12" dur="500" fill="hold"/>
                                        <p:tgtEl>
                                          <p:spTgt spid="7578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5782">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5782">
                                            <p:txEl>
                                              <p:pRg st="2" end="2"/>
                                            </p:txEl>
                                          </p:spTgt>
                                        </p:tgtEl>
                                        <p:attrNameLst>
                                          <p:attrName>style.visibility</p:attrName>
                                        </p:attrNameLst>
                                      </p:cBhvr>
                                      <p:to>
                                        <p:strVal val="visible"/>
                                      </p:to>
                                    </p:set>
                                    <p:anim calcmode="lin" valueType="num">
                                      <p:cBhvr additive="base">
                                        <p:cTn id="17" dur="500" fill="hold"/>
                                        <p:tgtEl>
                                          <p:spTgt spid="7578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5782">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5782">
                                            <p:txEl>
                                              <p:pRg st="3" end="3"/>
                                            </p:txEl>
                                          </p:spTgt>
                                        </p:tgtEl>
                                        <p:attrNameLst>
                                          <p:attrName>style.visibility</p:attrName>
                                        </p:attrNameLst>
                                      </p:cBhvr>
                                      <p:to>
                                        <p:strVal val="visible"/>
                                      </p:to>
                                    </p:set>
                                    <p:anim calcmode="lin" valueType="num">
                                      <p:cBhvr additive="base">
                                        <p:cTn id="22" dur="500" fill="hold"/>
                                        <p:tgtEl>
                                          <p:spTgt spid="7578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5782">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5782">
                                            <p:txEl>
                                              <p:pRg st="4" end="4"/>
                                            </p:txEl>
                                          </p:spTgt>
                                        </p:tgtEl>
                                        <p:attrNameLst>
                                          <p:attrName>style.visibility</p:attrName>
                                        </p:attrNameLst>
                                      </p:cBhvr>
                                      <p:to>
                                        <p:strVal val="visible"/>
                                      </p:to>
                                    </p:set>
                                    <p:anim calcmode="lin" valueType="num">
                                      <p:cBhvr additive="base">
                                        <p:cTn id="27" dur="500" fill="hold"/>
                                        <p:tgtEl>
                                          <p:spTgt spid="7578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5782">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5782">
                                            <p:txEl>
                                              <p:pRg st="5" end="5"/>
                                            </p:txEl>
                                          </p:spTgt>
                                        </p:tgtEl>
                                        <p:attrNameLst>
                                          <p:attrName>style.visibility</p:attrName>
                                        </p:attrNameLst>
                                      </p:cBhvr>
                                      <p:to>
                                        <p:strVal val="visible"/>
                                      </p:to>
                                    </p:set>
                                    <p:anim calcmode="lin" valueType="num">
                                      <p:cBhvr additive="base">
                                        <p:cTn id="32" dur="500" fill="hold"/>
                                        <p:tgtEl>
                                          <p:spTgt spid="7578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578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eaLnBrk="1" hangingPunct="1"/>
            <a:r>
              <a:rPr lang="en-US" b="1" smtClean="0"/>
              <a:t>Glossary of Terms</a:t>
            </a:r>
          </a:p>
        </p:txBody>
      </p:sp>
      <p:sp>
        <p:nvSpPr>
          <p:cNvPr id="89091" name="Rectangle 3"/>
          <p:cNvSpPr>
            <a:spLocks noGrp="1" noChangeArrowheads="1"/>
          </p:cNvSpPr>
          <p:nvPr>
            <p:ph type="body" idx="1"/>
          </p:nvPr>
        </p:nvSpPr>
        <p:spPr/>
        <p:txBody>
          <a:bodyPr/>
          <a:lstStyle/>
          <a:p>
            <a:pPr eaLnBrk="1" hangingPunct="1">
              <a:lnSpc>
                <a:spcPct val="80000"/>
              </a:lnSpc>
              <a:spcBef>
                <a:spcPct val="40000"/>
              </a:spcBef>
              <a:buClr>
                <a:schemeClr val="tx1"/>
              </a:buClr>
              <a:buSzPct val="150000"/>
              <a:buFontTx/>
              <a:buChar char="•"/>
            </a:pPr>
            <a:r>
              <a:rPr lang="en-US" sz="2800" b="1" smtClean="0">
                <a:solidFill>
                  <a:schemeClr val="hlink"/>
                </a:solidFill>
              </a:rPr>
              <a:t>Activation:</a:t>
            </a:r>
            <a:r>
              <a:rPr lang="en-US" sz="2800" smtClean="0"/>
              <a:t> the process of creating radioactive material from stable material usually by bombarding a stable material with a large number of free neutrons. This process typically takes place in a special nuclear reactor.</a:t>
            </a:r>
          </a:p>
          <a:p>
            <a:pPr eaLnBrk="1" hangingPunct="1">
              <a:lnSpc>
                <a:spcPct val="80000"/>
              </a:lnSpc>
              <a:spcBef>
                <a:spcPct val="40000"/>
              </a:spcBef>
              <a:buClr>
                <a:schemeClr val="tx1"/>
              </a:buClr>
              <a:buSzPct val="150000"/>
              <a:buFontTx/>
              <a:buChar char="•"/>
            </a:pPr>
            <a:r>
              <a:rPr lang="en-US" sz="2800" b="1" smtClean="0">
                <a:solidFill>
                  <a:schemeClr val="hlink"/>
                </a:solidFill>
              </a:rPr>
              <a:t>Anode:</a:t>
            </a:r>
            <a:r>
              <a:rPr lang="en-US" sz="2800" b="1" smtClean="0"/>
              <a:t> </a:t>
            </a:r>
            <a:r>
              <a:rPr lang="en-US" sz="2800" smtClean="0"/>
              <a:t>a positively charged electrode.</a:t>
            </a:r>
          </a:p>
          <a:p>
            <a:pPr eaLnBrk="1" hangingPunct="1">
              <a:lnSpc>
                <a:spcPct val="80000"/>
              </a:lnSpc>
              <a:spcBef>
                <a:spcPct val="40000"/>
              </a:spcBef>
              <a:buClr>
                <a:schemeClr val="tx1"/>
              </a:buClr>
              <a:buSzPct val="150000"/>
              <a:buFontTx/>
              <a:buChar char="•"/>
            </a:pPr>
            <a:r>
              <a:rPr lang="en-US" sz="2800" b="1" smtClean="0">
                <a:solidFill>
                  <a:schemeClr val="hlink"/>
                </a:solidFill>
              </a:rPr>
              <a:t>Automatic Film Processor:</a:t>
            </a:r>
            <a:r>
              <a:rPr lang="en-US" sz="2800" smtClean="0"/>
              <a:t> a machine designed to develop film with very little human intervention. Automatic processors are very fast compared to manual development. </a:t>
            </a:r>
            <a:endParaRPr lang="en-US" sz="2800" b="1" smtClean="0"/>
          </a:p>
        </p:txBody>
      </p:sp>
    </p:spTree>
    <p:extLst>
      <p:ext uri="{BB962C8B-B14F-4D97-AF65-F5344CB8AC3E}">
        <p14:creationId xmlns:p14="http://schemas.microsoft.com/office/powerpoint/2010/main" val="266294899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p:cTn id="7" dur="500" fill="hold"/>
                                        <p:tgtEl>
                                          <p:spTgt spid="89091">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89091">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89091">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89091">
                                            <p:txEl>
                                              <p:pRg st="0" end="0"/>
                                            </p:txEl>
                                          </p:spTgt>
                                        </p:tgtEl>
                                      </p:cBhvr>
                                    </p:animEffect>
                                  </p:childTnLst>
                                </p:cTn>
                              </p:par>
                            </p:childTnLst>
                          </p:cTn>
                        </p:par>
                        <p:par>
                          <p:cTn id="12" fill="hold" nodeType="afterGroup">
                            <p:stCondLst>
                              <p:cond delay="500"/>
                            </p:stCondLst>
                            <p:childTnLst>
                              <p:par>
                                <p:cTn id="13" presetID="58" presetClass="entr" presetSubtype="0" accel="100000" fill="hold" grpId="0" nodeType="afterEffect">
                                  <p:stCondLst>
                                    <p:cond delay="0"/>
                                  </p:stCondLst>
                                  <p:childTnLst>
                                    <p:set>
                                      <p:cBhvr>
                                        <p:cTn id="14" dur="1" fill="hold">
                                          <p:stCondLst>
                                            <p:cond delay="0"/>
                                          </p:stCondLst>
                                        </p:cTn>
                                        <p:tgtEl>
                                          <p:spTgt spid="89091">
                                            <p:txEl>
                                              <p:pRg st="1" end="1"/>
                                            </p:txEl>
                                          </p:spTgt>
                                        </p:tgtEl>
                                        <p:attrNameLst>
                                          <p:attrName>style.visibility</p:attrName>
                                        </p:attrNameLst>
                                      </p:cBhvr>
                                      <p:to>
                                        <p:strVal val="visible"/>
                                      </p:to>
                                    </p:set>
                                    <p:anim calcmode="lin" valueType="num">
                                      <p:cBhvr>
                                        <p:cTn id="15" dur="500" fill="hold"/>
                                        <p:tgtEl>
                                          <p:spTgt spid="89091">
                                            <p:txEl>
                                              <p:pRg st="1" end="1"/>
                                            </p:txEl>
                                          </p:spTgt>
                                        </p:tgtEl>
                                        <p:attrNameLst>
                                          <p:attrName>ppt_w</p:attrName>
                                        </p:attrNameLst>
                                      </p:cBhvr>
                                      <p:tavLst>
                                        <p:tav tm="0">
                                          <p:val>
                                            <p:strVal val="#ppt_w*2.5"/>
                                          </p:val>
                                        </p:tav>
                                        <p:tav tm="100000">
                                          <p:val>
                                            <p:strVal val="#ppt_w"/>
                                          </p:val>
                                        </p:tav>
                                      </p:tavLst>
                                    </p:anim>
                                    <p:anim calcmode="lin" valueType="num">
                                      <p:cBhvr>
                                        <p:cTn id="16" dur="500" fill="hold"/>
                                        <p:tgtEl>
                                          <p:spTgt spid="89091">
                                            <p:txEl>
                                              <p:pRg st="1" end="1"/>
                                            </p:txEl>
                                          </p:spTgt>
                                        </p:tgtEl>
                                        <p:attrNameLst>
                                          <p:attrName>ppt_h</p:attrName>
                                        </p:attrNameLst>
                                      </p:cBhvr>
                                      <p:tavLst>
                                        <p:tav tm="0">
                                          <p:val>
                                            <p:strVal val="#ppt_h*0.01"/>
                                          </p:val>
                                        </p:tav>
                                        <p:tav tm="100000">
                                          <p:val>
                                            <p:strVal val="#ppt_h"/>
                                          </p:val>
                                        </p:tav>
                                      </p:tavLst>
                                    </p:anim>
                                    <p:anim calcmode="lin" valueType="num">
                                      <p:cBhvr>
                                        <p:cTn id="17"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89091">
                                            <p:txEl>
                                              <p:pRg st="1" end="1"/>
                                            </p:txEl>
                                          </p:spTgt>
                                        </p:tgtEl>
                                        <p:attrNameLst>
                                          <p:attrName>ppt_y</p:attrName>
                                        </p:attrNameLst>
                                      </p:cBhvr>
                                      <p:tavLst>
                                        <p:tav tm="0">
                                          <p:val>
                                            <p:strVal val="#ppt_h+1"/>
                                          </p:val>
                                        </p:tav>
                                        <p:tav tm="100000">
                                          <p:val>
                                            <p:strVal val="#ppt_y"/>
                                          </p:val>
                                        </p:tav>
                                      </p:tavLst>
                                    </p:anim>
                                    <p:animEffect transition="in" filter="fade">
                                      <p:cBhvr>
                                        <p:cTn id="19" dur="500"/>
                                        <p:tgtEl>
                                          <p:spTgt spid="89091">
                                            <p:txEl>
                                              <p:pRg st="1" end="1"/>
                                            </p:txEl>
                                          </p:spTgt>
                                        </p:tgtEl>
                                      </p:cBhvr>
                                    </p:animEffect>
                                  </p:childTnLst>
                                </p:cTn>
                              </p:par>
                            </p:childTnLst>
                          </p:cTn>
                        </p:par>
                        <p:par>
                          <p:cTn id="20" fill="hold" nodeType="afterGroup">
                            <p:stCondLst>
                              <p:cond delay="1000"/>
                            </p:stCondLst>
                            <p:childTnLst>
                              <p:par>
                                <p:cTn id="21" presetID="58" presetClass="entr" presetSubtype="0" accel="100000" fill="hold" grpId="0" nodeType="afterEffect">
                                  <p:stCondLst>
                                    <p:cond delay="0"/>
                                  </p:stCondLst>
                                  <p:childTnLst>
                                    <p:set>
                                      <p:cBhvr>
                                        <p:cTn id="22" dur="1" fill="hold">
                                          <p:stCondLst>
                                            <p:cond delay="0"/>
                                          </p:stCondLst>
                                        </p:cTn>
                                        <p:tgtEl>
                                          <p:spTgt spid="89091">
                                            <p:txEl>
                                              <p:pRg st="2" end="2"/>
                                            </p:txEl>
                                          </p:spTgt>
                                        </p:tgtEl>
                                        <p:attrNameLst>
                                          <p:attrName>style.visibility</p:attrName>
                                        </p:attrNameLst>
                                      </p:cBhvr>
                                      <p:to>
                                        <p:strVal val="visible"/>
                                      </p:to>
                                    </p:set>
                                    <p:anim calcmode="lin" valueType="num">
                                      <p:cBhvr>
                                        <p:cTn id="23" dur="500" fill="hold"/>
                                        <p:tgtEl>
                                          <p:spTgt spid="89091">
                                            <p:txEl>
                                              <p:pRg st="2" end="2"/>
                                            </p:txEl>
                                          </p:spTgt>
                                        </p:tgtEl>
                                        <p:attrNameLst>
                                          <p:attrName>ppt_w</p:attrName>
                                        </p:attrNameLst>
                                      </p:cBhvr>
                                      <p:tavLst>
                                        <p:tav tm="0">
                                          <p:val>
                                            <p:strVal val="#ppt_w*2.5"/>
                                          </p:val>
                                        </p:tav>
                                        <p:tav tm="100000">
                                          <p:val>
                                            <p:strVal val="#ppt_w"/>
                                          </p:val>
                                        </p:tav>
                                      </p:tavLst>
                                    </p:anim>
                                    <p:anim calcmode="lin" valueType="num">
                                      <p:cBhvr>
                                        <p:cTn id="24" dur="500" fill="hold"/>
                                        <p:tgtEl>
                                          <p:spTgt spid="89091">
                                            <p:txEl>
                                              <p:pRg st="2" end="2"/>
                                            </p:txEl>
                                          </p:spTgt>
                                        </p:tgtEl>
                                        <p:attrNameLst>
                                          <p:attrName>ppt_h</p:attrName>
                                        </p:attrNameLst>
                                      </p:cBhvr>
                                      <p:tavLst>
                                        <p:tav tm="0">
                                          <p:val>
                                            <p:strVal val="#ppt_h*0.01"/>
                                          </p:val>
                                        </p:tav>
                                        <p:tav tm="100000">
                                          <p:val>
                                            <p:strVal val="#ppt_h"/>
                                          </p:val>
                                        </p:tav>
                                      </p:tavLst>
                                    </p:anim>
                                    <p:anim calcmode="lin" valueType="num">
                                      <p:cBhvr>
                                        <p:cTn id="25"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89091">
                                            <p:txEl>
                                              <p:pRg st="2" end="2"/>
                                            </p:txEl>
                                          </p:spTgt>
                                        </p:tgtEl>
                                        <p:attrNameLst>
                                          <p:attrName>ppt_y</p:attrName>
                                        </p:attrNameLst>
                                      </p:cBhvr>
                                      <p:tavLst>
                                        <p:tav tm="0">
                                          <p:val>
                                            <p:strVal val="#ppt_h+1"/>
                                          </p:val>
                                        </p:tav>
                                        <p:tav tm="100000">
                                          <p:val>
                                            <p:strVal val="#ppt_y"/>
                                          </p:val>
                                        </p:tav>
                                      </p:tavLst>
                                    </p:anim>
                                    <p:animEffect transition="in" filter="fade">
                                      <p:cBhvr>
                                        <p:cTn id="27" dur="500"/>
                                        <p:tgtEl>
                                          <p:spTgt spid="89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eaLnBrk="1" hangingPunct="1"/>
            <a:r>
              <a:rPr lang="en-US" b="1" smtClean="0"/>
              <a:t>Glossary of Terms</a:t>
            </a:r>
          </a:p>
        </p:txBody>
      </p:sp>
      <p:sp>
        <p:nvSpPr>
          <p:cNvPr id="90115" name="Rectangle 3"/>
          <p:cNvSpPr>
            <a:spLocks noGrp="1" noChangeArrowheads="1"/>
          </p:cNvSpPr>
          <p:nvPr>
            <p:ph type="body" idx="1"/>
          </p:nvPr>
        </p:nvSpPr>
        <p:spPr>
          <a:xfrm>
            <a:off x="685800" y="1676400"/>
            <a:ext cx="8039100" cy="4419600"/>
          </a:xfrm>
        </p:spPr>
        <p:txBody>
          <a:bodyPr/>
          <a:lstStyle/>
          <a:p>
            <a:pPr eaLnBrk="1" hangingPunct="1">
              <a:lnSpc>
                <a:spcPct val="80000"/>
              </a:lnSpc>
              <a:spcBef>
                <a:spcPct val="40000"/>
              </a:spcBef>
              <a:buClr>
                <a:schemeClr val="tx1"/>
              </a:buClr>
              <a:buSzPct val="150000"/>
              <a:buFontTx/>
              <a:buChar char="•"/>
            </a:pPr>
            <a:r>
              <a:rPr lang="en-US" sz="2800" b="1" smtClean="0">
                <a:solidFill>
                  <a:schemeClr val="hlink"/>
                </a:solidFill>
              </a:rPr>
              <a:t>Capacitor:</a:t>
            </a:r>
            <a:r>
              <a:rPr lang="en-US" sz="2800" smtClean="0"/>
              <a:t> an electrical device that stores an electrical charge which can be released on demand.</a:t>
            </a:r>
          </a:p>
          <a:p>
            <a:pPr eaLnBrk="1" hangingPunct="1">
              <a:lnSpc>
                <a:spcPct val="80000"/>
              </a:lnSpc>
              <a:spcBef>
                <a:spcPct val="40000"/>
              </a:spcBef>
              <a:buClr>
                <a:schemeClr val="tx1"/>
              </a:buClr>
              <a:buSzPct val="150000"/>
              <a:buFontTx/>
              <a:buChar char="•"/>
            </a:pPr>
            <a:r>
              <a:rPr lang="en-US" sz="2800" b="1" smtClean="0">
                <a:solidFill>
                  <a:schemeClr val="hlink"/>
                </a:solidFill>
              </a:rPr>
              <a:t>Cathode:</a:t>
            </a:r>
            <a:r>
              <a:rPr lang="en-US" sz="2800" smtClean="0"/>
              <a:t> a negatively charged electrode.</a:t>
            </a:r>
          </a:p>
          <a:p>
            <a:pPr eaLnBrk="1" hangingPunct="1">
              <a:lnSpc>
                <a:spcPct val="80000"/>
              </a:lnSpc>
              <a:spcBef>
                <a:spcPct val="40000"/>
              </a:spcBef>
              <a:buClr>
                <a:schemeClr val="tx1"/>
              </a:buClr>
              <a:buSzPct val="150000"/>
              <a:buFontTx/>
              <a:buChar char="•"/>
            </a:pPr>
            <a:r>
              <a:rPr lang="en-US" sz="2800" b="1" smtClean="0">
                <a:solidFill>
                  <a:schemeClr val="hlink"/>
                </a:solidFill>
              </a:rPr>
              <a:t>Darkroom:</a:t>
            </a:r>
            <a:r>
              <a:rPr lang="en-US" sz="2800" smtClean="0"/>
              <a:t> a darkened room for the purpose of film development. Film is very sensitive to exposure by visible light and may be ruined.</a:t>
            </a:r>
          </a:p>
          <a:p>
            <a:pPr eaLnBrk="1" hangingPunct="1">
              <a:lnSpc>
                <a:spcPct val="80000"/>
              </a:lnSpc>
              <a:spcBef>
                <a:spcPct val="40000"/>
              </a:spcBef>
              <a:buClr>
                <a:schemeClr val="tx1"/>
              </a:buClr>
              <a:buSzPct val="150000"/>
              <a:buFontTx/>
              <a:buChar char="•"/>
            </a:pPr>
            <a:r>
              <a:rPr lang="en-US" sz="2800" b="1" smtClean="0">
                <a:solidFill>
                  <a:schemeClr val="hlink"/>
                </a:solidFill>
              </a:rPr>
              <a:t>Exposure:</a:t>
            </a:r>
            <a:r>
              <a:rPr lang="en-US" sz="2800" smtClean="0"/>
              <a:t> the process of radiation penetrating and object.</a:t>
            </a:r>
          </a:p>
          <a:p>
            <a:pPr eaLnBrk="1" hangingPunct="1">
              <a:lnSpc>
                <a:spcPct val="80000"/>
              </a:lnSpc>
              <a:spcBef>
                <a:spcPct val="40000"/>
              </a:spcBef>
              <a:buClr>
                <a:schemeClr val="tx1"/>
              </a:buClr>
              <a:buSzPct val="150000"/>
              <a:buFontTx/>
              <a:buChar char="•"/>
            </a:pPr>
            <a:r>
              <a:rPr lang="en-US" sz="2800" b="1" smtClean="0">
                <a:solidFill>
                  <a:schemeClr val="hlink"/>
                </a:solidFill>
              </a:rPr>
              <a:t>Gamma Rays</a:t>
            </a:r>
            <a:r>
              <a:rPr lang="en-US" sz="2800" smtClean="0">
                <a:solidFill>
                  <a:schemeClr val="hlink"/>
                </a:solidFill>
              </a:rPr>
              <a:t>:</a:t>
            </a:r>
            <a:r>
              <a:rPr lang="en-US" sz="2800" smtClean="0"/>
              <a:t> electromagnetic radiation emitted from the nucleus of a some radioactive materials.</a:t>
            </a:r>
          </a:p>
          <a:p>
            <a:pPr eaLnBrk="1" hangingPunct="1">
              <a:lnSpc>
                <a:spcPct val="90000"/>
              </a:lnSpc>
              <a:buClr>
                <a:schemeClr val="tx1"/>
              </a:buClr>
              <a:buFont typeface="Wingdings" pitchFamily="2" charset="2"/>
              <a:buNone/>
            </a:pPr>
            <a:endParaRPr lang="en-US" sz="2800" smtClean="0"/>
          </a:p>
        </p:txBody>
      </p:sp>
    </p:spTree>
    <p:extLst>
      <p:ext uri="{BB962C8B-B14F-4D97-AF65-F5344CB8AC3E}">
        <p14:creationId xmlns:p14="http://schemas.microsoft.com/office/powerpoint/2010/main" val="3745784486"/>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p:cTn id="7" dur="500" fill="hold"/>
                                        <p:tgtEl>
                                          <p:spTgt spid="90115">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90115">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90115">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90115">
                                            <p:txEl>
                                              <p:pRg st="0" end="0"/>
                                            </p:txEl>
                                          </p:spTgt>
                                        </p:tgtEl>
                                      </p:cBhvr>
                                    </p:animEffect>
                                  </p:childTnLst>
                                </p:cTn>
                              </p:par>
                            </p:childTnLst>
                          </p:cTn>
                        </p:par>
                        <p:par>
                          <p:cTn id="12" fill="hold" nodeType="afterGroup">
                            <p:stCondLst>
                              <p:cond delay="500"/>
                            </p:stCondLst>
                            <p:childTnLst>
                              <p:par>
                                <p:cTn id="13" presetID="58" presetClass="entr" presetSubtype="0" accel="100000" fill="hold" grpId="0" nodeType="afterEffect">
                                  <p:stCondLst>
                                    <p:cond delay="0"/>
                                  </p:stCondLst>
                                  <p:childTnLst>
                                    <p:set>
                                      <p:cBhvr>
                                        <p:cTn id="14" dur="1" fill="hold">
                                          <p:stCondLst>
                                            <p:cond delay="0"/>
                                          </p:stCondLst>
                                        </p:cTn>
                                        <p:tgtEl>
                                          <p:spTgt spid="90115">
                                            <p:txEl>
                                              <p:pRg st="1" end="1"/>
                                            </p:txEl>
                                          </p:spTgt>
                                        </p:tgtEl>
                                        <p:attrNameLst>
                                          <p:attrName>style.visibility</p:attrName>
                                        </p:attrNameLst>
                                      </p:cBhvr>
                                      <p:to>
                                        <p:strVal val="visible"/>
                                      </p:to>
                                    </p:set>
                                    <p:anim calcmode="lin" valueType="num">
                                      <p:cBhvr>
                                        <p:cTn id="15" dur="500" fill="hold"/>
                                        <p:tgtEl>
                                          <p:spTgt spid="90115">
                                            <p:txEl>
                                              <p:pRg st="1" end="1"/>
                                            </p:txEl>
                                          </p:spTgt>
                                        </p:tgtEl>
                                        <p:attrNameLst>
                                          <p:attrName>ppt_w</p:attrName>
                                        </p:attrNameLst>
                                      </p:cBhvr>
                                      <p:tavLst>
                                        <p:tav tm="0">
                                          <p:val>
                                            <p:strVal val="#ppt_w*2.5"/>
                                          </p:val>
                                        </p:tav>
                                        <p:tav tm="100000">
                                          <p:val>
                                            <p:strVal val="#ppt_w"/>
                                          </p:val>
                                        </p:tav>
                                      </p:tavLst>
                                    </p:anim>
                                    <p:anim calcmode="lin" valueType="num">
                                      <p:cBhvr>
                                        <p:cTn id="16" dur="500" fill="hold"/>
                                        <p:tgtEl>
                                          <p:spTgt spid="90115">
                                            <p:txEl>
                                              <p:pRg st="1" end="1"/>
                                            </p:txEl>
                                          </p:spTgt>
                                        </p:tgtEl>
                                        <p:attrNameLst>
                                          <p:attrName>ppt_h</p:attrName>
                                        </p:attrNameLst>
                                      </p:cBhvr>
                                      <p:tavLst>
                                        <p:tav tm="0">
                                          <p:val>
                                            <p:strVal val="#ppt_h*0.01"/>
                                          </p:val>
                                        </p:tav>
                                        <p:tav tm="100000">
                                          <p:val>
                                            <p:strVal val="#ppt_h"/>
                                          </p:val>
                                        </p:tav>
                                      </p:tavLst>
                                    </p:anim>
                                    <p:anim calcmode="lin" valueType="num">
                                      <p:cBhvr>
                                        <p:cTn id="17"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90115">
                                            <p:txEl>
                                              <p:pRg st="1" end="1"/>
                                            </p:txEl>
                                          </p:spTgt>
                                        </p:tgtEl>
                                        <p:attrNameLst>
                                          <p:attrName>ppt_y</p:attrName>
                                        </p:attrNameLst>
                                      </p:cBhvr>
                                      <p:tavLst>
                                        <p:tav tm="0">
                                          <p:val>
                                            <p:strVal val="#ppt_h+1"/>
                                          </p:val>
                                        </p:tav>
                                        <p:tav tm="100000">
                                          <p:val>
                                            <p:strVal val="#ppt_y"/>
                                          </p:val>
                                        </p:tav>
                                      </p:tavLst>
                                    </p:anim>
                                    <p:animEffect transition="in" filter="fade">
                                      <p:cBhvr>
                                        <p:cTn id="19" dur="500"/>
                                        <p:tgtEl>
                                          <p:spTgt spid="90115">
                                            <p:txEl>
                                              <p:pRg st="1" end="1"/>
                                            </p:txEl>
                                          </p:spTgt>
                                        </p:tgtEl>
                                      </p:cBhvr>
                                    </p:animEffect>
                                  </p:childTnLst>
                                </p:cTn>
                              </p:par>
                            </p:childTnLst>
                          </p:cTn>
                        </p:par>
                        <p:par>
                          <p:cTn id="20" fill="hold" nodeType="afterGroup">
                            <p:stCondLst>
                              <p:cond delay="1000"/>
                            </p:stCondLst>
                            <p:childTnLst>
                              <p:par>
                                <p:cTn id="21" presetID="58" presetClass="entr" presetSubtype="0" accel="100000" fill="hold" grpId="0" nodeType="afterEffect">
                                  <p:stCondLst>
                                    <p:cond delay="0"/>
                                  </p:stCondLst>
                                  <p:childTnLst>
                                    <p:set>
                                      <p:cBhvr>
                                        <p:cTn id="22" dur="1" fill="hold">
                                          <p:stCondLst>
                                            <p:cond delay="0"/>
                                          </p:stCondLst>
                                        </p:cTn>
                                        <p:tgtEl>
                                          <p:spTgt spid="90115">
                                            <p:txEl>
                                              <p:pRg st="2" end="2"/>
                                            </p:txEl>
                                          </p:spTgt>
                                        </p:tgtEl>
                                        <p:attrNameLst>
                                          <p:attrName>style.visibility</p:attrName>
                                        </p:attrNameLst>
                                      </p:cBhvr>
                                      <p:to>
                                        <p:strVal val="visible"/>
                                      </p:to>
                                    </p:set>
                                    <p:anim calcmode="lin" valueType="num">
                                      <p:cBhvr>
                                        <p:cTn id="23" dur="500" fill="hold"/>
                                        <p:tgtEl>
                                          <p:spTgt spid="90115">
                                            <p:txEl>
                                              <p:pRg st="2" end="2"/>
                                            </p:txEl>
                                          </p:spTgt>
                                        </p:tgtEl>
                                        <p:attrNameLst>
                                          <p:attrName>ppt_w</p:attrName>
                                        </p:attrNameLst>
                                      </p:cBhvr>
                                      <p:tavLst>
                                        <p:tav tm="0">
                                          <p:val>
                                            <p:strVal val="#ppt_w*2.5"/>
                                          </p:val>
                                        </p:tav>
                                        <p:tav tm="100000">
                                          <p:val>
                                            <p:strVal val="#ppt_w"/>
                                          </p:val>
                                        </p:tav>
                                      </p:tavLst>
                                    </p:anim>
                                    <p:anim calcmode="lin" valueType="num">
                                      <p:cBhvr>
                                        <p:cTn id="24" dur="500" fill="hold"/>
                                        <p:tgtEl>
                                          <p:spTgt spid="90115">
                                            <p:txEl>
                                              <p:pRg st="2" end="2"/>
                                            </p:txEl>
                                          </p:spTgt>
                                        </p:tgtEl>
                                        <p:attrNameLst>
                                          <p:attrName>ppt_h</p:attrName>
                                        </p:attrNameLst>
                                      </p:cBhvr>
                                      <p:tavLst>
                                        <p:tav tm="0">
                                          <p:val>
                                            <p:strVal val="#ppt_h*0.01"/>
                                          </p:val>
                                        </p:tav>
                                        <p:tav tm="100000">
                                          <p:val>
                                            <p:strVal val="#ppt_h"/>
                                          </p:val>
                                        </p:tav>
                                      </p:tavLst>
                                    </p:anim>
                                    <p:anim calcmode="lin" valueType="num">
                                      <p:cBhvr>
                                        <p:cTn id="25"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90115">
                                            <p:txEl>
                                              <p:pRg st="2" end="2"/>
                                            </p:txEl>
                                          </p:spTgt>
                                        </p:tgtEl>
                                        <p:attrNameLst>
                                          <p:attrName>ppt_y</p:attrName>
                                        </p:attrNameLst>
                                      </p:cBhvr>
                                      <p:tavLst>
                                        <p:tav tm="0">
                                          <p:val>
                                            <p:strVal val="#ppt_h+1"/>
                                          </p:val>
                                        </p:tav>
                                        <p:tav tm="100000">
                                          <p:val>
                                            <p:strVal val="#ppt_y"/>
                                          </p:val>
                                        </p:tav>
                                      </p:tavLst>
                                    </p:anim>
                                    <p:animEffect transition="in" filter="fade">
                                      <p:cBhvr>
                                        <p:cTn id="27" dur="500"/>
                                        <p:tgtEl>
                                          <p:spTgt spid="90115">
                                            <p:txEl>
                                              <p:pRg st="2" end="2"/>
                                            </p:txEl>
                                          </p:spTgt>
                                        </p:tgtEl>
                                      </p:cBhvr>
                                    </p:animEffect>
                                  </p:childTnLst>
                                </p:cTn>
                              </p:par>
                            </p:childTnLst>
                          </p:cTn>
                        </p:par>
                        <p:par>
                          <p:cTn id="28" fill="hold" nodeType="afterGroup">
                            <p:stCondLst>
                              <p:cond delay="1500"/>
                            </p:stCondLst>
                            <p:childTnLst>
                              <p:par>
                                <p:cTn id="29" presetID="58" presetClass="entr" presetSubtype="0" accel="100000" fill="hold" grpId="0" nodeType="afterEffect">
                                  <p:stCondLst>
                                    <p:cond delay="0"/>
                                  </p:stCondLst>
                                  <p:childTnLst>
                                    <p:set>
                                      <p:cBhvr>
                                        <p:cTn id="30" dur="1" fill="hold">
                                          <p:stCondLst>
                                            <p:cond delay="0"/>
                                          </p:stCondLst>
                                        </p:cTn>
                                        <p:tgtEl>
                                          <p:spTgt spid="90115">
                                            <p:txEl>
                                              <p:pRg st="3" end="3"/>
                                            </p:txEl>
                                          </p:spTgt>
                                        </p:tgtEl>
                                        <p:attrNameLst>
                                          <p:attrName>style.visibility</p:attrName>
                                        </p:attrNameLst>
                                      </p:cBhvr>
                                      <p:to>
                                        <p:strVal val="visible"/>
                                      </p:to>
                                    </p:set>
                                    <p:anim calcmode="lin" valueType="num">
                                      <p:cBhvr>
                                        <p:cTn id="31" dur="500" fill="hold"/>
                                        <p:tgtEl>
                                          <p:spTgt spid="90115">
                                            <p:txEl>
                                              <p:pRg st="3" end="3"/>
                                            </p:txEl>
                                          </p:spTgt>
                                        </p:tgtEl>
                                        <p:attrNameLst>
                                          <p:attrName>ppt_w</p:attrName>
                                        </p:attrNameLst>
                                      </p:cBhvr>
                                      <p:tavLst>
                                        <p:tav tm="0">
                                          <p:val>
                                            <p:strVal val="#ppt_w*2.5"/>
                                          </p:val>
                                        </p:tav>
                                        <p:tav tm="100000">
                                          <p:val>
                                            <p:strVal val="#ppt_w"/>
                                          </p:val>
                                        </p:tav>
                                      </p:tavLst>
                                    </p:anim>
                                    <p:anim calcmode="lin" valueType="num">
                                      <p:cBhvr>
                                        <p:cTn id="32" dur="500" fill="hold"/>
                                        <p:tgtEl>
                                          <p:spTgt spid="90115">
                                            <p:txEl>
                                              <p:pRg st="3" end="3"/>
                                            </p:txEl>
                                          </p:spTgt>
                                        </p:tgtEl>
                                        <p:attrNameLst>
                                          <p:attrName>ppt_h</p:attrName>
                                        </p:attrNameLst>
                                      </p:cBhvr>
                                      <p:tavLst>
                                        <p:tav tm="0">
                                          <p:val>
                                            <p:strVal val="#ppt_h*0.01"/>
                                          </p:val>
                                        </p:tav>
                                        <p:tav tm="100000">
                                          <p:val>
                                            <p:strVal val="#ppt_h"/>
                                          </p:val>
                                        </p:tav>
                                      </p:tavLst>
                                    </p:anim>
                                    <p:anim calcmode="lin" valueType="num">
                                      <p:cBhvr>
                                        <p:cTn id="33"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90115">
                                            <p:txEl>
                                              <p:pRg st="3" end="3"/>
                                            </p:txEl>
                                          </p:spTgt>
                                        </p:tgtEl>
                                        <p:attrNameLst>
                                          <p:attrName>ppt_y</p:attrName>
                                        </p:attrNameLst>
                                      </p:cBhvr>
                                      <p:tavLst>
                                        <p:tav tm="0">
                                          <p:val>
                                            <p:strVal val="#ppt_h+1"/>
                                          </p:val>
                                        </p:tav>
                                        <p:tav tm="100000">
                                          <p:val>
                                            <p:strVal val="#ppt_y"/>
                                          </p:val>
                                        </p:tav>
                                      </p:tavLst>
                                    </p:anim>
                                    <p:animEffect transition="in" filter="fade">
                                      <p:cBhvr>
                                        <p:cTn id="35" dur="500"/>
                                        <p:tgtEl>
                                          <p:spTgt spid="90115">
                                            <p:txEl>
                                              <p:pRg st="3" end="3"/>
                                            </p:txEl>
                                          </p:spTgt>
                                        </p:tgtEl>
                                      </p:cBhvr>
                                    </p:animEffect>
                                  </p:childTnLst>
                                </p:cTn>
                              </p:par>
                            </p:childTnLst>
                          </p:cTn>
                        </p:par>
                        <p:par>
                          <p:cTn id="36" fill="hold" nodeType="afterGroup">
                            <p:stCondLst>
                              <p:cond delay="2000"/>
                            </p:stCondLst>
                            <p:childTnLst>
                              <p:par>
                                <p:cTn id="37" presetID="58" presetClass="entr" presetSubtype="0" accel="100000" fill="hold" grpId="0" nodeType="afterEffect">
                                  <p:stCondLst>
                                    <p:cond delay="0"/>
                                  </p:stCondLst>
                                  <p:childTnLst>
                                    <p:set>
                                      <p:cBhvr>
                                        <p:cTn id="38" dur="1" fill="hold">
                                          <p:stCondLst>
                                            <p:cond delay="0"/>
                                          </p:stCondLst>
                                        </p:cTn>
                                        <p:tgtEl>
                                          <p:spTgt spid="90115">
                                            <p:txEl>
                                              <p:pRg st="4" end="4"/>
                                            </p:txEl>
                                          </p:spTgt>
                                        </p:tgtEl>
                                        <p:attrNameLst>
                                          <p:attrName>style.visibility</p:attrName>
                                        </p:attrNameLst>
                                      </p:cBhvr>
                                      <p:to>
                                        <p:strVal val="visible"/>
                                      </p:to>
                                    </p:set>
                                    <p:anim calcmode="lin" valueType="num">
                                      <p:cBhvr>
                                        <p:cTn id="39" dur="500" fill="hold"/>
                                        <p:tgtEl>
                                          <p:spTgt spid="90115">
                                            <p:txEl>
                                              <p:pRg st="4" end="4"/>
                                            </p:txEl>
                                          </p:spTgt>
                                        </p:tgtEl>
                                        <p:attrNameLst>
                                          <p:attrName>ppt_w</p:attrName>
                                        </p:attrNameLst>
                                      </p:cBhvr>
                                      <p:tavLst>
                                        <p:tav tm="0">
                                          <p:val>
                                            <p:strVal val="#ppt_w*2.5"/>
                                          </p:val>
                                        </p:tav>
                                        <p:tav tm="100000">
                                          <p:val>
                                            <p:strVal val="#ppt_w"/>
                                          </p:val>
                                        </p:tav>
                                      </p:tavLst>
                                    </p:anim>
                                    <p:anim calcmode="lin" valueType="num">
                                      <p:cBhvr>
                                        <p:cTn id="40" dur="500" fill="hold"/>
                                        <p:tgtEl>
                                          <p:spTgt spid="90115">
                                            <p:txEl>
                                              <p:pRg st="4" end="4"/>
                                            </p:txEl>
                                          </p:spTgt>
                                        </p:tgtEl>
                                        <p:attrNameLst>
                                          <p:attrName>ppt_h</p:attrName>
                                        </p:attrNameLst>
                                      </p:cBhvr>
                                      <p:tavLst>
                                        <p:tav tm="0">
                                          <p:val>
                                            <p:strVal val="#ppt_h*0.01"/>
                                          </p:val>
                                        </p:tav>
                                        <p:tav tm="100000">
                                          <p:val>
                                            <p:strVal val="#ppt_h"/>
                                          </p:val>
                                        </p:tav>
                                      </p:tavLst>
                                    </p:anim>
                                    <p:anim calcmode="lin" valueType="num">
                                      <p:cBhvr>
                                        <p:cTn id="41" dur="5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90115">
                                            <p:txEl>
                                              <p:pRg st="4" end="4"/>
                                            </p:txEl>
                                          </p:spTgt>
                                        </p:tgtEl>
                                        <p:attrNameLst>
                                          <p:attrName>ppt_y</p:attrName>
                                        </p:attrNameLst>
                                      </p:cBhvr>
                                      <p:tavLst>
                                        <p:tav tm="0">
                                          <p:val>
                                            <p:strVal val="#ppt_h+1"/>
                                          </p:val>
                                        </p:tav>
                                        <p:tav tm="100000">
                                          <p:val>
                                            <p:strVal val="#ppt_y"/>
                                          </p:val>
                                        </p:tav>
                                      </p:tavLst>
                                    </p:anim>
                                    <p:animEffect transition="in" filter="fade">
                                      <p:cBhvr>
                                        <p:cTn id="43" dur="500"/>
                                        <p:tgtEl>
                                          <p:spTgt spid="90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en-US" b="1" smtClean="0"/>
              <a:t>Glossary of Terms</a:t>
            </a:r>
          </a:p>
        </p:txBody>
      </p:sp>
      <p:sp>
        <p:nvSpPr>
          <p:cNvPr id="91139" name="Rectangle 3"/>
          <p:cNvSpPr>
            <a:spLocks noGrp="1" noChangeArrowheads="1"/>
          </p:cNvSpPr>
          <p:nvPr>
            <p:ph type="body" idx="1"/>
          </p:nvPr>
        </p:nvSpPr>
        <p:spPr/>
        <p:txBody>
          <a:bodyPr/>
          <a:lstStyle/>
          <a:p>
            <a:pPr eaLnBrk="1" hangingPunct="1">
              <a:lnSpc>
                <a:spcPct val="80000"/>
              </a:lnSpc>
              <a:spcBef>
                <a:spcPct val="40000"/>
              </a:spcBef>
              <a:buClr>
                <a:schemeClr val="tx1"/>
              </a:buClr>
              <a:buSzPct val="150000"/>
              <a:buFontTx/>
              <a:buChar char="•"/>
            </a:pPr>
            <a:r>
              <a:rPr lang="en-US" sz="2800" b="1" smtClean="0">
                <a:solidFill>
                  <a:schemeClr val="hlink"/>
                </a:solidFill>
              </a:rPr>
              <a:t>Phosphor:</a:t>
            </a:r>
            <a:r>
              <a:rPr lang="en-US" sz="2800" smtClean="0"/>
              <a:t> a chemical substance that emits light when excited by radiation.</a:t>
            </a:r>
          </a:p>
          <a:p>
            <a:pPr eaLnBrk="1" hangingPunct="1">
              <a:lnSpc>
                <a:spcPct val="80000"/>
              </a:lnSpc>
              <a:spcBef>
                <a:spcPct val="40000"/>
              </a:spcBef>
              <a:buClr>
                <a:schemeClr val="tx1"/>
              </a:buClr>
              <a:buSzPct val="150000"/>
              <a:buFontTx/>
              <a:buChar char="•"/>
            </a:pPr>
            <a:r>
              <a:rPr lang="en-US" sz="2800" b="1" smtClean="0">
                <a:solidFill>
                  <a:schemeClr val="hlink"/>
                </a:solidFill>
              </a:rPr>
              <a:t>Pixel:</a:t>
            </a:r>
            <a:r>
              <a:rPr lang="en-US" sz="2800" smtClean="0"/>
              <a:t> Short for </a:t>
            </a:r>
            <a:r>
              <a:rPr lang="en-US" sz="2800" b="1" i="1" smtClean="0"/>
              <a:t>Pic</a:t>
            </a:r>
            <a:r>
              <a:rPr lang="en-US" sz="2800" i="1" smtClean="0"/>
              <a:t>ture </a:t>
            </a:r>
            <a:r>
              <a:rPr lang="en-US" sz="2800" b="1" i="1" smtClean="0"/>
              <a:t>El</a:t>
            </a:r>
            <a:r>
              <a:rPr lang="en-US" sz="2800" i="1" smtClean="0"/>
              <a:t>ement,</a:t>
            </a:r>
            <a:r>
              <a:rPr lang="en-US" sz="2800" smtClean="0"/>
              <a:t> a pixel is a single point in a graphic image. Graphics monitors display pictures by dividing the </a:t>
            </a:r>
            <a:r>
              <a:rPr lang="en-US" sz="2800" smtClean="0">
                <a:hlinkClick r:id="rId2"/>
              </a:rPr>
              <a:t>display screen</a:t>
            </a:r>
            <a:r>
              <a:rPr lang="en-US" sz="2800" smtClean="0"/>
              <a:t> into thousands (or millions) of pixels, arranged in rows and </a:t>
            </a:r>
            <a:r>
              <a:rPr lang="en-US" sz="2800" smtClean="0">
                <a:hlinkClick r:id="rId3"/>
              </a:rPr>
              <a:t>columns</a:t>
            </a:r>
            <a:r>
              <a:rPr lang="en-US" sz="2800" smtClean="0"/>
              <a:t>. The pixels are so close together that they appear connected. </a:t>
            </a:r>
          </a:p>
          <a:p>
            <a:pPr eaLnBrk="1" hangingPunct="1">
              <a:lnSpc>
                <a:spcPct val="80000"/>
              </a:lnSpc>
              <a:spcBef>
                <a:spcPct val="40000"/>
              </a:spcBef>
              <a:buClr>
                <a:schemeClr val="tx1"/>
              </a:buClr>
              <a:buSzPct val="150000"/>
              <a:buFontTx/>
              <a:buChar char="•"/>
            </a:pPr>
            <a:r>
              <a:rPr lang="en-US" sz="2800" b="1" smtClean="0">
                <a:solidFill>
                  <a:schemeClr val="hlink"/>
                </a:solidFill>
              </a:rPr>
              <a:t>Photo-multiplier tube:</a:t>
            </a:r>
            <a:r>
              <a:rPr lang="en-US" sz="2800" smtClean="0"/>
              <a:t> an amplifier used to convert light into electrical signals.</a:t>
            </a:r>
          </a:p>
          <a:p>
            <a:pPr eaLnBrk="1" hangingPunct="1">
              <a:lnSpc>
                <a:spcPct val="80000"/>
              </a:lnSpc>
              <a:buClr>
                <a:schemeClr val="tx1"/>
              </a:buClr>
              <a:buFont typeface="Wingdings" pitchFamily="2" charset="2"/>
              <a:buNone/>
            </a:pPr>
            <a:endParaRPr lang="en-US" sz="2800" smtClean="0"/>
          </a:p>
          <a:p>
            <a:pPr eaLnBrk="1" hangingPunct="1">
              <a:lnSpc>
                <a:spcPct val="80000"/>
              </a:lnSpc>
              <a:buClr>
                <a:schemeClr val="tx1"/>
              </a:buClr>
            </a:pPr>
            <a:endParaRPr lang="en-US" sz="2800" smtClean="0"/>
          </a:p>
        </p:txBody>
      </p:sp>
    </p:spTree>
    <p:extLst>
      <p:ext uri="{BB962C8B-B14F-4D97-AF65-F5344CB8AC3E}">
        <p14:creationId xmlns:p14="http://schemas.microsoft.com/office/powerpoint/2010/main" val="423240814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p:cTn id="7" dur="500" fill="hold"/>
                                        <p:tgtEl>
                                          <p:spTgt spid="91139">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91139">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91139">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91139">
                                            <p:txEl>
                                              <p:pRg st="0" end="0"/>
                                            </p:txEl>
                                          </p:spTgt>
                                        </p:tgtEl>
                                      </p:cBhvr>
                                    </p:animEffect>
                                  </p:childTnLst>
                                </p:cTn>
                              </p:par>
                            </p:childTnLst>
                          </p:cTn>
                        </p:par>
                        <p:par>
                          <p:cTn id="12" fill="hold" nodeType="afterGroup">
                            <p:stCondLst>
                              <p:cond delay="500"/>
                            </p:stCondLst>
                            <p:childTnLst>
                              <p:par>
                                <p:cTn id="13" presetID="58" presetClass="entr" presetSubtype="0" accel="100000" fill="hold" grpId="0" nodeType="afterEffect">
                                  <p:stCondLst>
                                    <p:cond delay="0"/>
                                  </p:stCondLst>
                                  <p:childTnLst>
                                    <p:set>
                                      <p:cBhvr>
                                        <p:cTn id="14" dur="1" fill="hold">
                                          <p:stCondLst>
                                            <p:cond delay="0"/>
                                          </p:stCondLst>
                                        </p:cTn>
                                        <p:tgtEl>
                                          <p:spTgt spid="91139">
                                            <p:txEl>
                                              <p:pRg st="1" end="1"/>
                                            </p:txEl>
                                          </p:spTgt>
                                        </p:tgtEl>
                                        <p:attrNameLst>
                                          <p:attrName>style.visibility</p:attrName>
                                        </p:attrNameLst>
                                      </p:cBhvr>
                                      <p:to>
                                        <p:strVal val="visible"/>
                                      </p:to>
                                    </p:set>
                                    <p:anim calcmode="lin" valueType="num">
                                      <p:cBhvr>
                                        <p:cTn id="15" dur="500" fill="hold"/>
                                        <p:tgtEl>
                                          <p:spTgt spid="91139">
                                            <p:txEl>
                                              <p:pRg st="1" end="1"/>
                                            </p:txEl>
                                          </p:spTgt>
                                        </p:tgtEl>
                                        <p:attrNameLst>
                                          <p:attrName>ppt_w</p:attrName>
                                        </p:attrNameLst>
                                      </p:cBhvr>
                                      <p:tavLst>
                                        <p:tav tm="0">
                                          <p:val>
                                            <p:strVal val="#ppt_w*2.5"/>
                                          </p:val>
                                        </p:tav>
                                        <p:tav tm="100000">
                                          <p:val>
                                            <p:strVal val="#ppt_w"/>
                                          </p:val>
                                        </p:tav>
                                      </p:tavLst>
                                    </p:anim>
                                    <p:anim calcmode="lin" valueType="num">
                                      <p:cBhvr>
                                        <p:cTn id="16" dur="500" fill="hold"/>
                                        <p:tgtEl>
                                          <p:spTgt spid="91139">
                                            <p:txEl>
                                              <p:pRg st="1" end="1"/>
                                            </p:txEl>
                                          </p:spTgt>
                                        </p:tgtEl>
                                        <p:attrNameLst>
                                          <p:attrName>ppt_h</p:attrName>
                                        </p:attrNameLst>
                                      </p:cBhvr>
                                      <p:tavLst>
                                        <p:tav tm="0">
                                          <p:val>
                                            <p:strVal val="#ppt_h*0.01"/>
                                          </p:val>
                                        </p:tav>
                                        <p:tav tm="100000">
                                          <p:val>
                                            <p:strVal val="#ppt_h"/>
                                          </p:val>
                                        </p:tav>
                                      </p:tavLst>
                                    </p:anim>
                                    <p:anim calcmode="lin" valueType="num">
                                      <p:cBhvr>
                                        <p:cTn id="17"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91139">
                                            <p:txEl>
                                              <p:pRg st="1" end="1"/>
                                            </p:txEl>
                                          </p:spTgt>
                                        </p:tgtEl>
                                        <p:attrNameLst>
                                          <p:attrName>ppt_y</p:attrName>
                                        </p:attrNameLst>
                                      </p:cBhvr>
                                      <p:tavLst>
                                        <p:tav tm="0">
                                          <p:val>
                                            <p:strVal val="#ppt_h+1"/>
                                          </p:val>
                                        </p:tav>
                                        <p:tav tm="100000">
                                          <p:val>
                                            <p:strVal val="#ppt_y"/>
                                          </p:val>
                                        </p:tav>
                                      </p:tavLst>
                                    </p:anim>
                                    <p:animEffect transition="in" filter="fade">
                                      <p:cBhvr>
                                        <p:cTn id="19" dur="500"/>
                                        <p:tgtEl>
                                          <p:spTgt spid="91139">
                                            <p:txEl>
                                              <p:pRg st="1" end="1"/>
                                            </p:txEl>
                                          </p:spTgt>
                                        </p:tgtEl>
                                      </p:cBhvr>
                                    </p:animEffect>
                                  </p:childTnLst>
                                </p:cTn>
                              </p:par>
                            </p:childTnLst>
                          </p:cTn>
                        </p:par>
                        <p:par>
                          <p:cTn id="20" fill="hold" nodeType="afterGroup">
                            <p:stCondLst>
                              <p:cond delay="1000"/>
                            </p:stCondLst>
                            <p:childTnLst>
                              <p:par>
                                <p:cTn id="21" presetID="58" presetClass="entr" presetSubtype="0" accel="100000" fill="hold" grpId="0" nodeType="afterEffect">
                                  <p:stCondLst>
                                    <p:cond delay="0"/>
                                  </p:stCondLst>
                                  <p:childTnLst>
                                    <p:set>
                                      <p:cBhvr>
                                        <p:cTn id="22" dur="1" fill="hold">
                                          <p:stCondLst>
                                            <p:cond delay="0"/>
                                          </p:stCondLst>
                                        </p:cTn>
                                        <p:tgtEl>
                                          <p:spTgt spid="91139">
                                            <p:txEl>
                                              <p:pRg st="2" end="2"/>
                                            </p:txEl>
                                          </p:spTgt>
                                        </p:tgtEl>
                                        <p:attrNameLst>
                                          <p:attrName>style.visibility</p:attrName>
                                        </p:attrNameLst>
                                      </p:cBhvr>
                                      <p:to>
                                        <p:strVal val="visible"/>
                                      </p:to>
                                    </p:set>
                                    <p:anim calcmode="lin" valueType="num">
                                      <p:cBhvr>
                                        <p:cTn id="23" dur="500" fill="hold"/>
                                        <p:tgtEl>
                                          <p:spTgt spid="91139">
                                            <p:txEl>
                                              <p:pRg st="2" end="2"/>
                                            </p:txEl>
                                          </p:spTgt>
                                        </p:tgtEl>
                                        <p:attrNameLst>
                                          <p:attrName>ppt_w</p:attrName>
                                        </p:attrNameLst>
                                      </p:cBhvr>
                                      <p:tavLst>
                                        <p:tav tm="0">
                                          <p:val>
                                            <p:strVal val="#ppt_w*2.5"/>
                                          </p:val>
                                        </p:tav>
                                        <p:tav tm="100000">
                                          <p:val>
                                            <p:strVal val="#ppt_w"/>
                                          </p:val>
                                        </p:tav>
                                      </p:tavLst>
                                    </p:anim>
                                    <p:anim calcmode="lin" valueType="num">
                                      <p:cBhvr>
                                        <p:cTn id="24" dur="500" fill="hold"/>
                                        <p:tgtEl>
                                          <p:spTgt spid="91139">
                                            <p:txEl>
                                              <p:pRg st="2" end="2"/>
                                            </p:txEl>
                                          </p:spTgt>
                                        </p:tgtEl>
                                        <p:attrNameLst>
                                          <p:attrName>ppt_h</p:attrName>
                                        </p:attrNameLst>
                                      </p:cBhvr>
                                      <p:tavLst>
                                        <p:tav tm="0">
                                          <p:val>
                                            <p:strVal val="#ppt_h*0.01"/>
                                          </p:val>
                                        </p:tav>
                                        <p:tav tm="100000">
                                          <p:val>
                                            <p:strVal val="#ppt_h"/>
                                          </p:val>
                                        </p:tav>
                                      </p:tavLst>
                                    </p:anim>
                                    <p:anim calcmode="lin" valueType="num">
                                      <p:cBhvr>
                                        <p:cTn id="25"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91139">
                                            <p:txEl>
                                              <p:pRg st="2" end="2"/>
                                            </p:txEl>
                                          </p:spTgt>
                                        </p:tgtEl>
                                        <p:attrNameLst>
                                          <p:attrName>ppt_y</p:attrName>
                                        </p:attrNameLst>
                                      </p:cBhvr>
                                      <p:tavLst>
                                        <p:tav tm="0">
                                          <p:val>
                                            <p:strVal val="#ppt_h+1"/>
                                          </p:val>
                                        </p:tav>
                                        <p:tav tm="100000">
                                          <p:val>
                                            <p:strVal val="#ppt_y"/>
                                          </p:val>
                                        </p:tav>
                                      </p:tavLst>
                                    </p:anim>
                                    <p:animEffect transition="in" filter="fade">
                                      <p:cBhvr>
                                        <p:cTn id="27" dur="500"/>
                                        <p:tgtEl>
                                          <p:spTgt spid="91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r>
              <a:rPr lang="en-US" b="1" smtClean="0"/>
              <a:t>Glossary of Terms</a:t>
            </a:r>
          </a:p>
        </p:txBody>
      </p:sp>
      <p:sp>
        <p:nvSpPr>
          <p:cNvPr id="92163" name="Rectangle 3"/>
          <p:cNvSpPr>
            <a:spLocks noGrp="1" noChangeArrowheads="1"/>
          </p:cNvSpPr>
          <p:nvPr>
            <p:ph type="body" idx="1"/>
          </p:nvPr>
        </p:nvSpPr>
        <p:spPr/>
        <p:txBody>
          <a:bodyPr/>
          <a:lstStyle/>
          <a:p>
            <a:pPr eaLnBrk="1" hangingPunct="1">
              <a:lnSpc>
                <a:spcPct val="80000"/>
              </a:lnSpc>
              <a:spcBef>
                <a:spcPct val="40000"/>
              </a:spcBef>
              <a:buClr>
                <a:schemeClr val="tx1"/>
              </a:buClr>
              <a:buSzPct val="150000"/>
              <a:buFontTx/>
              <a:buChar char="•"/>
            </a:pPr>
            <a:r>
              <a:rPr lang="en-US" sz="2800" b="1" smtClean="0">
                <a:solidFill>
                  <a:schemeClr val="hlink"/>
                </a:solidFill>
              </a:rPr>
              <a:t>Radioactive:</a:t>
            </a:r>
            <a:r>
              <a:rPr lang="en-US" sz="2800" smtClean="0"/>
              <a:t> to give off radiation spontaneously.</a:t>
            </a:r>
          </a:p>
          <a:p>
            <a:pPr eaLnBrk="1" hangingPunct="1">
              <a:lnSpc>
                <a:spcPct val="80000"/>
              </a:lnSpc>
              <a:spcBef>
                <a:spcPct val="40000"/>
              </a:spcBef>
              <a:buClr>
                <a:schemeClr val="tx1"/>
              </a:buClr>
              <a:buSzPct val="150000"/>
              <a:buFontTx/>
              <a:buChar char="•"/>
            </a:pPr>
            <a:r>
              <a:rPr lang="en-US" sz="2800" b="1" smtClean="0">
                <a:solidFill>
                  <a:schemeClr val="hlink"/>
                </a:solidFill>
              </a:rPr>
              <a:t>Radiograph:</a:t>
            </a:r>
            <a:r>
              <a:rPr lang="en-US" sz="2800" smtClean="0"/>
              <a:t> an image of the internal structure of and object produced using a source of radiation and a recording device.</a:t>
            </a:r>
          </a:p>
          <a:p>
            <a:pPr eaLnBrk="1" hangingPunct="1">
              <a:lnSpc>
                <a:spcPct val="80000"/>
              </a:lnSpc>
              <a:spcBef>
                <a:spcPct val="40000"/>
              </a:spcBef>
              <a:buClr>
                <a:schemeClr val="tx1"/>
              </a:buClr>
              <a:buSzPct val="150000"/>
              <a:buFontTx/>
              <a:buChar char="•"/>
            </a:pPr>
            <a:r>
              <a:rPr lang="en-US" sz="2800" b="1" smtClean="0">
                <a:solidFill>
                  <a:schemeClr val="hlink"/>
                </a:solidFill>
              </a:rPr>
              <a:t>Silver Bromide:</a:t>
            </a:r>
            <a:r>
              <a:rPr lang="en-US" sz="2800" smtClean="0"/>
              <a:t> silver and bromine compound used in film emulsion to form the image seen on a radiograph.</a:t>
            </a:r>
          </a:p>
        </p:txBody>
      </p:sp>
    </p:spTree>
    <p:extLst>
      <p:ext uri="{BB962C8B-B14F-4D97-AF65-F5344CB8AC3E}">
        <p14:creationId xmlns:p14="http://schemas.microsoft.com/office/powerpoint/2010/main" val="6075276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p:cTn id="7" dur="500" fill="hold"/>
                                        <p:tgtEl>
                                          <p:spTgt spid="9216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9216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9216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92163">
                                            <p:txEl>
                                              <p:pRg st="0" end="0"/>
                                            </p:txEl>
                                          </p:spTgt>
                                        </p:tgtEl>
                                      </p:cBhvr>
                                    </p:animEffect>
                                  </p:childTnLst>
                                </p:cTn>
                              </p:par>
                            </p:childTnLst>
                          </p:cTn>
                        </p:par>
                        <p:par>
                          <p:cTn id="12" fill="hold" nodeType="afterGroup">
                            <p:stCondLst>
                              <p:cond delay="500"/>
                            </p:stCondLst>
                            <p:childTnLst>
                              <p:par>
                                <p:cTn id="13" presetID="58" presetClass="entr" presetSubtype="0" accel="100000" fill="hold" grpId="0" nodeType="afterEffect">
                                  <p:stCondLst>
                                    <p:cond delay="0"/>
                                  </p:stCondLst>
                                  <p:childTnLst>
                                    <p:set>
                                      <p:cBhvr>
                                        <p:cTn id="14" dur="1" fill="hold">
                                          <p:stCondLst>
                                            <p:cond delay="0"/>
                                          </p:stCondLst>
                                        </p:cTn>
                                        <p:tgtEl>
                                          <p:spTgt spid="92163">
                                            <p:txEl>
                                              <p:pRg st="1" end="1"/>
                                            </p:txEl>
                                          </p:spTgt>
                                        </p:tgtEl>
                                        <p:attrNameLst>
                                          <p:attrName>style.visibility</p:attrName>
                                        </p:attrNameLst>
                                      </p:cBhvr>
                                      <p:to>
                                        <p:strVal val="visible"/>
                                      </p:to>
                                    </p:set>
                                    <p:anim calcmode="lin" valueType="num">
                                      <p:cBhvr>
                                        <p:cTn id="15" dur="500" fill="hold"/>
                                        <p:tgtEl>
                                          <p:spTgt spid="92163">
                                            <p:txEl>
                                              <p:pRg st="1" end="1"/>
                                            </p:txEl>
                                          </p:spTgt>
                                        </p:tgtEl>
                                        <p:attrNameLst>
                                          <p:attrName>ppt_w</p:attrName>
                                        </p:attrNameLst>
                                      </p:cBhvr>
                                      <p:tavLst>
                                        <p:tav tm="0">
                                          <p:val>
                                            <p:strVal val="#ppt_w*2.5"/>
                                          </p:val>
                                        </p:tav>
                                        <p:tav tm="100000">
                                          <p:val>
                                            <p:strVal val="#ppt_w"/>
                                          </p:val>
                                        </p:tav>
                                      </p:tavLst>
                                    </p:anim>
                                    <p:anim calcmode="lin" valueType="num">
                                      <p:cBhvr>
                                        <p:cTn id="16" dur="500" fill="hold"/>
                                        <p:tgtEl>
                                          <p:spTgt spid="92163">
                                            <p:txEl>
                                              <p:pRg st="1" end="1"/>
                                            </p:txEl>
                                          </p:spTgt>
                                        </p:tgtEl>
                                        <p:attrNameLst>
                                          <p:attrName>ppt_h</p:attrName>
                                        </p:attrNameLst>
                                      </p:cBhvr>
                                      <p:tavLst>
                                        <p:tav tm="0">
                                          <p:val>
                                            <p:strVal val="#ppt_h*0.01"/>
                                          </p:val>
                                        </p:tav>
                                        <p:tav tm="100000">
                                          <p:val>
                                            <p:strVal val="#ppt_h"/>
                                          </p:val>
                                        </p:tav>
                                      </p:tavLst>
                                    </p:anim>
                                    <p:anim calcmode="lin" valueType="num">
                                      <p:cBhvr>
                                        <p:cTn id="17" dur="5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92163">
                                            <p:txEl>
                                              <p:pRg st="1" end="1"/>
                                            </p:txEl>
                                          </p:spTgt>
                                        </p:tgtEl>
                                        <p:attrNameLst>
                                          <p:attrName>ppt_y</p:attrName>
                                        </p:attrNameLst>
                                      </p:cBhvr>
                                      <p:tavLst>
                                        <p:tav tm="0">
                                          <p:val>
                                            <p:strVal val="#ppt_h+1"/>
                                          </p:val>
                                        </p:tav>
                                        <p:tav tm="100000">
                                          <p:val>
                                            <p:strVal val="#ppt_y"/>
                                          </p:val>
                                        </p:tav>
                                      </p:tavLst>
                                    </p:anim>
                                    <p:animEffect transition="in" filter="fade">
                                      <p:cBhvr>
                                        <p:cTn id="19" dur="500"/>
                                        <p:tgtEl>
                                          <p:spTgt spid="92163">
                                            <p:txEl>
                                              <p:pRg st="1" end="1"/>
                                            </p:txEl>
                                          </p:spTgt>
                                        </p:tgtEl>
                                      </p:cBhvr>
                                    </p:animEffect>
                                  </p:childTnLst>
                                </p:cTn>
                              </p:par>
                            </p:childTnLst>
                          </p:cTn>
                        </p:par>
                        <p:par>
                          <p:cTn id="20" fill="hold" nodeType="afterGroup">
                            <p:stCondLst>
                              <p:cond delay="1000"/>
                            </p:stCondLst>
                            <p:childTnLst>
                              <p:par>
                                <p:cTn id="21" presetID="58" presetClass="entr" presetSubtype="0" accel="100000" fill="hold" grpId="0" nodeType="afterEffect">
                                  <p:stCondLst>
                                    <p:cond delay="0"/>
                                  </p:stCondLst>
                                  <p:childTnLst>
                                    <p:set>
                                      <p:cBhvr>
                                        <p:cTn id="22" dur="1" fill="hold">
                                          <p:stCondLst>
                                            <p:cond delay="0"/>
                                          </p:stCondLst>
                                        </p:cTn>
                                        <p:tgtEl>
                                          <p:spTgt spid="92163">
                                            <p:txEl>
                                              <p:pRg st="2" end="2"/>
                                            </p:txEl>
                                          </p:spTgt>
                                        </p:tgtEl>
                                        <p:attrNameLst>
                                          <p:attrName>style.visibility</p:attrName>
                                        </p:attrNameLst>
                                      </p:cBhvr>
                                      <p:to>
                                        <p:strVal val="visible"/>
                                      </p:to>
                                    </p:set>
                                    <p:anim calcmode="lin" valueType="num">
                                      <p:cBhvr>
                                        <p:cTn id="23" dur="500" fill="hold"/>
                                        <p:tgtEl>
                                          <p:spTgt spid="92163">
                                            <p:txEl>
                                              <p:pRg st="2" end="2"/>
                                            </p:txEl>
                                          </p:spTgt>
                                        </p:tgtEl>
                                        <p:attrNameLst>
                                          <p:attrName>ppt_w</p:attrName>
                                        </p:attrNameLst>
                                      </p:cBhvr>
                                      <p:tavLst>
                                        <p:tav tm="0">
                                          <p:val>
                                            <p:strVal val="#ppt_w*2.5"/>
                                          </p:val>
                                        </p:tav>
                                        <p:tav tm="100000">
                                          <p:val>
                                            <p:strVal val="#ppt_w"/>
                                          </p:val>
                                        </p:tav>
                                      </p:tavLst>
                                    </p:anim>
                                    <p:anim calcmode="lin" valueType="num">
                                      <p:cBhvr>
                                        <p:cTn id="24" dur="500" fill="hold"/>
                                        <p:tgtEl>
                                          <p:spTgt spid="92163">
                                            <p:txEl>
                                              <p:pRg st="2" end="2"/>
                                            </p:txEl>
                                          </p:spTgt>
                                        </p:tgtEl>
                                        <p:attrNameLst>
                                          <p:attrName>ppt_h</p:attrName>
                                        </p:attrNameLst>
                                      </p:cBhvr>
                                      <p:tavLst>
                                        <p:tav tm="0">
                                          <p:val>
                                            <p:strVal val="#ppt_h*0.01"/>
                                          </p:val>
                                        </p:tav>
                                        <p:tav tm="100000">
                                          <p:val>
                                            <p:strVal val="#ppt_h"/>
                                          </p:val>
                                        </p:tav>
                                      </p:tavLst>
                                    </p:anim>
                                    <p:anim calcmode="lin" valueType="num">
                                      <p:cBhvr>
                                        <p:cTn id="25" dur="5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92163">
                                            <p:txEl>
                                              <p:pRg st="2" end="2"/>
                                            </p:txEl>
                                          </p:spTgt>
                                        </p:tgtEl>
                                        <p:attrNameLst>
                                          <p:attrName>ppt_y</p:attrName>
                                        </p:attrNameLst>
                                      </p:cBhvr>
                                      <p:tavLst>
                                        <p:tav tm="0">
                                          <p:val>
                                            <p:strVal val="#ppt_h+1"/>
                                          </p:val>
                                        </p:tav>
                                        <p:tav tm="100000">
                                          <p:val>
                                            <p:strVal val="#ppt_y"/>
                                          </p:val>
                                        </p:tav>
                                      </p:tavLst>
                                    </p:anim>
                                    <p:animEffect transition="in" filter="fade">
                                      <p:cBhvr>
                                        <p:cTn id="27" dur="500"/>
                                        <p:tgtEl>
                                          <p:spTgt spid="92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3889" y="360679"/>
            <a:ext cx="2773045" cy="695960"/>
          </a:xfrm>
          <a:prstGeom prst="rect">
            <a:avLst/>
          </a:prstGeom>
        </p:spPr>
        <p:txBody>
          <a:bodyPr vert="horz" wrap="square" lIns="0" tIns="12700" rIns="0" bIns="0" rtlCol="0">
            <a:spAutoFit/>
          </a:bodyPr>
          <a:lstStyle/>
          <a:p>
            <a:pPr marL="12700">
              <a:lnSpc>
                <a:spcPct val="100000"/>
              </a:lnSpc>
              <a:spcBef>
                <a:spcPts val="100"/>
              </a:spcBef>
            </a:pPr>
            <a:r>
              <a:rPr sz="4400" dirty="0"/>
              <a:t>Lamp</a:t>
            </a:r>
            <a:r>
              <a:rPr sz="4400" spc="-80" dirty="0"/>
              <a:t> </a:t>
            </a:r>
            <a:r>
              <a:rPr sz="4400" spc="-5" dirty="0"/>
              <a:t>Wave</a:t>
            </a:r>
            <a:endParaRPr sz="4400"/>
          </a:p>
        </p:txBody>
      </p:sp>
      <p:sp>
        <p:nvSpPr>
          <p:cNvPr id="3" name="object 3"/>
          <p:cNvSpPr txBox="1"/>
          <p:nvPr/>
        </p:nvSpPr>
        <p:spPr>
          <a:xfrm>
            <a:off x="535940" y="1176020"/>
            <a:ext cx="8061325" cy="1854200"/>
          </a:xfrm>
          <a:prstGeom prst="rect">
            <a:avLst/>
          </a:prstGeom>
        </p:spPr>
        <p:txBody>
          <a:bodyPr vert="horz" wrap="square" lIns="0" tIns="12700" rIns="0" bIns="0" rtlCol="0">
            <a:spAutoFit/>
          </a:bodyPr>
          <a:lstStyle/>
          <a:p>
            <a:pPr marL="12700" marR="5080">
              <a:lnSpc>
                <a:spcPct val="100000"/>
              </a:lnSpc>
              <a:spcBef>
                <a:spcPts val="100"/>
              </a:spcBef>
            </a:pPr>
            <a:r>
              <a:rPr sz="2400" b="1" spc="-5" dirty="0">
                <a:latin typeface="Times New Roman"/>
                <a:cs typeface="Times New Roman"/>
              </a:rPr>
              <a:t>Lamp </a:t>
            </a:r>
            <a:r>
              <a:rPr sz="2400" b="1" dirty="0">
                <a:latin typeface="Times New Roman"/>
                <a:cs typeface="Times New Roman"/>
              </a:rPr>
              <a:t>Wave: </a:t>
            </a:r>
            <a:r>
              <a:rPr sz="2400" spc="-10" dirty="0">
                <a:latin typeface="Times New Roman"/>
                <a:cs typeface="Times New Roman"/>
              </a:rPr>
              <a:t>Lamp </a:t>
            </a:r>
            <a:r>
              <a:rPr sz="2400" spc="-5" dirty="0">
                <a:latin typeface="Times New Roman"/>
                <a:cs typeface="Times New Roman"/>
              </a:rPr>
              <a:t>wave </a:t>
            </a:r>
            <a:r>
              <a:rPr sz="2400" dirty="0">
                <a:latin typeface="Times New Roman"/>
                <a:cs typeface="Times New Roman"/>
              </a:rPr>
              <a:t>are </a:t>
            </a:r>
            <a:r>
              <a:rPr sz="2400" spc="-5" dirty="0">
                <a:latin typeface="Times New Roman"/>
                <a:cs typeface="Times New Roman"/>
              </a:rPr>
              <a:t>surface waves </a:t>
            </a:r>
            <a:r>
              <a:rPr sz="2400" dirty="0">
                <a:latin typeface="Times New Roman"/>
                <a:cs typeface="Times New Roman"/>
              </a:rPr>
              <a:t>propagate parallel to  the test </a:t>
            </a:r>
            <a:r>
              <a:rPr sz="2400" spc="-5" dirty="0">
                <a:latin typeface="Times New Roman"/>
                <a:cs typeface="Times New Roman"/>
              </a:rPr>
              <a:t>surface </a:t>
            </a:r>
            <a:r>
              <a:rPr sz="2400" dirty="0">
                <a:latin typeface="Times New Roman"/>
                <a:cs typeface="Times New Roman"/>
              </a:rPr>
              <a:t>and have a particle </a:t>
            </a:r>
            <a:r>
              <a:rPr sz="2400" spc="-5" dirty="0">
                <a:latin typeface="Times New Roman"/>
                <a:cs typeface="Times New Roman"/>
              </a:rPr>
              <a:t>motion </a:t>
            </a:r>
            <a:r>
              <a:rPr sz="2400" dirty="0">
                <a:latin typeface="Times New Roman"/>
                <a:cs typeface="Times New Roman"/>
              </a:rPr>
              <a:t>that is elliptical. They  occur </a:t>
            </a:r>
            <a:r>
              <a:rPr sz="2400" spc="-5" dirty="0">
                <a:latin typeface="Times New Roman"/>
                <a:cs typeface="Times New Roman"/>
              </a:rPr>
              <a:t>when </a:t>
            </a:r>
            <a:r>
              <a:rPr sz="2400" dirty="0">
                <a:latin typeface="Times New Roman"/>
                <a:cs typeface="Times New Roman"/>
              </a:rPr>
              <a:t>the </a:t>
            </a:r>
            <a:r>
              <a:rPr sz="2400" spc="-5" dirty="0">
                <a:latin typeface="Times New Roman"/>
                <a:cs typeface="Times New Roman"/>
              </a:rPr>
              <a:t>thickness </a:t>
            </a:r>
            <a:r>
              <a:rPr sz="2400" dirty="0">
                <a:latin typeface="Times New Roman"/>
                <a:cs typeface="Times New Roman"/>
              </a:rPr>
              <a:t>of the test </a:t>
            </a:r>
            <a:r>
              <a:rPr sz="2400" spc="-5" dirty="0">
                <a:latin typeface="Times New Roman"/>
                <a:cs typeface="Times New Roman"/>
              </a:rPr>
              <a:t>material </a:t>
            </a:r>
            <a:r>
              <a:rPr sz="2400" dirty="0">
                <a:latin typeface="Times New Roman"/>
                <a:cs typeface="Times New Roman"/>
              </a:rPr>
              <a:t>is only a </a:t>
            </a:r>
            <a:r>
              <a:rPr sz="2400" spc="-5" dirty="0">
                <a:latin typeface="Times New Roman"/>
                <a:cs typeface="Times New Roman"/>
              </a:rPr>
              <a:t>few  </a:t>
            </a:r>
            <a:r>
              <a:rPr sz="2400" dirty="0">
                <a:latin typeface="Times New Roman"/>
                <a:cs typeface="Times New Roman"/>
              </a:rPr>
              <a:t>wavelength </a:t>
            </a:r>
            <a:r>
              <a:rPr sz="2400" spc="-5" dirty="0">
                <a:latin typeface="Times New Roman"/>
                <a:cs typeface="Times New Roman"/>
              </a:rPr>
              <a:t>at </a:t>
            </a:r>
            <a:r>
              <a:rPr sz="2400" dirty="0">
                <a:latin typeface="Times New Roman"/>
                <a:cs typeface="Times New Roman"/>
              </a:rPr>
              <a:t>the test </a:t>
            </a:r>
            <a:r>
              <a:rPr sz="2400" spc="-5" dirty="0">
                <a:latin typeface="Times New Roman"/>
                <a:cs typeface="Times New Roman"/>
              </a:rPr>
              <a:t>frequency </a:t>
            </a:r>
            <a:r>
              <a:rPr sz="2400" dirty="0">
                <a:latin typeface="Times New Roman"/>
                <a:cs typeface="Times New Roman"/>
              </a:rPr>
              <a:t>and </a:t>
            </a:r>
            <a:r>
              <a:rPr sz="2400" spc="-5" dirty="0">
                <a:latin typeface="Times New Roman"/>
                <a:cs typeface="Times New Roman"/>
              </a:rPr>
              <a:t>where </a:t>
            </a:r>
            <a:r>
              <a:rPr sz="2400" dirty="0">
                <a:latin typeface="Times New Roman"/>
                <a:cs typeface="Times New Roman"/>
              </a:rPr>
              <a:t>the </a:t>
            </a:r>
            <a:r>
              <a:rPr sz="2400" spc="-5" dirty="0">
                <a:latin typeface="Times New Roman"/>
                <a:cs typeface="Times New Roman"/>
              </a:rPr>
              <a:t>test specimen </a:t>
            </a:r>
            <a:r>
              <a:rPr sz="2400" dirty="0">
                <a:latin typeface="Times New Roman"/>
                <a:cs typeface="Times New Roman"/>
              </a:rPr>
              <a:t>is  of uniform</a:t>
            </a:r>
            <a:r>
              <a:rPr sz="2400" spc="-30" dirty="0">
                <a:latin typeface="Times New Roman"/>
                <a:cs typeface="Times New Roman"/>
              </a:rPr>
              <a:t> </a:t>
            </a:r>
            <a:r>
              <a:rPr sz="2400" spc="-5" dirty="0">
                <a:latin typeface="Times New Roman"/>
                <a:cs typeface="Times New Roman"/>
              </a:rPr>
              <a:t>thickness</a:t>
            </a:r>
            <a:endParaRPr sz="2400">
              <a:latin typeface="Times New Roman"/>
              <a:cs typeface="Times New Roman"/>
            </a:endParaRPr>
          </a:p>
        </p:txBody>
      </p:sp>
      <p:sp>
        <p:nvSpPr>
          <p:cNvPr id="4" name="object 4"/>
          <p:cNvSpPr/>
          <p:nvPr/>
        </p:nvSpPr>
        <p:spPr>
          <a:xfrm>
            <a:off x="2720923" y="3124200"/>
            <a:ext cx="3653600" cy="333674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2342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6669" y="1757679"/>
            <a:ext cx="1992630" cy="2965450"/>
          </a:xfrm>
          <a:prstGeom prst="rect">
            <a:avLst/>
          </a:prstGeom>
        </p:spPr>
        <p:txBody>
          <a:bodyPr vert="horz" wrap="square" lIns="0" tIns="36830" rIns="0" bIns="0" rtlCol="0">
            <a:spAutoFit/>
          </a:bodyPr>
          <a:lstStyle/>
          <a:p>
            <a:pPr marL="12700" marR="387985">
              <a:lnSpc>
                <a:spcPts val="2010"/>
              </a:lnSpc>
              <a:spcBef>
                <a:spcPts val="290"/>
              </a:spcBef>
            </a:pPr>
            <a:r>
              <a:rPr sz="1800" b="1" spc="-10" dirty="0">
                <a:latin typeface="Arial"/>
                <a:cs typeface="Arial"/>
              </a:rPr>
              <a:t>Wave Types</a:t>
            </a:r>
            <a:r>
              <a:rPr sz="1800" b="1" spc="-70" dirty="0">
                <a:latin typeface="Arial"/>
                <a:cs typeface="Arial"/>
              </a:rPr>
              <a:t> </a:t>
            </a:r>
            <a:r>
              <a:rPr sz="1800" b="1" dirty="0">
                <a:latin typeface="Arial"/>
                <a:cs typeface="Arial"/>
              </a:rPr>
              <a:t>in  </a:t>
            </a:r>
            <a:r>
              <a:rPr sz="1800" b="1" spc="-5" dirty="0">
                <a:latin typeface="Arial"/>
                <a:cs typeface="Arial"/>
              </a:rPr>
              <a:t>Solids</a:t>
            </a:r>
            <a:endParaRPr sz="1800">
              <a:latin typeface="Arial"/>
              <a:cs typeface="Arial"/>
            </a:endParaRPr>
          </a:p>
          <a:p>
            <a:pPr>
              <a:lnSpc>
                <a:spcPct val="100000"/>
              </a:lnSpc>
              <a:spcBef>
                <a:spcPts val="30"/>
              </a:spcBef>
            </a:pPr>
            <a:endParaRPr sz="2000">
              <a:latin typeface="Arial"/>
              <a:cs typeface="Arial"/>
            </a:endParaRPr>
          </a:p>
          <a:p>
            <a:pPr marL="12700">
              <a:lnSpc>
                <a:spcPct val="100000"/>
              </a:lnSpc>
            </a:pPr>
            <a:r>
              <a:rPr sz="1800" spc="-10" dirty="0">
                <a:latin typeface="Arial"/>
                <a:cs typeface="Arial"/>
              </a:rPr>
              <a:t>Longitudinal</a:t>
            </a:r>
            <a:endParaRPr sz="1800">
              <a:latin typeface="Arial"/>
              <a:cs typeface="Arial"/>
            </a:endParaRPr>
          </a:p>
          <a:p>
            <a:pPr>
              <a:lnSpc>
                <a:spcPct val="100000"/>
              </a:lnSpc>
              <a:spcBef>
                <a:spcPts val="35"/>
              </a:spcBef>
            </a:pPr>
            <a:endParaRPr sz="2900">
              <a:latin typeface="Arial"/>
              <a:cs typeface="Arial"/>
            </a:endParaRPr>
          </a:p>
          <a:p>
            <a:pPr marL="12700">
              <a:lnSpc>
                <a:spcPct val="100000"/>
              </a:lnSpc>
            </a:pPr>
            <a:r>
              <a:rPr sz="1800" spc="-5" dirty="0">
                <a:latin typeface="Arial"/>
                <a:cs typeface="Arial"/>
              </a:rPr>
              <a:t>Transverse</a:t>
            </a:r>
            <a:r>
              <a:rPr sz="1800" spc="-55" dirty="0">
                <a:latin typeface="Arial"/>
                <a:cs typeface="Arial"/>
              </a:rPr>
              <a:t> </a:t>
            </a:r>
            <a:r>
              <a:rPr sz="1800" spc="-5" dirty="0">
                <a:latin typeface="Arial"/>
                <a:cs typeface="Arial"/>
              </a:rPr>
              <a:t>(Shear)</a:t>
            </a:r>
            <a:endParaRPr sz="1800">
              <a:latin typeface="Arial"/>
              <a:cs typeface="Arial"/>
            </a:endParaRPr>
          </a:p>
          <a:p>
            <a:pPr>
              <a:lnSpc>
                <a:spcPct val="100000"/>
              </a:lnSpc>
              <a:spcBef>
                <a:spcPts val="10"/>
              </a:spcBef>
            </a:pPr>
            <a:endParaRPr sz="1850">
              <a:latin typeface="Arial"/>
              <a:cs typeface="Arial"/>
            </a:endParaRPr>
          </a:p>
          <a:p>
            <a:pPr marL="12700" marR="31750">
              <a:lnSpc>
                <a:spcPct val="156900"/>
              </a:lnSpc>
              <a:spcBef>
                <a:spcPts val="5"/>
              </a:spcBef>
            </a:pPr>
            <a:r>
              <a:rPr sz="1800" spc="-5" dirty="0">
                <a:latin typeface="Arial"/>
                <a:cs typeface="Arial"/>
              </a:rPr>
              <a:t>Surface </a:t>
            </a:r>
            <a:r>
              <a:rPr sz="1800" dirty="0">
                <a:latin typeface="Arial"/>
                <a:cs typeface="Arial"/>
              </a:rPr>
              <a:t>- </a:t>
            </a:r>
            <a:r>
              <a:rPr sz="1800" spc="-10" dirty="0">
                <a:latin typeface="Arial"/>
                <a:cs typeface="Arial"/>
              </a:rPr>
              <a:t>Rayleigh  </a:t>
            </a:r>
            <a:r>
              <a:rPr sz="1800" spc="-5" dirty="0">
                <a:latin typeface="Arial"/>
                <a:cs typeface="Arial"/>
              </a:rPr>
              <a:t>Plate Wave </a:t>
            </a:r>
            <a:r>
              <a:rPr sz="1800" dirty="0">
                <a:latin typeface="Arial"/>
                <a:cs typeface="Arial"/>
              </a:rPr>
              <a:t>-</a:t>
            </a:r>
            <a:r>
              <a:rPr sz="1800" spc="-85" dirty="0">
                <a:latin typeface="Arial"/>
                <a:cs typeface="Arial"/>
              </a:rPr>
              <a:t> </a:t>
            </a:r>
            <a:r>
              <a:rPr sz="1800" spc="-10" dirty="0">
                <a:latin typeface="Arial"/>
                <a:cs typeface="Arial"/>
              </a:rPr>
              <a:t>Lamb</a:t>
            </a:r>
            <a:endParaRPr sz="1800">
              <a:latin typeface="Arial"/>
              <a:cs typeface="Arial"/>
            </a:endParaRPr>
          </a:p>
        </p:txBody>
      </p:sp>
      <p:sp>
        <p:nvSpPr>
          <p:cNvPr id="3" name="object 3"/>
          <p:cNvSpPr txBox="1">
            <a:spLocks noGrp="1"/>
          </p:cNvSpPr>
          <p:nvPr>
            <p:ph type="title"/>
          </p:nvPr>
        </p:nvSpPr>
        <p:spPr>
          <a:xfrm>
            <a:off x="3807459" y="1612900"/>
            <a:ext cx="202946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Particle</a:t>
            </a:r>
            <a:r>
              <a:rPr sz="1800" b="1" spc="-75" dirty="0">
                <a:latin typeface="Arial"/>
                <a:cs typeface="Arial"/>
              </a:rPr>
              <a:t> </a:t>
            </a:r>
            <a:r>
              <a:rPr sz="1800" b="1" spc="-5" dirty="0">
                <a:latin typeface="Arial"/>
                <a:cs typeface="Arial"/>
              </a:rPr>
              <a:t>Vibrations</a:t>
            </a:r>
            <a:endParaRPr sz="1800">
              <a:latin typeface="Arial"/>
              <a:cs typeface="Arial"/>
            </a:endParaRPr>
          </a:p>
        </p:txBody>
      </p:sp>
      <p:sp>
        <p:nvSpPr>
          <p:cNvPr id="4" name="object 4"/>
          <p:cNvSpPr txBox="1"/>
          <p:nvPr/>
        </p:nvSpPr>
        <p:spPr>
          <a:xfrm>
            <a:off x="3807459" y="2506979"/>
            <a:ext cx="3714750" cy="24714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Parallel </a:t>
            </a:r>
            <a:r>
              <a:rPr sz="1800" dirty="0">
                <a:latin typeface="Arial"/>
                <a:cs typeface="Arial"/>
              </a:rPr>
              <a:t>to </a:t>
            </a:r>
            <a:r>
              <a:rPr sz="1800" spc="-15" dirty="0">
                <a:latin typeface="Arial"/>
                <a:cs typeface="Arial"/>
              </a:rPr>
              <a:t>wave</a:t>
            </a:r>
            <a:r>
              <a:rPr sz="1800" spc="-10" dirty="0">
                <a:latin typeface="Arial"/>
                <a:cs typeface="Arial"/>
              </a:rPr>
              <a:t> direction</a:t>
            </a:r>
            <a:endParaRPr sz="1800">
              <a:latin typeface="Arial"/>
              <a:cs typeface="Arial"/>
            </a:endParaRPr>
          </a:p>
          <a:p>
            <a:pPr>
              <a:lnSpc>
                <a:spcPct val="100000"/>
              </a:lnSpc>
              <a:spcBef>
                <a:spcPts val="20"/>
              </a:spcBef>
            </a:pPr>
            <a:endParaRPr sz="1600">
              <a:latin typeface="Arial"/>
              <a:cs typeface="Arial"/>
            </a:endParaRPr>
          </a:p>
          <a:p>
            <a:pPr marL="12700">
              <a:lnSpc>
                <a:spcPct val="100000"/>
              </a:lnSpc>
            </a:pPr>
            <a:r>
              <a:rPr sz="1800" spc="-10" dirty="0">
                <a:latin typeface="Arial"/>
                <a:cs typeface="Arial"/>
              </a:rPr>
              <a:t>Perpendicular </a:t>
            </a:r>
            <a:r>
              <a:rPr sz="1800" dirty="0">
                <a:latin typeface="Arial"/>
                <a:cs typeface="Arial"/>
              </a:rPr>
              <a:t>to </a:t>
            </a:r>
            <a:r>
              <a:rPr sz="1800" spc="-20" dirty="0">
                <a:latin typeface="Arial"/>
                <a:cs typeface="Arial"/>
              </a:rPr>
              <a:t>wave</a:t>
            </a:r>
            <a:r>
              <a:rPr sz="1800" spc="-5" dirty="0">
                <a:latin typeface="Arial"/>
                <a:cs typeface="Arial"/>
              </a:rPr>
              <a:t> </a:t>
            </a:r>
            <a:r>
              <a:rPr sz="1800" spc="-10" dirty="0">
                <a:latin typeface="Arial"/>
                <a:cs typeface="Arial"/>
              </a:rPr>
              <a:t>direction</a:t>
            </a:r>
            <a:endParaRPr sz="1800">
              <a:latin typeface="Arial"/>
              <a:cs typeface="Arial"/>
            </a:endParaRPr>
          </a:p>
          <a:p>
            <a:pPr>
              <a:lnSpc>
                <a:spcPct val="100000"/>
              </a:lnSpc>
            </a:pPr>
            <a:endParaRPr sz="2000">
              <a:latin typeface="Arial"/>
              <a:cs typeface="Arial"/>
            </a:endParaRPr>
          </a:p>
          <a:p>
            <a:pPr>
              <a:lnSpc>
                <a:spcPct val="100000"/>
              </a:lnSpc>
              <a:spcBef>
                <a:spcPts val="50"/>
              </a:spcBef>
            </a:pPr>
            <a:endParaRPr sz="2200">
              <a:latin typeface="Arial"/>
              <a:cs typeface="Arial"/>
            </a:endParaRPr>
          </a:p>
          <a:p>
            <a:pPr marL="12700">
              <a:lnSpc>
                <a:spcPct val="100000"/>
              </a:lnSpc>
            </a:pPr>
            <a:r>
              <a:rPr sz="1800" spc="-10" dirty="0">
                <a:latin typeface="Arial"/>
                <a:cs typeface="Arial"/>
              </a:rPr>
              <a:t>Elliptical </a:t>
            </a:r>
            <a:r>
              <a:rPr sz="1800" spc="-5" dirty="0">
                <a:latin typeface="Arial"/>
                <a:cs typeface="Arial"/>
              </a:rPr>
              <a:t>orbit </a:t>
            </a:r>
            <a:r>
              <a:rPr sz="1800" dirty="0">
                <a:latin typeface="Arial"/>
                <a:cs typeface="Arial"/>
              </a:rPr>
              <a:t>- </a:t>
            </a:r>
            <a:r>
              <a:rPr sz="1800" spc="-5" dirty="0">
                <a:latin typeface="Arial"/>
                <a:cs typeface="Arial"/>
              </a:rPr>
              <a:t>symmetrical</a:t>
            </a:r>
            <a:r>
              <a:rPr sz="1800" spc="-10" dirty="0">
                <a:latin typeface="Arial"/>
                <a:cs typeface="Arial"/>
              </a:rPr>
              <a:t> </a:t>
            </a:r>
            <a:r>
              <a:rPr sz="1800" dirty="0">
                <a:latin typeface="Arial"/>
                <a:cs typeface="Arial"/>
              </a:rPr>
              <a:t>mode</a:t>
            </a:r>
            <a:endParaRPr sz="1800">
              <a:latin typeface="Arial"/>
              <a:cs typeface="Arial"/>
            </a:endParaRPr>
          </a:p>
          <a:p>
            <a:pPr>
              <a:lnSpc>
                <a:spcPct val="100000"/>
              </a:lnSpc>
              <a:spcBef>
                <a:spcPts val="50"/>
              </a:spcBef>
            </a:pPr>
            <a:endParaRPr sz="1750">
              <a:latin typeface="Arial"/>
              <a:cs typeface="Arial"/>
            </a:endParaRPr>
          </a:p>
          <a:p>
            <a:pPr marL="12700" marR="5080">
              <a:lnSpc>
                <a:spcPts val="2010"/>
              </a:lnSpc>
            </a:pPr>
            <a:r>
              <a:rPr sz="1800" spc="-10" dirty="0">
                <a:latin typeface="Arial"/>
                <a:cs typeface="Arial"/>
              </a:rPr>
              <a:t>Component perpendicular </a:t>
            </a:r>
            <a:r>
              <a:rPr sz="1800" spc="-5" dirty="0">
                <a:latin typeface="Arial"/>
                <a:cs typeface="Arial"/>
              </a:rPr>
              <a:t>to </a:t>
            </a:r>
            <a:r>
              <a:rPr sz="1800" dirty="0">
                <a:latin typeface="Arial"/>
                <a:cs typeface="Arial"/>
              </a:rPr>
              <a:t>surface  </a:t>
            </a:r>
            <a:r>
              <a:rPr sz="1800" spc="-10" dirty="0">
                <a:latin typeface="Arial"/>
                <a:cs typeface="Arial"/>
              </a:rPr>
              <a:t>(extensional </a:t>
            </a:r>
            <a:r>
              <a:rPr sz="1800" spc="-15" dirty="0">
                <a:latin typeface="Arial"/>
                <a:cs typeface="Arial"/>
              </a:rPr>
              <a:t>wave)</a:t>
            </a:r>
            <a:endParaRPr sz="1800">
              <a:latin typeface="Arial"/>
              <a:cs typeface="Arial"/>
            </a:endParaRPr>
          </a:p>
        </p:txBody>
      </p:sp>
    </p:spTree>
    <p:extLst>
      <p:ext uri="{BB962C8B-B14F-4D97-AF65-F5344CB8AC3E}">
        <p14:creationId xmlns:p14="http://schemas.microsoft.com/office/powerpoint/2010/main" val="3166030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8346" y="381000"/>
            <a:ext cx="7708265" cy="574040"/>
          </a:xfrm>
          <a:prstGeom prst="rect">
            <a:avLst/>
          </a:prstGeom>
        </p:spPr>
        <p:txBody>
          <a:bodyPr vert="horz" wrap="square" lIns="0" tIns="12700" rIns="0" bIns="0" rtlCol="0">
            <a:spAutoFit/>
          </a:bodyPr>
          <a:lstStyle/>
          <a:p>
            <a:pPr marL="12700">
              <a:lnSpc>
                <a:spcPct val="100000"/>
              </a:lnSpc>
              <a:spcBef>
                <a:spcPts val="100"/>
              </a:spcBef>
            </a:pPr>
            <a:r>
              <a:rPr spc="-10" dirty="0"/>
              <a:t>Terminologies </a:t>
            </a:r>
            <a:r>
              <a:rPr spc="-5" dirty="0"/>
              <a:t>Used </a:t>
            </a:r>
            <a:r>
              <a:rPr spc="-10" dirty="0"/>
              <a:t>in </a:t>
            </a:r>
            <a:r>
              <a:rPr spc="-5" dirty="0"/>
              <a:t>Ultrasonic</a:t>
            </a:r>
            <a:r>
              <a:rPr dirty="0"/>
              <a:t> </a:t>
            </a:r>
            <a:r>
              <a:rPr spc="-5" dirty="0"/>
              <a:t>Testing</a:t>
            </a:r>
          </a:p>
        </p:txBody>
      </p:sp>
      <p:sp>
        <p:nvSpPr>
          <p:cNvPr id="3" name="object 3"/>
          <p:cNvSpPr txBox="1"/>
          <p:nvPr/>
        </p:nvSpPr>
        <p:spPr>
          <a:xfrm>
            <a:off x="568959" y="826770"/>
            <a:ext cx="8067040" cy="5979160"/>
          </a:xfrm>
          <a:prstGeom prst="rect">
            <a:avLst/>
          </a:prstGeom>
        </p:spPr>
        <p:txBody>
          <a:bodyPr vert="horz" wrap="square" lIns="0" tIns="12700" rIns="0" bIns="0" rtlCol="0">
            <a:spAutoFit/>
          </a:bodyPr>
          <a:lstStyle/>
          <a:p>
            <a:pPr marL="12700" marR="8890" algn="just">
              <a:lnSpc>
                <a:spcPct val="100000"/>
              </a:lnSpc>
              <a:spcBef>
                <a:spcPts val="100"/>
              </a:spcBef>
            </a:pPr>
            <a:r>
              <a:rPr sz="2400" b="1" spc="-5" dirty="0">
                <a:latin typeface="Times New Roman"/>
                <a:cs typeface="Times New Roman"/>
              </a:rPr>
              <a:t>Wavelength: </a:t>
            </a:r>
            <a:r>
              <a:rPr sz="2000" dirty="0">
                <a:latin typeface="Times New Roman"/>
                <a:cs typeface="Times New Roman"/>
              </a:rPr>
              <a:t>The </a:t>
            </a:r>
            <a:r>
              <a:rPr sz="2000" spc="-5" dirty="0">
                <a:latin typeface="Times New Roman"/>
                <a:cs typeface="Times New Roman"/>
              </a:rPr>
              <a:t>distance travelled </a:t>
            </a:r>
            <a:r>
              <a:rPr sz="2000" dirty="0">
                <a:latin typeface="Times New Roman"/>
                <a:cs typeface="Times New Roman"/>
              </a:rPr>
              <a:t>by a wave during a </a:t>
            </a:r>
            <a:r>
              <a:rPr sz="2000" spc="-5" dirty="0">
                <a:latin typeface="Times New Roman"/>
                <a:cs typeface="Times New Roman"/>
              </a:rPr>
              <a:t>particle </a:t>
            </a:r>
            <a:r>
              <a:rPr sz="2000" dirty="0">
                <a:latin typeface="Times New Roman"/>
                <a:cs typeface="Times New Roman"/>
              </a:rPr>
              <a:t>of </a:t>
            </a:r>
            <a:r>
              <a:rPr sz="2000" spc="-5" dirty="0">
                <a:latin typeface="Times New Roman"/>
                <a:cs typeface="Times New Roman"/>
              </a:rPr>
              <a:t>the  medium completes </a:t>
            </a:r>
            <a:r>
              <a:rPr sz="2000" dirty="0">
                <a:latin typeface="Times New Roman"/>
                <a:cs typeface="Times New Roman"/>
              </a:rPr>
              <a:t>one vibration </a:t>
            </a:r>
            <a:r>
              <a:rPr sz="2000" spc="-5" dirty="0">
                <a:latin typeface="Times New Roman"/>
                <a:cs typeface="Times New Roman"/>
              </a:rPr>
              <a:t>is called wavelength. </a:t>
            </a:r>
            <a:r>
              <a:rPr sz="2000" dirty="0">
                <a:latin typeface="Times New Roman"/>
                <a:cs typeface="Times New Roman"/>
              </a:rPr>
              <a:t>It </a:t>
            </a:r>
            <a:r>
              <a:rPr sz="2000" spc="-5" dirty="0">
                <a:latin typeface="Times New Roman"/>
                <a:cs typeface="Times New Roman"/>
              </a:rPr>
              <a:t>is also defined as the  distance between </a:t>
            </a:r>
            <a:r>
              <a:rPr sz="2000" dirty="0">
                <a:latin typeface="Times New Roman"/>
                <a:cs typeface="Times New Roman"/>
              </a:rPr>
              <a:t>any two </a:t>
            </a:r>
            <a:r>
              <a:rPr sz="2000" spc="-5" dirty="0">
                <a:latin typeface="Times New Roman"/>
                <a:cs typeface="Times New Roman"/>
              </a:rPr>
              <a:t>nearest </a:t>
            </a:r>
            <a:r>
              <a:rPr sz="2000" dirty="0">
                <a:latin typeface="Times New Roman"/>
                <a:cs typeface="Times New Roman"/>
              </a:rPr>
              <a:t>on the wave having </a:t>
            </a:r>
            <a:r>
              <a:rPr sz="2000" spc="-10" dirty="0">
                <a:latin typeface="Times New Roman"/>
                <a:cs typeface="Times New Roman"/>
              </a:rPr>
              <a:t>same</a:t>
            </a:r>
            <a:r>
              <a:rPr sz="2000" spc="40" dirty="0">
                <a:latin typeface="Times New Roman"/>
                <a:cs typeface="Times New Roman"/>
              </a:rPr>
              <a:t> </a:t>
            </a:r>
            <a:r>
              <a:rPr sz="2000" spc="-5" dirty="0">
                <a:latin typeface="Times New Roman"/>
                <a:cs typeface="Times New Roman"/>
              </a:rPr>
              <a:t>phase</a:t>
            </a:r>
            <a:endParaRPr sz="2000">
              <a:latin typeface="Times New Roman"/>
              <a:cs typeface="Times New Roman"/>
            </a:endParaRPr>
          </a:p>
          <a:p>
            <a:pPr>
              <a:lnSpc>
                <a:spcPct val="100000"/>
              </a:lnSpc>
            </a:pPr>
            <a:endParaRPr sz="2200">
              <a:latin typeface="Times New Roman"/>
              <a:cs typeface="Times New Roman"/>
            </a:endParaRPr>
          </a:p>
          <a:p>
            <a:pPr marL="12700" marR="10160" algn="just">
              <a:lnSpc>
                <a:spcPct val="100000"/>
              </a:lnSpc>
              <a:spcBef>
                <a:spcPts val="1450"/>
              </a:spcBef>
            </a:pPr>
            <a:r>
              <a:rPr sz="2400" b="1" dirty="0">
                <a:latin typeface="Times New Roman"/>
                <a:cs typeface="Times New Roman"/>
              </a:rPr>
              <a:t>Time </a:t>
            </a:r>
            <a:r>
              <a:rPr sz="2400" b="1" spc="-5" dirty="0">
                <a:latin typeface="Times New Roman"/>
                <a:cs typeface="Times New Roman"/>
              </a:rPr>
              <a:t>Period: </a:t>
            </a:r>
            <a:r>
              <a:rPr sz="2000" dirty="0">
                <a:latin typeface="Times New Roman"/>
                <a:cs typeface="Times New Roman"/>
              </a:rPr>
              <a:t>The </a:t>
            </a:r>
            <a:r>
              <a:rPr sz="2000" spc="-10" dirty="0">
                <a:latin typeface="Times New Roman"/>
                <a:cs typeface="Times New Roman"/>
              </a:rPr>
              <a:t>time </a:t>
            </a:r>
            <a:r>
              <a:rPr sz="2000" dirty="0">
                <a:latin typeface="Times New Roman"/>
                <a:cs typeface="Times New Roman"/>
              </a:rPr>
              <a:t>period of a wave is </a:t>
            </a:r>
            <a:r>
              <a:rPr sz="2000" spc="-5" dirty="0">
                <a:latin typeface="Times New Roman"/>
                <a:cs typeface="Times New Roman"/>
              </a:rPr>
              <a:t>the </a:t>
            </a:r>
            <a:r>
              <a:rPr sz="2000" spc="-10" dirty="0">
                <a:latin typeface="Times New Roman"/>
                <a:cs typeface="Times New Roman"/>
              </a:rPr>
              <a:t>time </a:t>
            </a:r>
            <a:r>
              <a:rPr sz="2000" spc="-5" dirty="0">
                <a:latin typeface="Times New Roman"/>
                <a:cs typeface="Times New Roman"/>
              </a:rPr>
              <a:t>taken </a:t>
            </a:r>
            <a:r>
              <a:rPr sz="2000" dirty="0">
                <a:latin typeface="Times New Roman"/>
                <a:cs typeface="Times New Roman"/>
              </a:rPr>
              <a:t>by </a:t>
            </a:r>
            <a:r>
              <a:rPr sz="2000" spc="-5" dirty="0">
                <a:latin typeface="Times New Roman"/>
                <a:cs typeface="Times New Roman"/>
              </a:rPr>
              <a:t>the </a:t>
            </a:r>
            <a:r>
              <a:rPr sz="2000" dirty="0">
                <a:latin typeface="Times New Roman"/>
                <a:cs typeface="Times New Roman"/>
              </a:rPr>
              <a:t>wave to  travel a </a:t>
            </a:r>
            <a:r>
              <a:rPr sz="2000" spc="-5" dirty="0">
                <a:latin typeface="Times New Roman"/>
                <a:cs typeface="Times New Roman"/>
              </a:rPr>
              <a:t>distance </a:t>
            </a:r>
            <a:r>
              <a:rPr sz="2000" dirty="0">
                <a:latin typeface="Times New Roman"/>
                <a:cs typeface="Times New Roman"/>
              </a:rPr>
              <a:t>equal to </a:t>
            </a:r>
            <a:r>
              <a:rPr sz="2000" spc="-10" dirty="0">
                <a:latin typeface="Times New Roman"/>
                <a:cs typeface="Times New Roman"/>
              </a:rPr>
              <a:t>its</a:t>
            </a:r>
            <a:r>
              <a:rPr sz="2000" dirty="0">
                <a:latin typeface="Times New Roman"/>
                <a:cs typeface="Times New Roman"/>
              </a:rPr>
              <a:t> </a:t>
            </a:r>
            <a:r>
              <a:rPr sz="2000" spc="-5" dirty="0">
                <a:latin typeface="Times New Roman"/>
                <a:cs typeface="Times New Roman"/>
              </a:rPr>
              <a:t>wavelength</a:t>
            </a:r>
            <a:endParaRPr sz="2000">
              <a:latin typeface="Times New Roman"/>
              <a:cs typeface="Times New Roman"/>
            </a:endParaRPr>
          </a:p>
          <a:p>
            <a:pPr>
              <a:lnSpc>
                <a:spcPct val="100000"/>
              </a:lnSpc>
              <a:spcBef>
                <a:spcPts val="5"/>
              </a:spcBef>
            </a:pPr>
            <a:endParaRPr sz="2950">
              <a:latin typeface="Times New Roman"/>
              <a:cs typeface="Times New Roman"/>
            </a:endParaRPr>
          </a:p>
          <a:p>
            <a:pPr marL="12700" marR="9525" algn="just">
              <a:lnSpc>
                <a:spcPct val="100000"/>
              </a:lnSpc>
            </a:pPr>
            <a:r>
              <a:rPr sz="2400" b="1" spc="-5" dirty="0">
                <a:latin typeface="Times New Roman"/>
                <a:cs typeface="Times New Roman"/>
              </a:rPr>
              <a:t>Frequency</a:t>
            </a:r>
            <a:r>
              <a:rPr sz="2000" b="1" spc="-5" dirty="0">
                <a:latin typeface="Times New Roman"/>
                <a:cs typeface="Times New Roman"/>
              </a:rPr>
              <a:t>: </a:t>
            </a:r>
            <a:r>
              <a:rPr sz="2000" spc="-5" dirty="0">
                <a:latin typeface="Times New Roman"/>
                <a:cs typeface="Times New Roman"/>
              </a:rPr>
              <a:t>This is defined </a:t>
            </a:r>
            <a:r>
              <a:rPr sz="2000" dirty="0">
                <a:latin typeface="Times New Roman"/>
                <a:cs typeface="Times New Roman"/>
              </a:rPr>
              <a:t>as </a:t>
            </a:r>
            <a:r>
              <a:rPr sz="2000" spc="-5" dirty="0">
                <a:latin typeface="Times New Roman"/>
                <a:cs typeface="Times New Roman"/>
              </a:rPr>
              <a:t>the number </a:t>
            </a:r>
            <a:r>
              <a:rPr sz="2000" dirty="0">
                <a:latin typeface="Times New Roman"/>
                <a:cs typeface="Times New Roman"/>
              </a:rPr>
              <a:t>of waves produced </a:t>
            </a:r>
            <a:r>
              <a:rPr sz="2000" spc="-5" dirty="0">
                <a:latin typeface="Times New Roman"/>
                <a:cs typeface="Times New Roman"/>
              </a:rPr>
              <a:t>in </a:t>
            </a:r>
            <a:r>
              <a:rPr sz="2000" dirty="0">
                <a:latin typeface="Times New Roman"/>
                <a:cs typeface="Times New Roman"/>
              </a:rPr>
              <a:t>one  second.</a:t>
            </a:r>
            <a:endParaRPr sz="2000">
              <a:latin typeface="Times New Roman"/>
              <a:cs typeface="Times New Roman"/>
            </a:endParaRPr>
          </a:p>
          <a:p>
            <a:pPr>
              <a:lnSpc>
                <a:spcPct val="100000"/>
              </a:lnSpc>
            </a:pPr>
            <a:endParaRPr sz="2200">
              <a:latin typeface="Times New Roman"/>
              <a:cs typeface="Times New Roman"/>
            </a:endParaRPr>
          </a:p>
          <a:p>
            <a:pPr marL="12700" marR="5080" algn="just">
              <a:lnSpc>
                <a:spcPct val="100000"/>
              </a:lnSpc>
              <a:spcBef>
                <a:spcPts val="1450"/>
              </a:spcBef>
            </a:pPr>
            <a:r>
              <a:rPr sz="2400" b="1" spc="-5" dirty="0">
                <a:latin typeface="Times New Roman"/>
                <a:cs typeface="Times New Roman"/>
              </a:rPr>
              <a:t>Sensitivity and Resolution: </a:t>
            </a:r>
            <a:r>
              <a:rPr sz="2000" spc="-5" dirty="0">
                <a:latin typeface="Times New Roman"/>
                <a:cs typeface="Times New Roman"/>
              </a:rPr>
              <a:t>Sensitivity and resolution </a:t>
            </a:r>
            <a:r>
              <a:rPr sz="2000" dirty="0">
                <a:latin typeface="Times New Roman"/>
                <a:cs typeface="Times New Roman"/>
              </a:rPr>
              <a:t>are </a:t>
            </a:r>
            <a:r>
              <a:rPr sz="2000" spc="-5" dirty="0">
                <a:latin typeface="Times New Roman"/>
                <a:cs typeface="Times New Roman"/>
              </a:rPr>
              <a:t>two </a:t>
            </a:r>
            <a:r>
              <a:rPr sz="2000" spc="-10" dirty="0">
                <a:latin typeface="Times New Roman"/>
                <a:cs typeface="Times New Roman"/>
              </a:rPr>
              <a:t>terms  </a:t>
            </a:r>
            <a:r>
              <a:rPr sz="2000" dirty="0">
                <a:latin typeface="Times New Roman"/>
                <a:cs typeface="Times New Roman"/>
              </a:rPr>
              <a:t>that are </a:t>
            </a:r>
            <a:r>
              <a:rPr sz="2000" spc="-5" dirty="0">
                <a:latin typeface="Times New Roman"/>
                <a:cs typeface="Times New Roman"/>
              </a:rPr>
              <a:t>often </a:t>
            </a:r>
            <a:r>
              <a:rPr sz="2000" dirty="0">
                <a:latin typeface="Times New Roman"/>
                <a:cs typeface="Times New Roman"/>
              </a:rPr>
              <a:t>used in </a:t>
            </a:r>
            <a:r>
              <a:rPr sz="2000" spc="-5" dirty="0">
                <a:latin typeface="Times New Roman"/>
                <a:cs typeface="Times New Roman"/>
              </a:rPr>
              <a:t>ultrasonic inspection to describe </a:t>
            </a:r>
            <a:r>
              <a:rPr sz="2000" dirty="0">
                <a:latin typeface="Times New Roman"/>
                <a:cs typeface="Times New Roman"/>
              </a:rPr>
              <a:t>a </a:t>
            </a:r>
            <a:r>
              <a:rPr sz="2000" spc="-5" dirty="0">
                <a:latin typeface="Times New Roman"/>
                <a:cs typeface="Times New Roman"/>
              </a:rPr>
              <a:t>technique's ability </a:t>
            </a:r>
            <a:r>
              <a:rPr sz="2000" dirty="0">
                <a:latin typeface="Times New Roman"/>
                <a:cs typeface="Times New Roman"/>
              </a:rPr>
              <a:t>to  </a:t>
            </a:r>
            <a:r>
              <a:rPr sz="2000" spc="-5" dirty="0">
                <a:latin typeface="Times New Roman"/>
                <a:cs typeface="Times New Roman"/>
              </a:rPr>
              <a:t>locate flaws. </a:t>
            </a:r>
            <a:r>
              <a:rPr sz="2000" b="1" i="1" spc="-5" dirty="0">
                <a:latin typeface="Times New Roman"/>
                <a:cs typeface="Times New Roman"/>
              </a:rPr>
              <a:t>Sensitivity </a:t>
            </a:r>
            <a:r>
              <a:rPr sz="2000" spc="-5" dirty="0">
                <a:latin typeface="Times New Roman"/>
                <a:cs typeface="Times New Roman"/>
              </a:rPr>
              <a:t>is the ability to locate </a:t>
            </a:r>
            <a:r>
              <a:rPr sz="2000" spc="-10" dirty="0">
                <a:latin typeface="Times New Roman"/>
                <a:cs typeface="Times New Roman"/>
              </a:rPr>
              <a:t>small </a:t>
            </a:r>
            <a:r>
              <a:rPr sz="2000" spc="-5" dirty="0">
                <a:latin typeface="Times New Roman"/>
                <a:cs typeface="Times New Roman"/>
              </a:rPr>
              <a:t>discontinuities.  Sensitivity generally increases with higher </a:t>
            </a:r>
            <a:r>
              <a:rPr sz="2000" dirty="0">
                <a:latin typeface="Times New Roman"/>
                <a:cs typeface="Times New Roman"/>
              </a:rPr>
              <a:t>frequency </a:t>
            </a:r>
            <a:r>
              <a:rPr sz="2000" spc="-5" dirty="0">
                <a:latin typeface="Times New Roman"/>
                <a:cs typeface="Times New Roman"/>
              </a:rPr>
              <a:t>(shorter wavelengths).  </a:t>
            </a:r>
            <a:r>
              <a:rPr sz="2000" b="1" i="1" spc="-5" dirty="0">
                <a:latin typeface="Times New Roman"/>
                <a:cs typeface="Times New Roman"/>
              </a:rPr>
              <a:t>Resolution </a:t>
            </a:r>
            <a:r>
              <a:rPr sz="2000" dirty="0">
                <a:latin typeface="Times New Roman"/>
                <a:cs typeface="Times New Roman"/>
              </a:rPr>
              <a:t>is </a:t>
            </a:r>
            <a:r>
              <a:rPr sz="2000" spc="-5" dirty="0">
                <a:latin typeface="Times New Roman"/>
                <a:cs typeface="Times New Roman"/>
              </a:rPr>
              <a:t>the ability </a:t>
            </a:r>
            <a:r>
              <a:rPr sz="2000" dirty="0">
                <a:latin typeface="Times New Roman"/>
                <a:cs typeface="Times New Roman"/>
              </a:rPr>
              <a:t>of </a:t>
            </a:r>
            <a:r>
              <a:rPr sz="2000" spc="-5" dirty="0">
                <a:latin typeface="Times New Roman"/>
                <a:cs typeface="Times New Roman"/>
              </a:rPr>
              <a:t>the system to locate discontinuities </a:t>
            </a:r>
            <a:r>
              <a:rPr sz="2000" dirty="0">
                <a:latin typeface="Times New Roman"/>
                <a:cs typeface="Times New Roman"/>
              </a:rPr>
              <a:t>that are </a:t>
            </a:r>
            <a:r>
              <a:rPr sz="2000" spc="-5" dirty="0">
                <a:latin typeface="Times New Roman"/>
                <a:cs typeface="Times New Roman"/>
              </a:rPr>
              <a:t>close  </a:t>
            </a:r>
            <a:r>
              <a:rPr sz="2000" dirty="0">
                <a:latin typeface="Times New Roman"/>
                <a:cs typeface="Times New Roman"/>
              </a:rPr>
              <a:t>together </a:t>
            </a:r>
            <a:r>
              <a:rPr sz="2000" spc="-5" dirty="0">
                <a:latin typeface="Times New Roman"/>
                <a:cs typeface="Times New Roman"/>
              </a:rPr>
              <a:t>within the material </a:t>
            </a:r>
            <a:r>
              <a:rPr sz="2000" dirty="0">
                <a:latin typeface="Times New Roman"/>
                <a:cs typeface="Times New Roman"/>
              </a:rPr>
              <a:t>or </a:t>
            </a:r>
            <a:r>
              <a:rPr sz="2000" spc="-5" dirty="0">
                <a:latin typeface="Times New Roman"/>
                <a:cs typeface="Times New Roman"/>
              </a:rPr>
              <a:t>located near the </a:t>
            </a:r>
            <a:r>
              <a:rPr sz="2000" dirty="0">
                <a:latin typeface="Times New Roman"/>
                <a:cs typeface="Times New Roman"/>
              </a:rPr>
              <a:t>part surface. </a:t>
            </a:r>
            <a:r>
              <a:rPr sz="2000" spc="-5" dirty="0">
                <a:latin typeface="Times New Roman"/>
                <a:cs typeface="Times New Roman"/>
              </a:rPr>
              <a:t>Resolution also  generally increases </a:t>
            </a:r>
            <a:r>
              <a:rPr sz="2000" dirty="0">
                <a:latin typeface="Times New Roman"/>
                <a:cs typeface="Times New Roman"/>
              </a:rPr>
              <a:t>as </a:t>
            </a:r>
            <a:r>
              <a:rPr sz="2000" spc="-5" dirty="0">
                <a:latin typeface="Times New Roman"/>
                <a:cs typeface="Times New Roman"/>
              </a:rPr>
              <a:t>the </a:t>
            </a:r>
            <a:r>
              <a:rPr sz="2000" dirty="0">
                <a:latin typeface="Times New Roman"/>
                <a:cs typeface="Times New Roman"/>
              </a:rPr>
              <a:t>frequency</a:t>
            </a:r>
            <a:r>
              <a:rPr sz="2000" spc="15" dirty="0">
                <a:latin typeface="Times New Roman"/>
                <a:cs typeface="Times New Roman"/>
              </a:rPr>
              <a:t> </a:t>
            </a:r>
            <a:r>
              <a:rPr sz="2000" spc="-5" dirty="0">
                <a:latin typeface="Times New Roman"/>
                <a:cs typeface="Times New Roman"/>
              </a:rPr>
              <a:t>increases.</a:t>
            </a:r>
            <a:endParaRPr sz="2000">
              <a:latin typeface="Times New Roman"/>
              <a:cs typeface="Times New Roman"/>
            </a:endParaRPr>
          </a:p>
        </p:txBody>
      </p:sp>
    </p:spTree>
    <p:extLst>
      <p:ext uri="{BB962C8B-B14F-4D97-AF65-F5344CB8AC3E}">
        <p14:creationId xmlns:p14="http://schemas.microsoft.com/office/powerpoint/2010/main" val="195188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414020"/>
            <a:ext cx="8068309" cy="4611370"/>
          </a:xfrm>
          <a:prstGeom prst="rect">
            <a:avLst/>
          </a:prstGeom>
        </p:spPr>
        <p:txBody>
          <a:bodyPr vert="horz" wrap="square" lIns="0" tIns="12700" rIns="0" bIns="0" rtlCol="0">
            <a:spAutoFit/>
          </a:bodyPr>
          <a:lstStyle/>
          <a:p>
            <a:pPr marL="12700" marR="5080" algn="just">
              <a:lnSpc>
                <a:spcPct val="100000"/>
              </a:lnSpc>
              <a:spcBef>
                <a:spcPts val="100"/>
              </a:spcBef>
            </a:pPr>
            <a:r>
              <a:rPr sz="2000" b="1" dirty="0">
                <a:latin typeface="Times New Roman"/>
                <a:cs typeface="Times New Roman"/>
              </a:rPr>
              <a:t>Scattering and Attenuation: </a:t>
            </a:r>
            <a:r>
              <a:rPr sz="2000" b="1" spc="-5" dirty="0">
                <a:latin typeface="Times New Roman"/>
                <a:cs typeface="Times New Roman"/>
              </a:rPr>
              <a:t>Scattering </a:t>
            </a:r>
            <a:r>
              <a:rPr sz="2000" dirty="0">
                <a:latin typeface="Times New Roman"/>
                <a:cs typeface="Times New Roman"/>
              </a:rPr>
              <a:t>is </a:t>
            </a:r>
            <a:r>
              <a:rPr sz="2000" spc="-5" dirty="0">
                <a:latin typeface="Times New Roman"/>
                <a:cs typeface="Times New Roman"/>
              </a:rPr>
              <a:t>the reflection </a:t>
            </a:r>
            <a:r>
              <a:rPr sz="2000" dirty="0">
                <a:latin typeface="Times New Roman"/>
                <a:cs typeface="Times New Roman"/>
              </a:rPr>
              <a:t>of </a:t>
            </a:r>
            <a:r>
              <a:rPr sz="2000" spc="-5" dirty="0">
                <a:latin typeface="Times New Roman"/>
                <a:cs typeface="Times New Roman"/>
              </a:rPr>
              <a:t>the </a:t>
            </a:r>
            <a:r>
              <a:rPr sz="2000" dirty="0">
                <a:latin typeface="Times New Roman"/>
                <a:cs typeface="Times New Roman"/>
              </a:rPr>
              <a:t>sound </a:t>
            </a:r>
            <a:r>
              <a:rPr sz="2000" spc="-5" dirty="0">
                <a:latin typeface="Times New Roman"/>
                <a:cs typeface="Times New Roman"/>
              </a:rPr>
              <a:t>in  directions </a:t>
            </a:r>
            <a:r>
              <a:rPr sz="2000" dirty="0">
                <a:latin typeface="Times New Roman"/>
                <a:cs typeface="Times New Roman"/>
              </a:rPr>
              <a:t>other </a:t>
            </a:r>
            <a:r>
              <a:rPr sz="2000" spc="-5" dirty="0">
                <a:latin typeface="Times New Roman"/>
                <a:cs typeface="Times New Roman"/>
              </a:rPr>
              <a:t>than </a:t>
            </a:r>
            <a:r>
              <a:rPr sz="2000" spc="-10" dirty="0">
                <a:latin typeface="Times New Roman"/>
                <a:cs typeface="Times New Roman"/>
              </a:rPr>
              <a:t>its </a:t>
            </a:r>
            <a:r>
              <a:rPr sz="2000" spc="-5" dirty="0">
                <a:latin typeface="Times New Roman"/>
                <a:cs typeface="Times New Roman"/>
              </a:rPr>
              <a:t>original direction </a:t>
            </a:r>
            <a:r>
              <a:rPr sz="2000" dirty="0">
                <a:latin typeface="Times New Roman"/>
                <a:cs typeface="Times New Roman"/>
              </a:rPr>
              <a:t>of propagation. Absorption </a:t>
            </a:r>
            <a:r>
              <a:rPr sz="2000" spc="-5" dirty="0">
                <a:latin typeface="Times New Roman"/>
                <a:cs typeface="Times New Roman"/>
              </a:rPr>
              <a:t>is the  </a:t>
            </a:r>
            <a:r>
              <a:rPr sz="2000" dirty="0">
                <a:latin typeface="Times New Roman"/>
                <a:cs typeface="Times New Roman"/>
              </a:rPr>
              <a:t>conversion of </a:t>
            </a:r>
            <a:r>
              <a:rPr sz="2000" spc="-5" dirty="0">
                <a:latin typeface="Times New Roman"/>
                <a:cs typeface="Times New Roman"/>
              </a:rPr>
              <a:t>the </a:t>
            </a:r>
            <a:r>
              <a:rPr sz="2000" dirty="0">
                <a:latin typeface="Times New Roman"/>
                <a:cs typeface="Times New Roman"/>
              </a:rPr>
              <a:t>sound energy </a:t>
            </a:r>
            <a:r>
              <a:rPr sz="2000" spc="-5" dirty="0">
                <a:latin typeface="Times New Roman"/>
                <a:cs typeface="Times New Roman"/>
              </a:rPr>
              <a:t>to </a:t>
            </a:r>
            <a:r>
              <a:rPr sz="2000" dirty="0">
                <a:latin typeface="Times New Roman"/>
                <a:cs typeface="Times New Roman"/>
              </a:rPr>
              <a:t>other </a:t>
            </a:r>
            <a:r>
              <a:rPr sz="2000" spc="-5" dirty="0">
                <a:latin typeface="Times New Roman"/>
                <a:cs typeface="Times New Roman"/>
              </a:rPr>
              <a:t>forms </a:t>
            </a:r>
            <a:r>
              <a:rPr sz="2000" dirty="0">
                <a:latin typeface="Times New Roman"/>
                <a:cs typeface="Times New Roman"/>
              </a:rPr>
              <a:t>of energy. The </a:t>
            </a:r>
            <a:r>
              <a:rPr sz="2000" spc="-5" dirty="0">
                <a:latin typeface="Times New Roman"/>
                <a:cs typeface="Times New Roman"/>
              </a:rPr>
              <a:t>combined </a:t>
            </a:r>
            <a:r>
              <a:rPr sz="2000" dirty="0">
                <a:latin typeface="Times New Roman"/>
                <a:cs typeface="Times New Roman"/>
              </a:rPr>
              <a:t>effect  of </a:t>
            </a:r>
            <a:r>
              <a:rPr sz="2000" spc="-5" dirty="0">
                <a:latin typeface="Times New Roman"/>
                <a:cs typeface="Times New Roman"/>
              </a:rPr>
              <a:t>scattering </a:t>
            </a:r>
            <a:r>
              <a:rPr sz="2000" dirty="0">
                <a:latin typeface="Times New Roman"/>
                <a:cs typeface="Times New Roman"/>
              </a:rPr>
              <a:t>and </a:t>
            </a:r>
            <a:r>
              <a:rPr sz="2000" spc="-5" dirty="0">
                <a:latin typeface="Times New Roman"/>
                <a:cs typeface="Times New Roman"/>
              </a:rPr>
              <a:t>absorption is called </a:t>
            </a:r>
            <a:r>
              <a:rPr sz="2000" b="1" dirty="0">
                <a:latin typeface="Times New Roman"/>
                <a:cs typeface="Times New Roman"/>
              </a:rPr>
              <a:t>attenuation</a:t>
            </a:r>
            <a:r>
              <a:rPr sz="2000" dirty="0">
                <a:latin typeface="Times New Roman"/>
                <a:cs typeface="Times New Roman"/>
              </a:rPr>
              <a:t>. </a:t>
            </a:r>
            <a:r>
              <a:rPr sz="2000" spc="-5" dirty="0">
                <a:latin typeface="Times New Roman"/>
                <a:cs typeface="Times New Roman"/>
              </a:rPr>
              <a:t>Ultrasonic attenuation is  the </a:t>
            </a:r>
            <a:r>
              <a:rPr sz="2000" dirty="0">
                <a:latin typeface="Times New Roman"/>
                <a:cs typeface="Times New Roman"/>
              </a:rPr>
              <a:t>decay </a:t>
            </a:r>
            <a:r>
              <a:rPr sz="2000" spc="-5" dirty="0">
                <a:latin typeface="Times New Roman"/>
                <a:cs typeface="Times New Roman"/>
              </a:rPr>
              <a:t>rate </a:t>
            </a:r>
            <a:r>
              <a:rPr sz="2000" dirty="0">
                <a:latin typeface="Times New Roman"/>
                <a:cs typeface="Times New Roman"/>
              </a:rPr>
              <a:t>of </a:t>
            </a:r>
            <a:r>
              <a:rPr sz="2000" spc="-5" dirty="0">
                <a:latin typeface="Times New Roman"/>
                <a:cs typeface="Times New Roman"/>
              </a:rPr>
              <a:t>the wave </a:t>
            </a:r>
            <a:r>
              <a:rPr sz="2000" dirty="0">
                <a:latin typeface="Times New Roman"/>
                <a:cs typeface="Times New Roman"/>
              </a:rPr>
              <a:t>as </a:t>
            </a:r>
            <a:r>
              <a:rPr sz="2000" spc="-5" dirty="0">
                <a:latin typeface="Times New Roman"/>
                <a:cs typeface="Times New Roman"/>
              </a:rPr>
              <a:t>it </a:t>
            </a:r>
            <a:r>
              <a:rPr sz="2000" dirty="0">
                <a:latin typeface="Times New Roman"/>
                <a:cs typeface="Times New Roman"/>
              </a:rPr>
              <a:t>propagates through</a:t>
            </a:r>
            <a:r>
              <a:rPr sz="2000" spc="30" dirty="0">
                <a:latin typeface="Times New Roman"/>
                <a:cs typeface="Times New Roman"/>
              </a:rPr>
              <a:t> </a:t>
            </a:r>
            <a:r>
              <a:rPr sz="2000" spc="-10" dirty="0">
                <a:latin typeface="Times New Roman"/>
                <a:cs typeface="Times New Roman"/>
              </a:rPr>
              <a:t>material.</a:t>
            </a:r>
            <a:endParaRPr sz="2000">
              <a:latin typeface="Times New Roman"/>
              <a:cs typeface="Times New Roman"/>
            </a:endParaRPr>
          </a:p>
          <a:p>
            <a:pPr>
              <a:lnSpc>
                <a:spcPct val="100000"/>
              </a:lnSpc>
              <a:spcBef>
                <a:spcPts val="5"/>
              </a:spcBef>
            </a:pPr>
            <a:endParaRPr sz="2950">
              <a:latin typeface="Times New Roman"/>
              <a:cs typeface="Times New Roman"/>
            </a:endParaRPr>
          </a:p>
          <a:p>
            <a:pPr marL="12700" marR="10795" algn="just">
              <a:lnSpc>
                <a:spcPct val="100099"/>
              </a:lnSpc>
            </a:pPr>
            <a:r>
              <a:rPr sz="2000" b="1" spc="-5" dirty="0">
                <a:latin typeface="Times New Roman"/>
                <a:cs typeface="Times New Roman"/>
              </a:rPr>
              <a:t>Acoustic </a:t>
            </a:r>
            <a:r>
              <a:rPr sz="2000" b="1" dirty="0">
                <a:latin typeface="Times New Roman"/>
                <a:cs typeface="Times New Roman"/>
              </a:rPr>
              <a:t>impedance: </a:t>
            </a:r>
            <a:r>
              <a:rPr sz="2000" dirty="0">
                <a:latin typeface="Times New Roman"/>
                <a:cs typeface="Times New Roman"/>
              </a:rPr>
              <a:t>Sound </a:t>
            </a:r>
            <a:r>
              <a:rPr sz="2000" spc="-5" dirty="0">
                <a:latin typeface="Times New Roman"/>
                <a:cs typeface="Times New Roman"/>
              </a:rPr>
              <a:t>travels </a:t>
            </a:r>
            <a:r>
              <a:rPr sz="2000" dirty="0">
                <a:latin typeface="Times New Roman"/>
                <a:cs typeface="Times New Roman"/>
              </a:rPr>
              <a:t>through </a:t>
            </a:r>
            <a:r>
              <a:rPr sz="2000" spc="-10" dirty="0">
                <a:latin typeface="Times New Roman"/>
                <a:cs typeface="Times New Roman"/>
              </a:rPr>
              <a:t>materials </a:t>
            </a:r>
            <a:r>
              <a:rPr sz="2000" dirty="0">
                <a:latin typeface="Times New Roman"/>
                <a:cs typeface="Times New Roman"/>
              </a:rPr>
              <a:t>under the influence of  sound pressure. </a:t>
            </a:r>
            <a:r>
              <a:rPr sz="2000" spc="-5" dirty="0">
                <a:latin typeface="Times New Roman"/>
                <a:cs typeface="Times New Roman"/>
              </a:rPr>
              <a:t>Because molecules </a:t>
            </a:r>
            <a:r>
              <a:rPr sz="2000" dirty="0">
                <a:latin typeface="Times New Roman"/>
                <a:cs typeface="Times New Roman"/>
              </a:rPr>
              <a:t>or </a:t>
            </a:r>
            <a:r>
              <a:rPr sz="2000" spc="-10" dirty="0">
                <a:latin typeface="Times New Roman"/>
                <a:cs typeface="Times New Roman"/>
              </a:rPr>
              <a:t>atoms </a:t>
            </a:r>
            <a:r>
              <a:rPr sz="2000" dirty="0">
                <a:latin typeface="Times New Roman"/>
                <a:cs typeface="Times New Roman"/>
              </a:rPr>
              <a:t>of a </a:t>
            </a:r>
            <a:r>
              <a:rPr sz="2000" spc="-5" dirty="0">
                <a:latin typeface="Times New Roman"/>
                <a:cs typeface="Times New Roman"/>
              </a:rPr>
              <a:t>solid are </a:t>
            </a:r>
            <a:r>
              <a:rPr sz="2000" dirty="0">
                <a:latin typeface="Times New Roman"/>
                <a:cs typeface="Times New Roman"/>
              </a:rPr>
              <a:t>bound </a:t>
            </a:r>
            <a:r>
              <a:rPr sz="2000" spc="-5" dirty="0">
                <a:latin typeface="Times New Roman"/>
                <a:cs typeface="Times New Roman"/>
              </a:rPr>
              <a:t>elastically to  </a:t>
            </a:r>
            <a:r>
              <a:rPr sz="2000" dirty="0">
                <a:latin typeface="Times New Roman"/>
                <a:cs typeface="Times New Roman"/>
              </a:rPr>
              <a:t>one another, the </a:t>
            </a:r>
            <a:r>
              <a:rPr sz="2000" spc="-5" dirty="0">
                <a:latin typeface="Times New Roman"/>
                <a:cs typeface="Times New Roman"/>
              </a:rPr>
              <a:t>excess </a:t>
            </a:r>
            <a:r>
              <a:rPr sz="2000" dirty="0">
                <a:latin typeface="Times New Roman"/>
                <a:cs typeface="Times New Roman"/>
              </a:rPr>
              <a:t>pressure </a:t>
            </a:r>
            <a:r>
              <a:rPr sz="2000" spc="-5" dirty="0">
                <a:latin typeface="Times New Roman"/>
                <a:cs typeface="Times New Roman"/>
              </a:rPr>
              <a:t>results in </a:t>
            </a:r>
            <a:r>
              <a:rPr sz="2000" dirty="0">
                <a:latin typeface="Times New Roman"/>
                <a:cs typeface="Times New Roman"/>
              </a:rPr>
              <a:t>a wave propagating through the  </a:t>
            </a:r>
            <a:r>
              <a:rPr sz="2000" spc="-5" dirty="0">
                <a:latin typeface="Times New Roman"/>
                <a:cs typeface="Times New Roman"/>
              </a:rPr>
              <a:t>solid.</a:t>
            </a:r>
            <a:endParaRPr sz="2000">
              <a:latin typeface="Times New Roman"/>
              <a:cs typeface="Times New Roman"/>
            </a:endParaRPr>
          </a:p>
          <a:p>
            <a:pPr marL="12700" marR="13335" algn="just">
              <a:lnSpc>
                <a:spcPct val="100000"/>
              </a:lnSpc>
              <a:spcBef>
                <a:spcPts val="500"/>
              </a:spcBef>
            </a:pPr>
            <a:r>
              <a:rPr sz="2000" dirty="0">
                <a:latin typeface="Times New Roman"/>
                <a:cs typeface="Times New Roman"/>
              </a:rPr>
              <a:t>The </a:t>
            </a:r>
            <a:r>
              <a:rPr sz="2000" spc="-5" dirty="0">
                <a:latin typeface="Times New Roman"/>
                <a:cs typeface="Times New Roman"/>
              </a:rPr>
              <a:t>acoustic impedance </a:t>
            </a:r>
            <a:r>
              <a:rPr sz="2000" dirty="0">
                <a:latin typeface="Times New Roman"/>
                <a:cs typeface="Times New Roman"/>
              </a:rPr>
              <a:t>(Z) of a </a:t>
            </a:r>
            <a:r>
              <a:rPr sz="2000" spc="-5" dirty="0">
                <a:latin typeface="Times New Roman"/>
                <a:cs typeface="Times New Roman"/>
              </a:rPr>
              <a:t>material </a:t>
            </a:r>
            <a:r>
              <a:rPr sz="2000" dirty="0">
                <a:latin typeface="Times New Roman"/>
                <a:cs typeface="Times New Roman"/>
              </a:rPr>
              <a:t>is defined as the product of </a:t>
            </a:r>
            <a:r>
              <a:rPr sz="2000" spc="-10" dirty="0">
                <a:latin typeface="Times New Roman"/>
                <a:cs typeface="Times New Roman"/>
              </a:rPr>
              <a:t>its  </a:t>
            </a:r>
            <a:r>
              <a:rPr sz="2000" spc="-5" dirty="0">
                <a:latin typeface="Times New Roman"/>
                <a:cs typeface="Times New Roman"/>
              </a:rPr>
              <a:t>density </a:t>
            </a:r>
            <a:r>
              <a:rPr sz="2000" dirty="0">
                <a:latin typeface="Times New Roman"/>
                <a:cs typeface="Times New Roman"/>
              </a:rPr>
              <a:t>(p) </a:t>
            </a:r>
            <a:r>
              <a:rPr sz="2000" spc="-5" dirty="0">
                <a:latin typeface="Times New Roman"/>
                <a:cs typeface="Times New Roman"/>
              </a:rPr>
              <a:t>and acoustic velocity</a:t>
            </a:r>
            <a:r>
              <a:rPr sz="2000" spc="25" dirty="0">
                <a:latin typeface="Times New Roman"/>
                <a:cs typeface="Times New Roman"/>
              </a:rPr>
              <a:t> </a:t>
            </a:r>
            <a:r>
              <a:rPr sz="2000" dirty="0">
                <a:latin typeface="Times New Roman"/>
                <a:cs typeface="Times New Roman"/>
              </a:rPr>
              <a:t>(V).</a:t>
            </a:r>
            <a:endParaRPr sz="2000">
              <a:latin typeface="Times New Roman"/>
              <a:cs typeface="Times New Roman"/>
            </a:endParaRPr>
          </a:p>
          <a:p>
            <a:pPr>
              <a:lnSpc>
                <a:spcPct val="100000"/>
              </a:lnSpc>
              <a:spcBef>
                <a:spcPts val="5"/>
              </a:spcBef>
            </a:pPr>
            <a:endParaRPr sz="2950">
              <a:latin typeface="Times New Roman"/>
              <a:cs typeface="Times New Roman"/>
            </a:endParaRPr>
          </a:p>
          <a:p>
            <a:pPr marR="913765" algn="ctr">
              <a:lnSpc>
                <a:spcPct val="100000"/>
              </a:lnSpc>
            </a:pPr>
            <a:r>
              <a:rPr sz="2000" dirty="0">
                <a:latin typeface="Times New Roman"/>
                <a:cs typeface="Times New Roman"/>
              </a:rPr>
              <a:t>Z =</a:t>
            </a:r>
            <a:r>
              <a:rPr sz="2000" spc="-5" dirty="0">
                <a:latin typeface="Times New Roman"/>
                <a:cs typeface="Times New Roman"/>
              </a:rPr>
              <a:t> </a:t>
            </a:r>
            <a:r>
              <a:rPr sz="2000" dirty="0">
                <a:latin typeface="Times New Roman"/>
                <a:cs typeface="Times New Roman"/>
              </a:rPr>
              <a:t>pV</a:t>
            </a:r>
            <a:endParaRPr sz="2000">
              <a:latin typeface="Times New Roman"/>
              <a:cs typeface="Times New Roman"/>
            </a:endParaRPr>
          </a:p>
        </p:txBody>
      </p:sp>
    </p:spTree>
    <p:extLst>
      <p:ext uri="{BB962C8B-B14F-4D97-AF65-F5344CB8AC3E}">
        <p14:creationId xmlns:p14="http://schemas.microsoft.com/office/powerpoint/2010/main" val="1552942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0750" y="558800"/>
            <a:ext cx="4754880" cy="574040"/>
          </a:xfrm>
          <a:prstGeom prst="rect">
            <a:avLst/>
          </a:prstGeom>
        </p:spPr>
        <p:txBody>
          <a:bodyPr vert="horz" wrap="square" lIns="0" tIns="12700" rIns="0" bIns="0" rtlCol="0">
            <a:spAutoFit/>
          </a:bodyPr>
          <a:lstStyle/>
          <a:p>
            <a:pPr marL="12700">
              <a:lnSpc>
                <a:spcPct val="100000"/>
              </a:lnSpc>
              <a:spcBef>
                <a:spcPts val="100"/>
              </a:spcBef>
            </a:pPr>
            <a:r>
              <a:rPr spc="-5" dirty="0"/>
              <a:t>Mode </a:t>
            </a:r>
            <a:r>
              <a:rPr spc="-10" dirty="0"/>
              <a:t>Conversion </a:t>
            </a:r>
            <a:r>
              <a:rPr spc="-5" dirty="0"/>
              <a:t>in</a:t>
            </a:r>
            <a:r>
              <a:rPr spc="-60" dirty="0"/>
              <a:t> </a:t>
            </a:r>
            <a:r>
              <a:rPr spc="-5" dirty="0"/>
              <a:t>UST</a:t>
            </a:r>
          </a:p>
        </p:txBody>
      </p:sp>
      <p:sp>
        <p:nvSpPr>
          <p:cNvPr id="3" name="object 3"/>
          <p:cNvSpPr txBox="1"/>
          <p:nvPr/>
        </p:nvSpPr>
        <p:spPr>
          <a:xfrm>
            <a:off x="535940" y="1328420"/>
            <a:ext cx="8067675" cy="5093970"/>
          </a:xfrm>
          <a:prstGeom prst="rect">
            <a:avLst/>
          </a:prstGeom>
        </p:spPr>
        <p:txBody>
          <a:bodyPr vert="horz" wrap="square" lIns="0" tIns="12700" rIns="0" bIns="0" rtlCol="0">
            <a:spAutoFit/>
          </a:bodyPr>
          <a:lstStyle/>
          <a:p>
            <a:pPr marL="12700" marR="12065" algn="just">
              <a:lnSpc>
                <a:spcPct val="100000"/>
              </a:lnSpc>
              <a:spcBef>
                <a:spcPts val="100"/>
              </a:spcBef>
            </a:pPr>
            <a:r>
              <a:rPr sz="2000" dirty="0">
                <a:latin typeface="Times New Roman"/>
                <a:cs typeface="Times New Roman"/>
              </a:rPr>
              <a:t>When sound </a:t>
            </a:r>
            <a:r>
              <a:rPr sz="2000" spc="-5" dirty="0">
                <a:latin typeface="Times New Roman"/>
                <a:cs typeface="Times New Roman"/>
              </a:rPr>
              <a:t>travels in </a:t>
            </a:r>
            <a:r>
              <a:rPr sz="2000" dirty="0">
                <a:latin typeface="Times New Roman"/>
                <a:cs typeface="Times New Roman"/>
              </a:rPr>
              <a:t>a </a:t>
            </a:r>
            <a:r>
              <a:rPr sz="2000" spc="-5" dirty="0">
                <a:latin typeface="Times New Roman"/>
                <a:cs typeface="Times New Roman"/>
              </a:rPr>
              <a:t>solid </a:t>
            </a:r>
            <a:r>
              <a:rPr sz="2000" spc="-10" dirty="0">
                <a:latin typeface="Times New Roman"/>
                <a:cs typeface="Times New Roman"/>
              </a:rPr>
              <a:t>material, </a:t>
            </a:r>
            <a:r>
              <a:rPr sz="2000" dirty="0">
                <a:latin typeface="Times New Roman"/>
                <a:cs typeface="Times New Roman"/>
              </a:rPr>
              <a:t>one </a:t>
            </a:r>
            <a:r>
              <a:rPr sz="2000" spc="5" dirty="0">
                <a:latin typeface="Times New Roman"/>
                <a:cs typeface="Times New Roman"/>
              </a:rPr>
              <a:t>form </a:t>
            </a:r>
            <a:r>
              <a:rPr sz="2000" dirty="0">
                <a:latin typeface="Times New Roman"/>
                <a:cs typeface="Times New Roman"/>
              </a:rPr>
              <a:t>of wave energy </a:t>
            </a:r>
            <a:r>
              <a:rPr sz="2000" spc="-5" dirty="0">
                <a:latin typeface="Times New Roman"/>
                <a:cs typeface="Times New Roman"/>
              </a:rPr>
              <a:t>can </a:t>
            </a:r>
            <a:r>
              <a:rPr sz="2000" dirty="0">
                <a:latin typeface="Times New Roman"/>
                <a:cs typeface="Times New Roman"/>
              </a:rPr>
              <a:t>be  </a:t>
            </a:r>
            <a:r>
              <a:rPr sz="2000" spc="-5" dirty="0">
                <a:latin typeface="Times New Roman"/>
                <a:cs typeface="Times New Roman"/>
              </a:rPr>
              <a:t>transformed into </a:t>
            </a:r>
            <a:r>
              <a:rPr sz="2000" dirty="0">
                <a:latin typeface="Times New Roman"/>
                <a:cs typeface="Times New Roman"/>
              </a:rPr>
              <a:t>another</a:t>
            </a:r>
            <a:r>
              <a:rPr sz="2000" spc="15" dirty="0">
                <a:latin typeface="Times New Roman"/>
                <a:cs typeface="Times New Roman"/>
              </a:rPr>
              <a:t> </a:t>
            </a:r>
            <a:r>
              <a:rPr sz="2000" spc="-5" dirty="0">
                <a:latin typeface="Times New Roman"/>
                <a:cs typeface="Times New Roman"/>
              </a:rPr>
              <a:t>form.</a:t>
            </a:r>
            <a:endParaRPr sz="2000">
              <a:latin typeface="Times New Roman"/>
              <a:cs typeface="Times New Roman"/>
            </a:endParaRPr>
          </a:p>
          <a:p>
            <a:pPr marL="12700" marR="10795" algn="just">
              <a:lnSpc>
                <a:spcPct val="100000"/>
              </a:lnSpc>
              <a:spcBef>
                <a:spcPts val="500"/>
              </a:spcBef>
            </a:pPr>
            <a:r>
              <a:rPr sz="2000" dirty="0">
                <a:latin typeface="Times New Roman"/>
                <a:cs typeface="Times New Roman"/>
              </a:rPr>
              <a:t>For </a:t>
            </a:r>
            <a:r>
              <a:rPr sz="2000" spc="-5" dirty="0">
                <a:latin typeface="Times New Roman"/>
                <a:cs typeface="Times New Roman"/>
              </a:rPr>
              <a:t>example, when </a:t>
            </a:r>
            <a:r>
              <a:rPr sz="2000" dirty="0">
                <a:latin typeface="Times New Roman"/>
                <a:cs typeface="Times New Roman"/>
              </a:rPr>
              <a:t>a </a:t>
            </a:r>
            <a:r>
              <a:rPr sz="2000" spc="-5" dirty="0">
                <a:latin typeface="Times New Roman"/>
                <a:cs typeface="Times New Roman"/>
              </a:rPr>
              <a:t>longitudinal </a:t>
            </a:r>
            <a:r>
              <a:rPr sz="2000" dirty="0">
                <a:latin typeface="Times New Roman"/>
                <a:cs typeface="Times New Roman"/>
              </a:rPr>
              <a:t>waves </a:t>
            </a:r>
            <a:r>
              <a:rPr sz="2000" spc="-5" dirty="0">
                <a:latin typeface="Times New Roman"/>
                <a:cs typeface="Times New Roman"/>
              </a:rPr>
              <a:t>hits </a:t>
            </a:r>
            <a:r>
              <a:rPr sz="2000" dirty="0">
                <a:latin typeface="Times New Roman"/>
                <a:cs typeface="Times New Roman"/>
              </a:rPr>
              <a:t>an </a:t>
            </a:r>
            <a:r>
              <a:rPr sz="2000" spc="-5" dirty="0">
                <a:latin typeface="Times New Roman"/>
                <a:cs typeface="Times New Roman"/>
              </a:rPr>
              <a:t>interface </a:t>
            </a:r>
            <a:r>
              <a:rPr sz="2000" dirty="0">
                <a:latin typeface="Times New Roman"/>
                <a:cs typeface="Times New Roman"/>
              </a:rPr>
              <a:t>at an </a:t>
            </a:r>
            <a:r>
              <a:rPr sz="2000" spc="-5" dirty="0">
                <a:latin typeface="Times New Roman"/>
                <a:cs typeface="Times New Roman"/>
              </a:rPr>
              <a:t>angle, </a:t>
            </a:r>
            <a:r>
              <a:rPr sz="2000" spc="-10" dirty="0">
                <a:latin typeface="Times New Roman"/>
                <a:cs typeface="Times New Roman"/>
              </a:rPr>
              <a:t>some </a:t>
            </a:r>
            <a:r>
              <a:rPr sz="2000" dirty="0">
                <a:latin typeface="Times New Roman"/>
                <a:cs typeface="Times New Roman"/>
              </a:rPr>
              <a:t>of  </a:t>
            </a:r>
            <a:r>
              <a:rPr sz="2000" spc="-5" dirty="0">
                <a:latin typeface="Times New Roman"/>
                <a:cs typeface="Times New Roman"/>
              </a:rPr>
              <a:t>the </a:t>
            </a:r>
            <a:r>
              <a:rPr sz="2000" dirty="0">
                <a:latin typeface="Times New Roman"/>
                <a:cs typeface="Times New Roman"/>
              </a:rPr>
              <a:t>energy </a:t>
            </a:r>
            <a:r>
              <a:rPr sz="2000" spc="-5" dirty="0">
                <a:latin typeface="Times New Roman"/>
                <a:cs typeface="Times New Roman"/>
              </a:rPr>
              <a:t>can </a:t>
            </a:r>
            <a:r>
              <a:rPr sz="2000" dirty="0">
                <a:latin typeface="Times New Roman"/>
                <a:cs typeface="Times New Roman"/>
              </a:rPr>
              <a:t>cause </a:t>
            </a:r>
            <a:r>
              <a:rPr sz="2000" spc="-5" dirty="0">
                <a:latin typeface="Times New Roman"/>
                <a:cs typeface="Times New Roman"/>
              </a:rPr>
              <a:t>particle movement in </a:t>
            </a:r>
            <a:r>
              <a:rPr sz="2000" dirty="0">
                <a:latin typeface="Times New Roman"/>
                <a:cs typeface="Times New Roman"/>
              </a:rPr>
              <a:t>the </a:t>
            </a:r>
            <a:r>
              <a:rPr sz="2000" spc="-5" dirty="0">
                <a:latin typeface="Times New Roman"/>
                <a:cs typeface="Times New Roman"/>
              </a:rPr>
              <a:t>transverse direction to start </a:t>
            </a:r>
            <a:r>
              <a:rPr sz="2000" dirty="0">
                <a:latin typeface="Times New Roman"/>
                <a:cs typeface="Times New Roman"/>
              </a:rPr>
              <a:t>a  </a:t>
            </a:r>
            <a:r>
              <a:rPr sz="2000" spc="-5" dirty="0">
                <a:latin typeface="Times New Roman"/>
                <a:cs typeface="Times New Roman"/>
              </a:rPr>
              <a:t>shear (transverse) </a:t>
            </a:r>
            <a:r>
              <a:rPr sz="2000" dirty="0">
                <a:latin typeface="Times New Roman"/>
                <a:cs typeface="Times New Roman"/>
              </a:rPr>
              <a:t>wave. Mode conversion occurs when a </a:t>
            </a:r>
            <a:r>
              <a:rPr sz="2000" spc="-5" dirty="0">
                <a:latin typeface="Times New Roman"/>
                <a:cs typeface="Times New Roman"/>
              </a:rPr>
              <a:t>wave </a:t>
            </a:r>
            <a:r>
              <a:rPr sz="2000" dirty="0">
                <a:latin typeface="Times New Roman"/>
                <a:cs typeface="Times New Roman"/>
              </a:rPr>
              <a:t>encounters </a:t>
            </a:r>
            <a:r>
              <a:rPr sz="2000" spc="-5" dirty="0">
                <a:latin typeface="Times New Roman"/>
                <a:cs typeface="Times New Roman"/>
              </a:rPr>
              <a:t>an  interface between </a:t>
            </a:r>
            <a:r>
              <a:rPr sz="2000" spc="-10" dirty="0">
                <a:latin typeface="Times New Roman"/>
                <a:cs typeface="Times New Roman"/>
              </a:rPr>
              <a:t>materials </a:t>
            </a:r>
            <a:r>
              <a:rPr sz="2000" dirty="0">
                <a:latin typeface="Times New Roman"/>
                <a:cs typeface="Times New Roman"/>
              </a:rPr>
              <a:t>of different </a:t>
            </a:r>
            <a:r>
              <a:rPr sz="2000" spc="-5" dirty="0">
                <a:latin typeface="Times New Roman"/>
                <a:cs typeface="Times New Roman"/>
              </a:rPr>
              <a:t>acoustic impedances </a:t>
            </a:r>
            <a:r>
              <a:rPr sz="2000" dirty="0">
                <a:latin typeface="Times New Roman"/>
                <a:cs typeface="Times New Roman"/>
              </a:rPr>
              <a:t>and </a:t>
            </a:r>
            <a:r>
              <a:rPr sz="2000" spc="-5" dirty="0">
                <a:latin typeface="Times New Roman"/>
                <a:cs typeface="Times New Roman"/>
              </a:rPr>
              <a:t>the incident  </a:t>
            </a:r>
            <a:r>
              <a:rPr sz="2000" dirty="0">
                <a:latin typeface="Times New Roman"/>
                <a:cs typeface="Times New Roman"/>
              </a:rPr>
              <a:t>angle </a:t>
            </a:r>
            <a:r>
              <a:rPr sz="2000" spc="-5" dirty="0">
                <a:latin typeface="Times New Roman"/>
                <a:cs typeface="Times New Roman"/>
              </a:rPr>
              <a:t>is </a:t>
            </a:r>
            <a:r>
              <a:rPr sz="2000" dirty="0">
                <a:latin typeface="Times New Roman"/>
                <a:cs typeface="Times New Roman"/>
              </a:rPr>
              <a:t>not </a:t>
            </a:r>
            <a:r>
              <a:rPr sz="2000" spc="-5" dirty="0">
                <a:latin typeface="Times New Roman"/>
                <a:cs typeface="Times New Roman"/>
              </a:rPr>
              <a:t>normal </a:t>
            </a:r>
            <a:r>
              <a:rPr sz="2000" spc="-10" dirty="0">
                <a:latin typeface="Times New Roman"/>
                <a:cs typeface="Times New Roman"/>
              </a:rPr>
              <a:t>to </a:t>
            </a:r>
            <a:r>
              <a:rPr sz="2000" spc="-5" dirty="0">
                <a:latin typeface="Times New Roman"/>
                <a:cs typeface="Times New Roman"/>
              </a:rPr>
              <a:t>the</a:t>
            </a:r>
            <a:r>
              <a:rPr sz="2000" spc="25" dirty="0">
                <a:latin typeface="Times New Roman"/>
                <a:cs typeface="Times New Roman"/>
              </a:rPr>
              <a:t> </a:t>
            </a:r>
            <a:r>
              <a:rPr sz="2000" spc="-5" dirty="0">
                <a:latin typeface="Times New Roman"/>
                <a:cs typeface="Times New Roman"/>
              </a:rPr>
              <a:t>interface.</a:t>
            </a:r>
            <a:endParaRPr sz="2000">
              <a:latin typeface="Times New Roman"/>
              <a:cs typeface="Times New Roman"/>
            </a:endParaRPr>
          </a:p>
          <a:p>
            <a:pPr>
              <a:lnSpc>
                <a:spcPct val="100000"/>
              </a:lnSpc>
              <a:spcBef>
                <a:spcPts val="5"/>
              </a:spcBef>
            </a:pPr>
            <a:endParaRPr sz="2950">
              <a:latin typeface="Times New Roman"/>
              <a:cs typeface="Times New Roman"/>
            </a:endParaRPr>
          </a:p>
          <a:p>
            <a:pPr marL="12700" marR="5080" indent="78740" algn="just">
              <a:lnSpc>
                <a:spcPct val="100000"/>
              </a:lnSpc>
            </a:pPr>
            <a:r>
              <a:rPr sz="2000" spc="-5" dirty="0">
                <a:latin typeface="Times New Roman"/>
                <a:cs typeface="Times New Roman"/>
              </a:rPr>
              <a:t>it </a:t>
            </a:r>
            <a:r>
              <a:rPr sz="2000" dirty="0">
                <a:latin typeface="Times New Roman"/>
                <a:cs typeface="Times New Roman"/>
              </a:rPr>
              <a:t>was </a:t>
            </a:r>
            <a:r>
              <a:rPr sz="2000" spc="-5" dirty="0">
                <a:latin typeface="Times New Roman"/>
                <a:cs typeface="Times New Roman"/>
              </a:rPr>
              <a:t>pointed </a:t>
            </a:r>
            <a:r>
              <a:rPr sz="2000" dirty="0">
                <a:latin typeface="Times New Roman"/>
                <a:cs typeface="Times New Roman"/>
              </a:rPr>
              <a:t>out </a:t>
            </a:r>
            <a:r>
              <a:rPr sz="2000" spc="-5" dirty="0">
                <a:latin typeface="Times New Roman"/>
                <a:cs typeface="Times New Roman"/>
              </a:rPr>
              <a:t>that </a:t>
            </a:r>
            <a:r>
              <a:rPr sz="2000" dirty="0">
                <a:latin typeface="Times New Roman"/>
                <a:cs typeface="Times New Roman"/>
              </a:rPr>
              <a:t>when sound </a:t>
            </a:r>
            <a:r>
              <a:rPr sz="2000" spc="-5" dirty="0">
                <a:latin typeface="Times New Roman"/>
                <a:cs typeface="Times New Roman"/>
              </a:rPr>
              <a:t>waves </a:t>
            </a:r>
            <a:r>
              <a:rPr sz="2000" dirty="0">
                <a:latin typeface="Times New Roman"/>
                <a:cs typeface="Times New Roman"/>
              </a:rPr>
              <a:t>pass through an </a:t>
            </a:r>
            <a:r>
              <a:rPr sz="2000" spc="-5" dirty="0">
                <a:latin typeface="Times New Roman"/>
                <a:cs typeface="Times New Roman"/>
              </a:rPr>
              <a:t>interface between  </a:t>
            </a:r>
            <a:r>
              <a:rPr sz="2000" spc="-10" dirty="0">
                <a:latin typeface="Times New Roman"/>
                <a:cs typeface="Times New Roman"/>
              </a:rPr>
              <a:t>materials </a:t>
            </a:r>
            <a:r>
              <a:rPr sz="2000" dirty="0">
                <a:latin typeface="Times New Roman"/>
                <a:cs typeface="Times New Roman"/>
              </a:rPr>
              <a:t>having different </a:t>
            </a:r>
            <a:r>
              <a:rPr sz="2000" spc="-5" dirty="0">
                <a:latin typeface="Times New Roman"/>
                <a:cs typeface="Times New Roman"/>
              </a:rPr>
              <a:t>acoustic velocities, refraction takes place at </a:t>
            </a:r>
            <a:r>
              <a:rPr sz="2000" dirty="0">
                <a:latin typeface="Times New Roman"/>
                <a:cs typeface="Times New Roman"/>
              </a:rPr>
              <a:t>the  </a:t>
            </a:r>
            <a:r>
              <a:rPr sz="2000" spc="-5" dirty="0">
                <a:latin typeface="Times New Roman"/>
                <a:cs typeface="Times New Roman"/>
              </a:rPr>
              <a:t>interface. </a:t>
            </a:r>
            <a:r>
              <a:rPr sz="2000" dirty="0">
                <a:latin typeface="Times New Roman"/>
                <a:cs typeface="Times New Roman"/>
              </a:rPr>
              <a:t>The </a:t>
            </a:r>
            <a:r>
              <a:rPr sz="2000" spc="-5" dirty="0">
                <a:latin typeface="Times New Roman"/>
                <a:cs typeface="Times New Roman"/>
              </a:rPr>
              <a:t>larger the </a:t>
            </a:r>
            <a:r>
              <a:rPr sz="2000" dirty="0">
                <a:latin typeface="Times New Roman"/>
                <a:cs typeface="Times New Roman"/>
              </a:rPr>
              <a:t>difference </a:t>
            </a:r>
            <a:r>
              <a:rPr sz="2000" spc="-5" dirty="0">
                <a:latin typeface="Times New Roman"/>
                <a:cs typeface="Times New Roman"/>
              </a:rPr>
              <a:t>in acoustic velocities between the two  </a:t>
            </a:r>
            <a:r>
              <a:rPr sz="2000" spc="-10" dirty="0">
                <a:latin typeface="Times New Roman"/>
                <a:cs typeface="Times New Roman"/>
              </a:rPr>
              <a:t>materials, </a:t>
            </a:r>
            <a:r>
              <a:rPr sz="2000" spc="-5" dirty="0">
                <a:latin typeface="Times New Roman"/>
                <a:cs typeface="Times New Roman"/>
              </a:rPr>
              <a:t>the more the </a:t>
            </a:r>
            <a:r>
              <a:rPr sz="2000" dirty="0">
                <a:latin typeface="Times New Roman"/>
                <a:cs typeface="Times New Roman"/>
              </a:rPr>
              <a:t>sound is </a:t>
            </a:r>
            <a:r>
              <a:rPr sz="2000" spc="-5" dirty="0">
                <a:latin typeface="Times New Roman"/>
                <a:cs typeface="Times New Roman"/>
              </a:rPr>
              <a:t>refracted. </a:t>
            </a:r>
            <a:r>
              <a:rPr sz="2000" b="1" i="1" spc="-5" dirty="0">
                <a:latin typeface="Times New Roman"/>
                <a:cs typeface="Times New Roman"/>
              </a:rPr>
              <a:t>Notice </a:t>
            </a:r>
            <a:r>
              <a:rPr sz="2000" b="1" i="1" dirty="0">
                <a:latin typeface="Times New Roman"/>
                <a:cs typeface="Times New Roman"/>
              </a:rPr>
              <a:t>that </a:t>
            </a:r>
            <a:r>
              <a:rPr sz="2000" b="1" i="1" spc="-5" dirty="0">
                <a:latin typeface="Times New Roman"/>
                <a:cs typeface="Times New Roman"/>
              </a:rPr>
              <a:t>the </a:t>
            </a:r>
            <a:r>
              <a:rPr sz="2000" b="1" i="1" dirty="0">
                <a:latin typeface="Times New Roman"/>
                <a:cs typeface="Times New Roman"/>
              </a:rPr>
              <a:t>shear wave </a:t>
            </a:r>
            <a:r>
              <a:rPr sz="2000" b="1" i="1" spc="-5" dirty="0">
                <a:latin typeface="Times New Roman"/>
                <a:cs typeface="Times New Roman"/>
              </a:rPr>
              <a:t>is </a:t>
            </a:r>
            <a:r>
              <a:rPr sz="2000" b="1" i="1" dirty="0">
                <a:latin typeface="Times New Roman"/>
                <a:cs typeface="Times New Roman"/>
              </a:rPr>
              <a:t>not  </a:t>
            </a:r>
            <a:r>
              <a:rPr sz="2000" b="1" i="1" spc="-5" dirty="0">
                <a:latin typeface="Times New Roman"/>
                <a:cs typeface="Times New Roman"/>
              </a:rPr>
              <a:t>refracted </a:t>
            </a:r>
            <a:r>
              <a:rPr sz="2000" b="1" i="1" dirty="0">
                <a:latin typeface="Times New Roman"/>
                <a:cs typeface="Times New Roman"/>
              </a:rPr>
              <a:t>as much as </a:t>
            </a:r>
            <a:r>
              <a:rPr sz="2000" b="1" i="1" spc="-5" dirty="0">
                <a:latin typeface="Times New Roman"/>
                <a:cs typeface="Times New Roman"/>
              </a:rPr>
              <a:t>the longitudinal wave. </a:t>
            </a:r>
            <a:r>
              <a:rPr sz="2000" dirty="0">
                <a:latin typeface="Times New Roman"/>
                <a:cs typeface="Times New Roman"/>
              </a:rPr>
              <a:t>This occurs </a:t>
            </a:r>
            <a:r>
              <a:rPr sz="2000" spc="-5" dirty="0">
                <a:latin typeface="Times New Roman"/>
                <a:cs typeface="Times New Roman"/>
              </a:rPr>
              <a:t>because </a:t>
            </a:r>
            <a:r>
              <a:rPr sz="2000" dirty="0">
                <a:latin typeface="Times New Roman"/>
                <a:cs typeface="Times New Roman"/>
              </a:rPr>
              <a:t>shear waves  </a:t>
            </a:r>
            <a:r>
              <a:rPr sz="2000" spc="-5" dirty="0">
                <a:latin typeface="Times New Roman"/>
                <a:cs typeface="Times New Roman"/>
              </a:rPr>
              <a:t>travel slower than longitudinal </a:t>
            </a:r>
            <a:r>
              <a:rPr sz="2000" dirty="0">
                <a:latin typeface="Times New Roman"/>
                <a:cs typeface="Times New Roman"/>
              </a:rPr>
              <a:t>waves. Therefore, </a:t>
            </a:r>
            <a:r>
              <a:rPr sz="2000" spc="-5" dirty="0">
                <a:latin typeface="Times New Roman"/>
                <a:cs typeface="Times New Roman"/>
              </a:rPr>
              <a:t>the velocity </a:t>
            </a:r>
            <a:r>
              <a:rPr sz="2000" dirty="0">
                <a:latin typeface="Times New Roman"/>
                <a:cs typeface="Times New Roman"/>
              </a:rPr>
              <a:t>difference  </a:t>
            </a:r>
            <a:r>
              <a:rPr sz="2000" spc="-5" dirty="0">
                <a:latin typeface="Times New Roman"/>
                <a:cs typeface="Times New Roman"/>
              </a:rPr>
              <a:t>between </a:t>
            </a:r>
            <a:r>
              <a:rPr sz="2000" dirty="0">
                <a:latin typeface="Times New Roman"/>
                <a:cs typeface="Times New Roman"/>
              </a:rPr>
              <a:t>the </a:t>
            </a:r>
            <a:r>
              <a:rPr sz="2000" spc="-5" dirty="0">
                <a:latin typeface="Times New Roman"/>
                <a:cs typeface="Times New Roman"/>
              </a:rPr>
              <a:t>incident longitudinal </a:t>
            </a:r>
            <a:r>
              <a:rPr sz="2000" dirty="0">
                <a:latin typeface="Times New Roman"/>
                <a:cs typeface="Times New Roman"/>
              </a:rPr>
              <a:t>wave </a:t>
            </a:r>
            <a:r>
              <a:rPr sz="2000" spc="-5" dirty="0">
                <a:latin typeface="Times New Roman"/>
                <a:cs typeface="Times New Roman"/>
              </a:rPr>
              <a:t>and the shear </a:t>
            </a:r>
            <a:r>
              <a:rPr sz="2000" dirty="0">
                <a:latin typeface="Times New Roman"/>
                <a:cs typeface="Times New Roman"/>
              </a:rPr>
              <a:t>wave is not as great as </a:t>
            </a:r>
            <a:r>
              <a:rPr sz="2000" spc="-5" dirty="0">
                <a:latin typeface="Times New Roman"/>
                <a:cs typeface="Times New Roman"/>
              </a:rPr>
              <a:t>it  is between </a:t>
            </a:r>
            <a:r>
              <a:rPr sz="2000" dirty="0">
                <a:latin typeface="Times New Roman"/>
                <a:cs typeface="Times New Roman"/>
              </a:rPr>
              <a:t>the </a:t>
            </a:r>
            <a:r>
              <a:rPr sz="2000" spc="-5" dirty="0">
                <a:latin typeface="Times New Roman"/>
                <a:cs typeface="Times New Roman"/>
              </a:rPr>
              <a:t>incident and refracted longitudinal</a:t>
            </a:r>
            <a:r>
              <a:rPr sz="2000" spc="75" dirty="0">
                <a:latin typeface="Times New Roman"/>
                <a:cs typeface="Times New Roman"/>
              </a:rPr>
              <a:t> </a:t>
            </a:r>
            <a:r>
              <a:rPr sz="2000" spc="-5" dirty="0">
                <a:latin typeface="Times New Roman"/>
                <a:cs typeface="Times New Roman"/>
              </a:rPr>
              <a:t>waves.</a:t>
            </a:r>
            <a:endParaRPr sz="2000">
              <a:latin typeface="Times New Roman"/>
              <a:cs typeface="Times New Roman"/>
            </a:endParaRPr>
          </a:p>
        </p:txBody>
      </p:sp>
    </p:spTree>
    <p:extLst>
      <p:ext uri="{BB962C8B-B14F-4D97-AF65-F5344CB8AC3E}">
        <p14:creationId xmlns:p14="http://schemas.microsoft.com/office/powerpoint/2010/main" val="2696207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1509" y="532129"/>
            <a:ext cx="8060690" cy="3759200"/>
          </a:xfrm>
          <a:prstGeom prst="rect">
            <a:avLst/>
          </a:prstGeom>
        </p:spPr>
        <p:txBody>
          <a:bodyPr vert="horz" wrap="square" lIns="0" tIns="12700" rIns="0" bIns="0" rtlCol="0">
            <a:spAutoFit/>
          </a:bodyPr>
          <a:lstStyle/>
          <a:p>
            <a:pPr marL="12700" marR="5080" algn="just">
              <a:lnSpc>
                <a:spcPct val="100000"/>
              </a:lnSpc>
              <a:spcBef>
                <a:spcPts val="100"/>
              </a:spcBef>
            </a:pPr>
            <a:r>
              <a:rPr sz="2000" spc="-5" dirty="0">
                <a:latin typeface="Times New Roman"/>
                <a:cs typeface="Times New Roman"/>
              </a:rPr>
              <a:t>Also note that </a:t>
            </a:r>
            <a:r>
              <a:rPr sz="2000" dirty="0">
                <a:latin typeface="Times New Roman"/>
                <a:cs typeface="Times New Roman"/>
              </a:rPr>
              <a:t>when a </a:t>
            </a:r>
            <a:r>
              <a:rPr sz="2000" spc="-5" dirty="0">
                <a:latin typeface="Times New Roman"/>
                <a:cs typeface="Times New Roman"/>
              </a:rPr>
              <a:t>longitudinal </a:t>
            </a:r>
            <a:r>
              <a:rPr sz="2000" dirty="0">
                <a:latin typeface="Times New Roman"/>
                <a:cs typeface="Times New Roman"/>
              </a:rPr>
              <a:t>wave </a:t>
            </a:r>
            <a:r>
              <a:rPr sz="2000" spc="-5" dirty="0">
                <a:latin typeface="Times New Roman"/>
                <a:cs typeface="Times New Roman"/>
              </a:rPr>
              <a:t>is reflected inside the </a:t>
            </a:r>
            <a:r>
              <a:rPr sz="2000" spc="-10" dirty="0">
                <a:latin typeface="Times New Roman"/>
                <a:cs typeface="Times New Roman"/>
              </a:rPr>
              <a:t>material, </a:t>
            </a:r>
            <a:r>
              <a:rPr sz="2000" spc="-5" dirty="0">
                <a:latin typeface="Times New Roman"/>
                <a:cs typeface="Times New Roman"/>
              </a:rPr>
              <a:t>the   reflected </a:t>
            </a:r>
            <a:r>
              <a:rPr sz="2000" dirty="0">
                <a:latin typeface="Times New Roman"/>
                <a:cs typeface="Times New Roman"/>
              </a:rPr>
              <a:t>shear wave </a:t>
            </a:r>
            <a:r>
              <a:rPr sz="2000" spc="-5" dirty="0">
                <a:latin typeface="Times New Roman"/>
                <a:cs typeface="Times New Roman"/>
              </a:rPr>
              <a:t>is reflected </a:t>
            </a:r>
            <a:r>
              <a:rPr sz="2000" dirty="0">
                <a:latin typeface="Times New Roman"/>
                <a:cs typeface="Times New Roman"/>
              </a:rPr>
              <a:t>at a </a:t>
            </a:r>
            <a:r>
              <a:rPr sz="2000" spc="-10" dirty="0">
                <a:latin typeface="Times New Roman"/>
                <a:cs typeface="Times New Roman"/>
              </a:rPr>
              <a:t>smaller </a:t>
            </a:r>
            <a:r>
              <a:rPr sz="2000" spc="-5" dirty="0">
                <a:latin typeface="Times New Roman"/>
                <a:cs typeface="Times New Roman"/>
              </a:rPr>
              <a:t>angle than the reflected  longitudinal </a:t>
            </a:r>
            <a:r>
              <a:rPr sz="2000" dirty="0">
                <a:latin typeface="Times New Roman"/>
                <a:cs typeface="Times New Roman"/>
              </a:rPr>
              <a:t>wave. This </a:t>
            </a:r>
            <a:r>
              <a:rPr sz="2000" spc="-5" dirty="0">
                <a:latin typeface="Times New Roman"/>
                <a:cs typeface="Times New Roman"/>
              </a:rPr>
              <a:t>is also </a:t>
            </a:r>
            <a:r>
              <a:rPr sz="2000" dirty="0">
                <a:latin typeface="Times New Roman"/>
                <a:cs typeface="Times New Roman"/>
              </a:rPr>
              <a:t>due </a:t>
            </a:r>
            <a:r>
              <a:rPr sz="2000" spc="-5" dirty="0">
                <a:latin typeface="Times New Roman"/>
                <a:cs typeface="Times New Roman"/>
              </a:rPr>
              <a:t>to </a:t>
            </a:r>
            <a:r>
              <a:rPr sz="2000" dirty="0">
                <a:latin typeface="Times New Roman"/>
                <a:cs typeface="Times New Roman"/>
              </a:rPr>
              <a:t>the </a:t>
            </a:r>
            <a:r>
              <a:rPr sz="2000" spc="-5" dirty="0">
                <a:latin typeface="Times New Roman"/>
                <a:cs typeface="Times New Roman"/>
              </a:rPr>
              <a:t>fact that the shear velocity is less  </a:t>
            </a:r>
            <a:r>
              <a:rPr sz="2000" dirty="0">
                <a:latin typeface="Times New Roman"/>
                <a:cs typeface="Times New Roman"/>
              </a:rPr>
              <a:t>than the </a:t>
            </a:r>
            <a:r>
              <a:rPr sz="2000" spc="-5" dirty="0">
                <a:latin typeface="Times New Roman"/>
                <a:cs typeface="Times New Roman"/>
              </a:rPr>
              <a:t>longitudinal velocity within </a:t>
            </a:r>
            <a:r>
              <a:rPr sz="2000" dirty="0">
                <a:latin typeface="Times New Roman"/>
                <a:cs typeface="Times New Roman"/>
              </a:rPr>
              <a:t>a given</a:t>
            </a:r>
            <a:r>
              <a:rPr sz="2000" spc="30" dirty="0">
                <a:latin typeface="Times New Roman"/>
                <a:cs typeface="Times New Roman"/>
              </a:rPr>
              <a:t> </a:t>
            </a:r>
            <a:r>
              <a:rPr sz="2000" spc="-10" dirty="0">
                <a:latin typeface="Times New Roman"/>
                <a:cs typeface="Times New Roman"/>
              </a:rPr>
              <a:t>material.</a:t>
            </a:r>
            <a:endParaRPr sz="2000">
              <a:latin typeface="Times New Roman"/>
              <a:cs typeface="Times New Roman"/>
            </a:endParaRPr>
          </a:p>
          <a:p>
            <a:pPr marL="12700" marR="7620" algn="just">
              <a:lnSpc>
                <a:spcPct val="100000"/>
              </a:lnSpc>
              <a:spcBef>
                <a:spcPts val="500"/>
              </a:spcBef>
            </a:pPr>
            <a:r>
              <a:rPr sz="2000" spc="-5" dirty="0">
                <a:latin typeface="Times New Roman"/>
                <a:cs typeface="Times New Roman"/>
              </a:rPr>
              <a:t>Snell's Law </a:t>
            </a:r>
            <a:r>
              <a:rPr sz="2000" dirty="0">
                <a:latin typeface="Times New Roman"/>
                <a:cs typeface="Times New Roman"/>
              </a:rPr>
              <a:t>holds </a:t>
            </a:r>
            <a:r>
              <a:rPr sz="2000" spc="-5" dirty="0">
                <a:latin typeface="Times New Roman"/>
                <a:cs typeface="Times New Roman"/>
              </a:rPr>
              <a:t>true </a:t>
            </a:r>
            <a:r>
              <a:rPr sz="2000" dirty="0">
                <a:latin typeface="Times New Roman"/>
                <a:cs typeface="Times New Roman"/>
              </a:rPr>
              <a:t>for </a:t>
            </a:r>
            <a:r>
              <a:rPr sz="2000" spc="-5" dirty="0">
                <a:latin typeface="Times New Roman"/>
                <a:cs typeface="Times New Roman"/>
              </a:rPr>
              <a:t>shear </a:t>
            </a:r>
            <a:r>
              <a:rPr sz="2000" dirty="0">
                <a:latin typeface="Times New Roman"/>
                <a:cs typeface="Times New Roman"/>
              </a:rPr>
              <a:t>waves as </a:t>
            </a:r>
            <a:r>
              <a:rPr sz="2000" spc="-5" dirty="0">
                <a:latin typeface="Times New Roman"/>
                <a:cs typeface="Times New Roman"/>
              </a:rPr>
              <a:t>well </a:t>
            </a:r>
            <a:r>
              <a:rPr sz="2000" dirty="0">
                <a:latin typeface="Times New Roman"/>
                <a:cs typeface="Times New Roman"/>
              </a:rPr>
              <a:t>as </a:t>
            </a:r>
            <a:r>
              <a:rPr sz="2000" spc="-5" dirty="0">
                <a:latin typeface="Times New Roman"/>
                <a:cs typeface="Times New Roman"/>
              </a:rPr>
              <a:t>longitudinal waves </a:t>
            </a:r>
            <a:r>
              <a:rPr sz="2000" dirty="0">
                <a:latin typeface="Times New Roman"/>
                <a:cs typeface="Times New Roman"/>
              </a:rPr>
              <a:t>and can  be </a:t>
            </a:r>
            <a:r>
              <a:rPr sz="2000" spc="-5" dirty="0">
                <a:latin typeface="Times New Roman"/>
                <a:cs typeface="Times New Roman"/>
              </a:rPr>
              <a:t>written </a:t>
            </a:r>
            <a:r>
              <a:rPr sz="2000" dirty="0">
                <a:latin typeface="Times New Roman"/>
                <a:cs typeface="Times New Roman"/>
              </a:rPr>
              <a:t>as </a:t>
            </a:r>
            <a:r>
              <a:rPr sz="2000" spc="-5" dirty="0">
                <a:latin typeface="Times New Roman"/>
                <a:cs typeface="Times New Roman"/>
              </a:rPr>
              <a:t>follows.</a:t>
            </a:r>
            <a:endParaRPr sz="2000">
              <a:latin typeface="Times New Roman"/>
              <a:cs typeface="Times New Roman"/>
            </a:endParaRPr>
          </a:p>
          <a:p>
            <a:pPr marL="12700">
              <a:lnSpc>
                <a:spcPct val="100000"/>
              </a:lnSpc>
              <a:spcBef>
                <a:spcPts val="500"/>
              </a:spcBef>
            </a:pPr>
            <a:r>
              <a:rPr sz="2000" dirty="0">
                <a:latin typeface="Times New Roman"/>
                <a:cs typeface="Times New Roman"/>
              </a:rPr>
              <a:t>Where:</a:t>
            </a:r>
            <a:endParaRPr sz="2000">
              <a:latin typeface="Times New Roman"/>
              <a:cs typeface="Times New Roman"/>
            </a:endParaRPr>
          </a:p>
          <a:p>
            <a:pPr marL="2755900" marR="36195">
              <a:lnSpc>
                <a:spcPct val="120800"/>
              </a:lnSpc>
            </a:pPr>
            <a:r>
              <a:rPr sz="2000" dirty="0">
                <a:latin typeface="Times New Roman"/>
                <a:cs typeface="Times New Roman"/>
              </a:rPr>
              <a:t>VL1 </a:t>
            </a:r>
            <a:r>
              <a:rPr sz="2000" spc="-5" dirty="0">
                <a:latin typeface="Times New Roman"/>
                <a:cs typeface="Times New Roman"/>
              </a:rPr>
              <a:t>is the longitudinal </a:t>
            </a:r>
            <a:r>
              <a:rPr sz="2000" dirty="0">
                <a:latin typeface="Times New Roman"/>
                <a:cs typeface="Times New Roman"/>
              </a:rPr>
              <a:t>wave </a:t>
            </a:r>
            <a:r>
              <a:rPr sz="2000" spc="-5" dirty="0">
                <a:latin typeface="Times New Roman"/>
                <a:cs typeface="Times New Roman"/>
              </a:rPr>
              <a:t>velocity in material </a:t>
            </a:r>
            <a:r>
              <a:rPr sz="2000" dirty="0">
                <a:latin typeface="Times New Roman"/>
                <a:cs typeface="Times New Roman"/>
              </a:rPr>
              <a:t>1.  VL2 </a:t>
            </a:r>
            <a:r>
              <a:rPr sz="2000" spc="-5" dirty="0">
                <a:latin typeface="Times New Roman"/>
                <a:cs typeface="Times New Roman"/>
              </a:rPr>
              <a:t>is the longitudinal </a:t>
            </a:r>
            <a:r>
              <a:rPr sz="2000" dirty="0">
                <a:latin typeface="Times New Roman"/>
                <a:cs typeface="Times New Roman"/>
              </a:rPr>
              <a:t>wave </a:t>
            </a:r>
            <a:r>
              <a:rPr sz="2000" spc="-5" dirty="0">
                <a:latin typeface="Times New Roman"/>
                <a:cs typeface="Times New Roman"/>
              </a:rPr>
              <a:t>velocity in material</a:t>
            </a:r>
            <a:r>
              <a:rPr sz="2000" spc="25" dirty="0">
                <a:latin typeface="Times New Roman"/>
                <a:cs typeface="Times New Roman"/>
              </a:rPr>
              <a:t> </a:t>
            </a:r>
            <a:r>
              <a:rPr sz="2000" dirty="0">
                <a:latin typeface="Times New Roman"/>
                <a:cs typeface="Times New Roman"/>
              </a:rPr>
              <a:t>2.</a:t>
            </a:r>
            <a:endParaRPr sz="2000">
              <a:latin typeface="Times New Roman"/>
              <a:cs typeface="Times New Roman"/>
            </a:endParaRPr>
          </a:p>
          <a:p>
            <a:pPr marL="2820035" marR="615315" indent="63500">
              <a:lnSpc>
                <a:spcPct val="120800"/>
              </a:lnSpc>
            </a:pPr>
            <a:r>
              <a:rPr sz="2000" dirty="0">
                <a:latin typeface="Times New Roman"/>
                <a:cs typeface="Times New Roman"/>
              </a:rPr>
              <a:t>VS1 </a:t>
            </a:r>
            <a:r>
              <a:rPr sz="2000" spc="-5" dirty="0">
                <a:latin typeface="Times New Roman"/>
                <a:cs typeface="Times New Roman"/>
              </a:rPr>
              <a:t>is the shear </a:t>
            </a:r>
            <a:r>
              <a:rPr sz="2000" dirty="0">
                <a:latin typeface="Times New Roman"/>
                <a:cs typeface="Times New Roman"/>
              </a:rPr>
              <a:t>wave </a:t>
            </a:r>
            <a:r>
              <a:rPr sz="2000" spc="-5" dirty="0">
                <a:latin typeface="Times New Roman"/>
                <a:cs typeface="Times New Roman"/>
              </a:rPr>
              <a:t>velocity in material </a:t>
            </a:r>
            <a:r>
              <a:rPr sz="2000" dirty="0">
                <a:latin typeface="Times New Roman"/>
                <a:cs typeface="Times New Roman"/>
              </a:rPr>
              <a:t>1.  VS2 </a:t>
            </a:r>
            <a:r>
              <a:rPr sz="2000" spc="-5" dirty="0">
                <a:latin typeface="Times New Roman"/>
                <a:cs typeface="Times New Roman"/>
              </a:rPr>
              <a:t>is </a:t>
            </a:r>
            <a:r>
              <a:rPr sz="2000" dirty="0">
                <a:latin typeface="Times New Roman"/>
                <a:cs typeface="Times New Roman"/>
              </a:rPr>
              <a:t>the shear wave </a:t>
            </a:r>
            <a:r>
              <a:rPr sz="2000" spc="-5" dirty="0">
                <a:latin typeface="Times New Roman"/>
                <a:cs typeface="Times New Roman"/>
              </a:rPr>
              <a:t>velocity </a:t>
            </a:r>
            <a:r>
              <a:rPr sz="2000" dirty="0">
                <a:latin typeface="Times New Roman"/>
                <a:cs typeface="Times New Roman"/>
              </a:rPr>
              <a:t>in </a:t>
            </a:r>
            <a:r>
              <a:rPr sz="2000" spc="-10" dirty="0">
                <a:latin typeface="Times New Roman"/>
                <a:cs typeface="Times New Roman"/>
              </a:rPr>
              <a:t>material</a:t>
            </a:r>
            <a:r>
              <a:rPr sz="2000" dirty="0">
                <a:latin typeface="Times New Roman"/>
                <a:cs typeface="Times New Roman"/>
              </a:rPr>
              <a:t> 2.</a:t>
            </a:r>
            <a:endParaRPr sz="2000">
              <a:latin typeface="Times New Roman"/>
              <a:cs typeface="Times New Roman"/>
            </a:endParaRPr>
          </a:p>
        </p:txBody>
      </p:sp>
      <p:sp>
        <p:nvSpPr>
          <p:cNvPr id="3" name="object 3"/>
          <p:cNvSpPr/>
          <p:nvPr/>
        </p:nvSpPr>
        <p:spPr>
          <a:xfrm>
            <a:off x="666750" y="3115310"/>
            <a:ext cx="2457450" cy="231394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38600" y="5062220"/>
            <a:ext cx="2981959" cy="55499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34243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52407"/>
            <a:ext cx="8458200" cy="689932"/>
          </a:xfrm>
          <a:prstGeom prst="rect">
            <a:avLst/>
          </a:prstGeom>
        </p:spPr>
        <p:txBody>
          <a:bodyPr vert="horz" wrap="square" lIns="0" tIns="12700" rIns="0" bIns="0" rtlCol="0">
            <a:spAutoFit/>
          </a:bodyPr>
          <a:lstStyle/>
          <a:p>
            <a:pPr marL="12700">
              <a:lnSpc>
                <a:spcPct val="100000"/>
              </a:lnSpc>
              <a:spcBef>
                <a:spcPts val="100"/>
              </a:spcBef>
            </a:pPr>
            <a:r>
              <a:rPr sz="4400" spc="-5" dirty="0"/>
              <a:t>Ultrasonic Testing</a:t>
            </a:r>
            <a:r>
              <a:rPr sz="4400" spc="-15" dirty="0"/>
              <a:t> </a:t>
            </a:r>
            <a:r>
              <a:rPr sz="4400" spc="-5" dirty="0"/>
              <a:t>Methods</a:t>
            </a:r>
            <a:endParaRPr sz="4400" dirty="0"/>
          </a:p>
        </p:txBody>
      </p:sp>
      <p:sp>
        <p:nvSpPr>
          <p:cNvPr id="3" name="object 3"/>
          <p:cNvSpPr txBox="1"/>
          <p:nvPr/>
        </p:nvSpPr>
        <p:spPr>
          <a:xfrm>
            <a:off x="535940" y="1633220"/>
            <a:ext cx="8067040" cy="3328670"/>
          </a:xfrm>
          <a:prstGeom prst="rect">
            <a:avLst/>
          </a:prstGeom>
        </p:spPr>
        <p:txBody>
          <a:bodyPr vert="horz" wrap="square" lIns="0" tIns="12700" rIns="0" bIns="0" rtlCol="0">
            <a:spAutoFit/>
          </a:bodyPr>
          <a:lstStyle/>
          <a:p>
            <a:pPr marL="12700" marR="11430">
              <a:lnSpc>
                <a:spcPct val="100000"/>
              </a:lnSpc>
              <a:spcBef>
                <a:spcPts val="100"/>
              </a:spcBef>
            </a:pPr>
            <a:r>
              <a:rPr sz="2000" spc="-5" dirty="0">
                <a:latin typeface="Times New Roman"/>
                <a:cs typeface="Times New Roman"/>
              </a:rPr>
              <a:t>Ultrasonic testing is </a:t>
            </a:r>
            <a:r>
              <a:rPr sz="2000" dirty="0">
                <a:latin typeface="Times New Roman"/>
                <a:cs typeface="Times New Roman"/>
              </a:rPr>
              <a:t>a very </a:t>
            </a:r>
            <a:r>
              <a:rPr sz="2000" spc="-5" dirty="0">
                <a:latin typeface="Times New Roman"/>
                <a:cs typeface="Times New Roman"/>
              </a:rPr>
              <a:t>versatile inspection method, </a:t>
            </a:r>
            <a:r>
              <a:rPr sz="2000" dirty="0">
                <a:latin typeface="Times New Roman"/>
                <a:cs typeface="Times New Roman"/>
              </a:rPr>
              <a:t>and </a:t>
            </a:r>
            <a:r>
              <a:rPr sz="2000" spc="-5" dirty="0">
                <a:latin typeface="Times New Roman"/>
                <a:cs typeface="Times New Roman"/>
              </a:rPr>
              <a:t>inspections </a:t>
            </a:r>
            <a:r>
              <a:rPr sz="2000" dirty="0">
                <a:latin typeface="Times New Roman"/>
                <a:cs typeface="Times New Roman"/>
              </a:rPr>
              <a:t>can be  </a:t>
            </a:r>
            <a:r>
              <a:rPr sz="2000" spc="-5" dirty="0">
                <a:latin typeface="Times New Roman"/>
                <a:cs typeface="Times New Roman"/>
              </a:rPr>
              <a:t>accomplished in </a:t>
            </a:r>
            <a:r>
              <a:rPr sz="2000" dirty="0">
                <a:latin typeface="Times New Roman"/>
                <a:cs typeface="Times New Roman"/>
              </a:rPr>
              <a:t>a </a:t>
            </a:r>
            <a:r>
              <a:rPr sz="2000" spc="-5" dirty="0">
                <a:latin typeface="Times New Roman"/>
                <a:cs typeface="Times New Roman"/>
              </a:rPr>
              <a:t>number </a:t>
            </a:r>
            <a:r>
              <a:rPr sz="2000" dirty="0">
                <a:latin typeface="Times New Roman"/>
                <a:cs typeface="Times New Roman"/>
              </a:rPr>
              <a:t>of different</a:t>
            </a:r>
            <a:r>
              <a:rPr sz="2000" spc="45" dirty="0">
                <a:latin typeface="Times New Roman"/>
                <a:cs typeface="Times New Roman"/>
              </a:rPr>
              <a:t> </a:t>
            </a:r>
            <a:r>
              <a:rPr sz="2000" spc="-5" dirty="0">
                <a:latin typeface="Times New Roman"/>
                <a:cs typeface="Times New Roman"/>
              </a:rPr>
              <a:t>ways.</a:t>
            </a:r>
            <a:endParaRPr sz="2000">
              <a:latin typeface="Times New Roman"/>
              <a:cs typeface="Times New Roman"/>
            </a:endParaRPr>
          </a:p>
          <a:p>
            <a:pPr marL="12700" marR="10160">
              <a:lnSpc>
                <a:spcPct val="100000"/>
              </a:lnSpc>
              <a:spcBef>
                <a:spcPts val="500"/>
              </a:spcBef>
            </a:pPr>
            <a:r>
              <a:rPr sz="2000" spc="-5" dirty="0">
                <a:latin typeface="Times New Roman"/>
                <a:cs typeface="Times New Roman"/>
              </a:rPr>
              <a:t>Ultrasonic inspection techniques </a:t>
            </a:r>
            <a:r>
              <a:rPr sz="2000" dirty="0">
                <a:latin typeface="Times New Roman"/>
                <a:cs typeface="Times New Roman"/>
              </a:rPr>
              <a:t>are </a:t>
            </a:r>
            <a:r>
              <a:rPr sz="2000" spc="-5" dirty="0">
                <a:latin typeface="Times New Roman"/>
                <a:cs typeface="Times New Roman"/>
              </a:rPr>
              <a:t>commonly divided into three primary  classifications.</a:t>
            </a:r>
            <a:endParaRPr sz="2000">
              <a:latin typeface="Times New Roman"/>
              <a:cs typeface="Times New Roman"/>
            </a:endParaRPr>
          </a:p>
          <a:p>
            <a:pPr marL="12700" marR="5080">
              <a:lnSpc>
                <a:spcPct val="100000"/>
              </a:lnSpc>
              <a:spcBef>
                <a:spcPts val="500"/>
              </a:spcBef>
            </a:pPr>
            <a:r>
              <a:rPr sz="2000" spc="-5" dirty="0">
                <a:latin typeface="Times New Roman"/>
                <a:cs typeface="Times New Roman"/>
              </a:rPr>
              <a:t>–</a:t>
            </a:r>
            <a:r>
              <a:rPr sz="2000" b="1" spc="-5" dirty="0">
                <a:latin typeface="Times New Roman"/>
                <a:cs typeface="Times New Roman"/>
              </a:rPr>
              <a:t>Pulse-echo </a:t>
            </a:r>
            <a:r>
              <a:rPr sz="2000" b="1" dirty="0">
                <a:latin typeface="Times New Roman"/>
                <a:cs typeface="Times New Roman"/>
              </a:rPr>
              <a:t>and Through </a:t>
            </a:r>
            <a:r>
              <a:rPr sz="2000" b="1" spc="-5" dirty="0">
                <a:latin typeface="Times New Roman"/>
                <a:cs typeface="Times New Roman"/>
              </a:rPr>
              <a:t>Transmission </a:t>
            </a:r>
            <a:r>
              <a:rPr sz="2000" b="1" dirty="0">
                <a:latin typeface="Times New Roman"/>
                <a:cs typeface="Times New Roman"/>
              </a:rPr>
              <a:t>(</a:t>
            </a:r>
            <a:r>
              <a:rPr sz="2000" dirty="0">
                <a:latin typeface="Times New Roman"/>
                <a:cs typeface="Times New Roman"/>
              </a:rPr>
              <a:t>Relates to whether </a:t>
            </a:r>
            <a:r>
              <a:rPr sz="2000" spc="-5" dirty="0">
                <a:latin typeface="Times New Roman"/>
                <a:cs typeface="Times New Roman"/>
              </a:rPr>
              <a:t>reflected </a:t>
            </a:r>
            <a:r>
              <a:rPr sz="2000" dirty="0">
                <a:latin typeface="Times New Roman"/>
                <a:cs typeface="Times New Roman"/>
              </a:rPr>
              <a:t>or  </a:t>
            </a:r>
            <a:r>
              <a:rPr sz="2000" spc="-5" dirty="0">
                <a:latin typeface="Times New Roman"/>
                <a:cs typeface="Times New Roman"/>
              </a:rPr>
              <a:t>transmitted </a:t>
            </a:r>
            <a:r>
              <a:rPr sz="2000" dirty="0">
                <a:latin typeface="Times New Roman"/>
                <a:cs typeface="Times New Roman"/>
              </a:rPr>
              <a:t>energy </a:t>
            </a:r>
            <a:r>
              <a:rPr sz="2000" spc="-5" dirty="0">
                <a:latin typeface="Times New Roman"/>
                <a:cs typeface="Times New Roman"/>
              </a:rPr>
              <a:t>is</a:t>
            </a:r>
            <a:r>
              <a:rPr sz="2000" spc="5" dirty="0">
                <a:latin typeface="Times New Roman"/>
                <a:cs typeface="Times New Roman"/>
              </a:rPr>
              <a:t> </a:t>
            </a:r>
            <a:r>
              <a:rPr sz="2000" dirty="0">
                <a:latin typeface="Times New Roman"/>
                <a:cs typeface="Times New Roman"/>
              </a:rPr>
              <a:t>used)</a:t>
            </a:r>
            <a:endParaRPr sz="2000">
              <a:latin typeface="Times New Roman"/>
              <a:cs typeface="Times New Roman"/>
            </a:endParaRPr>
          </a:p>
          <a:p>
            <a:pPr marL="12700" marR="5080">
              <a:lnSpc>
                <a:spcPct val="100000"/>
              </a:lnSpc>
              <a:spcBef>
                <a:spcPts val="500"/>
              </a:spcBef>
            </a:pPr>
            <a:r>
              <a:rPr sz="2000" dirty="0">
                <a:latin typeface="Times New Roman"/>
                <a:cs typeface="Times New Roman"/>
              </a:rPr>
              <a:t>–</a:t>
            </a:r>
            <a:r>
              <a:rPr sz="2000" b="1" dirty="0">
                <a:latin typeface="Times New Roman"/>
                <a:cs typeface="Times New Roman"/>
              </a:rPr>
              <a:t>Normal Beam and Angle Beam </a:t>
            </a:r>
            <a:r>
              <a:rPr sz="2000" spc="-5" dirty="0">
                <a:latin typeface="Times New Roman"/>
                <a:cs typeface="Times New Roman"/>
              </a:rPr>
              <a:t>(Relates to </a:t>
            </a:r>
            <a:r>
              <a:rPr sz="2000" dirty="0">
                <a:latin typeface="Times New Roman"/>
                <a:cs typeface="Times New Roman"/>
              </a:rPr>
              <a:t>the angle that the sound energy  </a:t>
            </a:r>
            <a:r>
              <a:rPr sz="2000" spc="-5" dirty="0">
                <a:latin typeface="Times New Roman"/>
                <a:cs typeface="Times New Roman"/>
              </a:rPr>
              <a:t>enters </a:t>
            </a:r>
            <a:r>
              <a:rPr sz="2000" dirty="0">
                <a:latin typeface="Times New Roman"/>
                <a:cs typeface="Times New Roman"/>
              </a:rPr>
              <a:t>the </a:t>
            </a:r>
            <a:r>
              <a:rPr sz="2000" spc="-5" dirty="0">
                <a:latin typeface="Times New Roman"/>
                <a:cs typeface="Times New Roman"/>
              </a:rPr>
              <a:t>test article)</a:t>
            </a:r>
            <a:endParaRPr sz="2000">
              <a:latin typeface="Times New Roman"/>
              <a:cs typeface="Times New Roman"/>
            </a:endParaRPr>
          </a:p>
          <a:p>
            <a:pPr marL="12700" marR="8255">
              <a:lnSpc>
                <a:spcPct val="100000"/>
              </a:lnSpc>
              <a:spcBef>
                <a:spcPts val="500"/>
              </a:spcBef>
            </a:pPr>
            <a:r>
              <a:rPr sz="2000" dirty="0">
                <a:latin typeface="Times New Roman"/>
                <a:cs typeface="Times New Roman"/>
              </a:rPr>
              <a:t>–</a:t>
            </a:r>
            <a:r>
              <a:rPr sz="2000" b="1" dirty="0">
                <a:latin typeface="Times New Roman"/>
                <a:cs typeface="Times New Roman"/>
              </a:rPr>
              <a:t>Contact and Immersion (</a:t>
            </a:r>
            <a:r>
              <a:rPr sz="2000" dirty="0">
                <a:latin typeface="Times New Roman"/>
                <a:cs typeface="Times New Roman"/>
              </a:rPr>
              <a:t>Relates </a:t>
            </a:r>
            <a:r>
              <a:rPr sz="2000" spc="-5" dirty="0">
                <a:latin typeface="Times New Roman"/>
                <a:cs typeface="Times New Roman"/>
              </a:rPr>
              <a:t>to </a:t>
            </a:r>
            <a:r>
              <a:rPr sz="2000" dirty="0">
                <a:latin typeface="Times New Roman"/>
                <a:cs typeface="Times New Roman"/>
              </a:rPr>
              <a:t>the </a:t>
            </a:r>
            <a:r>
              <a:rPr sz="2000" spc="-5" dirty="0">
                <a:latin typeface="Times New Roman"/>
                <a:cs typeface="Times New Roman"/>
              </a:rPr>
              <a:t>method </a:t>
            </a:r>
            <a:r>
              <a:rPr sz="2000" dirty="0">
                <a:latin typeface="Times New Roman"/>
                <a:cs typeface="Times New Roman"/>
              </a:rPr>
              <a:t>of </a:t>
            </a:r>
            <a:r>
              <a:rPr sz="2000" spc="-5" dirty="0">
                <a:latin typeface="Times New Roman"/>
                <a:cs typeface="Times New Roman"/>
              </a:rPr>
              <a:t>coupling the transducer  to </a:t>
            </a:r>
            <a:r>
              <a:rPr sz="2000" dirty="0">
                <a:latin typeface="Times New Roman"/>
                <a:cs typeface="Times New Roman"/>
              </a:rPr>
              <a:t>the </a:t>
            </a:r>
            <a:r>
              <a:rPr sz="2000" spc="-5" dirty="0">
                <a:latin typeface="Times New Roman"/>
                <a:cs typeface="Times New Roman"/>
              </a:rPr>
              <a:t>test</a:t>
            </a:r>
            <a:r>
              <a:rPr sz="2000" spc="10" dirty="0">
                <a:latin typeface="Times New Roman"/>
                <a:cs typeface="Times New Roman"/>
              </a:rPr>
              <a:t> </a:t>
            </a:r>
            <a:r>
              <a:rPr sz="2000" spc="-5" dirty="0">
                <a:latin typeface="Times New Roman"/>
                <a:cs typeface="Times New Roman"/>
              </a:rPr>
              <a:t>article)</a:t>
            </a:r>
            <a:endParaRPr sz="2000">
              <a:latin typeface="Times New Roman"/>
              <a:cs typeface="Times New Roman"/>
            </a:endParaRPr>
          </a:p>
        </p:txBody>
      </p:sp>
    </p:spTree>
    <p:extLst>
      <p:ext uri="{BB962C8B-B14F-4D97-AF65-F5344CB8AC3E}">
        <p14:creationId xmlns:p14="http://schemas.microsoft.com/office/powerpoint/2010/main" val="3217287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83482"/>
            <a:ext cx="8063865" cy="628377"/>
          </a:xfrm>
          <a:prstGeom prst="rect">
            <a:avLst/>
          </a:prstGeom>
        </p:spPr>
        <p:txBody>
          <a:bodyPr vert="horz" wrap="square" lIns="0" tIns="12700" rIns="0" bIns="0" rtlCol="0">
            <a:spAutoFit/>
          </a:bodyPr>
          <a:lstStyle/>
          <a:p>
            <a:pPr marL="12700">
              <a:lnSpc>
                <a:spcPct val="100000"/>
              </a:lnSpc>
              <a:spcBef>
                <a:spcPts val="100"/>
              </a:spcBef>
            </a:pPr>
            <a:r>
              <a:rPr sz="4000" b="1" spc="-5" dirty="0">
                <a:latin typeface="Times New Roman"/>
                <a:cs typeface="Times New Roman"/>
              </a:rPr>
              <a:t>Transmission Through</a:t>
            </a:r>
            <a:r>
              <a:rPr sz="4000" b="1" spc="-50" dirty="0">
                <a:latin typeface="Times New Roman"/>
                <a:cs typeface="Times New Roman"/>
              </a:rPr>
              <a:t> </a:t>
            </a:r>
            <a:r>
              <a:rPr sz="4000" b="1" spc="-5" dirty="0">
                <a:latin typeface="Times New Roman"/>
                <a:cs typeface="Times New Roman"/>
              </a:rPr>
              <a:t>Method</a:t>
            </a:r>
            <a:endParaRPr sz="4000" dirty="0">
              <a:latin typeface="Times New Roman"/>
              <a:cs typeface="Times New Roman"/>
            </a:endParaRPr>
          </a:p>
        </p:txBody>
      </p:sp>
      <p:sp>
        <p:nvSpPr>
          <p:cNvPr id="3" name="object 3"/>
          <p:cNvSpPr txBox="1"/>
          <p:nvPr/>
        </p:nvSpPr>
        <p:spPr>
          <a:xfrm>
            <a:off x="535940" y="1099820"/>
            <a:ext cx="8063865" cy="4999990"/>
          </a:xfrm>
          <a:prstGeom prst="rect">
            <a:avLst/>
          </a:prstGeom>
        </p:spPr>
        <p:txBody>
          <a:bodyPr vert="horz" wrap="square" lIns="0" tIns="12700" rIns="0" bIns="0" rtlCol="0">
            <a:spAutoFit/>
          </a:bodyPr>
          <a:lstStyle/>
          <a:p>
            <a:pPr marL="12700" marR="5080" algn="just">
              <a:lnSpc>
                <a:spcPct val="100000"/>
              </a:lnSpc>
              <a:spcBef>
                <a:spcPts val="100"/>
              </a:spcBef>
            </a:pPr>
            <a:r>
              <a:rPr sz="2400" dirty="0">
                <a:latin typeface="Times New Roman"/>
                <a:cs typeface="Times New Roman"/>
              </a:rPr>
              <a:t>In this </a:t>
            </a:r>
            <a:r>
              <a:rPr sz="2400" spc="-5" dirty="0">
                <a:latin typeface="Times New Roman"/>
                <a:cs typeface="Times New Roman"/>
              </a:rPr>
              <a:t>method, </a:t>
            </a:r>
            <a:r>
              <a:rPr sz="2400" dirty="0">
                <a:latin typeface="Times New Roman"/>
                <a:cs typeface="Times New Roman"/>
              </a:rPr>
              <a:t>the </a:t>
            </a:r>
            <a:r>
              <a:rPr sz="2400" spc="-5" dirty="0">
                <a:latin typeface="Times New Roman"/>
                <a:cs typeface="Times New Roman"/>
              </a:rPr>
              <a:t>defect </a:t>
            </a:r>
            <a:r>
              <a:rPr sz="2400" dirty="0">
                <a:latin typeface="Times New Roman"/>
                <a:cs typeface="Times New Roman"/>
              </a:rPr>
              <a:t>can be identified on quantifying the  received </a:t>
            </a:r>
            <a:r>
              <a:rPr sz="2400" spc="-5" dirty="0">
                <a:latin typeface="Times New Roman"/>
                <a:cs typeface="Times New Roman"/>
              </a:rPr>
              <a:t>sound</a:t>
            </a:r>
            <a:r>
              <a:rPr sz="2400" spc="-10" dirty="0">
                <a:latin typeface="Times New Roman"/>
                <a:cs typeface="Times New Roman"/>
              </a:rPr>
              <a:t> </a:t>
            </a:r>
            <a:r>
              <a:rPr sz="2400" dirty="0">
                <a:latin typeface="Times New Roman"/>
                <a:cs typeface="Times New Roman"/>
              </a:rPr>
              <a:t>waves</a:t>
            </a:r>
            <a:r>
              <a:rPr sz="2800" dirty="0">
                <a:latin typeface="Times New Roman"/>
                <a:cs typeface="Times New Roman"/>
              </a:rPr>
              <a:t>.</a:t>
            </a:r>
            <a:endParaRPr sz="2800">
              <a:latin typeface="Times New Roman"/>
              <a:cs typeface="Times New Roman"/>
            </a:endParaRPr>
          </a:p>
          <a:p>
            <a:pPr marL="12700" algn="just">
              <a:lnSpc>
                <a:spcPct val="100000"/>
              </a:lnSpc>
              <a:spcBef>
                <a:spcPts val="700"/>
              </a:spcBef>
            </a:pPr>
            <a:r>
              <a:rPr sz="2800" i="1" spc="-5" dirty="0">
                <a:latin typeface="Times New Roman"/>
                <a:cs typeface="Times New Roman"/>
              </a:rPr>
              <a:t>Test</a:t>
            </a:r>
            <a:r>
              <a:rPr sz="2800" i="1" spc="-20" dirty="0">
                <a:latin typeface="Times New Roman"/>
                <a:cs typeface="Times New Roman"/>
              </a:rPr>
              <a:t> </a:t>
            </a:r>
            <a:r>
              <a:rPr sz="2800" i="1" spc="-5" dirty="0">
                <a:latin typeface="Times New Roman"/>
                <a:cs typeface="Times New Roman"/>
              </a:rPr>
              <a:t>Procedure:</a:t>
            </a:r>
            <a:endParaRPr sz="2800">
              <a:latin typeface="Times New Roman"/>
              <a:cs typeface="Times New Roman"/>
            </a:endParaRPr>
          </a:p>
          <a:p>
            <a:pPr marL="12700" marR="5715" algn="just">
              <a:lnSpc>
                <a:spcPct val="100000"/>
              </a:lnSpc>
              <a:spcBef>
                <a:spcPts val="590"/>
              </a:spcBef>
            </a:pPr>
            <a:r>
              <a:rPr sz="2400" spc="-5" dirty="0">
                <a:latin typeface="Times New Roman"/>
                <a:cs typeface="Times New Roman"/>
              </a:rPr>
              <a:t>Two </a:t>
            </a:r>
            <a:r>
              <a:rPr sz="2400" dirty="0">
                <a:latin typeface="Times New Roman"/>
                <a:cs typeface="Times New Roman"/>
              </a:rPr>
              <a:t>transducers located on opposing sides of the test </a:t>
            </a:r>
            <a:r>
              <a:rPr sz="2400" spc="-5" dirty="0">
                <a:latin typeface="Times New Roman"/>
                <a:cs typeface="Times New Roman"/>
              </a:rPr>
              <a:t>specimen  </a:t>
            </a:r>
            <a:r>
              <a:rPr sz="2400" dirty="0">
                <a:latin typeface="Times New Roman"/>
                <a:cs typeface="Times New Roman"/>
              </a:rPr>
              <a:t>are </a:t>
            </a:r>
            <a:r>
              <a:rPr sz="2400" spc="-5" dirty="0">
                <a:latin typeface="Times New Roman"/>
                <a:cs typeface="Times New Roman"/>
              </a:rPr>
              <a:t>used. One </a:t>
            </a:r>
            <a:r>
              <a:rPr sz="2400" dirty="0">
                <a:latin typeface="Times New Roman"/>
                <a:cs typeface="Times New Roman"/>
              </a:rPr>
              <a:t>transducer acts as a </a:t>
            </a:r>
            <a:r>
              <a:rPr sz="2400" spc="-5" dirty="0">
                <a:latin typeface="Times New Roman"/>
                <a:cs typeface="Times New Roman"/>
              </a:rPr>
              <a:t>transmitter, </a:t>
            </a:r>
            <a:r>
              <a:rPr sz="2400" dirty="0">
                <a:latin typeface="Times New Roman"/>
                <a:cs typeface="Times New Roman"/>
              </a:rPr>
              <a:t>the </a:t>
            </a:r>
            <a:r>
              <a:rPr sz="2400" spc="-5" dirty="0">
                <a:latin typeface="Times New Roman"/>
                <a:cs typeface="Times New Roman"/>
              </a:rPr>
              <a:t>other as </a:t>
            </a:r>
            <a:r>
              <a:rPr sz="2400" dirty="0">
                <a:latin typeface="Times New Roman"/>
                <a:cs typeface="Times New Roman"/>
              </a:rPr>
              <a:t>a  receiver.</a:t>
            </a:r>
            <a:endParaRPr sz="2400">
              <a:latin typeface="Times New Roman"/>
              <a:cs typeface="Times New Roman"/>
            </a:endParaRPr>
          </a:p>
          <a:p>
            <a:pPr marL="12700" marR="5080" algn="just">
              <a:lnSpc>
                <a:spcPct val="100000"/>
              </a:lnSpc>
              <a:spcBef>
                <a:spcPts val="600"/>
              </a:spcBef>
            </a:pPr>
            <a:r>
              <a:rPr sz="2400" spc="-5" dirty="0">
                <a:latin typeface="Times New Roman"/>
                <a:cs typeface="Times New Roman"/>
              </a:rPr>
              <a:t>Discontinuities </a:t>
            </a:r>
            <a:r>
              <a:rPr sz="2400" dirty="0">
                <a:latin typeface="Times New Roman"/>
                <a:cs typeface="Times New Roman"/>
              </a:rPr>
              <a:t>in the </a:t>
            </a:r>
            <a:r>
              <a:rPr sz="2400" spc="-5" dirty="0">
                <a:latin typeface="Times New Roman"/>
                <a:cs typeface="Times New Roman"/>
              </a:rPr>
              <a:t>sound </a:t>
            </a:r>
            <a:r>
              <a:rPr sz="2400" dirty="0">
                <a:latin typeface="Times New Roman"/>
                <a:cs typeface="Times New Roman"/>
              </a:rPr>
              <a:t>path will result in a partial or total  loss of </a:t>
            </a:r>
            <a:r>
              <a:rPr sz="2400" spc="-5" dirty="0">
                <a:latin typeface="Times New Roman"/>
                <a:cs typeface="Times New Roman"/>
              </a:rPr>
              <a:t>sound </a:t>
            </a:r>
            <a:r>
              <a:rPr sz="2400" dirty="0">
                <a:latin typeface="Times New Roman"/>
                <a:cs typeface="Times New Roman"/>
              </a:rPr>
              <a:t>being </a:t>
            </a:r>
            <a:r>
              <a:rPr sz="2400" spc="-5" dirty="0">
                <a:latin typeface="Times New Roman"/>
                <a:cs typeface="Times New Roman"/>
              </a:rPr>
              <a:t>transmitted </a:t>
            </a:r>
            <a:r>
              <a:rPr sz="2400" dirty="0">
                <a:latin typeface="Times New Roman"/>
                <a:cs typeface="Times New Roman"/>
              </a:rPr>
              <a:t>and be indicated by a </a:t>
            </a:r>
            <a:r>
              <a:rPr sz="2400" spc="-5" dirty="0">
                <a:latin typeface="Times New Roman"/>
                <a:cs typeface="Times New Roman"/>
              </a:rPr>
              <a:t>decrease </a:t>
            </a:r>
            <a:r>
              <a:rPr sz="2400" dirty="0">
                <a:latin typeface="Times New Roman"/>
                <a:cs typeface="Times New Roman"/>
              </a:rPr>
              <a:t>in  the received signal</a:t>
            </a:r>
            <a:r>
              <a:rPr sz="2400" spc="-15" dirty="0">
                <a:latin typeface="Times New Roman"/>
                <a:cs typeface="Times New Roman"/>
              </a:rPr>
              <a:t> </a:t>
            </a:r>
            <a:r>
              <a:rPr sz="2400" spc="-5" dirty="0">
                <a:latin typeface="Times New Roman"/>
                <a:cs typeface="Times New Roman"/>
              </a:rPr>
              <a:t>amplitude.</a:t>
            </a:r>
            <a:endParaRPr sz="2400">
              <a:latin typeface="Times New Roman"/>
              <a:cs typeface="Times New Roman"/>
            </a:endParaRPr>
          </a:p>
          <a:p>
            <a:pPr marL="12700" marR="5080" algn="just">
              <a:lnSpc>
                <a:spcPct val="100000"/>
              </a:lnSpc>
              <a:spcBef>
                <a:spcPts val="800"/>
              </a:spcBef>
            </a:pPr>
            <a:r>
              <a:rPr sz="2400" dirty="0">
                <a:latin typeface="Times New Roman"/>
                <a:cs typeface="Times New Roman"/>
              </a:rPr>
              <a:t>Through </a:t>
            </a:r>
            <a:r>
              <a:rPr sz="2400" spc="-5" dirty="0">
                <a:latin typeface="Times New Roman"/>
                <a:cs typeface="Times New Roman"/>
              </a:rPr>
              <a:t>transmission </a:t>
            </a:r>
            <a:r>
              <a:rPr sz="2400" dirty="0">
                <a:latin typeface="Times New Roman"/>
                <a:cs typeface="Times New Roman"/>
              </a:rPr>
              <a:t>is </a:t>
            </a:r>
            <a:r>
              <a:rPr sz="2400" spc="-5" dirty="0">
                <a:latin typeface="Times New Roman"/>
                <a:cs typeface="Times New Roman"/>
              </a:rPr>
              <a:t>useful </a:t>
            </a:r>
            <a:r>
              <a:rPr sz="2400" dirty="0">
                <a:latin typeface="Times New Roman"/>
                <a:cs typeface="Times New Roman"/>
              </a:rPr>
              <a:t>in detecting discontinuities that  are not good </a:t>
            </a:r>
            <a:r>
              <a:rPr sz="2400" spc="-5" dirty="0">
                <a:latin typeface="Times New Roman"/>
                <a:cs typeface="Times New Roman"/>
              </a:rPr>
              <a:t>reflectors, and when </a:t>
            </a:r>
            <a:r>
              <a:rPr sz="2400" dirty="0">
                <a:latin typeface="Times New Roman"/>
                <a:cs typeface="Times New Roman"/>
              </a:rPr>
              <a:t>signal strength </a:t>
            </a:r>
            <a:r>
              <a:rPr sz="2400" spc="5" dirty="0">
                <a:latin typeface="Times New Roman"/>
                <a:cs typeface="Times New Roman"/>
              </a:rPr>
              <a:t>is </a:t>
            </a:r>
            <a:r>
              <a:rPr sz="2400" spc="-5" dirty="0">
                <a:latin typeface="Times New Roman"/>
                <a:cs typeface="Times New Roman"/>
              </a:rPr>
              <a:t>weak. </a:t>
            </a:r>
            <a:r>
              <a:rPr sz="2400" dirty="0">
                <a:latin typeface="Times New Roman"/>
                <a:cs typeface="Times New Roman"/>
              </a:rPr>
              <a:t>It </a:t>
            </a:r>
            <a:r>
              <a:rPr sz="2400" spc="-5" dirty="0">
                <a:latin typeface="Times New Roman"/>
                <a:cs typeface="Times New Roman"/>
              </a:rPr>
              <a:t>does  </a:t>
            </a:r>
            <a:r>
              <a:rPr sz="2400" dirty="0">
                <a:latin typeface="Times New Roman"/>
                <a:cs typeface="Times New Roman"/>
              </a:rPr>
              <a:t>not provide </a:t>
            </a:r>
            <a:r>
              <a:rPr sz="2400" spc="-5" dirty="0">
                <a:latin typeface="Times New Roman"/>
                <a:cs typeface="Times New Roman"/>
              </a:rPr>
              <a:t>depth</a:t>
            </a:r>
            <a:r>
              <a:rPr sz="2400" spc="-10" dirty="0">
                <a:latin typeface="Times New Roman"/>
                <a:cs typeface="Times New Roman"/>
              </a:rPr>
              <a:t> </a:t>
            </a:r>
            <a:r>
              <a:rPr sz="2400" dirty="0">
                <a:latin typeface="Times New Roman"/>
                <a:cs typeface="Times New Roman"/>
              </a:rPr>
              <a:t>information</a:t>
            </a:r>
            <a:r>
              <a:rPr sz="3200" b="1" dirty="0">
                <a:latin typeface="Arial"/>
                <a:cs typeface="Arial"/>
              </a:rPr>
              <a:t>.</a:t>
            </a:r>
            <a:endParaRPr sz="3200">
              <a:latin typeface="Arial"/>
              <a:cs typeface="Arial"/>
            </a:endParaRPr>
          </a:p>
        </p:txBody>
      </p:sp>
    </p:spTree>
    <p:extLst>
      <p:ext uri="{BB962C8B-B14F-4D97-AF65-F5344CB8AC3E}">
        <p14:creationId xmlns:p14="http://schemas.microsoft.com/office/powerpoint/2010/main" val="3896317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721" y="609600"/>
            <a:ext cx="8326120" cy="513080"/>
          </a:xfrm>
          <a:prstGeom prst="rect">
            <a:avLst/>
          </a:prstGeom>
        </p:spPr>
        <p:txBody>
          <a:bodyPr vert="horz" wrap="square" lIns="0" tIns="12700" rIns="0" bIns="0" rtlCol="0">
            <a:spAutoFit/>
          </a:bodyPr>
          <a:lstStyle/>
          <a:p>
            <a:pPr marL="12700">
              <a:lnSpc>
                <a:spcPct val="100000"/>
              </a:lnSpc>
              <a:spcBef>
                <a:spcPts val="100"/>
              </a:spcBef>
            </a:pPr>
            <a:r>
              <a:rPr sz="3200" spc="-5" dirty="0"/>
              <a:t>The </a:t>
            </a:r>
            <a:r>
              <a:rPr sz="3200" dirty="0"/>
              <a:t>result can be seen </a:t>
            </a:r>
            <a:r>
              <a:rPr sz="3200" spc="-5" dirty="0"/>
              <a:t>through CRT </a:t>
            </a:r>
            <a:r>
              <a:rPr sz="3200" dirty="0"/>
              <a:t>screen</a:t>
            </a:r>
            <a:r>
              <a:rPr sz="3200" spc="35" dirty="0"/>
              <a:t> </a:t>
            </a:r>
            <a:r>
              <a:rPr sz="3200" dirty="0"/>
              <a:t>display</a:t>
            </a:r>
          </a:p>
        </p:txBody>
      </p:sp>
      <p:grpSp>
        <p:nvGrpSpPr>
          <p:cNvPr id="3" name="object 3"/>
          <p:cNvGrpSpPr/>
          <p:nvPr/>
        </p:nvGrpSpPr>
        <p:grpSpPr>
          <a:xfrm>
            <a:off x="195579" y="1677670"/>
            <a:ext cx="2621280" cy="4998720"/>
            <a:chOff x="195579" y="1677670"/>
            <a:chExt cx="2621280" cy="4998720"/>
          </a:xfrm>
        </p:grpSpPr>
        <p:sp>
          <p:nvSpPr>
            <p:cNvPr id="4" name="object 4"/>
            <p:cNvSpPr/>
            <p:nvPr/>
          </p:nvSpPr>
          <p:spPr>
            <a:xfrm>
              <a:off x="222249" y="1677670"/>
              <a:ext cx="2589530" cy="247904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95579" y="4192270"/>
              <a:ext cx="2621280" cy="2484120"/>
            </a:xfrm>
            <a:prstGeom prst="rect">
              <a:avLst/>
            </a:prstGeom>
            <a:blipFill>
              <a:blip r:embed="rId3" cstate="print"/>
              <a:stretch>
                <a:fillRect/>
              </a:stretch>
            </a:blipFill>
          </p:spPr>
          <p:txBody>
            <a:bodyPr wrap="square" lIns="0" tIns="0" rIns="0" bIns="0" rtlCol="0"/>
            <a:lstStyle/>
            <a:p>
              <a:endParaRPr/>
            </a:p>
          </p:txBody>
        </p:sp>
      </p:grpSp>
      <p:grpSp>
        <p:nvGrpSpPr>
          <p:cNvPr id="6" name="object 6"/>
          <p:cNvGrpSpPr/>
          <p:nvPr/>
        </p:nvGrpSpPr>
        <p:grpSpPr>
          <a:xfrm>
            <a:off x="2915920" y="1676400"/>
            <a:ext cx="3345179" cy="4999990"/>
            <a:chOff x="2915920" y="1676400"/>
            <a:chExt cx="3345179" cy="4999990"/>
          </a:xfrm>
        </p:grpSpPr>
        <p:sp>
          <p:nvSpPr>
            <p:cNvPr id="7" name="object 7"/>
            <p:cNvSpPr/>
            <p:nvPr/>
          </p:nvSpPr>
          <p:spPr>
            <a:xfrm>
              <a:off x="2915920" y="1676400"/>
              <a:ext cx="3345179" cy="25146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922270" y="4230370"/>
              <a:ext cx="3335020" cy="2446020"/>
            </a:xfrm>
            <a:prstGeom prst="rect">
              <a:avLst/>
            </a:prstGeom>
            <a:blipFill>
              <a:blip r:embed="rId5" cstate="print"/>
              <a:stretch>
                <a:fillRect/>
              </a:stretch>
            </a:blipFill>
          </p:spPr>
          <p:txBody>
            <a:bodyPr wrap="square" lIns="0" tIns="0" rIns="0" bIns="0" rtlCol="0"/>
            <a:lstStyle/>
            <a:p>
              <a:endParaRPr/>
            </a:p>
          </p:txBody>
        </p:sp>
      </p:grpSp>
      <p:sp>
        <p:nvSpPr>
          <p:cNvPr id="9" name="object 9"/>
          <p:cNvSpPr txBox="1"/>
          <p:nvPr/>
        </p:nvSpPr>
        <p:spPr>
          <a:xfrm>
            <a:off x="6478270" y="2349500"/>
            <a:ext cx="80200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Times New Roman"/>
                <a:cs typeface="Times New Roman"/>
              </a:rPr>
              <a:t>Digital  rec</a:t>
            </a:r>
            <a:r>
              <a:rPr sz="1800" spc="10" dirty="0">
                <a:latin typeface="Times New Roman"/>
                <a:cs typeface="Times New Roman"/>
              </a:rPr>
              <a:t>e</a:t>
            </a:r>
            <a:r>
              <a:rPr sz="1800" spc="-5" dirty="0">
                <a:latin typeface="Times New Roman"/>
                <a:cs typeface="Times New Roman"/>
              </a:rPr>
              <a:t>iv</a:t>
            </a:r>
            <a:r>
              <a:rPr sz="1800" spc="5" dirty="0">
                <a:latin typeface="Times New Roman"/>
                <a:cs typeface="Times New Roman"/>
              </a:rPr>
              <a:t>e</a:t>
            </a:r>
            <a:r>
              <a:rPr sz="1800" dirty="0">
                <a:latin typeface="Times New Roman"/>
                <a:cs typeface="Times New Roman"/>
              </a:rPr>
              <a:t>d</a:t>
            </a:r>
            <a:endParaRPr sz="1800">
              <a:latin typeface="Times New Roman"/>
              <a:cs typeface="Times New Roman"/>
            </a:endParaRPr>
          </a:p>
        </p:txBody>
      </p:sp>
      <p:sp>
        <p:nvSpPr>
          <p:cNvPr id="10" name="object 10"/>
          <p:cNvSpPr txBox="1"/>
          <p:nvPr/>
        </p:nvSpPr>
        <p:spPr>
          <a:xfrm>
            <a:off x="7281268" y="2349500"/>
            <a:ext cx="1630680" cy="574040"/>
          </a:xfrm>
          <a:prstGeom prst="rect">
            <a:avLst/>
          </a:prstGeom>
        </p:spPr>
        <p:txBody>
          <a:bodyPr vert="horz" wrap="square" lIns="0" tIns="12700" rIns="0" bIns="0" rtlCol="0">
            <a:spAutoFit/>
          </a:bodyPr>
          <a:lstStyle/>
          <a:p>
            <a:pPr marL="173355" marR="5080" indent="-161290">
              <a:lnSpc>
                <a:spcPct val="100000"/>
              </a:lnSpc>
              <a:spcBef>
                <a:spcPts val="100"/>
              </a:spcBef>
              <a:tabLst>
                <a:tab pos="842644" algn="l"/>
                <a:tab pos="906780" algn="l"/>
              </a:tabLst>
            </a:pPr>
            <a:r>
              <a:rPr sz="1800" dirty="0">
                <a:latin typeface="Times New Roman"/>
                <a:cs typeface="Times New Roman"/>
              </a:rPr>
              <a:t>d</a:t>
            </a:r>
            <a:r>
              <a:rPr sz="1800" spc="5" dirty="0">
                <a:latin typeface="Times New Roman"/>
                <a:cs typeface="Times New Roman"/>
              </a:rPr>
              <a:t>i</a:t>
            </a:r>
            <a:r>
              <a:rPr sz="1800" spc="-15" dirty="0">
                <a:latin typeface="Times New Roman"/>
                <a:cs typeface="Times New Roman"/>
              </a:rPr>
              <a:t>s</a:t>
            </a:r>
            <a:r>
              <a:rPr sz="1800" dirty="0">
                <a:latin typeface="Times New Roman"/>
                <a:cs typeface="Times New Roman"/>
              </a:rPr>
              <a:t>p</a:t>
            </a:r>
            <a:r>
              <a:rPr sz="1800" spc="5" dirty="0">
                <a:latin typeface="Times New Roman"/>
                <a:cs typeface="Times New Roman"/>
              </a:rPr>
              <a:t>l</a:t>
            </a:r>
            <a:r>
              <a:rPr sz="1800" spc="-5" dirty="0">
                <a:latin typeface="Times New Roman"/>
                <a:cs typeface="Times New Roman"/>
              </a:rPr>
              <a:t>a</a:t>
            </a:r>
            <a:r>
              <a:rPr sz="1800" dirty="0">
                <a:latin typeface="Times New Roman"/>
                <a:cs typeface="Times New Roman"/>
              </a:rPr>
              <a:t>y	</a:t>
            </a:r>
            <a:r>
              <a:rPr sz="1800" spc="-5" dirty="0">
                <a:latin typeface="Times New Roman"/>
                <a:cs typeface="Times New Roman"/>
              </a:rPr>
              <a:t>showing  soun</a:t>
            </a:r>
            <a:r>
              <a:rPr sz="1800" dirty="0">
                <a:latin typeface="Times New Roman"/>
                <a:cs typeface="Times New Roman"/>
              </a:rPr>
              <a:t>d		</a:t>
            </a:r>
            <a:r>
              <a:rPr sz="1800" spc="-5" dirty="0">
                <a:latin typeface="Times New Roman"/>
                <a:cs typeface="Times New Roman"/>
              </a:rPr>
              <a:t>through</a:t>
            </a:r>
            <a:endParaRPr sz="1800">
              <a:latin typeface="Times New Roman"/>
              <a:cs typeface="Times New Roman"/>
            </a:endParaRPr>
          </a:p>
        </p:txBody>
      </p:sp>
      <p:sp>
        <p:nvSpPr>
          <p:cNvPr id="11" name="object 11"/>
          <p:cNvSpPr txBox="1"/>
          <p:nvPr/>
        </p:nvSpPr>
        <p:spPr>
          <a:xfrm>
            <a:off x="6478270" y="2898140"/>
            <a:ext cx="173863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Times New Roman"/>
                <a:cs typeface="Times New Roman"/>
              </a:rPr>
              <a:t>material</a:t>
            </a:r>
            <a:r>
              <a:rPr sz="1800" spc="-55" dirty="0">
                <a:latin typeface="Times New Roman"/>
                <a:cs typeface="Times New Roman"/>
              </a:rPr>
              <a:t> </a:t>
            </a:r>
            <a:r>
              <a:rPr sz="1800" spc="-5" dirty="0">
                <a:latin typeface="Times New Roman"/>
                <a:cs typeface="Times New Roman"/>
              </a:rPr>
              <a:t>thickness.</a:t>
            </a:r>
            <a:endParaRPr sz="1800">
              <a:latin typeface="Times New Roman"/>
              <a:cs typeface="Times New Roman"/>
            </a:endParaRPr>
          </a:p>
        </p:txBody>
      </p:sp>
      <p:sp>
        <p:nvSpPr>
          <p:cNvPr id="12" name="object 12"/>
          <p:cNvSpPr txBox="1"/>
          <p:nvPr/>
        </p:nvSpPr>
        <p:spPr>
          <a:xfrm>
            <a:off x="6553200" y="4589779"/>
            <a:ext cx="2284095" cy="139700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Times New Roman"/>
                <a:cs typeface="Times New Roman"/>
              </a:rPr>
              <a:t>Digital </a:t>
            </a:r>
            <a:r>
              <a:rPr sz="1800" spc="-5" dirty="0">
                <a:latin typeface="Times New Roman"/>
                <a:cs typeface="Times New Roman"/>
              </a:rPr>
              <a:t>display showing  loss </a:t>
            </a:r>
            <a:r>
              <a:rPr sz="1800" dirty="0">
                <a:latin typeface="Times New Roman"/>
                <a:cs typeface="Times New Roman"/>
              </a:rPr>
              <a:t>of received </a:t>
            </a:r>
            <a:r>
              <a:rPr sz="1800" spc="-5" dirty="0">
                <a:latin typeface="Times New Roman"/>
                <a:cs typeface="Times New Roman"/>
              </a:rPr>
              <a:t>signal  </a:t>
            </a:r>
            <a:r>
              <a:rPr sz="1800" dirty="0">
                <a:latin typeface="Times New Roman"/>
                <a:cs typeface="Times New Roman"/>
              </a:rPr>
              <a:t>due </a:t>
            </a:r>
            <a:r>
              <a:rPr sz="1800" spc="-5" dirty="0">
                <a:latin typeface="Times New Roman"/>
                <a:cs typeface="Times New Roman"/>
              </a:rPr>
              <a:t>to </a:t>
            </a:r>
            <a:r>
              <a:rPr sz="1800" dirty="0">
                <a:latin typeface="Times New Roman"/>
                <a:cs typeface="Times New Roman"/>
              </a:rPr>
              <a:t>presence of a  discontinuity </a:t>
            </a:r>
            <a:r>
              <a:rPr sz="1800" spc="-5" dirty="0">
                <a:latin typeface="Times New Roman"/>
                <a:cs typeface="Times New Roman"/>
              </a:rPr>
              <a:t>in the  sound</a:t>
            </a:r>
            <a:r>
              <a:rPr sz="1800" dirty="0">
                <a:latin typeface="Times New Roman"/>
                <a:cs typeface="Times New Roman"/>
              </a:rPr>
              <a:t> </a:t>
            </a:r>
            <a:r>
              <a:rPr sz="1800" spc="-5" dirty="0">
                <a:latin typeface="Times New Roman"/>
                <a:cs typeface="Times New Roman"/>
              </a:rPr>
              <a:t>field.</a:t>
            </a:r>
            <a:endParaRPr sz="1800">
              <a:latin typeface="Times New Roman"/>
              <a:cs typeface="Times New Roman"/>
            </a:endParaRPr>
          </a:p>
        </p:txBody>
      </p:sp>
    </p:spTree>
    <p:extLst>
      <p:ext uri="{BB962C8B-B14F-4D97-AF65-F5344CB8AC3E}">
        <p14:creationId xmlns:p14="http://schemas.microsoft.com/office/powerpoint/2010/main" val="191146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a:t>
            </a:r>
            <a:r>
              <a:rPr lang="en-US" dirty="0"/>
              <a:t>3</a:t>
            </a:r>
            <a:endParaRPr lang="en-IN" dirty="0"/>
          </a:p>
        </p:txBody>
      </p:sp>
      <p:sp>
        <p:nvSpPr>
          <p:cNvPr id="3" name="Content Placeholder 2"/>
          <p:cNvSpPr>
            <a:spLocks noGrp="1"/>
          </p:cNvSpPr>
          <p:nvPr>
            <p:ph sz="quarter" idx="1"/>
          </p:nvPr>
        </p:nvSpPr>
        <p:spPr/>
        <p:txBody>
          <a:bodyPr>
            <a:normAutofit/>
          </a:bodyPr>
          <a:lstStyle/>
          <a:p>
            <a:r>
              <a:rPr lang="en-US" dirty="0"/>
              <a:t>Pulse Echo and Through Transmission techniques of UT, Calibration methods, use of standard blocks, Thickness determination by ultrasonic method. Study of A, B and C scan presentations.</a:t>
            </a:r>
            <a:endParaRPr lang="en-IN" dirty="0"/>
          </a:p>
          <a:p>
            <a:r>
              <a:rPr lang="en-US" dirty="0"/>
              <a:t>Radiographic testing of metallic components. X-ray and Gamma-Ray radiography. Their principles, methods of generation. Industrial radiography techniques. Types of films, screens and </a:t>
            </a:r>
            <a:r>
              <a:rPr lang="en-US" dirty="0" err="1"/>
              <a:t>penetrameters</a:t>
            </a:r>
            <a:r>
              <a:rPr lang="en-US" dirty="0"/>
              <a:t>. Interpretation of radiographs. Film Processing. Radiography Contrast.</a:t>
            </a:r>
            <a:endParaRPr lang="en-IN" dirty="0"/>
          </a:p>
          <a:p>
            <a:endParaRPr lang="en-IN" dirty="0"/>
          </a:p>
        </p:txBody>
      </p:sp>
    </p:spTree>
    <p:extLst>
      <p:ext uri="{BB962C8B-B14F-4D97-AF65-F5344CB8AC3E}">
        <p14:creationId xmlns:p14="http://schemas.microsoft.com/office/powerpoint/2010/main" val="4157344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5700" y="13970"/>
            <a:ext cx="6823075" cy="695960"/>
          </a:xfrm>
          <a:prstGeom prst="rect">
            <a:avLst/>
          </a:prstGeom>
        </p:spPr>
        <p:txBody>
          <a:bodyPr vert="horz" wrap="square" lIns="0" tIns="12700" rIns="0" bIns="0" rtlCol="0">
            <a:spAutoFit/>
          </a:bodyPr>
          <a:lstStyle/>
          <a:p>
            <a:pPr marL="12700">
              <a:lnSpc>
                <a:spcPct val="100000"/>
              </a:lnSpc>
              <a:spcBef>
                <a:spcPts val="100"/>
              </a:spcBef>
            </a:pPr>
            <a:r>
              <a:rPr sz="4400" b="1" spc="-5" dirty="0">
                <a:latin typeface="Times New Roman"/>
                <a:cs typeface="Times New Roman"/>
              </a:rPr>
              <a:t>Pulse-Echo Testing</a:t>
            </a:r>
            <a:r>
              <a:rPr sz="4400" b="1" spc="-45" dirty="0">
                <a:latin typeface="Times New Roman"/>
                <a:cs typeface="Times New Roman"/>
              </a:rPr>
              <a:t> </a:t>
            </a:r>
            <a:r>
              <a:rPr sz="4400" b="1" spc="-5" dirty="0">
                <a:latin typeface="Times New Roman"/>
                <a:cs typeface="Times New Roman"/>
              </a:rPr>
              <a:t>Methods</a:t>
            </a:r>
            <a:endParaRPr sz="4400">
              <a:latin typeface="Times New Roman"/>
              <a:cs typeface="Times New Roman"/>
            </a:endParaRPr>
          </a:p>
        </p:txBody>
      </p:sp>
      <p:sp>
        <p:nvSpPr>
          <p:cNvPr id="3" name="object 3"/>
          <p:cNvSpPr txBox="1"/>
          <p:nvPr/>
        </p:nvSpPr>
        <p:spPr>
          <a:xfrm>
            <a:off x="566419" y="750570"/>
            <a:ext cx="8065134" cy="3622040"/>
          </a:xfrm>
          <a:prstGeom prst="rect">
            <a:avLst/>
          </a:prstGeom>
        </p:spPr>
        <p:txBody>
          <a:bodyPr vert="horz" wrap="square" lIns="0" tIns="88900" rIns="0" bIns="0" rtlCol="0">
            <a:spAutoFit/>
          </a:bodyPr>
          <a:lstStyle/>
          <a:p>
            <a:pPr marL="12700" algn="just">
              <a:lnSpc>
                <a:spcPct val="100000"/>
              </a:lnSpc>
              <a:spcBef>
                <a:spcPts val="700"/>
              </a:spcBef>
            </a:pPr>
            <a:r>
              <a:rPr sz="2400" i="1" spc="-5" dirty="0">
                <a:latin typeface="Times New Roman"/>
                <a:cs typeface="Times New Roman"/>
              </a:rPr>
              <a:t>Test</a:t>
            </a:r>
            <a:r>
              <a:rPr sz="2400" i="1" spc="5" dirty="0">
                <a:latin typeface="Times New Roman"/>
                <a:cs typeface="Times New Roman"/>
              </a:rPr>
              <a:t> </a:t>
            </a:r>
            <a:r>
              <a:rPr sz="2400" i="1" spc="-5" dirty="0">
                <a:latin typeface="Times New Roman"/>
                <a:cs typeface="Times New Roman"/>
              </a:rPr>
              <a:t>Procedure:</a:t>
            </a:r>
            <a:endParaRPr sz="2400">
              <a:latin typeface="Times New Roman"/>
              <a:cs typeface="Times New Roman"/>
            </a:endParaRPr>
          </a:p>
          <a:p>
            <a:pPr marL="12700" marR="8890" algn="just">
              <a:lnSpc>
                <a:spcPct val="100000"/>
              </a:lnSpc>
              <a:spcBef>
                <a:spcPts val="600"/>
              </a:spcBef>
            </a:pPr>
            <a:r>
              <a:rPr sz="2400" dirty="0">
                <a:latin typeface="Times New Roman"/>
                <a:cs typeface="Times New Roman"/>
              </a:rPr>
              <a:t>In </a:t>
            </a:r>
            <a:r>
              <a:rPr sz="2400" spc="-5" dirty="0">
                <a:latin typeface="Times New Roman"/>
                <a:cs typeface="Times New Roman"/>
              </a:rPr>
              <a:t>pulse-echo </a:t>
            </a:r>
            <a:r>
              <a:rPr sz="2400" dirty="0">
                <a:latin typeface="Times New Roman"/>
                <a:cs typeface="Times New Roman"/>
              </a:rPr>
              <a:t>testing, a transducer </a:t>
            </a:r>
            <a:r>
              <a:rPr sz="2400" spc="-5" dirty="0">
                <a:latin typeface="Times New Roman"/>
                <a:cs typeface="Times New Roman"/>
              </a:rPr>
              <a:t>sends </a:t>
            </a:r>
            <a:r>
              <a:rPr sz="2400" dirty="0">
                <a:latin typeface="Times New Roman"/>
                <a:cs typeface="Times New Roman"/>
              </a:rPr>
              <a:t>out a </a:t>
            </a:r>
            <a:r>
              <a:rPr sz="2400" spc="-5" dirty="0">
                <a:latin typeface="Times New Roman"/>
                <a:cs typeface="Times New Roman"/>
              </a:rPr>
              <a:t>pulse </a:t>
            </a:r>
            <a:r>
              <a:rPr sz="2400" dirty="0">
                <a:latin typeface="Times New Roman"/>
                <a:cs typeface="Times New Roman"/>
              </a:rPr>
              <a:t>of energy  and the </a:t>
            </a:r>
            <a:r>
              <a:rPr sz="2400" spc="-10" dirty="0">
                <a:latin typeface="Times New Roman"/>
                <a:cs typeface="Times New Roman"/>
              </a:rPr>
              <a:t>same </a:t>
            </a:r>
            <a:r>
              <a:rPr sz="2400" dirty="0">
                <a:latin typeface="Times New Roman"/>
                <a:cs typeface="Times New Roman"/>
              </a:rPr>
              <a:t>or a second transducer listens </a:t>
            </a:r>
            <a:r>
              <a:rPr sz="2400" spc="-5" dirty="0">
                <a:latin typeface="Times New Roman"/>
                <a:cs typeface="Times New Roman"/>
              </a:rPr>
              <a:t>for reflected </a:t>
            </a:r>
            <a:r>
              <a:rPr sz="2400" dirty="0">
                <a:latin typeface="Times New Roman"/>
                <a:cs typeface="Times New Roman"/>
              </a:rPr>
              <a:t>energy  (an</a:t>
            </a:r>
            <a:r>
              <a:rPr sz="2400" spc="-5" dirty="0">
                <a:latin typeface="Times New Roman"/>
                <a:cs typeface="Times New Roman"/>
              </a:rPr>
              <a:t> </a:t>
            </a:r>
            <a:r>
              <a:rPr sz="2400" dirty="0">
                <a:latin typeface="Times New Roman"/>
                <a:cs typeface="Times New Roman"/>
              </a:rPr>
              <a:t>echo).</a:t>
            </a:r>
            <a:endParaRPr sz="2400">
              <a:latin typeface="Times New Roman"/>
              <a:cs typeface="Times New Roman"/>
            </a:endParaRPr>
          </a:p>
          <a:p>
            <a:pPr marL="12700" marR="6350" algn="just">
              <a:lnSpc>
                <a:spcPct val="100000"/>
              </a:lnSpc>
              <a:spcBef>
                <a:spcPts val="600"/>
              </a:spcBef>
            </a:pPr>
            <a:r>
              <a:rPr sz="2400" spc="-5" dirty="0">
                <a:latin typeface="Times New Roman"/>
                <a:cs typeface="Times New Roman"/>
              </a:rPr>
              <a:t>Reflections </a:t>
            </a:r>
            <a:r>
              <a:rPr sz="2400" dirty="0">
                <a:latin typeface="Times New Roman"/>
                <a:cs typeface="Times New Roman"/>
              </a:rPr>
              <a:t>occur due to the </a:t>
            </a:r>
            <a:r>
              <a:rPr sz="2400" spc="-5" dirty="0">
                <a:latin typeface="Times New Roman"/>
                <a:cs typeface="Times New Roman"/>
              </a:rPr>
              <a:t>presence </a:t>
            </a:r>
            <a:r>
              <a:rPr sz="2400" dirty="0">
                <a:latin typeface="Times New Roman"/>
                <a:cs typeface="Times New Roman"/>
              </a:rPr>
              <a:t>of discontinuities and the  </a:t>
            </a:r>
            <a:r>
              <a:rPr sz="2400" spc="-5" dirty="0">
                <a:latin typeface="Times New Roman"/>
                <a:cs typeface="Times New Roman"/>
              </a:rPr>
              <a:t>surfaces </a:t>
            </a:r>
            <a:r>
              <a:rPr sz="2400" dirty="0">
                <a:latin typeface="Times New Roman"/>
                <a:cs typeface="Times New Roman"/>
              </a:rPr>
              <a:t>of the test</a:t>
            </a:r>
            <a:r>
              <a:rPr sz="2400" spc="-15" dirty="0">
                <a:latin typeface="Times New Roman"/>
                <a:cs typeface="Times New Roman"/>
              </a:rPr>
              <a:t> </a:t>
            </a:r>
            <a:r>
              <a:rPr sz="2400" dirty="0">
                <a:latin typeface="Times New Roman"/>
                <a:cs typeface="Times New Roman"/>
              </a:rPr>
              <a:t>article.</a:t>
            </a:r>
            <a:endParaRPr sz="2400">
              <a:latin typeface="Times New Roman"/>
              <a:cs typeface="Times New Roman"/>
            </a:endParaRPr>
          </a:p>
          <a:p>
            <a:pPr marL="12700" marR="5080" algn="just">
              <a:lnSpc>
                <a:spcPct val="100000"/>
              </a:lnSpc>
              <a:spcBef>
                <a:spcPts val="600"/>
              </a:spcBef>
            </a:pPr>
            <a:r>
              <a:rPr sz="2400" dirty="0">
                <a:latin typeface="Times New Roman"/>
                <a:cs typeface="Times New Roman"/>
              </a:rPr>
              <a:t>The </a:t>
            </a:r>
            <a:r>
              <a:rPr sz="2400" spc="-5" dirty="0">
                <a:latin typeface="Times New Roman"/>
                <a:cs typeface="Times New Roman"/>
              </a:rPr>
              <a:t>amount </a:t>
            </a:r>
            <a:r>
              <a:rPr sz="2400" dirty="0">
                <a:latin typeface="Times New Roman"/>
                <a:cs typeface="Times New Roman"/>
              </a:rPr>
              <a:t>of </a:t>
            </a:r>
            <a:r>
              <a:rPr sz="2400" spc="-5" dirty="0">
                <a:latin typeface="Times New Roman"/>
                <a:cs typeface="Times New Roman"/>
              </a:rPr>
              <a:t>reflected sound </a:t>
            </a:r>
            <a:r>
              <a:rPr sz="2400" dirty="0">
                <a:latin typeface="Times New Roman"/>
                <a:cs typeface="Times New Roman"/>
              </a:rPr>
              <a:t>energy </a:t>
            </a:r>
            <a:r>
              <a:rPr sz="2400" spc="5" dirty="0">
                <a:latin typeface="Times New Roman"/>
                <a:cs typeface="Times New Roman"/>
              </a:rPr>
              <a:t>is </a:t>
            </a:r>
            <a:r>
              <a:rPr sz="2400" dirty="0">
                <a:latin typeface="Times New Roman"/>
                <a:cs typeface="Times New Roman"/>
              </a:rPr>
              <a:t>displayed versus </a:t>
            </a:r>
            <a:r>
              <a:rPr sz="2400" spc="-5" dirty="0">
                <a:latin typeface="Times New Roman"/>
                <a:cs typeface="Times New Roman"/>
              </a:rPr>
              <a:t>time,  which </a:t>
            </a:r>
            <a:r>
              <a:rPr sz="2400" dirty="0">
                <a:latin typeface="Times New Roman"/>
                <a:cs typeface="Times New Roman"/>
              </a:rPr>
              <a:t>provides the inspector </a:t>
            </a:r>
            <a:r>
              <a:rPr sz="2400" spc="-5" dirty="0">
                <a:latin typeface="Times New Roman"/>
                <a:cs typeface="Times New Roman"/>
              </a:rPr>
              <a:t>information </a:t>
            </a:r>
            <a:r>
              <a:rPr sz="2400" dirty="0">
                <a:latin typeface="Times New Roman"/>
                <a:cs typeface="Times New Roman"/>
              </a:rPr>
              <a:t>about the size and the  location of </a:t>
            </a:r>
            <a:r>
              <a:rPr sz="2400" spc="-5" dirty="0">
                <a:latin typeface="Times New Roman"/>
                <a:cs typeface="Times New Roman"/>
              </a:rPr>
              <a:t>features </a:t>
            </a:r>
            <a:r>
              <a:rPr sz="2400" dirty="0">
                <a:latin typeface="Times New Roman"/>
                <a:cs typeface="Times New Roman"/>
              </a:rPr>
              <a:t>that </a:t>
            </a:r>
            <a:r>
              <a:rPr sz="2400" spc="-5" dirty="0">
                <a:latin typeface="Times New Roman"/>
                <a:cs typeface="Times New Roman"/>
              </a:rPr>
              <a:t>reflect </a:t>
            </a:r>
            <a:r>
              <a:rPr sz="2400" dirty="0">
                <a:latin typeface="Times New Roman"/>
                <a:cs typeface="Times New Roman"/>
              </a:rPr>
              <a:t>the</a:t>
            </a:r>
            <a:r>
              <a:rPr sz="2400" spc="-15" dirty="0">
                <a:latin typeface="Times New Roman"/>
                <a:cs typeface="Times New Roman"/>
              </a:rPr>
              <a:t> </a:t>
            </a:r>
            <a:r>
              <a:rPr sz="2400" spc="-5" dirty="0">
                <a:latin typeface="Times New Roman"/>
                <a:cs typeface="Times New Roman"/>
              </a:rPr>
              <a:t>sound.</a:t>
            </a:r>
            <a:endParaRPr sz="2400">
              <a:latin typeface="Times New Roman"/>
              <a:cs typeface="Times New Roman"/>
            </a:endParaRPr>
          </a:p>
        </p:txBody>
      </p:sp>
      <p:sp>
        <p:nvSpPr>
          <p:cNvPr id="4" name="object 4"/>
          <p:cNvSpPr/>
          <p:nvPr/>
        </p:nvSpPr>
        <p:spPr>
          <a:xfrm>
            <a:off x="1323339" y="4419600"/>
            <a:ext cx="6324600" cy="229489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94762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227329"/>
            <a:ext cx="8063230" cy="1065530"/>
          </a:xfrm>
          <a:prstGeom prst="rect">
            <a:avLst/>
          </a:prstGeom>
        </p:spPr>
        <p:txBody>
          <a:bodyPr vert="horz" wrap="square" lIns="0" tIns="41275" rIns="0" bIns="0" rtlCol="0">
            <a:spAutoFit/>
          </a:bodyPr>
          <a:lstStyle/>
          <a:p>
            <a:pPr marL="12700" marR="5080" algn="just">
              <a:lnSpc>
                <a:spcPct val="92200"/>
              </a:lnSpc>
              <a:spcBef>
                <a:spcPts val="325"/>
              </a:spcBef>
            </a:pPr>
            <a:r>
              <a:rPr sz="2400" dirty="0"/>
              <a:t>The pulse-echo technique </a:t>
            </a:r>
            <a:r>
              <a:rPr sz="2400" spc="-5" dirty="0"/>
              <a:t>allows testing when access </a:t>
            </a:r>
            <a:r>
              <a:rPr sz="2400" spc="5" dirty="0"/>
              <a:t>to </a:t>
            </a:r>
            <a:r>
              <a:rPr sz="2400" dirty="0"/>
              <a:t>only one  side of the </a:t>
            </a:r>
            <a:r>
              <a:rPr sz="2400" spc="-5" dirty="0"/>
              <a:t>material </a:t>
            </a:r>
            <a:r>
              <a:rPr sz="2400" dirty="0"/>
              <a:t>is possible, and it </a:t>
            </a:r>
            <a:r>
              <a:rPr sz="2400" spc="-5" dirty="0"/>
              <a:t>allows </a:t>
            </a:r>
            <a:r>
              <a:rPr sz="2400" dirty="0"/>
              <a:t>the location of  reflectors to be precisely</a:t>
            </a:r>
            <a:r>
              <a:rPr sz="2400" spc="-15" dirty="0"/>
              <a:t> </a:t>
            </a:r>
            <a:r>
              <a:rPr sz="2400" spc="-5" dirty="0"/>
              <a:t>determined.</a:t>
            </a:r>
            <a:endParaRPr sz="2400"/>
          </a:p>
        </p:txBody>
      </p:sp>
      <p:grpSp>
        <p:nvGrpSpPr>
          <p:cNvPr id="3" name="object 3"/>
          <p:cNvGrpSpPr/>
          <p:nvPr/>
        </p:nvGrpSpPr>
        <p:grpSpPr>
          <a:xfrm>
            <a:off x="0" y="1601469"/>
            <a:ext cx="6512559" cy="2458720"/>
            <a:chOff x="0" y="1601469"/>
            <a:chExt cx="6512559" cy="2458720"/>
          </a:xfrm>
        </p:grpSpPr>
        <p:sp>
          <p:nvSpPr>
            <p:cNvPr id="4" name="object 4"/>
            <p:cNvSpPr/>
            <p:nvPr/>
          </p:nvSpPr>
          <p:spPr>
            <a:xfrm>
              <a:off x="0" y="1601469"/>
              <a:ext cx="3124200" cy="245871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161029" y="1601469"/>
              <a:ext cx="3351529" cy="2458719"/>
            </a:xfrm>
            <a:prstGeom prst="rect">
              <a:avLst/>
            </a:prstGeom>
            <a:blipFill>
              <a:blip r:embed="rId3" cstate="print"/>
              <a:stretch>
                <a:fillRect/>
              </a:stretch>
            </a:blipFill>
          </p:spPr>
          <p:txBody>
            <a:bodyPr wrap="square" lIns="0" tIns="0" rIns="0" bIns="0" rtlCol="0"/>
            <a:lstStyle/>
            <a:p>
              <a:endParaRPr/>
            </a:p>
          </p:txBody>
        </p:sp>
      </p:grpSp>
      <p:grpSp>
        <p:nvGrpSpPr>
          <p:cNvPr id="6" name="object 6"/>
          <p:cNvGrpSpPr/>
          <p:nvPr/>
        </p:nvGrpSpPr>
        <p:grpSpPr>
          <a:xfrm>
            <a:off x="0" y="4185920"/>
            <a:ext cx="6461760" cy="2658110"/>
            <a:chOff x="0" y="4185920"/>
            <a:chExt cx="6461760" cy="2658110"/>
          </a:xfrm>
        </p:grpSpPr>
        <p:sp>
          <p:nvSpPr>
            <p:cNvPr id="7" name="object 7"/>
            <p:cNvSpPr/>
            <p:nvPr/>
          </p:nvSpPr>
          <p:spPr>
            <a:xfrm>
              <a:off x="0" y="4198620"/>
              <a:ext cx="3112770" cy="264541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143250" y="4185920"/>
              <a:ext cx="3318509" cy="2658110"/>
            </a:xfrm>
            <a:prstGeom prst="rect">
              <a:avLst/>
            </a:prstGeom>
            <a:blipFill>
              <a:blip r:embed="rId5" cstate="print"/>
              <a:stretch>
                <a:fillRect/>
              </a:stretch>
            </a:blipFill>
          </p:spPr>
          <p:txBody>
            <a:bodyPr wrap="square" lIns="0" tIns="0" rIns="0" bIns="0" rtlCol="0"/>
            <a:lstStyle/>
            <a:p>
              <a:endParaRPr/>
            </a:p>
          </p:txBody>
        </p:sp>
      </p:grpSp>
      <p:sp>
        <p:nvSpPr>
          <p:cNvPr id="9" name="object 9"/>
          <p:cNvSpPr txBox="1"/>
          <p:nvPr/>
        </p:nvSpPr>
        <p:spPr>
          <a:xfrm>
            <a:off x="6658609" y="2167890"/>
            <a:ext cx="2019300" cy="139700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Times New Roman"/>
                <a:cs typeface="Times New Roman"/>
              </a:rPr>
              <a:t>Digital </a:t>
            </a:r>
            <a:r>
              <a:rPr sz="1800" dirty="0">
                <a:latin typeface="Times New Roman"/>
                <a:cs typeface="Times New Roman"/>
              </a:rPr>
              <a:t>display  </a:t>
            </a:r>
            <a:r>
              <a:rPr sz="1800" spc="-5" dirty="0">
                <a:latin typeface="Times New Roman"/>
                <a:cs typeface="Times New Roman"/>
              </a:rPr>
              <a:t>showing signal  generated </a:t>
            </a:r>
            <a:r>
              <a:rPr sz="1800" dirty="0">
                <a:latin typeface="Times New Roman"/>
                <a:cs typeface="Times New Roman"/>
              </a:rPr>
              <a:t>from </a:t>
            </a:r>
            <a:r>
              <a:rPr sz="1800" spc="-10" dirty="0">
                <a:latin typeface="Times New Roman"/>
                <a:cs typeface="Times New Roman"/>
              </a:rPr>
              <a:t>sound  </a:t>
            </a:r>
            <a:r>
              <a:rPr sz="1800" spc="-5" dirty="0">
                <a:latin typeface="Times New Roman"/>
                <a:cs typeface="Times New Roman"/>
              </a:rPr>
              <a:t>reflecting off </a:t>
            </a:r>
            <a:r>
              <a:rPr sz="1800" dirty="0">
                <a:latin typeface="Times New Roman"/>
                <a:cs typeface="Times New Roman"/>
              </a:rPr>
              <a:t>back  </a:t>
            </a:r>
            <a:r>
              <a:rPr sz="1800" spc="-5" dirty="0">
                <a:latin typeface="Times New Roman"/>
                <a:cs typeface="Times New Roman"/>
              </a:rPr>
              <a:t>surface.</a:t>
            </a:r>
            <a:endParaRPr sz="1800">
              <a:latin typeface="Times New Roman"/>
              <a:cs typeface="Times New Roman"/>
            </a:endParaRPr>
          </a:p>
        </p:txBody>
      </p:sp>
      <p:sp>
        <p:nvSpPr>
          <p:cNvPr id="10" name="object 10"/>
          <p:cNvSpPr txBox="1"/>
          <p:nvPr/>
        </p:nvSpPr>
        <p:spPr>
          <a:xfrm>
            <a:off x="6591300" y="4413250"/>
            <a:ext cx="2364105" cy="167132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Times New Roman"/>
                <a:cs typeface="Times New Roman"/>
              </a:rPr>
              <a:t>Digital display </a:t>
            </a:r>
            <a:r>
              <a:rPr sz="1800" spc="-5" dirty="0">
                <a:latin typeface="Times New Roman"/>
                <a:cs typeface="Times New Roman"/>
              </a:rPr>
              <a:t>showing  the presence </a:t>
            </a:r>
            <a:r>
              <a:rPr sz="1800" dirty="0">
                <a:latin typeface="Times New Roman"/>
                <a:cs typeface="Times New Roman"/>
              </a:rPr>
              <a:t>of a  </a:t>
            </a:r>
            <a:r>
              <a:rPr sz="1800" spc="-5" dirty="0">
                <a:latin typeface="Times New Roman"/>
                <a:cs typeface="Times New Roman"/>
              </a:rPr>
              <a:t>reflector midway through  material, with </a:t>
            </a:r>
            <a:r>
              <a:rPr sz="1800" dirty="0">
                <a:latin typeface="Times New Roman"/>
                <a:cs typeface="Times New Roman"/>
              </a:rPr>
              <a:t>lower  </a:t>
            </a:r>
            <a:r>
              <a:rPr sz="1800" spc="-5" dirty="0">
                <a:latin typeface="Times New Roman"/>
                <a:cs typeface="Times New Roman"/>
              </a:rPr>
              <a:t>amplitude back surface  </a:t>
            </a:r>
            <a:r>
              <a:rPr sz="1800" dirty="0">
                <a:latin typeface="Times New Roman"/>
                <a:cs typeface="Times New Roman"/>
              </a:rPr>
              <a:t>reflector.</a:t>
            </a:r>
            <a:endParaRPr sz="1800">
              <a:latin typeface="Times New Roman"/>
              <a:cs typeface="Times New Roman"/>
            </a:endParaRPr>
          </a:p>
        </p:txBody>
      </p:sp>
    </p:spTree>
    <p:extLst>
      <p:ext uri="{BB962C8B-B14F-4D97-AF65-F5344CB8AC3E}">
        <p14:creationId xmlns:p14="http://schemas.microsoft.com/office/powerpoint/2010/main" val="3596300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267648"/>
            <a:ext cx="9067800" cy="689932"/>
          </a:xfrm>
          <a:prstGeom prst="rect">
            <a:avLst/>
          </a:prstGeom>
        </p:spPr>
        <p:txBody>
          <a:bodyPr vert="horz" wrap="square" lIns="0" tIns="12700" rIns="0" bIns="0" rtlCol="0">
            <a:spAutoFit/>
          </a:bodyPr>
          <a:lstStyle/>
          <a:p>
            <a:pPr marL="12700">
              <a:lnSpc>
                <a:spcPct val="100000"/>
              </a:lnSpc>
              <a:spcBef>
                <a:spcPts val="100"/>
              </a:spcBef>
            </a:pPr>
            <a:r>
              <a:rPr sz="4400" spc="-5" dirty="0"/>
              <a:t>Straight Beam testing</a:t>
            </a:r>
            <a:r>
              <a:rPr sz="4400" dirty="0"/>
              <a:t> </a:t>
            </a:r>
            <a:r>
              <a:rPr sz="4400" spc="-5" dirty="0"/>
              <a:t>Methods</a:t>
            </a:r>
            <a:endParaRPr sz="4400" dirty="0"/>
          </a:p>
        </p:txBody>
      </p:sp>
      <p:sp>
        <p:nvSpPr>
          <p:cNvPr id="3" name="object 3"/>
          <p:cNvSpPr txBox="1"/>
          <p:nvPr/>
        </p:nvSpPr>
        <p:spPr>
          <a:xfrm>
            <a:off x="505459" y="923290"/>
            <a:ext cx="8060055" cy="2592070"/>
          </a:xfrm>
          <a:prstGeom prst="rect">
            <a:avLst/>
          </a:prstGeom>
        </p:spPr>
        <p:txBody>
          <a:bodyPr vert="horz" wrap="square" lIns="0" tIns="12700" rIns="0" bIns="0" rtlCol="0">
            <a:spAutoFit/>
          </a:bodyPr>
          <a:lstStyle/>
          <a:p>
            <a:pPr marL="12700" marR="6350" algn="just">
              <a:lnSpc>
                <a:spcPct val="100000"/>
              </a:lnSpc>
              <a:spcBef>
                <a:spcPts val="100"/>
              </a:spcBef>
            </a:pPr>
            <a:r>
              <a:rPr sz="2000" dirty="0">
                <a:latin typeface="Times New Roman"/>
                <a:cs typeface="Times New Roman"/>
              </a:rPr>
              <a:t>In </a:t>
            </a:r>
            <a:r>
              <a:rPr sz="2000" spc="-5" dirty="0">
                <a:latin typeface="Times New Roman"/>
                <a:cs typeface="Times New Roman"/>
              </a:rPr>
              <a:t>normal beam testing, the </a:t>
            </a:r>
            <a:r>
              <a:rPr sz="2000" dirty="0">
                <a:latin typeface="Times New Roman"/>
                <a:cs typeface="Times New Roman"/>
              </a:rPr>
              <a:t>sound beam </a:t>
            </a:r>
            <a:r>
              <a:rPr sz="2000" spc="-5" dirty="0">
                <a:latin typeface="Times New Roman"/>
                <a:cs typeface="Times New Roman"/>
              </a:rPr>
              <a:t>is introduced into the test article </a:t>
            </a:r>
            <a:r>
              <a:rPr sz="2000" dirty="0">
                <a:latin typeface="Times New Roman"/>
                <a:cs typeface="Times New Roman"/>
              </a:rPr>
              <a:t>at 90  degree </a:t>
            </a:r>
            <a:r>
              <a:rPr sz="2000" spc="-5" dirty="0">
                <a:latin typeface="Times New Roman"/>
                <a:cs typeface="Times New Roman"/>
              </a:rPr>
              <a:t>to the</a:t>
            </a:r>
            <a:r>
              <a:rPr sz="2000" spc="5" dirty="0">
                <a:latin typeface="Times New Roman"/>
                <a:cs typeface="Times New Roman"/>
              </a:rPr>
              <a:t> </a:t>
            </a:r>
            <a:r>
              <a:rPr sz="2000" dirty="0">
                <a:latin typeface="Times New Roman"/>
                <a:cs typeface="Times New Roman"/>
              </a:rPr>
              <a:t>surface.</a:t>
            </a:r>
            <a:endParaRPr sz="2000">
              <a:latin typeface="Times New Roman"/>
              <a:cs typeface="Times New Roman"/>
            </a:endParaRPr>
          </a:p>
          <a:p>
            <a:pPr marL="12700" marR="5715" algn="just">
              <a:lnSpc>
                <a:spcPct val="100000"/>
              </a:lnSpc>
              <a:spcBef>
                <a:spcPts val="500"/>
              </a:spcBef>
            </a:pPr>
            <a:r>
              <a:rPr sz="2000" dirty="0">
                <a:latin typeface="Times New Roman"/>
                <a:cs typeface="Times New Roman"/>
              </a:rPr>
              <a:t>It </a:t>
            </a:r>
            <a:r>
              <a:rPr sz="2000" spc="-5" dirty="0">
                <a:latin typeface="Times New Roman"/>
                <a:cs typeface="Times New Roman"/>
              </a:rPr>
              <a:t>is also called straight beam technique. </a:t>
            </a:r>
            <a:r>
              <a:rPr sz="2000" spc="5" dirty="0">
                <a:latin typeface="Times New Roman"/>
                <a:cs typeface="Times New Roman"/>
              </a:rPr>
              <a:t>In </a:t>
            </a:r>
            <a:r>
              <a:rPr sz="2000" spc="-5" dirty="0">
                <a:latin typeface="Times New Roman"/>
                <a:cs typeface="Times New Roman"/>
              </a:rPr>
              <a:t>this technique, </a:t>
            </a:r>
            <a:r>
              <a:rPr sz="2000" spc="-10" dirty="0">
                <a:latin typeface="Times New Roman"/>
                <a:cs typeface="Times New Roman"/>
              </a:rPr>
              <a:t>mostly </a:t>
            </a:r>
            <a:r>
              <a:rPr sz="2000" dirty="0">
                <a:latin typeface="Times New Roman"/>
                <a:cs typeface="Times New Roman"/>
              </a:rPr>
              <a:t>transducer is  </a:t>
            </a:r>
            <a:r>
              <a:rPr sz="2000" spc="-5" dirty="0">
                <a:latin typeface="Times New Roman"/>
                <a:cs typeface="Times New Roman"/>
              </a:rPr>
              <a:t>in direct contact with</a:t>
            </a:r>
            <a:r>
              <a:rPr sz="2000" spc="30" dirty="0">
                <a:latin typeface="Times New Roman"/>
                <a:cs typeface="Times New Roman"/>
              </a:rPr>
              <a:t> </a:t>
            </a:r>
            <a:r>
              <a:rPr sz="2000" spc="-5" dirty="0">
                <a:latin typeface="Times New Roman"/>
                <a:cs typeface="Times New Roman"/>
              </a:rPr>
              <a:t>specimen.</a:t>
            </a:r>
            <a:endParaRPr sz="2000">
              <a:latin typeface="Times New Roman"/>
              <a:cs typeface="Times New Roman"/>
            </a:endParaRPr>
          </a:p>
          <a:p>
            <a:pPr marL="12700" marR="5080" algn="just">
              <a:lnSpc>
                <a:spcPct val="100000"/>
              </a:lnSpc>
              <a:spcBef>
                <a:spcPts val="509"/>
              </a:spcBef>
            </a:pPr>
            <a:r>
              <a:rPr sz="2000" dirty="0">
                <a:latin typeface="Times New Roman"/>
                <a:cs typeface="Times New Roman"/>
              </a:rPr>
              <a:t>In </a:t>
            </a:r>
            <a:r>
              <a:rPr sz="2000" spc="-5" dirty="0">
                <a:latin typeface="Times New Roman"/>
                <a:cs typeface="Times New Roman"/>
              </a:rPr>
              <a:t>this technique, determination </a:t>
            </a:r>
            <a:r>
              <a:rPr sz="2000" dirty="0">
                <a:latin typeface="Times New Roman"/>
                <a:cs typeface="Times New Roman"/>
              </a:rPr>
              <a:t>of </a:t>
            </a:r>
            <a:r>
              <a:rPr sz="2000" spc="-5" dirty="0">
                <a:latin typeface="Times New Roman"/>
                <a:cs typeface="Times New Roman"/>
              </a:rPr>
              <a:t>the location </a:t>
            </a:r>
            <a:r>
              <a:rPr sz="2000" dirty="0">
                <a:latin typeface="Times New Roman"/>
                <a:cs typeface="Times New Roman"/>
              </a:rPr>
              <a:t>of a </a:t>
            </a:r>
            <a:r>
              <a:rPr sz="2000" spc="-5" dirty="0">
                <a:latin typeface="Times New Roman"/>
                <a:cs typeface="Times New Roman"/>
              </a:rPr>
              <a:t>discontinuity in </a:t>
            </a:r>
            <a:r>
              <a:rPr sz="2000" dirty="0">
                <a:latin typeface="Times New Roman"/>
                <a:cs typeface="Times New Roman"/>
              </a:rPr>
              <a:t>a part or  </a:t>
            </a:r>
            <a:r>
              <a:rPr sz="2000" spc="-5" dirty="0">
                <a:latin typeface="Times New Roman"/>
                <a:cs typeface="Times New Roman"/>
              </a:rPr>
              <a:t>structure is </a:t>
            </a:r>
            <a:r>
              <a:rPr sz="2000" dirty="0">
                <a:latin typeface="Times New Roman"/>
                <a:cs typeface="Times New Roman"/>
              </a:rPr>
              <a:t>done </a:t>
            </a:r>
            <a:r>
              <a:rPr sz="2000" spc="-5" dirty="0">
                <a:latin typeface="Times New Roman"/>
                <a:cs typeface="Times New Roman"/>
              </a:rPr>
              <a:t>accurately measuring the </a:t>
            </a:r>
            <a:r>
              <a:rPr sz="2000" spc="-10" dirty="0">
                <a:latin typeface="Times New Roman"/>
                <a:cs typeface="Times New Roman"/>
              </a:rPr>
              <a:t>time </a:t>
            </a:r>
            <a:r>
              <a:rPr sz="2000" spc="-5" dirty="0">
                <a:latin typeface="Times New Roman"/>
                <a:cs typeface="Times New Roman"/>
              </a:rPr>
              <a:t>required </a:t>
            </a:r>
            <a:r>
              <a:rPr sz="2000" dirty="0">
                <a:latin typeface="Times New Roman"/>
                <a:cs typeface="Times New Roman"/>
              </a:rPr>
              <a:t>for SHORT  </a:t>
            </a:r>
            <a:r>
              <a:rPr sz="2000" spc="-5" dirty="0">
                <a:latin typeface="Times New Roman"/>
                <a:cs typeface="Times New Roman"/>
              </a:rPr>
              <a:t>Ultrasonic pulse generated </a:t>
            </a:r>
            <a:r>
              <a:rPr sz="2000" dirty="0">
                <a:latin typeface="Times New Roman"/>
                <a:cs typeface="Times New Roman"/>
              </a:rPr>
              <a:t>from </a:t>
            </a:r>
            <a:r>
              <a:rPr sz="2000" spc="-5" dirty="0">
                <a:latin typeface="Times New Roman"/>
                <a:cs typeface="Times New Roman"/>
              </a:rPr>
              <a:t>the </a:t>
            </a:r>
            <a:r>
              <a:rPr sz="2000" dirty="0">
                <a:latin typeface="Times New Roman"/>
                <a:cs typeface="Times New Roman"/>
              </a:rPr>
              <a:t>or the surface of a </a:t>
            </a:r>
            <a:r>
              <a:rPr sz="2000" spc="-5" dirty="0">
                <a:latin typeface="Times New Roman"/>
                <a:cs typeface="Times New Roman"/>
              </a:rPr>
              <a:t>discontinuity and </a:t>
            </a:r>
            <a:r>
              <a:rPr sz="2000" dirty="0">
                <a:latin typeface="Times New Roman"/>
                <a:cs typeface="Times New Roman"/>
              </a:rPr>
              <a:t>be  returned </a:t>
            </a:r>
            <a:r>
              <a:rPr sz="2000" spc="-5" dirty="0">
                <a:latin typeface="Times New Roman"/>
                <a:cs typeface="Times New Roman"/>
              </a:rPr>
              <a:t>to the</a:t>
            </a:r>
            <a:r>
              <a:rPr sz="2000" spc="30" dirty="0">
                <a:latin typeface="Times New Roman"/>
                <a:cs typeface="Times New Roman"/>
              </a:rPr>
              <a:t> </a:t>
            </a:r>
            <a:r>
              <a:rPr sz="2000" spc="-5" dirty="0">
                <a:latin typeface="Times New Roman"/>
                <a:cs typeface="Times New Roman"/>
              </a:rPr>
              <a:t>transducer.</a:t>
            </a:r>
            <a:endParaRPr sz="2000">
              <a:latin typeface="Times New Roman"/>
              <a:cs typeface="Times New Roman"/>
            </a:endParaRPr>
          </a:p>
        </p:txBody>
      </p:sp>
      <p:sp>
        <p:nvSpPr>
          <p:cNvPr id="4" name="object 4"/>
          <p:cNvSpPr/>
          <p:nvPr/>
        </p:nvSpPr>
        <p:spPr>
          <a:xfrm>
            <a:off x="1066800" y="3712209"/>
            <a:ext cx="2209800" cy="273557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876800" y="4023359"/>
            <a:ext cx="3390900" cy="251079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74924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32660" y="0"/>
            <a:ext cx="4650740" cy="695960"/>
          </a:xfrm>
          <a:prstGeom prst="rect">
            <a:avLst/>
          </a:prstGeom>
        </p:spPr>
        <p:txBody>
          <a:bodyPr vert="horz" wrap="square" lIns="0" tIns="12700" rIns="0" bIns="0" rtlCol="0">
            <a:spAutoFit/>
          </a:bodyPr>
          <a:lstStyle/>
          <a:p>
            <a:pPr marL="12700">
              <a:lnSpc>
                <a:spcPct val="100000"/>
              </a:lnSpc>
              <a:spcBef>
                <a:spcPts val="100"/>
              </a:spcBef>
            </a:pPr>
            <a:r>
              <a:rPr sz="4400" spc="-5" dirty="0"/>
              <a:t>Angle Beam</a:t>
            </a:r>
            <a:r>
              <a:rPr sz="4400" spc="-35" dirty="0"/>
              <a:t> </a:t>
            </a:r>
            <a:r>
              <a:rPr sz="4400" spc="-5" dirty="0"/>
              <a:t>Testing</a:t>
            </a:r>
            <a:endParaRPr sz="4400"/>
          </a:p>
        </p:txBody>
      </p:sp>
      <p:sp>
        <p:nvSpPr>
          <p:cNvPr id="3" name="object 3"/>
          <p:cNvSpPr txBox="1"/>
          <p:nvPr/>
        </p:nvSpPr>
        <p:spPr>
          <a:xfrm>
            <a:off x="231140" y="815340"/>
            <a:ext cx="5170805" cy="5830570"/>
          </a:xfrm>
          <a:prstGeom prst="rect">
            <a:avLst/>
          </a:prstGeom>
        </p:spPr>
        <p:txBody>
          <a:bodyPr vert="horz" wrap="square" lIns="0" tIns="12700" rIns="0" bIns="0" rtlCol="0">
            <a:spAutoFit/>
          </a:bodyPr>
          <a:lstStyle/>
          <a:p>
            <a:pPr marL="12700" marR="5715" algn="just">
              <a:lnSpc>
                <a:spcPct val="100000"/>
              </a:lnSpc>
              <a:spcBef>
                <a:spcPts val="100"/>
              </a:spcBef>
            </a:pPr>
            <a:r>
              <a:rPr sz="2000" dirty="0">
                <a:latin typeface="Times New Roman"/>
                <a:cs typeface="Times New Roman"/>
              </a:rPr>
              <a:t>In angle beam </a:t>
            </a:r>
            <a:r>
              <a:rPr sz="2000" spc="-5" dirty="0">
                <a:latin typeface="Times New Roman"/>
                <a:cs typeface="Times New Roman"/>
              </a:rPr>
              <a:t>testing, the </a:t>
            </a:r>
            <a:r>
              <a:rPr sz="2000" dirty="0">
                <a:latin typeface="Times New Roman"/>
                <a:cs typeface="Times New Roman"/>
              </a:rPr>
              <a:t>sound beam </a:t>
            </a:r>
            <a:r>
              <a:rPr sz="2000" spc="-5" dirty="0">
                <a:latin typeface="Times New Roman"/>
                <a:cs typeface="Times New Roman"/>
              </a:rPr>
              <a:t>is  introduced </a:t>
            </a:r>
            <a:r>
              <a:rPr sz="2000" dirty="0">
                <a:latin typeface="Times New Roman"/>
                <a:cs typeface="Times New Roman"/>
              </a:rPr>
              <a:t>into </a:t>
            </a:r>
            <a:r>
              <a:rPr sz="2000" spc="-5" dirty="0">
                <a:latin typeface="Times New Roman"/>
                <a:cs typeface="Times New Roman"/>
              </a:rPr>
              <a:t>the test article </a:t>
            </a:r>
            <a:r>
              <a:rPr sz="2000" dirty="0">
                <a:latin typeface="Times New Roman"/>
                <a:cs typeface="Times New Roman"/>
              </a:rPr>
              <a:t>at </a:t>
            </a:r>
            <a:r>
              <a:rPr sz="2000" spc="-10" dirty="0">
                <a:latin typeface="Times New Roman"/>
                <a:cs typeface="Times New Roman"/>
              </a:rPr>
              <a:t>some </a:t>
            </a:r>
            <a:r>
              <a:rPr sz="2000" spc="-5" dirty="0">
                <a:latin typeface="Times New Roman"/>
                <a:cs typeface="Times New Roman"/>
              </a:rPr>
              <a:t>angle </a:t>
            </a:r>
            <a:r>
              <a:rPr sz="2000" dirty="0">
                <a:latin typeface="Times New Roman"/>
                <a:cs typeface="Times New Roman"/>
              </a:rPr>
              <a:t>other  </a:t>
            </a:r>
            <a:r>
              <a:rPr sz="2000" spc="-5" dirty="0">
                <a:latin typeface="Times New Roman"/>
                <a:cs typeface="Times New Roman"/>
              </a:rPr>
              <a:t>than</a:t>
            </a:r>
            <a:r>
              <a:rPr sz="2000" dirty="0">
                <a:latin typeface="Times New Roman"/>
                <a:cs typeface="Times New Roman"/>
              </a:rPr>
              <a:t> 90.</a:t>
            </a:r>
            <a:endParaRPr sz="2000">
              <a:latin typeface="Times New Roman"/>
              <a:cs typeface="Times New Roman"/>
            </a:endParaRPr>
          </a:p>
          <a:p>
            <a:pPr marL="12700" marR="7620" algn="just">
              <a:lnSpc>
                <a:spcPct val="100000"/>
              </a:lnSpc>
              <a:spcBef>
                <a:spcPts val="509"/>
              </a:spcBef>
            </a:pPr>
            <a:r>
              <a:rPr sz="2000" dirty="0">
                <a:latin typeface="Times New Roman"/>
                <a:cs typeface="Times New Roman"/>
              </a:rPr>
              <a:t>In </a:t>
            </a:r>
            <a:r>
              <a:rPr sz="2000" spc="-5" dirty="0">
                <a:latin typeface="Times New Roman"/>
                <a:cs typeface="Times New Roman"/>
              </a:rPr>
              <a:t>this technique, </a:t>
            </a:r>
            <a:r>
              <a:rPr sz="2000" dirty="0">
                <a:latin typeface="Times New Roman"/>
                <a:cs typeface="Times New Roman"/>
              </a:rPr>
              <a:t>the </a:t>
            </a:r>
            <a:r>
              <a:rPr sz="2000" spc="-5" dirty="0">
                <a:latin typeface="Times New Roman"/>
                <a:cs typeface="Times New Roman"/>
              </a:rPr>
              <a:t>refracted </a:t>
            </a:r>
            <a:r>
              <a:rPr sz="2000" dirty="0">
                <a:latin typeface="Times New Roman"/>
                <a:cs typeface="Times New Roman"/>
              </a:rPr>
              <a:t>beam </a:t>
            </a:r>
            <a:r>
              <a:rPr sz="2000" spc="-5" dirty="0">
                <a:latin typeface="Times New Roman"/>
                <a:cs typeface="Times New Roman"/>
              </a:rPr>
              <a:t>is </a:t>
            </a:r>
            <a:r>
              <a:rPr sz="2000" dirty="0">
                <a:latin typeface="Times New Roman"/>
                <a:cs typeface="Times New Roman"/>
              </a:rPr>
              <a:t>used </a:t>
            </a:r>
            <a:r>
              <a:rPr sz="2000" spc="-5" dirty="0">
                <a:latin typeface="Times New Roman"/>
                <a:cs typeface="Times New Roman"/>
              </a:rPr>
              <a:t>to   inspect </a:t>
            </a:r>
            <a:r>
              <a:rPr sz="2000" dirty="0">
                <a:latin typeface="Times New Roman"/>
                <a:cs typeface="Times New Roman"/>
              </a:rPr>
              <a:t>angle beam transducers </a:t>
            </a:r>
            <a:r>
              <a:rPr sz="2000" spc="-5" dirty="0">
                <a:latin typeface="Times New Roman"/>
                <a:cs typeface="Times New Roman"/>
              </a:rPr>
              <a:t>and </a:t>
            </a:r>
            <a:r>
              <a:rPr sz="2000" dirty="0">
                <a:latin typeface="Times New Roman"/>
                <a:cs typeface="Times New Roman"/>
              </a:rPr>
              <a:t>wedges are  </a:t>
            </a:r>
            <a:r>
              <a:rPr sz="2000" spc="-5" dirty="0">
                <a:latin typeface="Times New Roman"/>
                <a:cs typeface="Times New Roman"/>
              </a:rPr>
              <a:t>used to </a:t>
            </a:r>
            <a:r>
              <a:rPr sz="2000" dirty="0">
                <a:latin typeface="Times New Roman"/>
                <a:cs typeface="Times New Roman"/>
              </a:rPr>
              <a:t>introduce a </a:t>
            </a:r>
            <a:r>
              <a:rPr sz="2000" spc="-5" dirty="0">
                <a:latin typeface="Times New Roman"/>
                <a:cs typeface="Times New Roman"/>
              </a:rPr>
              <a:t>refracted shear </a:t>
            </a:r>
            <a:r>
              <a:rPr sz="2000" dirty="0">
                <a:latin typeface="Times New Roman"/>
                <a:cs typeface="Times New Roman"/>
              </a:rPr>
              <a:t>wave </a:t>
            </a:r>
            <a:r>
              <a:rPr sz="2000" spc="-5" dirty="0">
                <a:latin typeface="Times New Roman"/>
                <a:cs typeface="Times New Roman"/>
              </a:rPr>
              <a:t>in </a:t>
            </a:r>
            <a:r>
              <a:rPr sz="2000" dirty="0">
                <a:latin typeface="Times New Roman"/>
                <a:cs typeface="Times New Roman"/>
              </a:rPr>
              <a:t>to </a:t>
            </a:r>
            <a:r>
              <a:rPr sz="2000" spc="-5" dirty="0">
                <a:latin typeface="Times New Roman"/>
                <a:cs typeface="Times New Roman"/>
              </a:rPr>
              <a:t>the  test</a:t>
            </a:r>
            <a:r>
              <a:rPr sz="2000" spc="-10" dirty="0">
                <a:latin typeface="Times New Roman"/>
                <a:cs typeface="Times New Roman"/>
              </a:rPr>
              <a:t> material.</a:t>
            </a:r>
            <a:endParaRPr sz="2000">
              <a:latin typeface="Times New Roman"/>
              <a:cs typeface="Times New Roman"/>
            </a:endParaRPr>
          </a:p>
          <a:p>
            <a:pPr marL="12700" marR="5715" algn="just">
              <a:lnSpc>
                <a:spcPct val="100000"/>
              </a:lnSpc>
              <a:spcBef>
                <a:spcPts val="500"/>
              </a:spcBef>
            </a:pPr>
            <a:r>
              <a:rPr sz="2000" dirty="0">
                <a:latin typeface="Times New Roman"/>
                <a:cs typeface="Times New Roman"/>
              </a:rPr>
              <a:t>An </a:t>
            </a:r>
            <a:r>
              <a:rPr sz="2000" spc="-5" dirty="0">
                <a:latin typeface="Times New Roman"/>
                <a:cs typeface="Times New Roman"/>
              </a:rPr>
              <a:t>angles </a:t>
            </a:r>
            <a:r>
              <a:rPr sz="2000" dirty="0">
                <a:latin typeface="Times New Roman"/>
                <a:cs typeface="Times New Roman"/>
              </a:rPr>
              <a:t>sound </a:t>
            </a:r>
            <a:r>
              <a:rPr sz="2000" spc="-5" dirty="0">
                <a:latin typeface="Times New Roman"/>
                <a:cs typeface="Times New Roman"/>
              </a:rPr>
              <a:t>path allows the </a:t>
            </a:r>
            <a:r>
              <a:rPr sz="2000" dirty="0">
                <a:latin typeface="Times New Roman"/>
                <a:cs typeface="Times New Roman"/>
              </a:rPr>
              <a:t>sound </a:t>
            </a:r>
            <a:r>
              <a:rPr sz="2000" spc="-5" dirty="0">
                <a:latin typeface="Times New Roman"/>
                <a:cs typeface="Times New Roman"/>
              </a:rPr>
              <a:t>beam to  </a:t>
            </a:r>
            <a:r>
              <a:rPr sz="2000" spc="-10" dirty="0">
                <a:latin typeface="Times New Roman"/>
                <a:cs typeface="Times New Roman"/>
              </a:rPr>
              <a:t>come </a:t>
            </a:r>
            <a:r>
              <a:rPr sz="2000" spc="-5" dirty="0">
                <a:latin typeface="Times New Roman"/>
                <a:cs typeface="Times New Roman"/>
              </a:rPr>
              <a:t>in </a:t>
            </a:r>
            <a:r>
              <a:rPr sz="2000" dirty="0">
                <a:latin typeface="Times New Roman"/>
                <a:cs typeface="Times New Roman"/>
              </a:rPr>
              <a:t>from the </a:t>
            </a:r>
            <a:r>
              <a:rPr sz="2000" spc="-5" dirty="0">
                <a:latin typeface="Times New Roman"/>
                <a:cs typeface="Times New Roman"/>
              </a:rPr>
              <a:t>side thereby improving  detectability </a:t>
            </a:r>
            <a:r>
              <a:rPr sz="2000" dirty="0">
                <a:latin typeface="Times New Roman"/>
                <a:cs typeface="Times New Roman"/>
              </a:rPr>
              <a:t>of </a:t>
            </a:r>
            <a:r>
              <a:rPr sz="2000" spc="-5" dirty="0">
                <a:latin typeface="Times New Roman"/>
                <a:cs typeface="Times New Roman"/>
              </a:rPr>
              <a:t>deflects </a:t>
            </a:r>
            <a:r>
              <a:rPr sz="2000" dirty="0">
                <a:latin typeface="Times New Roman"/>
                <a:cs typeface="Times New Roman"/>
              </a:rPr>
              <a:t>and flaws </a:t>
            </a:r>
            <a:r>
              <a:rPr sz="2000" spc="-5" dirty="0">
                <a:latin typeface="Times New Roman"/>
                <a:cs typeface="Times New Roman"/>
              </a:rPr>
              <a:t>in </a:t>
            </a:r>
            <a:r>
              <a:rPr sz="2000" dirty="0">
                <a:latin typeface="Times New Roman"/>
                <a:cs typeface="Times New Roman"/>
              </a:rPr>
              <a:t>and around  </a:t>
            </a:r>
            <a:r>
              <a:rPr sz="2000" spc="-5" dirty="0">
                <a:latin typeface="Times New Roman"/>
                <a:cs typeface="Times New Roman"/>
              </a:rPr>
              <a:t>test</a:t>
            </a:r>
            <a:r>
              <a:rPr sz="2000" spc="-10" dirty="0">
                <a:latin typeface="Times New Roman"/>
                <a:cs typeface="Times New Roman"/>
              </a:rPr>
              <a:t> </a:t>
            </a:r>
            <a:r>
              <a:rPr sz="2000" spc="-5" dirty="0">
                <a:latin typeface="Times New Roman"/>
                <a:cs typeface="Times New Roman"/>
              </a:rPr>
              <a:t>specimen.</a:t>
            </a:r>
            <a:endParaRPr sz="2000">
              <a:latin typeface="Times New Roman"/>
              <a:cs typeface="Times New Roman"/>
            </a:endParaRPr>
          </a:p>
          <a:p>
            <a:pPr marL="12700" marR="5080" algn="just">
              <a:lnSpc>
                <a:spcPct val="100000"/>
              </a:lnSpc>
              <a:spcBef>
                <a:spcPts val="500"/>
              </a:spcBef>
            </a:pPr>
            <a:r>
              <a:rPr sz="2000" dirty="0">
                <a:latin typeface="Times New Roman"/>
                <a:cs typeface="Times New Roman"/>
              </a:rPr>
              <a:t>The </a:t>
            </a:r>
            <a:r>
              <a:rPr sz="2000" spc="-5" dirty="0">
                <a:latin typeface="Times New Roman"/>
                <a:cs typeface="Times New Roman"/>
              </a:rPr>
              <a:t>choice between normal </a:t>
            </a:r>
            <a:r>
              <a:rPr sz="2000" dirty="0">
                <a:latin typeface="Times New Roman"/>
                <a:cs typeface="Times New Roman"/>
              </a:rPr>
              <a:t>and angle </a:t>
            </a:r>
            <a:r>
              <a:rPr sz="2000" spc="-5" dirty="0">
                <a:latin typeface="Times New Roman"/>
                <a:cs typeface="Times New Roman"/>
              </a:rPr>
              <a:t>beam  inspection usually </a:t>
            </a:r>
            <a:r>
              <a:rPr sz="2000" dirty="0">
                <a:latin typeface="Times New Roman"/>
                <a:cs typeface="Times New Roman"/>
              </a:rPr>
              <a:t>depends on two</a:t>
            </a:r>
            <a:r>
              <a:rPr sz="2000" spc="30" dirty="0">
                <a:latin typeface="Times New Roman"/>
                <a:cs typeface="Times New Roman"/>
              </a:rPr>
              <a:t> </a:t>
            </a:r>
            <a:r>
              <a:rPr sz="2000" spc="-5" dirty="0">
                <a:latin typeface="Times New Roman"/>
                <a:cs typeface="Times New Roman"/>
              </a:rPr>
              <a:t>considerations:</a:t>
            </a:r>
            <a:endParaRPr sz="2000">
              <a:latin typeface="Times New Roman"/>
              <a:cs typeface="Times New Roman"/>
            </a:endParaRPr>
          </a:p>
          <a:p>
            <a:pPr marL="12700" marR="7620" algn="just">
              <a:lnSpc>
                <a:spcPct val="100000"/>
              </a:lnSpc>
              <a:spcBef>
                <a:spcPts val="500"/>
              </a:spcBef>
            </a:pPr>
            <a:r>
              <a:rPr sz="2000" dirty="0">
                <a:latin typeface="Times New Roman"/>
                <a:cs typeface="Times New Roman"/>
              </a:rPr>
              <a:t>-The </a:t>
            </a:r>
            <a:r>
              <a:rPr sz="2000" spc="-5" dirty="0">
                <a:latin typeface="Times New Roman"/>
                <a:cs typeface="Times New Roman"/>
              </a:rPr>
              <a:t>orientation </a:t>
            </a:r>
            <a:r>
              <a:rPr sz="2000" dirty="0">
                <a:latin typeface="Times New Roman"/>
                <a:cs typeface="Times New Roman"/>
              </a:rPr>
              <a:t>of </a:t>
            </a:r>
            <a:r>
              <a:rPr sz="2000" spc="-5" dirty="0">
                <a:latin typeface="Times New Roman"/>
                <a:cs typeface="Times New Roman"/>
              </a:rPr>
              <a:t>the </a:t>
            </a:r>
            <a:r>
              <a:rPr sz="2000" dirty="0">
                <a:latin typeface="Times New Roman"/>
                <a:cs typeface="Times New Roman"/>
              </a:rPr>
              <a:t>feature of </a:t>
            </a:r>
            <a:r>
              <a:rPr sz="2000" spc="-5" dirty="0">
                <a:latin typeface="Times New Roman"/>
                <a:cs typeface="Times New Roman"/>
              </a:rPr>
              <a:t>interest </a:t>
            </a:r>
            <a:r>
              <a:rPr sz="2000" dirty="0">
                <a:latin typeface="Times New Roman"/>
                <a:cs typeface="Times New Roman"/>
              </a:rPr>
              <a:t>– </a:t>
            </a:r>
            <a:r>
              <a:rPr sz="2000" spc="-5" dirty="0">
                <a:latin typeface="Times New Roman"/>
                <a:cs typeface="Times New Roman"/>
              </a:rPr>
              <a:t>the  </a:t>
            </a:r>
            <a:r>
              <a:rPr sz="2000" dirty="0">
                <a:latin typeface="Times New Roman"/>
                <a:cs typeface="Times New Roman"/>
              </a:rPr>
              <a:t>sound should be </a:t>
            </a:r>
            <a:r>
              <a:rPr sz="2000" spc="-5" dirty="0">
                <a:latin typeface="Times New Roman"/>
                <a:cs typeface="Times New Roman"/>
              </a:rPr>
              <a:t>directed to </a:t>
            </a:r>
            <a:r>
              <a:rPr sz="2000" dirty="0">
                <a:latin typeface="Times New Roman"/>
                <a:cs typeface="Times New Roman"/>
              </a:rPr>
              <a:t>produce the </a:t>
            </a:r>
            <a:r>
              <a:rPr sz="2000" spc="-5" dirty="0">
                <a:latin typeface="Times New Roman"/>
                <a:cs typeface="Times New Roman"/>
              </a:rPr>
              <a:t>largest  reflection </a:t>
            </a:r>
            <a:r>
              <a:rPr sz="2000" dirty="0">
                <a:latin typeface="Times New Roman"/>
                <a:cs typeface="Times New Roman"/>
              </a:rPr>
              <a:t>from </a:t>
            </a:r>
            <a:r>
              <a:rPr sz="2000" spc="-5" dirty="0">
                <a:latin typeface="Times New Roman"/>
                <a:cs typeface="Times New Roman"/>
              </a:rPr>
              <a:t>the</a:t>
            </a:r>
            <a:r>
              <a:rPr sz="2000" spc="-15" dirty="0">
                <a:latin typeface="Times New Roman"/>
                <a:cs typeface="Times New Roman"/>
              </a:rPr>
              <a:t> </a:t>
            </a:r>
            <a:r>
              <a:rPr sz="2000" spc="-5" dirty="0">
                <a:latin typeface="Times New Roman"/>
                <a:cs typeface="Times New Roman"/>
              </a:rPr>
              <a:t>feature.</a:t>
            </a:r>
            <a:endParaRPr sz="2000">
              <a:latin typeface="Times New Roman"/>
              <a:cs typeface="Times New Roman"/>
            </a:endParaRPr>
          </a:p>
          <a:p>
            <a:pPr marL="12700" marR="7620" algn="just">
              <a:lnSpc>
                <a:spcPct val="100000"/>
              </a:lnSpc>
              <a:spcBef>
                <a:spcPts val="500"/>
              </a:spcBef>
            </a:pPr>
            <a:r>
              <a:rPr sz="2000" spc="-5" dirty="0">
                <a:latin typeface="Times New Roman"/>
                <a:cs typeface="Times New Roman"/>
              </a:rPr>
              <a:t>-Obstructions </a:t>
            </a:r>
            <a:r>
              <a:rPr sz="2000" dirty="0">
                <a:latin typeface="Times New Roman"/>
                <a:cs typeface="Times New Roman"/>
              </a:rPr>
              <a:t>on </a:t>
            </a:r>
            <a:r>
              <a:rPr sz="2000" spc="-5" dirty="0">
                <a:latin typeface="Times New Roman"/>
                <a:cs typeface="Times New Roman"/>
              </a:rPr>
              <a:t>the </a:t>
            </a:r>
            <a:r>
              <a:rPr sz="2000" dirty="0">
                <a:latin typeface="Times New Roman"/>
                <a:cs typeface="Times New Roman"/>
              </a:rPr>
              <a:t>surface of </a:t>
            </a:r>
            <a:r>
              <a:rPr sz="2000" spc="-5" dirty="0">
                <a:latin typeface="Times New Roman"/>
                <a:cs typeface="Times New Roman"/>
              </a:rPr>
              <a:t>the </a:t>
            </a:r>
            <a:r>
              <a:rPr sz="2000" dirty="0">
                <a:latin typeface="Times New Roman"/>
                <a:cs typeface="Times New Roman"/>
              </a:rPr>
              <a:t>part </a:t>
            </a:r>
            <a:r>
              <a:rPr sz="2000" spc="-5" dirty="0">
                <a:latin typeface="Times New Roman"/>
                <a:cs typeface="Times New Roman"/>
              </a:rPr>
              <a:t>that </a:t>
            </a:r>
            <a:r>
              <a:rPr sz="2000" spc="-10" dirty="0">
                <a:latin typeface="Times New Roman"/>
                <a:cs typeface="Times New Roman"/>
              </a:rPr>
              <a:t>must  </a:t>
            </a:r>
            <a:r>
              <a:rPr sz="2000" dirty="0">
                <a:latin typeface="Times New Roman"/>
                <a:cs typeface="Times New Roman"/>
              </a:rPr>
              <a:t>be worked</a:t>
            </a:r>
            <a:r>
              <a:rPr sz="2000" spc="10" dirty="0">
                <a:latin typeface="Times New Roman"/>
                <a:cs typeface="Times New Roman"/>
              </a:rPr>
              <a:t> </a:t>
            </a:r>
            <a:r>
              <a:rPr sz="2000" dirty="0">
                <a:latin typeface="Times New Roman"/>
                <a:cs typeface="Times New Roman"/>
              </a:rPr>
              <a:t>around.</a:t>
            </a:r>
            <a:endParaRPr sz="2000">
              <a:latin typeface="Times New Roman"/>
              <a:cs typeface="Times New Roman"/>
            </a:endParaRPr>
          </a:p>
        </p:txBody>
      </p:sp>
      <p:sp>
        <p:nvSpPr>
          <p:cNvPr id="4" name="object 4"/>
          <p:cNvSpPr/>
          <p:nvPr/>
        </p:nvSpPr>
        <p:spPr>
          <a:xfrm>
            <a:off x="5638800" y="3942079"/>
            <a:ext cx="3429000" cy="26670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562600" y="762000"/>
            <a:ext cx="3505200" cy="3048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58524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1219200"/>
            <a:ext cx="8552180" cy="436245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74371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5939" y="462017"/>
            <a:ext cx="5527040" cy="289823"/>
          </a:xfrm>
          <a:prstGeom prst="rect">
            <a:avLst/>
          </a:prstGeom>
        </p:spPr>
        <p:txBody>
          <a:bodyPr vert="horz" wrap="square" lIns="0" tIns="12700" rIns="0" bIns="0" rtlCol="0">
            <a:spAutoFit/>
          </a:bodyPr>
          <a:lstStyle/>
          <a:p>
            <a:pPr marL="12700">
              <a:lnSpc>
                <a:spcPct val="100000"/>
              </a:lnSpc>
              <a:spcBef>
                <a:spcPts val="100"/>
              </a:spcBef>
            </a:pPr>
            <a:r>
              <a:rPr sz="1800" spc="-5" dirty="0"/>
              <a:t>Contact Testing</a:t>
            </a:r>
            <a:r>
              <a:rPr sz="1800" spc="-25" dirty="0"/>
              <a:t> </a:t>
            </a:r>
            <a:r>
              <a:rPr sz="1800" spc="-5" dirty="0"/>
              <a:t>Technique</a:t>
            </a:r>
            <a:endParaRPr sz="4000" dirty="0"/>
          </a:p>
        </p:txBody>
      </p:sp>
      <p:sp>
        <p:nvSpPr>
          <p:cNvPr id="3" name="object 3"/>
          <p:cNvSpPr txBox="1"/>
          <p:nvPr/>
        </p:nvSpPr>
        <p:spPr>
          <a:xfrm>
            <a:off x="535940" y="947420"/>
            <a:ext cx="8066405" cy="523621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Times New Roman"/>
                <a:cs typeface="Times New Roman"/>
              </a:rPr>
              <a:t>Contact </a:t>
            </a:r>
            <a:r>
              <a:rPr sz="2400" dirty="0">
                <a:latin typeface="Times New Roman"/>
                <a:cs typeface="Times New Roman"/>
              </a:rPr>
              <a:t>testing are used </a:t>
            </a:r>
            <a:r>
              <a:rPr sz="2400" spc="-5" dirty="0">
                <a:latin typeface="Times New Roman"/>
                <a:cs typeface="Times New Roman"/>
              </a:rPr>
              <a:t>for </a:t>
            </a:r>
            <a:r>
              <a:rPr sz="2400" dirty="0">
                <a:latin typeface="Times New Roman"/>
                <a:cs typeface="Times New Roman"/>
              </a:rPr>
              <a:t>direct contact inspections, and are  </a:t>
            </a:r>
            <a:r>
              <a:rPr sz="2400" spc="-5" dirty="0">
                <a:latin typeface="Times New Roman"/>
                <a:cs typeface="Times New Roman"/>
              </a:rPr>
              <a:t>manipulated </a:t>
            </a:r>
            <a:r>
              <a:rPr sz="2400" dirty="0">
                <a:latin typeface="Times New Roman"/>
                <a:cs typeface="Times New Roman"/>
              </a:rPr>
              <a:t>manually. </a:t>
            </a:r>
            <a:r>
              <a:rPr sz="2400" spc="-10" dirty="0">
                <a:latin typeface="Times New Roman"/>
                <a:cs typeface="Times New Roman"/>
              </a:rPr>
              <a:t>As </a:t>
            </a:r>
            <a:r>
              <a:rPr sz="2400" dirty="0">
                <a:latin typeface="Times New Roman"/>
                <a:cs typeface="Times New Roman"/>
              </a:rPr>
              <a:t>the </a:t>
            </a:r>
            <a:r>
              <a:rPr sz="2400" spc="-5" dirty="0">
                <a:latin typeface="Times New Roman"/>
                <a:cs typeface="Times New Roman"/>
              </a:rPr>
              <a:t>name suggests </a:t>
            </a:r>
            <a:r>
              <a:rPr sz="2400" dirty="0">
                <a:latin typeface="Times New Roman"/>
                <a:cs typeface="Times New Roman"/>
              </a:rPr>
              <a:t>, this transducer has  direct contact </a:t>
            </a:r>
            <a:r>
              <a:rPr sz="2400" spc="-5" dirty="0">
                <a:latin typeface="Times New Roman"/>
                <a:cs typeface="Times New Roman"/>
              </a:rPr>
              <a:t>with </a:t>
            </a:r>
            <a:r>
              <a:rPr sz="2400" dirty="0">
                <a:latin typeface="Times New Roman"/>
                <a:cs typeface="Times New Roman"/>
              </a:rPr>
              <a:t>this</a:t>
            </a:r>
            <a:r>
              <a:rPr sz="2400" spc="-10" dirty="0">
                <a:latin typeface="Times New Roman"/>
                <a:cs typeface="Times New Roman"/>
              </a:rPr>
              <a:t> </a:t>
            </a:r>
            <a:r>
              <a:rPr sz="2400" spc="-5" dirty="0">
                <a:latin typeface="Times New Roman"/>
                <a:cs typeface="Times New Roman"/>
              </a:rPr>
              <a:t>specimen.</a:t>
            </a:r>
            <a:endParaRPr sz="2400">
              <a:latin typeface="Times New Roman"/>
              <a:cs typeface="Times New Roman"/>
            </a:endParaRPr>
          </a:p>
          <a:p>
            <a:pPr>
              <a:lnSpc>
                <a:spcPct val="100000"/>
              </a:lnSpc>
              <a:spcBef>
                <a:spcPts val="55"/>
              </a:spcBef>
            </a:pPr>
            <a:endParaRPr sz="3500">
              <a:latin typeface="Times New Roman"/>
              <a:cs typeface="Times New Roman"/>
            </a:endParaRPr>
          </a:p>
          <a:p>
            <a:pPr marL="12700" marR="8890" algn="just">
              <a:lnSpc>
                <a:spcPct val="100000"/>
              </a:lnSpc>
            </a:pPr>
            <a:r>
              <a:rPr sz="2400" dirty="0">
                <a:latin typeface="Times New Roman"/>
                <a:cs typeface="Times New Roman"/>
              </a:rPr>
              <a:t>These transducers are </a:t>
            </a:r>
            <a:r>
              <a:rPr sz="2400" spc="-5" dirty="0">
                <a:latin typeface="Times New Roman"/>
                <a:cs typeface="Times New Roman"/>
              </a:rPr>
              <a:t>designed </a:t>
            </a:r>
            <a:r>
              <a:rPr sz="2400" dirty="0">
                <a:latin typeface="Times New Roman"/>
                <a:cs typeface="Times New Roman"/>
              </a:rPr>
              <a:t>in </a:t>
            </a:r>
            <a:r>
              <a:rPr sz="2400" spc="-5" dirty="0">
                <a:latin typeface="Times New Roman"/>
                <a:cs typeface="Times New Roman"/>
              </a:rPr>
              <a:t>such </a:t>
            </a:r>
            <a:r>
              <a:rPr sz="2400" dirty="0">
                <a:latin typeface="Times New Roman"/>
                <a:cs typeface="Times New Roman"/>
              </a:rPr>
              <a:t>a </a:t>
            </a:r>
            <a:r>
              <a:rPr sz="2400" spc="-5" dirty="0">
                <a:latin typeface="Times New Roman"/>
                <a:cs typeface="Times New Roman"/>
              </a:rPr>
              <a:t>manner </a:t>
            </a:r>
            <a:r>
              <a:rPr sz="2400" dirty="0">
                <a:latin typeface="Times New Roman"/>
                <a:cs typeface="Times New Roman"/>
              </a:rPr>
              <a:t>so that it </a:t>
            </a:r>
            <a:r>
              <a:rPr sz="2400" spc="5" dirty="0">
                <a:latin typeface="Times New Roman"/>
                <a:cs typeface="Times New Roman"/>
              </a:rPr>
              <a:t>is </a:t>
            </a:r>
            <a:r>
              <a:rPr sz="2400" spc="-5" dirty="0">
                <a:latin typeface="Times New Roman"/>
                <a:cs typeface="Times New Roman"/>
              </a:rPr>
              <a:t>easy  </a:t>
            </a:r>
            <a:r>
              <a:rPr sz="2400" dirty="0">
                <a:latin typeface="Times New Roman"/>
                <a:cs typeface="Times New Roman"/>
              </a:rPr>
              <a:t>to grip and </a:t>
            </a:r>
            <a:r>
              <a:rPr sz="2400" spc="-10" dirty="0">
                <a:latin typeface="Times New Roman"/>
                <a:cs typeface="Times New Roman"/>
              </a:rPr>
              <a:t>move </a:t>
            </a:r>
            <a:r>
              <a:rPr sz="2400" dirty="0">
                <a:latin typeface="Times New Roman"/>
                <a:cs typeface="Times New Roman"/>
              </a:rPr>
              <a:t>along a </a:t>
            </a:r>
            <a:r>
              <a:rPr sz="2400" spc="-5" dirty="0">
                <a:latin typeface="Times New Roman"/>
                <a:cs typeface="Times New Roman"/>
              </a:rPr>
              <a:t>surface.</a:t>
            </a:r>
            <a:endParaRPr sz="2400">
              <a:latin typeface="Times New Roman"/>
              <a:cs typeface="Times New Roman"/>
            </a:endParaRPr>
          </a:p>
          <a:p>
            <a:pPr>
              <a:lnSpc>
                <a:spcPct val="100000"/>
              </a:lnSpc>
              <a:spcBef>
                <a:spcPts val="45"/>
              </a:spcBef>
            </a:pPr>
            <a:endParaRPr sz="3500">
              <a:latin typeface="Times New Roman"/>
              <a:cs typeface="Times New Roman"/>
            </a:endParaRPr>
          </a:p>
          <a:p>
            <a:pPr marL="12700" marR="6985" algn="just">
              <a:lnSpc>
                <a:spcPct val="100000"/>
              </a:lnSpc>
            </a:pPr>
            <a:r>
              <a:rPr sz="2400" spc="5" dirty="0">
                <a:latin typeface="Times New Roman"/>
                <a:cs typeface="Times New Roman"/>
              </a:rPr>
              <a:t>To </a:t>
            </a:r>
            <a:r>
              <a:rPr sz="2400" dirty="0">
                <a:latin typeface="Times New Roman"/>
                <a:cs typeface="Times New Roman"/>
              </a:rPr>
              <a:t>get </a:t>
            </a:r>
            <a:r>
              <a:rPr sz="2400" spc="-5" dirty="0">
                <a:latin typeface="Times New Roman"/>
                <a:cs typeface="Times New Roman"/>
              </a:rPr>
              <a:t>useful </a:t>
            </a:r>
            <a:r>
              <a:rPr sz="2400" dirty="0">
                <a:latin typeface="Times New Roman"/>
                <a:cs typeface="Times New Roman"/>
              </a:rPr>
              <a:t>levels of </a:t>
            </a:r>
            <a:r>
              <a:rPr sz="2400" spc="-5" dirty="0">
                <a:latin typeface="Times New Roman"/>
                <a:cs typeface="Times New Roman"/>
              </a:rPr>
              <a:t>sound </a:t>
            </a:r>
            <a:r>
              <a:rPr sz="2400" dirty="0">
                <a:latin typeface="Times New Roman"/>
                <a:cs typeface="Times New Roman"/>
              </a:rPr>
              <a:t>energy into a </a:t>
            </a:r>
            <a:r>
              <a:rPr sz="2400" spc="-5" dirty="0">
                <a:latin typeface="Times New Roman"/>
                <a:cs typeface="Times New Roman"/>
              </a:rPr>
              <a:t>material, </a:t>
            </a:r>
            <a:r>
              <a:rPr sz="2400" dirty="0">
                <a:latin typeface="Times New Roman"/>
                <a:cs typeface="Times New Roman"/>
              </a:rPr>
              <a:t>the air  </a:t>
            </a:r>
            <a:r>
              <a:rPr sz="2400" spc="-5" dirty="0">
                <a:latin typeface="Times New Roman"/>
                <a:cs typeface="Times New Roman"/>
              </a:rPr>
              <a:t>between </a:t>
            </a:r>
            <a:r>
              <a:rPr sz="2400" dirty="0">
                <a:latin typeface="Times New Roman"/>
                <a:cs typeface="Times New Roman"/>
              </a:rPr>
              <a:t>the </a:t>
            </a:r>
            <a:r>
              <a:rPr sz="2400" spc="-5" dirty="0">
                <a:latin typeface="Times New Roman"/>
                <a:cs typeface="Times New Roman"/>
              </a:rPr>
              <a:t>transducer </a:t>
            </a:r>
            <a:r>
              <a:rPr sz="2400" dirty="0">
                <a:latin typeface="Times New Roman"/>
                <a:cs typeface="Times New Roman"/>
              </a:rPr>
              <a:t>and the </a:t>
            </a:r>
            <a:r>
              <a:rPr sz="2400" spc="-5" dirty="0">
                <a:latin typeface="Times New Roman"/>
                <a:cs typeface="Times New Roman"/>
              </a:rPr>
              <a:t>test </a:t>
            </a:r>
            <a:r>
              <a:rPr sz="2400" dirty="0">
                <a:latin typeface="Times New Roman"/>
                <a:cs typeface="Times New Roman"/>
              </a:rPr>
              <a:t>article </a:t>
            </a:r>
            <a:r>
              <a:rPr sz="2400" spc="-5" dirty="0">
                <a:latin typeface="Times New Roman"/>
                <a:cs typeface="Times New Roman"/>
              </a:rPr>
              <a:t>must </a:t>
            </a:r>
            <a:r>
              <a:rPr sz="2400" dirty="0">
                <a:latin typeface="Times New Roman"/>
                <a:cs typeface="Times New Roman"/>
              </a:rPr>
              <a:t>be </a:t>
            </a:r>
            <a:r>
              <a:rPr sz="2400" spc="-5" dirty="0">
                <a:latin typeface="Times New Roman"/>
                <a:cs typeface="Times New Roman"/>
              </a:rPr>
              <a:t>removed. </a:t>
            </a:r>
            <a:r>
              <a:rPr sz="2400" dirty="0">
                <a:latin typeface="Times New Roman"/>
                <a:cs typeface="Times New Roman"/>
              </a:rPr>
              <a:t>This  is </a:t>
            </a:r>
            <a:r>
              <a:rPr sz="2400" spc="-5" dirty="0">
                <a:latin typeface="Times New Roman"/>
                <a:cs typeface="Times New Roman"/>
              </a:rPr>
              <a:t>referred </a:t>
            </a:r>
            <a:r>
              <a:rPr sz="2400" dirty="0">
                <a:latin typeface="Times New Roman"/>
                <a:cs typeface="Times New Roman"/>
              </a:rPr>
              <a:t>to </a:t>
            </a:r>
            <a:r>
              <a:rPr sz="2400" spc="-5" dirty="0">
                <a:latin typeface="Times New Roman"/>
                <a:cs typeface="Times New Roman"/>
              </a:rPr>
              <a:t>as</a:t>
            </a:r>
            <a:r>
              <a:rPr sz="2400" dirty="0">
                <a:latin typeface="Times New Roman"/>
                <a:cs typeface="Times New Roman"/>
              </a:rPr>
              <a:t> coupling.</a:t>
            </a:r>
            <a:endParaRPr sz="2400">
              <a:latin typeface="Times New Roman"/>
              <a:cs typeface="Times New Roman"/>
            </a:endParaRPr>
          </a:p>
          <a:p>
            <a:pPr>
              <a:lnSpc>
                <a:spcPct val="100000"/>
              </a:lnSpc>
              <a:spcBef>
                <a:spcPts val="55"/>
              </a:spcBef>
            </a:pPr>
            <a:endParaRPr sz="3500">
              <a:latin typeface="Times New Roman"/>
              <a:cs typeface="Times New Roman"/>
            </a:endParaRPr>
          </a:p>
          <a:p>
            <a:pPr marL="12700" marR="8890" algn="just">
              <a:lnSpc>
                <a:spcPct val="100000"/>
              </a:lnSpc>
            </a:pPr>
            <a:r>
              <a:rPr sz="2400" dirty="0">
                <a:latin typeface="Times New Roman"/>
                <a:cs typeface="Times New Roman"/>
              </a:rPr>
              <a:t>In </a:t>
            </a:r>
            <a:r>
              <a:rPr sz="2400" spc="-5" dirty="0">
                <a:latin typeface="Times New Roman"/>
                <a:cs typeface="Times New Roman"/>
              </a:rPr>
              <a:t>contact </a:t>
            </a:r>
            <a:r>
              <a:rPr sz="2400" dirty="0">
                <a:latin typeface="Times New Roman"/>
                <a:cs typeface="Times New Roman"/>
              </a:rPr>
              <a:t>testing, a couplant </a:t>
            </a:r>
            <a:r>
              <a:rPr sz="2400" spc="-5" dirty="0">
                <a:latin typeface="Times New Roman"/>
                <a:cs typeface="Times New Roman"/>
              </a:rPr>
              <a:t>such </a:t>
            </a:r>
            <a:r>
              <a:rPr sz="2400" dirty="0">
                <a:latin typeface="Times New Roman"/>
                <a:cs typeface="Times New Roman"/>
              </a:rPr>
              <a:t>as </a:t>
            </a:r>
            <a:r>
              <a:rPr sz="2400" spc="-5" dirty="0">
                <a:latin typeface="Times New Roman"/>
                <a:cs typeface="Times New Roman"/>
              </a:rPr>
              <a:t>water, </a:t>
            </a:r>
            <a:r>
              <a:rPr sz="2400" dirty="0">
                <a:latin typeface="Times New Roman"/>
                <a:cs typeface="Times New Roman"/>
              </a:rPr>
              <a:t>oil or a gel is applied  </a:t>
            </a:r>
            <a:r>
              <a:rPr sz="2400" spc="-5" dirty="0">
                <a:latin typeface="Times New Roman"/>
                <a:cs typeface="Times New Roman"/>
              </a:rPr>
              <a:t>between </a:t>
            </a:r>
            <a:r>
              <a:rPr sz="2400" dirty="0">
                <a:latin typeface="Times New Roman"/>
                <a:cs typeface="Times New Roman"/>
              </a:rPr>
              <a:t>the transducer </a:t>
            </a:r>
            <a:r>
              <a:rPr sz="2400" spc="-5" dirty="0">
                <a:latin typeface="Times New Roman"/>
                <a:cs typeface="Times New Roman"/>
              </a:rPr>
              <a:t>and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part.</a:t>
            </a:r>
            <a:endParaRPr sz="2400">
              <a:latin typeface="Times New Roman"/>
              <a:cs typeface="Times New Roman"/>
            </a:endParaRPr>
          </a:p>
        </p:txBody>
      </p:sp>
    </p:spTree>
    <p:extLst>
      <p:ext uri="{BB962C8B-B14F-4D97-AF65-F5344CB8AC3E}">
        <p14:creationId xmlns:p14="http://schemas.microsoft.com/office/powerpoint/2010/main" val="1759254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6060" y="406592"/>
            <a:ext cx="6146165" cy="505267"/>
          </a:xfrm>
          <a:prstGeom prst="rect">
            <a:avLst/>
          </a:prstGeom>
        </p:spPr>
        <p:txBody>
          <a:bodyPr vert="horz" wrap="square" lIns="0" tIns="12700" rIns="0" bIns="0" rtlCol="0">
            <a:spAutoFit/>
          </a:bodyPr>
          <a:lstStyle/>
          <a:p>
            <a:pPr marL="12700">
              <a:lnSpc>
                <a:spcPct val="100000"/>
              </a:lnSpc>
              <a:spcBef>
                <a:spcPts val="100"/>
              </a:spcBef>
            </a:pPr>
            <a:r>
              <a:rPr sz="3200" spc="-5" dirty="0"/>
              <a:t>Immersion Testing</a:t>
            </a:r>
            <a:r>
              <a:rPr sz="3200" spc="-35" dirty="0"/>
              <a:t> </a:t>
            </a:r>
            <a:r>
              <a:rPr sz="3200" spc="-5" dirty="0"/>
              <a:t>Technique</a:t>
            </a:r>
            <a:endParaRPr sz="3200" dirty="0"/>
          </a:p>
        </p:txBody>
      </p:sp>
      <p:sp>
        <p:nvSpPr>
          <p:cNvPr id="3" name="object 3"/>
          <p:cNvSpPr txBox="1"/>
          <p:nvPr/>
        </p:nvSpPr>
        <p:spPr>
          <a:xfrm>
            <a:off x="535940" y="1099820"/>
            <a:ext cx="3573145" cy="4852670"/>
          </a:xfrm>
          <a:prstGeom prst="rect">
            <a:avLst/>
          </a:prstGeom>
        </p:spPr>
        <p:txBody>
          <a:bodyPr vert="horz" wrap="square" lIns="0" tIns="12065" rIns="0" bIns="0" rtlCol="0">
            <a:spAutoFit/>
          </a:bodyPr>
          <a:lstStyle/>
          <a:p>
            <a:pPr marL="12700" marR="5080" algn="just">
              <a:lnSpc>
                <a:spcPct val="100099"/>
              </a:lnSpc>
              <a:spcBef>
                <a:spcPts val="95"/>
              </a:spcBef>
            </a:pPr>
            <a:r>
              <a:rPr sz="2000" dirty="0">
                <a:latin typeface="Times New Roman"/>
                <a:cs typeface="Times New Roman"/>
              </a:rPr>
              <a:t>In </a:t>
            </a:r>
            <a:r>
              <a:rPr sz="2000" spc="-10" dirty="0">
                <a:latin typeface="Times New Roman"/>
                <a:cs typeface="Times New Roman"/>
              </a:rPr>
              <a:t>immersion </a:t>
            </a:r>
            <a:r>
              <a:rPr sz="2000" spc="-5" dirty="0">
                <a:latin typeface="Times New Roman"/>
                <a:cs typeface="Times New Roman"/>
              </a:rPr>
              <a:t>testing, the </a:t>
            </a:r>
            <a:r>
              <a:rPr sz="2000" dirty="0">
                <a:latin typeface="Times New Roman"/>
                <a:cs typeface="Times New Roman"/>
              </a:rPr>
              <a:t>part and  </a:t>
            </a:r>
            <a:r>
              <a:rPr sz="2000" spc="-5" dirty="0">
                <a:latin typeface="Times New Roman"/>
                <a:cs typeface="Times New Roman"/>
              </a:rPr>
              <a:t>the </a:t>
            </a:r>
            <a:r>
              <a:rPr sz="2000" dirty="0">
                <a:latin typeface="Times New Roman"/>
                <a:cs typeface="Times New Roman"/>
              </a:rPr>
              <a:t>transducer are </a:t>
            </a:r>
            <a:r>
              <a:rPr sz="2000" spc="-5" dirty="0">
                <a:latin typeface="Times New Roman"/>
                <a:cs typeface="Times New Roman"/>
              </a:rPr>
              <a:t>place </a:t>
            </a:r>
            <a:r>
              <a:rPr sz="2000" dirty="0">
                <a:latin typeface="Times New Roman"/>
                <a:cs typeface="Times New Roman"/>
              </a:rPr>
              <a:t>in a </a:t>
            </a:r>
            <a:r>
              <a:rPr sz="2000" spc="-5" dirty="0">
                <a:latin typeface="Times New Roman"/>
                <a:cs typeface="Times New Roman"/>
              </a:rPr>
              <a:t>water  </a:t>
            </a:r>
            <a:r>
              <a:rPr sz="2000" dirty="0">
                <a:latin typeface="Times New Roman"/>
                <a:cs typeface="Times New Roman"/>
              </a:rPr>
              <a:t>bath. This </a:t>
            </a:r>
            <a:r>
              <a:rPr sz="2000" spc="-5" dirty="0">
                <a:latin typeface="Times New Roman"/>
                <a:cs typeface="Times New Roman"/>
              </a:rPr>
              <a:t>arrangement allows  better movement </a:t>
            </a:r>
            <a:r>
              <a:rPr sz="2000" dirty="0">
                <a:latin typeface="Times New Roman"/>
                <a:cs typeface="Times New Roman"/>
              </a:rPr>
              <a:t>of </a:t>
            </a:r>
            <a:r>
              <a:rPr sz="2000" spc="-5" dirty="0">
                <a:latin typeface="Times New Roman"/>
                <a:cs typeface="Times New Roman"/>
              </a:rPr>
              <a:t>the transducer  while maintaining consistent  </a:t>
            </a:r>
            <a:r>
              <a:rPr sz="2000" dirty="0">
                <a:latin typeface="Times New Roman"/>
                <a:cs typeface="Times New Roman"/>
              </a:rPr>
              <a:t>coupling.</a:t>
            </a:r>
            <a:endParaRPr sz="2000">
              <a:latin typeface="Times New Roman"/>
              <a:cs typeface="Times New Roman"/>
            </a:endParaRPr>
          </a:p>
          <a:p>
            <a:pPr>
              <a:lnSpc>
                <a:spcPct val="100000"/>
              </a:lnSpc>
            </a:pPr>
            <a:endParaRPr sz="2950">
              <a:latin typeface="Times New Roman"/>
              <a:cs typeface="Times New Roman"/>
            </a:endParaRPr>
          </a:p>
          <a:p>
            <a:pPr marL="12700" marR="5080" algn="just">
              <a:lnSpc>
                <a:spcPct val="100000"/>
              </a:lnSpc>
            </a:pPr>
            <a:r>
              <a:rPr sz="2000" dirty="0">
                <a:latin typeface="Times New Roman"/>
                <a:cs typeface="Times New Roman"/>
              </a:rPr>
              <a:t>With </a:t>
            </a:r>
            <a:r>
              <a:rPr sz="2000" spc="-10" dirty="0">
                <a:latin typeface="Times New Roman"/>
                <a:cs typeface="Times New Roman"/>
              </a:rPr>
              <a:t>immersion </a:t>
            </a:r>
            <a:r>
              <a:rPr sz="2000" spc="-5" dirty="0">
                <a:latin typeface="Times New Roman"/>
                <a:cs typeface="Times New Roman"/>
              </a:rPr>
              <a:t>testing, an </a:t>
            </a:r>
            <a:r>
              <a:rPr sz="2000" dirty="0">
                <a:latin typeface="Times New Roman"/>
                <a:cs typeface="Times New Roman"/>
              </a:rPr>
              <a:t>echo  from </a:t>
            </a:r>
            <a:r>
              <a:rPr sz="2000" spc="-5" dirty="0">
                <a:latin typeface="Times New Roman"/>
                <a:cs typeface="Times New Roman"/>
              </a:rPr>
              <a:t>the </a:t>
            </a:r>
            <a:r>
              <a:rPr sz="2000" dirty="0">
                <a:latin typeface="Times New Roman"/>
                <a:cs typeface="Times New Roman"/>
              </a:rPr>
              <a:t>front </a:t>
            </a:r>
            <a:r>
              <a:rPr sz="2000" spc="-5" dirty="0">
                <a:latin typeface="Times New Roman"/>
                <a:cs typeface="Times New Roman"/>
              </a:rPr>
              <a:t>surface </a:t>
            </a:r>
            <a:r>
              <a:rPr sz="2000" dirty="0">
                <a:latin typeface="Times New Roman"/>
                <a:cs typeface="Times New Roman"/>
              </a:rPr>
              <a:t>of </a:t>
            </a:r>
            <a:r>
              <a:rPr sz="2000" spc="-5" dirty="0">
                <a:latin typeface="Times New Roman"/>
                <a:cs typeface="Times New Roman"/>
              </a:rPr>
              <a:t>the </a:t>
            </a:r>
            <a:r>
              <a:rPr sz="2000" dirty="0">
                <a:latin typeface="Times New Roman"/>
                <a:cs typeface="Times New Roman"/>
              </a:rPr>
              <a:t>part  </a:t>
            </a:r>
            <a:r>
              <a:rPr sz="2000" spc="-5" dirty="0">
                <a:latin typeface="Times New Roman"/>
                <a:cs typeface="Times New Roman"/>
              </a:rPr>
              <a:t>is seen in the </a:t>
            </a:r>
            <a:r>
              <a:rPr sz="2000" dirty="0">
                <a:latin typeface="Times New Roman"/>
                <a:cs typeface="Times New Roman"/>
              </a:rPr>
              <a:t>signal but </a:t>
            </a:r>
            <a:r>
              <a:rPr sz="2000" spc="-5" dirty="0">
                <a:latin typeface="Times New Roman"/>
                <a:cs typeface="Times New Roman"/>
              </a:rPr>
              <a:t>otherwise  signal interpretation is the </a:t>
            </a:r>
            <a:r>
              <a:rPr sz="2000" spc="-10" dirty="0">
                <a:latin typeface="Times New Roman"/>
                <a:cs typeface="Times New Roman"/>
              </a:rPr>
              <a:t>same  </a:t>
            </a:r>
            <a:r>
              <a:rPr sz="2000" dirty="0">
                <a:latin typeface="Times New Roman"/>
                <a:cs typeface="Times New Roman"/>
              </a:rPr>
              <a:t>for </a:t>
            </a:r>
            <a:r>
              <a:rPr sz="2000" spc="-5" dirty="0">
                <a:latin typeface="Times New Roman"/>
                <a:cs typeface="Times New Roman"/>
              </a:rPr>
              <a:t>the two</a:t>
            </a:r>
            <a:r>
              <a:rPr sz="2000" spc="10" dirty="0">
                <a:latin typeface="Times New Roman"/>
                <a:cs typeface="Times New Roman"/>
              </a:rPr>
              <a:t> </a:t>
            </a:r>
            <a:r>
              <a:rPr sz="2000" spc="-5" dirty="0">
                <a:latin typeface="Times New Roman"/>
                <a:cs typeface="Times New Roman"/>
              </a:rPr>
              <a:t>techniques.</a:t>
            </a:r>
            <a:endParaRPr sz="2000">
              <a:latin typeface="Times New Roman"/>
              <a:cs typeface="Times New Roman"/>
            </a:endParaRPr>
          </a:p>
          <a:p>
            <a:pPr>
              <a:lnSpc>
                <a:spcPct val="100000"/>
              </a:lnSpc>
              <a:spcBef>
                <a:spcPts val="15"/>
              </a:spcBef>
            </a:pPr>
            <a:endParaRPr sz="2950">
              <a:latin typeface="Times New Roman"/>
              <a:cs typeface="Times New Roman"/>
            </a:endParaRPr>
          </a:p>
          <a:p>
            <a:pPr marL="12700" marR="5080" algn="just">
              <a:lnSpc>
                <a:spcPct val="100000"/>
              </a:lnSpc>
            </a:pPr>
            <a:r>
              <a:rPr sz="2000" spc="-10" dirty="0">
                <a:latin typeface="Times New Roman"/>
                <a:cs typeface="Times New Roman"/>
              </a:rPr>
              <a:t>Immersion </a:t>
            </a:r>
            <a:r>
              <a:rPr sz="2000" spc="-5" dirty="0">
                <a:latin typeface="Times New Roman"/>
                <a:cs typeface="Times New Roman"/>
              </a:rPr>
              <a:t>technique is typically  </a:t>
            </a:r>
            <a:r>
              <a:rPr sz="2000" dirty="0">
                <a:latin typeface="Times New Roman"/>
                <a:cs typeface="Times New Roman"/>
              </a:rPr>
              <a:t>used </a:t>
            </a:r>
            <a:r>
              <a:rPr sz="2000" spc="-5" dirty="0">
                <a:latin typeface="Times New Roman"/>
                <a:cs typeface="Times New Roman"/>
              </a:rPr>
              <a:t>inside </a:t>
            </a:r>
            <a:r>
              <a:rPr sz="2000" dirty="0">
                <a:latin typeface="Times New Roman"/>
                <a:cs typeface="Times New Roman"/>
              </a:rPr>
              <a:t>a </a:t>
            </a:r>
            <a:r>
              <a:rPr sz="2000" spc="-5" dirty="0">
                <a:latin typeface="Times New Roman"/>
                <a:cs typeface="Times New Roman"/>
              </a:rPr>
              <a:t>water</a:t>
            </a:r>
            <a:r>
              <a:rPr sz="2000" spc="5" dirty="0">
                <a:latin typeface="Times New Roman"/>
                <a:cs typeface="Times New Roman"/>
              </a:rPr>
              <a:t> </a:t>
            </a:r>
            <a:r>
              <a:rPr sz="2000" spc="-5" dirty="0">
                <a:latin typeface="Times New Roman"/>
                <a:cs typeface="Times New Roman"/>
              </a:rPr>
              <a:t>tank</a:t>
            </a:r>
            <a:endParaRPr sz="2000">
              <a:latin typeface="Times New Roman"/>
              <a:cs typeface="Times New Roman"/>
            </a:endParaRPr>
          </a:p>
        </p:txBody>
      </p:sp>
      <p:sp>
        <p:nvSpPr>
          <p:cNvPr id="4" name="object 4"/>
          <p:cNvSpPr/>
          <p:nvPr/>
        </p:nvSpPr>
        <p:spPr>
          <a:xfrm>
            <a:off x="4572000" y="1066800"/>
            <a:ext cx="4114800" cy="284734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859020" y="4066540"/>
            <a:ext cx="3540760" cy="241046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30291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6060" y="719609"/>
            <a:ext cx="6146165" cy="443711"/>
          </a:xfrm>
          <a:prstGeom prst="rect">
            <a:avLst/>
          </a:prstGeom>
        </p:spPr>
        <p:txBody>
          <a:bodyPr vert="horz" wrap="square" lIns="0" tIns="12700" rIns="0" bIns="0" rtlCol="0">
            <a:spAutoFit/>
          </a:bodyPr>
          <a:lstStyle/>
          <a:p>
            <a:pPr marL="12700">
              <a:lnSpc>
                <a:spcPct val="100000"/>
              </a:lnSpc>
              <a:spcBef>
                <a:spcPts val="100"/>
              </a:spcBef>
            </a:pPr>
            <a:r>
              <a:rPr sz="2800" spc="-5" dirty="0"/>
              <a:t>Resonance Testing</a:t>
            </a:r>
            <a:r>
              <a:rPr sz="2800" spc="-25" dirty="0"/>
              <a:t> </a:t>
            </a:r>
            <a:r>
              <a:rPr sz="2800" spc="-5" dirty="0"/>
              <a:t>Technique</a:t>
            </a:r>
            <a:endParaRPr sz="2800" dirty="0"/>
          </a:p>
        </p:txBody>
      </p:sp>
      <p:sp>
        <p:nvSpPr>
          <p:cNvPr id="3" name="object 3"/>
          <p:cNvSpPr/>
          <p:nvPr/>
        </p:nvSpPr>
        <p:spPr>
          <a:xfrm>
            <a:off x="579119" y="1543050"/>
            <a:ext cx="7984490" cy="531495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56513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34950"/>
            <a:ext cx="8063865" cy="5439410"/>
          </a:xfrm>
          <a:prstGeom prst="rect">
            <a:avLst/>
          </a:prstGeom>
        </p:spPr>
        <p:txBody>
          <a:bodyPr vert="horz" wrap="square" lIns="0" tIns="41275" rIns="0" bIns="0" rtlCol="0">
            <a:spAutoFit/>
          </a:bodyPr>
          <a:lstStyle/>
          <a:p>
            <a:pPr marL="12700" marR="7620" algn="just">
              <a:lnSpc>
                <a:spcPts val="2220"/>
              </a:lnSpc>
              <a:spcBef>
                <a:spcPts val="325"/>
              </a:spcBef>
            </a:pPr>
            <a:r>
              <a:rPr sz="2000" spc="-5" dirty="0">
                <a:latin typeface="Times New Roman"/>
                <a:cs typeface="Times New Roman"/>
              </a:rPr>
              <a:t>Resonance is </a:t>
            </a:r>
            <a:r>
              <a:rPr sz="2000" dirty="0">
                <a:latin typeface="Times New Roman"/>
                <a:cs typeface="Times New Roman"/>
              </a:rPr>
              <a:t>a </a:t>
            </a:r>
            <a:r>
              <a:rPr sz="2000" spc="-5" dirty="0">
                <a:latin typeface="Times New Roman"/>
                <a:cs typeface="Times New Roman"/>
              </a:rPr>
              <a:t>fast inspection technique </a:t>
            </a:r>
            <a:r>
              <a:rPr sz="2000" dirty="0">
                <a:latin typeface="Times New Roman"/>
                <a:cs typeface="Times New Roman"/>
              </a:rPr>
              <a:t>and </a:t>
            </a:r>
            <a:r>
              <a:rPr sz="2000" spc="-5" dirty="0">
                <a:latin typeface="Times New Roman"/>
                <a:cs typeface="Times New Roman"/>
              </a:rPr>
              <a:t>this inspection is </a:t>
            </a:r>
            <a:r>
              <a:rPr sz="2000" dirty="0">
                <a:latin typeface="Times New Roman"/>
                <a:cs typeface="Times New Roman"/>
              </a:rPr>
              <a:t>different from  other US </a:t>
            </a:r>
            <a:r>
              <a:rPr sz="2000" spc="-5" dirty="0">
                <a:latin typeface="Times New Roman"/>
                <a:cs typeface="Times New Roman"/>
              </a:rPr>
              <a:t>techniques. </a:t>
            </a:r>
            <a:r>
              <a:rPr sz="2000" dirty="0">
                <a:latin typeface="Times New Roman"/>
                <a:cs typeface="Times New Roman"/>
              </a:rPr>
              <a:t>It </a:t>
            </a:r>
            <a:r>
              <a:rPr sz="2000" spc="-5" dirty="0">
                <a:latin typeface="Times New Roman"/>
                <a:cs typeface="Times New Roman"/>
              </a:rPr>
              <a:t>is basically </a:t>
            </a:r>
            <a:r>
              <a:rPr sz="2000" dirty="0">
                <a:latin typeface="Times New Roman"/>
                <a:cs typeface="Times New Roman"/>
              </a:rPr>
              <a:t>used to </a:t>
            </a:r>
            <a:r>
              <a:rPr sz="2000" spc="-5" dirty="0">
                <a:latin typeface="Times New Roman"/>
                <a:cs typeface="Times New Roman"/>
              </a:rPr>
              <a:t>determine </a:t>
            </a:r>
            <a:r>
              <a:rPr sz="2000" dirty="0">
                <a:latin typeface="Times New Roman"/>
                <a:cs typeface="Times New Roman"/>
              </a:rPr>
              <a:t>the </a:t>
            </a:r>
            <a:r>
              <a:rPr sz="2000" spc="-5" dirty="0">
                <a:latin typeface="Times New Roman"/>
                <a:cs typeface="Times New Roman"/>
              </a:rPr>
              <a:t>thickness </a:t>
            </a:r>
            <a:r>
              <a:rPr sz="2000" dirty="0">
                <a:latin typeface="Times New Roman"/>
                <a:cs typeface="Times New Roman"/>
              </a:rPr>
              <a:t>of </a:t>
            </a:r>
            <a:r>
              <a:rPr sz="2000" spc="-5" dirty="0">
                <a:latin typeface="Times New Roman"/>
                <a:cs typeface="Times New Roman"/>
              </a:rPr>
              <a:t>test  specimen.</a:t>
            </a:r>
            <a:endParaRPr sz="2000">
              <a:latin typeface="Times New Roman"/>
              <a:cs typeface="Times New Roman"/>
            </a:endParaRPr>
          </a:p>
          <a:p>
            <a:pPr marL="12700" marR="10160" algn="just">
              <a:lnSpc>
                <a:spcPts val="2220"/>
              </a:lnSpc>
              <a:spcBef>
                <a:spcPts val="500"/>
              </a:spcBef>
            </a:pPr>
            <a:r>
              <a:rPr sz="2000" spc="-5" dirty="0">
                <a:latin typeface="Times New Roman"/>
                <a:cs typeface="Times New Roman"/>
              </a:rPr>
              <a:t>This technique </a:t>
            </a:r>
            <a:r>
              <a:rPr sz="2000" dirty="0">
                <a:latin typeface="Times New Roman"/>
                <a:cs typeface="Times New Roman"/>
              </a:rPr>
              <a:t>involves </a:t>
            </a:r>
            <a:r>
              <a:rPr sz="2000" spc="-5" dirty="0">
                <a:latin typeface="Times New Roman"/>
                <a:cs typeface="Times New Roman"/>
              </a:rPr>
              <a:t>in varying </a:t>
            </a:r>
            <a:r>
              <a:rPr sz="2000" dirty="0">
                <a:latin typeface="Times New Roman"/>
                <a:cs typeface="Times New Roman"/>
              </a:rPr>
              <a:t>the frequency of </a:t>
            </a:r>
            <a:r>
              <a:rPr sz="2000" spc="-5" dirty="0">
                <a:latin typeface="Times New Roman"/>
                <a:cs typeface="Times New Roman"/>
              </a:rPr>
              <a:t>Ultrasonic waves to exit </a:t>
            </a:r>
            <a:r>
              <a:rPr sz="2000" dirty="0">
                <a:latin typeface="Times New Roman"/>
                <a:cs typeface="Times New Roman"/>
              </a:rPr>
              <a:t>a  </a:t>
            </a:r>
            <a:r>
              <a:rPr sz="2000" spc="-10" dirty="0">
                <a:latin typeface="Times New Roman"/>
                <a:cs typeface="Times New Roman"/>
              </a:rPr>
              <a:t>maximum </a:t>
            </a:r>
            <a:r>
              <a:rPr sz="2000" spc="-5" dirty="0">
                <a:latin typeface="Times New Roman"/>
                <a:cs typeface="Times New Roman"/>
              </a:rPr>
              <a:t>amplitude </a:t>
            </a:r>
            <a:r>
              <a:rPr sz="2000" dirty="0">
                <a:latin typeface="Times New Roman"/>
                <a:cs typeface="Times New Roman"/>
              </a:rPr>
              <a:t>in body is </a:t>
            </a:r>
            <a:r>
              <a:rPr sz="2000" spc="-5" dirty="0">
                <a:latin typeface="Times New Roman"/>
                <a:cs typeface="Times New Roman"/>
              </a:rPr>
              <a:t>called </a:t>
            </a:r>
            <a:r>
              <a:rPr sz="2000" dirty="0">
                <a:latin typeface="Times New Roman"/>
                <a:cs typeface="Times New Roman"/>
              </a:rPr>
              <a:t>resonance</a:t>
            </a:r>
            <a:r>
              <a:rPr sz="2000" spc="-5" dirty="0">
                <a:latin typeface="Times New Roman"/>
                <a:cs typeface="Times New Roman"/>
              </a:rPr>
              <a:t> testing.</a:t>
            </a:r>
            <a:endParaRPr sz="2000">
              <a:latin typeface="Times New Roman"/>
              <a:cs typeface="Times New Roman"/>
            </a:endParaRPr>
          </a:p>
          <a:p>
            <a:pPr marL="12700" algn="just">
              <a:lnSpc>
                <a:spcPct val="100000"/>
              </a:lnSpc>
              <a:spcBef>
                <a:spcPts val="265"/>
              </a:spcBef>
            </a:pPr>
            <a:r>
              <a:rPr sz="2000" spc="-5" dirty="0">
                <a:latin typeface="Times New Roman"/>
                <a:cs typeface="Times New Roman"/>
              </a:rPr>
              <a:t>This technique is used </a:t>
            </a:r>
            <a:r>
              <a:rPr sz="2000" dirty="0">
                <a:latin typeface="Times New Roman"/>
                <a:cs typeface="Times New Roman"/>
              </a:rPr>
              <a:t>by </a:t>
            </a:r>
            <a:r>
              <a:rPr sz="2000" spc="-5" dirty="0">
                <a:latin typeface="Times New Roman"/>
                <a:cs typeface="Times New Roman"/>
              </a:rPr>
              <a:t>industries </a:t>
            </a:r>
            <a:r>
              <a:rPr sz="2000" dirty="0">
                <a:latin typeface="Times New Roman"/>
                <a:cs typeface="Times New Roman"/>
              </a:rPr>
              <a:t>undergoing </a:t>
            </a:r>
            <a:r>
              <a:rPr sz="2000" spc="-10" dirty="0">
                <a:latin typeface="Times New Roman"/>
                <a:cs typeface="Times New Roman"/>
              </a:rPr>
              <a:t>mass</a:t>
            </a:r>
            <a:r>
              <a:rPr sz="2000" spc="70" dirty="0">
                <a:latin typeface="Times New Roman"/>
                <a:cs typeface="Times New Roman"/>
              </a:rPr>
              <a:t> </a:t>
            </a:r>
            <a:r>
              <a:rPr sz="2000" dirty="0">
                <a:latin typeface="Times New Roman"/>
                <a:cs typeface="Times New Roman"/>
              </a:rPr>
              <a:t>production.</a:t>
            </a:r>
            <a:endParaRPr sz="2000">
              <a:latin typeface="Times New Roman"/>
              <a:cs typeface="Times New Roman"/>
            </a:endParaRPr>
          </a:p>
          <a:p>
            <a:pPr marL="12700" marR="8255" algn="just">
              <a:lnSpc>
                <a:spcPts val="2220"/>
              </a:lnSpc>
              <a:spcBef>
                <a:spcPts val="545"/>
              </a:spcBef>
            </a:pPr>
            <a:r>
              <a:rPr sz="2000" b="1" i="1" spc="-5" dirty="0">
                <a:latin typeface="Times New Roman"/>
                <a:cs typeface="Times New Roman"/>
              </a:rPr>
              <a:t>Principle: </a:t>
            </a:r>
            <a:r>
              <a:rPr sz="2000" spc="-5" dirty="0">
                <a:latin typeface="Times New Roman"/>
                <a:cs typeface="Times New Roman"/>
              </a:rPr>
              <a:t>This technique is </a:t>
            </a:r>
            <a:r>
              <a:rPr sz="2000" dirty="0">
                <a:latin typeface="Times New Roman"/>
                <a:cs typeface="Times New Roman"/>
              </a:rPr>
              <a:t>based on the fact </a:t>
            </a:r>
            <a:r>
              <a:rPr sz="2000" spc="-5" dirty="0">
                <a:latin typeface="Times New Roman"/>
                <a:cs typeface="Times New Roman"/>
              </a:rPr>
              <a:t>that </a:t>
            </a:r>
            <a:r>
              <a:rPr sz="2000" dirty="0">
                <a:latin typeface="Times New Roman"/>
                <a:cs typeface="Times New Roman"/>
              </a:rPr>
              <a:t>a good </a:t>
            </a:r>
            <a:r>
              <a:rPr sz="2000" spc="-5" dirty="0">
                <a:latin typeface="Times New Roman"/>
                <a:cs typeface="Times New Roman"/>
              </a:rPr>
              <a:t>bell will ring with  </a:t>
            </a:r>
            <a:r>
              <a:rPr sz="2000" dirty="0">
                <a:latin typeface="Times New Roman"/>
                <a:cs typeface="Times New Roman"/>
              </a:rPr>
              <a:t>good </a:t>
            </a:r>
            <a:r>
              <a:rPr sz="2000" spc="-5" dirty="0">
                <a:latin typeface="Times New Roman"/>
                <a:cs typeface="Times New Roman"/>
              </a:rPr>
              <a:t>note, while </a:t>
            </a:r>
            <a:r>
              <a:rPr sz="2000" dirty="0">
                <a:latin typeface="Times New Roman"/>
                <a:cs typeface="Times New Roman"/>
              </a:rPr>
              <a:t>a </a:t>
            </a:r>
            <a:r>
              <a:rPr sz="2000" spc="-5" dirty="0">
                <a:latin typeface="Times New Roman"/>
                <a:cs typeface="Times New Roman"/>
              </a:rPr>
              <a:t>cracked bell will </a:t>
            </a:r>
            <a:r>
              <a:rPr sz="2000" dirty="0">
                <a:latin typeface="Times New Roman"/>
                <a:cs typeface="Times New Roman"/>
              </a:rPr>
              <a:t>ring </a:t>
            </a:r>
            <a:r>
              <a:rPr sz="2000" spc="-5" dirty="0">
                <a:latin typeface="Times New Roman"/>
                <a:cs typeface="Times New Roman"/>
              </a:rPr>
              <a:t>with </a:t>
            </a:r>
            <a:r>
              <a:rPr sz="2000" dirty="0">
                <a:latin typeface="Times New Roman"/>
                <a:cs typeface="Times New Roman"/>
              </a:rPr>
              <a:t>a cracked </a:t>
            </a:r>
            <a:r>
              <a:rPr sz="2000" spc="-5" dirty="0">
                <a:latin typeface="Times New Roman"/>
                <a:cs typeface="Times New Roman"/>
              </a:rPr>
              <a:t>note. </a:t>
            </a:r>
            <a:r>
              <a:rPr sz="2000" dirty="0">
                <a:latin typeface="Times New Roman"/>
                <a:cs typeface="Times New Roman"/>
              </a:rPr>
              <a:t>So by </a:t>
            </a:r>
            <a:r>
              <a:rPr sz="2000" spc="-5" dirty="0">
                <a:latin typeface="Times New Roman"/>
                <a:cs typeface="Times New Roman"/>
              </a:rPr>
              <a:t>hitting </a:t>
            </a:r>
            <a:r>
              <a:rPr sz="2000" dirty="0">
                <a:latin typeface="Times New Roman"/>
                <a:cs typeface="Times New Roman"/>
              </a:rPr>
              <a:t>a  </a:t>
            </a:r>
            <a:r>
              <a:rPr sz="2000" spc="-5" dirty="0">
                <a:latin typeface="Times New Roman"/>
                <a:cs typeface="Times New Roman"/>
              </a:rPr>
              <a:t>material and measuring </a:t>
            </a:r>
            <a:r>
              <a:rPr sz="2000" spc="-10" dirty="0">
                <a:latin typeface="Times New Roman"/>
                <a:cs typeface="Times New Roman"/>
              </a:rPr>
              <a:t>its </a:t>
            </a:r>
            <a:r>
              <a:rPr sz="2000" spc="-5" dirty="0">
                <a:latin typeface="Times New Roman"/>
                <a:cs typeface="Times New Roman"/>
              </a:rPr>
              <a:t>response, </a:t>
            </a:r>
            <a:r>
              <a:rPr sz="2000" dirty="0">
                <a:latin typeface="Times New Roman"/>
                <a:cs typeface="Times New Roman"/>
              </a:rPr>
              <a:t>we can find </a:t>
            </a:r>
            <a:r>
              <a:rPr sz="2000" spc="-5" dirty="0">
                <a:latin typeface="Times New Roman"/>
                <a:cs typeface="Times New Roman"/>
              </a:rPr>
              <a:t>the discontinuity </a:t>
            </a:r>
            <a:r>
              <a:rPr sz="2000" dirty="0">
                <a:latin typeface="Times New Roman"/>
                <a:cs typeface="Times New Roman"/>
              </a:rPr>
              <a:t>and </a:t>
            </a:r>
            <a:r>
              <a:rPr sz="2000" spc="-5" dirty="0">
                <a:latin typeface="Times New Roman"/>
                <a:cs typeface="Times New Roman"/>
              </a:rPr>
              <a:t>also </a:t>
            </a:r>
            <a:r>
              <a:rPr sz="2000" dirty="0">
                <a:latin typeface="Times New Roman"/>
                <a:cs typeface="Times New Roman"/>
              </a:rPr>
              <a:t>the  </a:t>
            </a:r>
            <a:r>
              <a:rPr sz="2000" spc="-5" dirty="0">
                <a:latin typeface="Times New Roman"/>
                <a:cs typeface="Times New Roman"/>
              </a:rPr>
              <a:t>thickness </a:t>
            </a:r>
            <a:r>
              <a:rPr sz="2000" dirty="0">
                <a:latin typeface="Times New Roman"/>
                <a:cs typeface="Times New Roman"/>
              </a:rPr>
              <a:t>of </a:t>
            </a:r>
            <a:r>
              <a:rPr sz="2000" spc="-5" dirty="0">
                <a:latin typeface="Times New Roman"/>
                <a:cs typeface="Times New Roman"/>
              </a:rPr>
              <a:t>the</a:t>
            </a:r>
            <a:r>
              <a:rPr sz="2000" spc="5" dirty="0">
                <a:latin typeface="Times New Roman"/>
                <a:cs typeface="Times New Roman"/>
              </a:rPr>
              <a:t> </a:t>
            </a:r>
            <a:r>
              <a:rPr sz="2000" spc="-10" dirty="0">
                <a:latin typeface="Times New Roman"/>
                <a:cs typeface="Times New Roman"/>
              </a:rPr>
              <a:t>material.</a:t>
            </a:r>
            <a:endParaRPr sz="2000">
              <a:latin typeface="Times New Roman"/>
              <a:cs typeface="Times New Roman"/>
            </a:endParaRPr>
          </a:p>
          <a:p>
            <a:pPr marL="12700" marR="5080" algn="just">
              <a:lnSpc>
                <a:spcPts val="2220"/>
              </a:lnSpc>
              <a:spcBef>
                <a:spcPts val="495"/>
              </a:spcBef>
            </a:pPr>
            <a:r>
              <a:rPr sz="2000" b="1" i="1" spc="-5" dirty="0">
                <a:latin typeface="Times New Roman"/>
                <a:cs typeface="Times New Roman"/>
              </a:rPr>
              <a:t>Construction </a:t>
            </a:r>
            <a:r>
              <a:rPr sz="2000" b="1" i="1" dirty="0">
                <a:latin typeface="Times New Roman"/>
                <a:cs typeface="Times New Roman"/>
              </a:rPr>
              <a:t>and </a:t>
            </a:r>
            <a:r>
              <a:rPr sz="2000" b="1" i="1" spc="-5" dirty="0">
                <a:latin typeface="Times New Roman"/>
                <a:cs typeface="Times New Roman"/>
              </a:rPr>
              <a:t>working: </a:t>
            </a:r>
            <a:r>
              <a:rPr sz="2000" dirty="0">
                <a:latin typeface="Times New Roman"/>
                <a:cs typeface="Times New Roman"/>
              </a:rPr>
              <a:t>For resonance </a:t>
            </a:r>
            <a:r>
              <a:rPr sz="2000" spc="-5" dirty="0">
                <a:latin typeface="Times New Roman"/>
                <a:cs typeface="Times New Roman"/>
              </a:rPr>
              <a:t>inspection, </a:t>
            </a:r>
            <a:r>
              <a:rPr sz="2000" dirty="0">
                <a:latin typeface="Times New Roman"/>
                <a:cs typeface="Times New Roman"/>
              </a:rPr>
              <a:t>we </a:t>
            </a:r>
            <a:r>
              <a:rPr sz="2000" spc="-5" dirty="0">
                <a:latin typeface="Times New Roman"/>
                <a:cs typeface="Times New Roman"/>
              </a:rPr>
              <a:t>normally locate </a:t>
            </a:r>
            <a:r>
              <a:rPr sz="2000" dirty="0">
                <a:latin typeface="Times New Roman"/>
                <a:cs typeface="Times New Roman"/>
              </a:rPr>
              <a:t>the  </a:t>
            </a:r>
            <a:r>
              <a:rPr sz="2000" spc="-5" dirty="0">
                <a:latin typeface="Times New Roman"/>
                <a:cs typeface="Times New Roman"/>
              </a:rPr>
              <a:t>components to </a:t>
            </a:r>
            <a:r>
              <a:rPr sz="2000" dirty="0">
                <a:latin typeface="Times New Roman"/>
                <a:cs typeface="Times New Roman"/>
              </a:rPr>
              <a:t>be </a:t>
            </a:r>
            <a:r>
              <a:rPr sz="2000" spc="-5" dirty="0">
                <a:latin typeface="Times New Roman"/>
                <a:cs typeface="Times New Roman"/>
              </a:rPr>
              <a:t>tested </a:t>
            </a:r>
            <a:r>
              <a:rPr sz="2000" dirty="0">
                <a:latin typeface="Times New Roman"/>
                <a:cs typeface="Times New Roman"/>
              </a:rPr>
              <a:t>on three or four </a:t>
            </a:r>
            <a:r>
              <a:rPr sz="2000" spc="-5" dirty="0">
                <a:latin typeface="Times New Roman"/>
                <a:cs typeface="Times New Roman"/>
              </a:rPr>
              <a:t>piezo transducers. </a:t>
            </a:r>
            <a:r>
              <a:rPr sz="2000" dirty="0">
                <a:latin typeface="Times New Roman"/>
                <a:cs typeface="Times New Roman"/>
              </a:rPr>
              <a:t>It </a:t>
            </a:r>
            <a:r>
              <a:rPr sz="2000" spc="-5" dirty="0">
                <a:latin typeface="Times New Roman"/>
                <a:cs typeface="Times New Roman"/>
              </a:rPr>
              <a:t>is </a:t>
            </a:r>
            <a:r>
              <a:rPr sz="2000" dirty="0">
                <a:latin typeface="Times New Roman"/>
                <a:cs typeface="Times New Roman"/>
              </a:rPr>
              <a:t>not </a:t>
            </a:r>
            <a:r>
              <a:rPr sz="2000" spc="-5" dirty="0">
                <a:latin typeface="Times New Roman"/>
                <a:cs typeface="Times New Roman"/>
              </a:rPr>
              <a:t>necessary  to scan </a:t>
            </a:r>
            <a:r>
              <a:rPr sz="2000" dirty="0">
                <a:latin typeface="Times New Roman"/>
                <a:cs typeface="Times New Roman"/>
              </a:rPr>
              <a:t>the </a:t>
            </a:r>
            <a:r>
              <a:rPr sz="2000" spc="-5" dirty="0">
                <a:latin typeface="Times New Roman"/>
                <a:cs typeface="Times New Roman"/>
              </a:rPr>
              <a:t>component with the transducers, </a:t>
            </a:r>
            <a:r>
              <a:rPr sz="2000" dirty="0">
                <a:latin typeface="Times New Roman"/>
                <a:cs typeface="Times New Roman"/>
              </a:rPr>
              <a:t>nor </a:t>
            </a:r>
            <a:r>
              <a:rPr sz="2000" spc="-5" dirty="0">
                <a:latin typeface="Times New Roman"/>
                <a:cs typeface="Times New Roman"/>
              </a:rPr>
              <a:t>to rotate the </a:t>
            </a:r>
            <a:r>
              <a:rPr sz="2000" dirty="0">
                <a:latin typeface="Times New Roman"/>
                <a:cs typeface="Times New Roman"/>
              </a:rPr>
              <a:t>component as  one </a:t>
            </a:r>
            <a:r>
              <a:rPr sz="2000" spc="-5" dirty="0">
                <a:latin typeface="Times New Roman"/>
                <a:cs typeface="Times New Roman"/>
              </a:rPr>
              <a:t>test will evaluate the </a:t>
            </a:r>
            <a:r>
              <a:rPr sz="2000" dirty="0">
                <a:latin typeface="Times New Roman"/>
                <a:cs typeface="Times New Roman"/>
              </a:rPr>
              <a:t>whole</a:t>
            </a:r>
            <a:r>
              <a:rPr sz="2000" spc="10" dirty="0">
                <a:latin typeface="Times New Roman"/>
                <a:cs typeface="Times New Roman"/>
              </a:rPr>
              <a:t> </a:t>
            </a:r>
            <a:r>
              <a:rPr sz="2000" dirty="0">
                <a:latin typeface="Times New Roman"/>
                <a:cs typeface="Times New Roman"/>
              </a:rPr>
              <a:t>body.</a:t>
            </a:r>
            <a:endParaRPr sz="2000">
              <a:latin typeface="Times New Roman"/>
              <a:cs typeface="Times New Roman"/>
            </a:endParaRPr>
          </a:p>
          <a:p>
            <a:pPr marL="12700" marR="9525" algn="just">
              <a:lnSpc>
                <a:spcPts val="2220"/>
              </a:lnSpc>
              <a:spcBef>
                <a:spcPts val="500"/>
              </a:spcBef>
            </a:pPr>
            <a:r>
              <a:rPr sz="2000" dirty="0">
                <a:latin typeface="Times New Roman"/>
                <a:cs typeface="Times New Roman"/>
              </a:rPr>
              <a:t>One </a:t>
            </a:r>
            <a:r>
              <a:rPr sz="2000" spc="-5" dirty="0">
                <a:latin typeface="Times New Roman"/>
                <a:cs typeface="Times New Roman"/>
              </a:rPr>
              <a:t>transducer acts </a:t>
            </a:r>
            <a:r>
              <a:rPr sz="2000" dirty="0">
                <a:latin typeface="Times New Roman"/>
                <a:cs typeface="Times New Roman"/>
              </a:rPr>
              <a:t>as a </a:t>
            </a:r>
            <a:r>
              <a:rPr sz="2000" spc="-5" dirty="0">
                <a:latin typeface="Times New Roman"/>
                <a:cs typeface="Times New Roman"/>
              </a:rPr>
              <a:t>transmitter while </a:t>
            </a:r>
            <a:r>
              <a:rPr sz="2000" dirty="0">
                <a:latin typeface="Times New Roman"/>
                <a:cs typeface="Times New Roman"/>
              </a:rPr>
              <a:t>others </a:t>
            </a:r>
            <a:r>
              <a:rPr sz="2000" spc="-5" dirty="0">
                <a:latin typeface="Times New Roman"/>
                <a:cs typeface="Times New Roman"/>
              </a:rPr>
              <a:t>act </a:t>
            </a:r>
            <a:r>
              <a:rPr sz="2000" dirty="0">
                <a:latin typeface="Times New Roman"/>
                <a:cs typeface="Times New Roman"/>
              </a:rPr>
              <a:t>as </a:t>
            </a:r>
            <a:r>
              <a:rPr sz="2000" spc="-5" dirty="0">
                <a:latin typeface="Times New Roman"/>
                <a:cs typeface="Times New Roman"/>
              </a:rPr>
              <a:t>receivers, measuring  the amplitude </a:t>
            </a:r>
            <a:r>
              <a:rPr sz="2000" dirty="0">
                <a:latin typeface="Times New Roman"/>
                <a:cs typeface="Times New Roman"/>
              </a:rPr>
              <a:t>of </a:t>
            </a:r>
            <a:r>
              <a:rPr sz="2000" spc="-5" dirty="0">
                <a:latin typeface="Times New Roman"/>
                <a:cs typeface="Times New Roman"/>
              </a:rPr>
              <a:t>vibration </a:t>
            </a:r>
            <a:r>
              <a:rPr sz="2000" dirty="0">
                <a:latin typeface="Times New Roman"/>
                <a:cs typeface="Times New Roman"/>
              </a:rPr>
              <a:t>at </a:t>
            </a:r>
            <a:r>
              <a:rPr sz="2000" spc="-5" dirty="0">
                <a:latin typeface="Times New Roman"/>
                <a:cs typeface="Times New Roman"/>
              </a:rPr>
              <a:t>the specific </a:t>
            </a:r>
            <a:r>
              <a:rPr sz="2000" dirty="0">
                <a:latin typeface="Times New Roman"/>
                <a:cs typeface="Times New Roman"/>
              </a:rPr>
              <a:t>frequency of </a:t>
            </a:r>
            <a:r>
              <a:rPr sz="2000" spc="-5" dirty="0">
                <a:latin typeface="Times New Roman"/>
                <a:cs typeface="Times New Roman"/>
              </a:rPr>
              <a:t>the transmitter </a:t>
            </a:r>
            <a:r>
              <a:rPr sz="2000" dirty="0">
                <a:latin typeface="Times New Roman"/>
                <a:cs typeface="Times New Roman"/>
              </a:rPr>
              <a:t>at one of  </a:t>
            </a:r>
            <a:r>
              <a:rPr sz="2000" spc="-10" dirty="0">
                <a:latin typeface="Times New Roman"/>
                <a:cs typeface="Times New Roman"/>
              </a:rPr>
              <a:t>its </a:t>
            </a:r>
            <a:r>
              <a:rPr sz="2000" spc="-5" dirty="0">
                <a:latin typeface="Times New Roman"/>
                <a:cs typeface="Times New Roman"/>
              </a:rPr>
              <a:t>harmonics. These </a:t>
            </a:r>
            <a:r>
              <a:rPr sz="2000" dirty="0">
                <a:latin typeface="Times New Roman"/>
                <a:cs typeface="Times New Roman"/>
              </a:rPr>
              <a:t>transducers have </a:t>
            </a:r>
            <a:r>
              <a:rPr sz="2000" spc="-5" dirty="0">
                <a:latin typeface="Times New Roman"/>
                <a:cs typeface="Times New Roman"/>
              </a:rPr>
              <a:t>ceramic tips to </a:t>
            </a:r>
            <a:r>
              <a:rPr sz="2000" dirty="0">
                <a:latin typeface="Times New Roman"/>
                <a:cs typeface="Times New Roman"/>
              </a:rPr>
              <a:t>prevent </a:t>
            </a:r>
            <a:r>
              <a:rPr sz="2000" spc="-5" dirty="0">
                <a:latin typeface="Times New Roman"/>
                <a:cs typeface="Times New Roman"/>
              </a:rPr>
              <a:t>wear </a:t>
            </a:r>
            <a:r>
              <a:rPr sz="2000" dirty="0">
                <a:latin typeface="Times New Roman"/>
                <a:cs typeface="Times New Roman"/>
              </a:rPr>
              <a:t>and to  provide a good </a:t>
            </a:r>
            <a:r>
              <a:rPr sz="2000" spc="-5" dirty="0">
                <a:latin typeface="Times New Roman"/>
                <a:cs typeface="Times New Roman"/>
              </a:rPr>
              <a:t>transfer </a:t>
            </a:r>
            <a:r>
              <a:rPr sz="2000" dirty="0">
                <a:latin typeface="Times New Roman"/>
                <a:cs typeface="Times New Roman"/>
              </a:rPr>
              <a:t>of</a:t>
            </a:r>
            <a:r>
              <a:rPr sz="2000" spc="25" dirty="0">
                <a:latin typeface="Times New Roman"/>
                <a:cs typeface="Times New Roman"/>
              </a:rPr>
              <a:t> </a:t>
            </a:r>
            <a:r>
              <a:rPr sz="2000" dirty="0">
                <a:latin typeface="Times New Roman"/>
                <a:cs typeface="Times New Roman"/>
              </a:rPr>
              <a:t>energy.</a:t>
            </a:r>
            <a:endParaRPr sz="2000">
              <a:latin typeface="Times New Roman"/>
              <a:cs typeface="Times New Roman"/>
            </a:endParaRPr>
          </a:p>
        </p:txBody>
      </p:sp>
    </p:spTree>
    <p:extLst>
      <p:ext uri="{BB962C8B-B14F-4D97-AF65-F5344CB8AC3E}">
        <p14:creationId xmlns:p14="http://schemas.microsoft.com/office/powerpoint/2010/main" val="1158243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5020" y="376708"/>
            <a:ext cx="5006975" cy="443711"/>
          </a:xfrm>
          <a:prstGeom prst="rect">
            <a:avLst/>
          </a:prstGeom>
        </p:spPr>
        <p:txBody>
          <a:bodyPr vert="horz" wrap="square" lIns="0" tIns="12700" rIns="0" bIns="0" rtlCol="0">
            <a:spAutoFit/>
          </a:bodyPr>
          <a:lstStyle/>
          <a:p>
            <a:pPr marL="12700">
              <a:lnSpc>
                <a:spcPct val="100000"/>
              </a:lnSpc>
              <a:spcBef>
                <a:spcPts val="100"/>
              </a:spcBef>
            </a:pPr>
            <a:r>
              <a:rPr sz="2800" spc="-5" dirty="0"/>
              <a:t>Ultrasonic</a:t>
            </a:r>
            <a:r>
              <a:rPr sz="2800" spc="-50" dirty="0"/>
              <a:t> </a:t>
            </a:r>
            <a:r>
              <a:rPr sz="2800" spc="-5" dirty="0"/>
              <a:t>Transducer</a:t>
            </a:r>
            <a:endParaRPr sz="2800" dirty="0"/>
          </a:p>
        </p:txBody>
      </p:sp>
      <p:sp>
        <p:nvSpPr>
          <p:cNvPr id="3" name="object 3"/>
          <p:cNvSpPr txBox="1"/>
          <p:nvPr/>
        </p:nvSpPr>
        <p:spPr>
          <a:xfrm>
            <a:off x="535940" y="1099820"/>
            <a:ext cx="8064500" cy="325501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Times New Roman"/>
                <a:cs typeface="Times New Roman"/>
              </a:rPr>
              <a:t>Ultrasonic </a:t>
            </a:r>
            <a:r>
              <a:rPr sz="2400" dirty="0">
                <a:latin typeface="Times New Roman"/>
                <a:cs typeface="Times New Roman"/>
              </a:rPr>
              <a:t>transducers are </a:t>
            </a:r>
            <a:r>
              <a:rPr sz="2400" spc="-5" dirty="0">
                <a:latin typeface="Times New Roman"/>
                <a:cs typeface="Times New Roman"/>
              </a:rPr>
              <a:t>used </a:t>
            </a:r>
            <a:r>
              <a:rPr sz="2400" dirty="0">
                <a:latin typeface="Times New Roman"/>
                <a:cs typeface="Times New Roman"/>
              </a:rPr>
              <a:t>to transfer electrical energy to  </a:t>
            </a:r>
            <a:r>
              <a:rPr sz="2400" spc="-5" dirty="0">
                <a:latin typeface="Times New Roman"/>
                <a:cs typeface="Times New Roman"/>
              </a:rPr>
              <a:t>mechanical </a:t>
            </a:r>
            <a:r>
              <a:rPr sz="2400" dirty="0">
                <a:latin typeface="Times New Roman"/>
                <a:cs typeface="Times New Roman"/>
              </a:rPr>
              <a:t>energy and vice-versa. It is </a:t>
            </a:r>
            <a:r>
              <a:rPr sz="2400" spc="-5" dirty="0">
                <a:latin typeface="Times New Roman"/>
                <a:cs typeface="Times New Roman"/>
              </a:rPr>
              <a:t>also </a:t>
            </a:r>
            <a:r>
              <a:rPr sz="2400" dirty="0">
                <a:latin typeface="Times New Roman"/>
                <a:cs typeface="Times New Roman"/>
              </a:rPr>
              <a:t>called as </a:t>
            </a:r>
            <a:r>
              <a:rPr sz="2400" spc="-5" dirty="0">
                <a:latin typeface="Times New Roman"/>
                <a:cs typeface="Times New Roman"/>
              </a:rPr>
              <a:t>probe.  </a:t>
            </a:r>
            <a:r>
              <a:rPr sz="2400" dirty="0">
                <a:latin typeface="Times New Roman"/>
                <a:cs typeface="Times New Roman"/>
              </a:rPr>
              <a:t>There are </a:t>
            </a:r>
            <a:r>
              <a:rPr sz="2400" spc="-5" dirty="0">
                <a:latin typeface="Times New Roman"/>
                <a:cs typeface="Times New Roman"/>
              </a:rPr>
              <a:t>wide classifications of transducers. </a:t>
            </a:r>
            <a:r>
              <a:rPr sz="2400" spc="-10" dirty="0">
                <a:latin typeface="Times New Roman"/>
                <a:cs typeface="Times New Roman"/>
              </a:rPr>
              <a:t>Some </a:t>
            </a:r>
            <a:r>
              <a:rPr sz="2400" dirty="0">
                <a:latin typeface="Times New Roman"/>
                <a:cs typeface="Times New Roman"/>
              </a:rPr>
              <a:t>of the  transducers</a:t>
            </a:r>
            <a:r>
              <a:rPr sz="2400" spc="-5" dirty="0">
                <a:latin typeface="Times New Roman"/>
                <a:cs typeface="Times New Roman"/>
              </a:rPr>
              <a:t> </a:t>
            </a:r>
            <a:r>
              <a:rPr sz="2400" dirty="0">
                <a:latin typeface="Times New Roman"/>
                <a:cs typeface="Times New Roman"/>
              </a:rPr>
              <a:t>are.</a:t>
            </a:r>
            <a:endParaRPr sz="2400">
              <a:latin typeface="Times New Roman"/>
              <a:cs typeface="Times New Roman"/>
            </a:endParaRPr>
          </a:p>
          <a:p>
            <a:pPr marL="12700" marR="3089275">
              <a:lnSpc>
                <a:spcPct val="120700"/>
              </a:lnSpc>
            </a:pPr>
            <a:r>
              <a:rPr sz="2400" spc="-5" dirty="0">
                <a:latin typeface="Times New Roman"/>
                <a:cs typeface="Times New Roman"/>
              </a:rPr>
              <a:t>1.Piezo </a:t>
            </a:r>
            <a:r>
              <a:rPr sz="2400" dirty="0">
                <a:latin typeface="Times New Roman"/>
                <a:cs typeface="Times New Roman"/>
              </a:rPr>
              <a:t>electric transducers  2.Polyvinylidene </a:t>
            </a:r>
            <a:r>
              <a:rPr sz="2400" spc="-5" dirty="0">
                <a:latin typeface="Times New Roman"/>
                <a:cs typeface="Times New Roman"/>
              </a:rPr>
              <a:t>Fluoride </a:t>
            </a:r>
            <a:r>
              <a:rPr sz="2400" dirty="0">
                <a:latin typeface="Times New Roman"/>
                <a:cs typeface="Times New Roman"/>
              </a:rPr>
              <a:t>transducers  </a:t>
            </a:r>
            <a:r>
              <a:rPr sz="2400" spc="-5" dirty="0">
                <a:latin typeface="Times New Roman"/>
                <a:cs typeface="Times New Roman"/>
              </a:rPr>
              <a:t>3.Electromagnetic </a:t>
            </a:r>
            <a:r>
              <a:rPr sz="2400" dirty="0">
                <a:latin typeface="Times New Roman"/>
                <a:cs typeface="Times New Roman"/>
              </a:rPr>
              <a:t>Acoustic Transducers  </a:t>
            </a:r>
            <a:r>
              <a:rPr sz="2400" spc="-5" dirty="0">
                <a:latin typeface="Times New Roman"/>
                <a:cs typeface="Times New Roman"/>
              </a:rPr>
              <a:t>4.Laser </a:t>
            </a:r>
            <a:r>
              <a:rPr sz="2400" dirty="0">
                <a:latin typeface="Times New Roman"/>
                <a:cs typeface="Times New Roman"/>
              </a:rPr>
              <a:t>generator</a:t>
            </a:r>
            <a:r>
              <a:rPr sz="2400" spc="5" dirty="0">
                <a:latin typeface="Times New Roman"/>
                <a:cs typeface="Times New Roman"/>
              </a:rPr>
              <a:t> </a:t>
            </a:r>
            <a:r>
              <a:rPr sz="2400" spc="-5" dirty="0">
                <a:latin typeface="Times New Roman"/>
                <a:cs typeface="Times New Roman"/>
              </a:rPr>
              <a:t>ultrasound</a:t>
            </a:r>
            <a:endParaRPr sz="2400">
              <a:latin typeface="Times New Roman"/>
              <a:cs typeface="Times New Roman"/>
            </a:endParaRPr>
          </a:p>
        </p:txBody>
      </p:sp>
    </p:spTree>
    <p:extLst>
      <p:ext uri="{BB962C8B-B14F-4D97-AF65-F5344CB8AC3E}">
        <p14:creationId xmlns:p14="http://schemas.microsoft.com/office/powerpoint/2010/main" val="387416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a:p>
        </p:txBody>
      </p:sp>
    </p:spTree>
    <p:extLst>
      <p:ext uri="{BB962C8B-B14F-4D97-AF65-F5344CB8AC3E}">
        <p14:creationId xmlns:p14="http://schemas.microsoft.com/office/powerpoint/2010/main" val="1684092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44650" y="308129"/>
            <a:ext cx="5720715" cy="443711"/>
          </a:xfrm>
          <a:prstGeom prst="rect">
            <a:avLst/>
          </a:prstGeom>
        </p:spPr>
        <p:txBody>
          <a:bodyPr vert="horz" wrap="square" lIns="0" tIns="12700" rIns="0" bIns="0" rtlCol="0">
            <a:spAutoFit/>
          </a:bodyPr>
          <a:lstStyle/>
          <a:p>
            <a:pPr marL="12700">
              <a:lnSpc>
                <a:spcPct val="100000"/>
              </a:lnSpc>
              <a:spcBef>
                <a:spcPts val="100"/>
              </a:spcBef>
            </a:pPr>
            <a:r>
              <a:rPr sz="2800" dirty="0"/>
              <a:t>1. </a:t>
            </a:r>
            <a:r>
              <a:rPr sz="2800" spc="-5" dirty="0"/>
              <a:t>Piezo electric</a:t>
            </a:r>
            <a:r>
              <a:rPr sz="2800" spc="-45" dirty="0"/>
              <a:t> </a:t>
            </a:r>
            <a:r>
              <a:rPr sz="2800" spc="-5" dirty="0"/>
              <a:t>transducers</a:t>
            </a:r>
            <a:endParaRPr sz="2800" dirty="0"/>
          </a:p>
        </p:txBody>
      </p:sp>
      <p:sp>
        <p:nvSpPr>
          <p:cNvPr id="3" name="object 3"/>
          <p:cNvSpPr txBox="1"/>
          <p:nvPr/>
        </p:nvSpPr>
        <p:spPr>
          <a:xfrm>
            <a:off x="535940" y="1099820"/>
            <a:ext cx="8061325" cy="5232400"/>
          </a:xfrm>
          <a:prstGeom prst="rect">
            <a:avLst/>
          </a:prstGeom>
        </p:spPr>
        <p:txBody>
          <a:bodyPr vert="horz" wrap="square" lIns="0" tIns="12700" rIns="0" bIns="0" rtlCol="0">
            <a:spAutoFit/>
          </a:bodyPr>
          <a:lstStyle/>
          <a:p>
            <a:pPr marL="12700" marR="5080" algn="just">
              <a:lnSpc>
                <a:spcPct val="100000"/>
              </a:lnSpc>
              <a:spcBef>
                <a:spcPts val="100"/>
              </a:spcBef>
            </a:pPr>
            <a:r>
              <a:rPr sz="2000" dirty="0">
                <a:latin typeface="Times New Roman"/>
                <a:cs typeface="Times New Roman"/>
              </a:rPr>
              <a:t>In </a:t>
            </a:r>
            <a:r>
              <a:rPr sz="2000" spc="-5" dirty="0">
                <a:latin typeface="Times New Roman"/>
                <a:cs typeface="Times New Roman"/>
              </a:rPr>
              <a:t>this transducer, it </a:t>
            </a:r>
            <a:r>
              <a:rPr sz="2000" dirty="0">
                <a:latin typeface="Times New Roman"/>
                <a:cs typeface="Times New Roman"/>
              </a:rPr>
              <a:t>consist of </a:t>
            </a:r>
            <a:r>
              <a:rPr sz="2000" spc="-10" dirty="0">
                <a:latin typeface="Times New Roman"/>
                <a:cs typeface="Times New Roman"/>
              </a:rPr>
              <a:t>materials </a:t>
            </a:r>
            <a:r>
              <a:rPr sz="2000" dirty="0">
                <a:latin typeface="Times New Roman"/>
                <a:cs typeface="Times New Roman"/>
              </a:rPr>
              <a:t>which </a:t>
            </a:r>
            <a:r>
              <a:rPr sz="2000" spc="-5" dirty="0">
                <a:latin typeface="Times New Roman"/>
                <a:cs typeface="Times New Roman"/>
              </a:rPr>
              <a:t>generate electric </a:t>
            </a:r>
            <a:r>
              <a:rPr sz="2000" dirty="0">
                <a:latin typeface="Times New Roman"/>
                <a:cs typeface="Times New Roman"/>
              </a:rPr>
              <a:t>charges when  </a:t>
            </a:r>
            <a:r>
              <a:rPr sz="2000" spc="-5" dirty="0">
                <a:latin typeface="Times New Roman"/>
                <a:cs typeface="Times New Roman"/>
              </a:rPr>
              <a:t>mechanically stressed. </a:t>
            </a:r>
            <a:r>
              <a:rPr sz="2000" spc="10" dirty="0">
                <a:latin typeface="Times New Roman"/>
                <a:cs typeface="Times New Roman"/>
              </a:rPr>
              <a:t>We </a:t>
            </a:r>
            <a:r>
              <a:rPr sz="2000" dirty="0">
                <a:latin typeface="Times New Roman"/>
                <a:cs typeface="Times New Roman"/>
              </a:rPr>
              <a:t>know </a:t>
            </a:r>
            <a:r>
              <a:rPr sz="2000" spc="-5" dirty="0">
                <a:latin typeface="Times New Roman"/>
                <a:cs typeface="Times New Roman"/>
              </a:rPr>
              <a:t>that </a:t>
            </a:r>
            <a:r>
              <a:rPr sz="2000" dirty="0">
                <a:latin typeface="Times New Roman"/>
                <a:cs typeface="Times New Roman"/>
              </a:rPr>
              <a:t>a </a:t>
            </a:r>
            <a:r>
              <a:rPr sz="2000" spc="-5" dirty="0">
                <a:latin typeface="Times New Roman"/>
                <a:cs typeface="Times New Roman"/>
              </a:rPr>
              <a:t>piezo electric crystal generates  electricity </a:t>
            </a:r>
            <a:r>
              <a:rPr sz="2000" dirty="0">
                <a:latin typeface="Times New Roman"/>
                <a:cs typeface="Times New Roman"/>
              </a:rPr>
              <a:t>when </a:t>
            </a:r>
            <a:r>
              <a:rPr sz="2000" spc="-5" dirty="0">
                <a:latin typeface="Times New Roman"/>
                <a:cs typeface="Times New Roman"/>
              </a:rPr>
              <a:t>it is vibrated mechanically, </a:t>
            </a:r>
            <a:r>
              <a:rPr sz="2000" dirty="0">
                <a:latin typeface="Times New Roman"/>
                <a:cs typeface="Times New Roman"/>
              </a:rPr>
              <a:t>thus </a:t>
            </a:r>
            <a:r>
              <a:rPr sz="2000" spc="-5" dirty="0">
                <a:latin typeface="Times New Roman"/>
                <a:cs typeface="Times New Roman"/>
              </a:rPr>
              <a:t>the piezo electric material is  mounted </a:t>
            </a:r>
            <a:r>
              <a:rPr sz="2000" dirty="0">
                <a:latin typeface="Times New Roman"/>
                <a:cs typeface="Times New Roman"/>
              </a:rPr>
              <a:t>at </a:t>
            </a:r>
            <a:r>
              <a:rPr sz="2000" spc="-5" dirty="0">
                <a:latin typeface="Times New Roman"/>
                <a:cs typeface="Times New Roman"/>
              </a:rPr>
              <a:t>the </a:t>
            </a:r>
            <a:r>
              <a:rPr sz="2000" dirty="0">
                <a:latin typeface="Times New Roman"/>
                <a:cs typeface="Times New Roman"/>
              </a:rPr>
              <a:t>front end of</a:t>
            </a:r>
            <a:r>
              <a:rPr sz="2000" spc="15" dirty="0">
                <a:latin typeface="Times New Roman"/>
                <a:cs typeface="Times New Roman"/>
              </a:rPr>
              <a:t> </a:t>
            </a:r>
            <a:r>
              <a:rPr sz="2000" spc="-5" dirty="0">
                <a:latin typeface="Times New Roman"/>
                <a:cs typeface="Times New Roman"/>
              </a:rPr>
              <a:t>transducer.</a:t>
            </a:r>
            <a:endParaRPr sz="2000">
              <a:latin typeface="Times New Roman"/>
              <a:cs typeface="Times New Roman"/>
            </a:endParaRPr>
          </a:p>
          <a:p>
            <a:pPr marL="12700" marR="5715" algn="just">
              <a:lnSpc>
                <a:spcPct val="100000"/>
              </a:lnSpc>
              <a:spcBef>
                <a:spcPts val="500"/>
              </a:spcBef>
            </a:pPr>
            <a:r>
              <a:rPr sz="2000" dirty="0">
                <a:latin typeface="Times New Roman"/>
                <a:cs typeface="Times New Roman"/>
              </a:rPr>
              <a:t>When </a:t>
            </a:r>
            <a:r>
              <a:rPr sz="2000" spc="-5" dirty="0">
                <a:latin typeface="Times New Roman"/>
                <a:cs typeface="Times New Roman"/>
              </a:rPr>
              <a:t>electric pulse is applied to piezo electric crystal, it </a:t>
            </a:r>
            <a:r>
              <a:rPr sz="2000" dirty="0">
                <a:latin typeface="Times New Roman"/>
                <a:cs typeface="Times New Roman"/>
              </a:rPr>
              <a:t>produces high  frequency </a:t>
            </a:r>
            <a:r>
              <a:rPr sz="2000" spc="-5" dirty="0">
                <a:latin typeface="Times New Roman"/>
                <a:cs typeface="Times New Roman"/>
              </a:rPr>
              <a:t>ultrasonic </a:t>
            </a:r>
            <a:r>
              <a:rPr sz="2000" dirty="0">
                <a:latin typeface="Times New Roman"/>
                <a:cs typeface="Times New Roman"/>
              </a:rPr>
              <a:t>waves due </a:t>
            </a:r>
            <a:r>
              <a:rPr sz="2000" spc="-5" dirty="0">
                <a:latin typeface="Times New Roman"/>
                <a:cs typeface="Times New Roman"/>
              </a:rPr>
              <a:t>to </a:t>
            </a:r>
            <a:r>
              <a:rPr sz="2000" spc="-10" dirty="0">
                <a:latin typeface="Times New Roman"/>
                <a:cs typeface="Times New Roman"/>
              </a:rPr>
              <a:t>its</a:t>
            </a:r>
            <a:r>
              <a:rPr sz="2000" spc="25" dirty="0">
                <a:latin typeface="Times New Roman"/>
                <a:cs typeface="Times New Roman"/>
              </a:rPr>
              <a:t> </a:t>
            </a:r>
            <a:r>
              <a:rPr sz="2000" spc="-5" dirty="0">
                <a:latin typeface="Times New Roman"/>
                <a:cs typeface="Times New Roman"/>
              </a:rPr>
              <a:t>vibration.</a:t>
            </a:r>
            <a:endParaRPr sz="2000">
              <a:latin typeface="Times New Roman"/>
              <a:cs typeface="Times New Roman"/>
            </a:endParaRPr>
          </a:p>
          <a:p>
            <a:pPr>
              <a:lnSpc>
                <a:spcPct val="100000"/>
              </a:lnSpc>
              <a:spcBef>
                <a:spcPts val="5"/>
              </a:spcBef>
            </a:pPr>
            <a:endParaRPr sz="2950">
              <a:latin typeface="Times New Roman"/>
              <a:cs typeface="Times New Roman"/>
            </a:endParaRPr>
          </a:p>
          <a:p>
            <a:pPr marL="12700">
              <a:lnSpc>
                <a:spcPct val="100000"/>
              </a:lnSpc>
            </a:pPr>
            <a:r>
              <a:rPr sz="2000" spc="-5" dirty="0">
                <a:latin typeface="Times New Roman"/>
                <a:cs typeface="Times New Roman"/>
              </a:rPr>
              <a:t>Advantages:</a:t>
            </a:r>
            <a:endParaRPr sz="2000">
              <a:latin typeface="Times New Roman"/>
              <a:cs typeface="Times New Roman"/>
            </a:endParaRPr>
          </a:p>
          <a:p>
            <a:pPr marL="12700" marR="6036945">
              <a:lnSpc>
                <a:spcPct val="120800"/>
              </a:lnSpc>
            </a:pPr>
            <a:r>
              <a:rPr sz="2000" spc="-5" dirty="0">
                <a:latin typeface="Times New Roman"/>
                <a:cs typeface="Times New Roman"/>
              </a:rPr>
              <a:t>Compact, </a:t>
            </a:r>
            <a:r>
              <a:rPr sz="2000" spc="-10" dirty="0">
                <a:latin typeface="Times New Roman"/>
                <a:cs typeface="Times New Roman"/>
              </a:rPr>
              <a:t>Simple,  </a:t>
            </a:r>
            <a:r>
              <a:rPr sz="2000" dirty="0">
                <a:latin typeface="Times New Roman"/>
                <a:cs typeface="Times New Roman"/>
              </a:rPr>
              <a:t>Offers high</a:t>
            </a:r>
            <a:r>
              <a:rPr sz="2000" spc="-60" dirty="0">
                <a:latin typeface="Times New Roman"/>
                <a:cs typeface="Times New Roman"/>
              </a:rPr>
              <a:t> </a:t>
            </a:r>
            <a:r>
              <a:rPr sz="2000" spc="-5" dirty="0">
                <a:latin typeface="Times New Roman"/>
                <a:cs typeface="Times New Roman"/>
              </a:rPr>
              <a:t>Output,  </a:t>
            </a:r>
            <a:r>
              <a:rPr sz="2000" dirty="0">
                <a:latin typeface="Times New Roman"/>
                <a:cs typeface="Times New Roman"/>
              </a:rPr>
              <a:t>high</a:t>
            </a:r>
            <a:r>
              <a:rPr sz="2000" spc="-10" dirty="0">
                <a:latin typeface="Times New Roman"/>
                <a:cs typeface="Times New Roman"/>
              </a:rPr>
              <a:t> </a:t>
            </a:r>
            <a:r>
              <a:rPr sz="2000" dirty="0">
                <a:latin typeface="Times New Roman"/>
                <a:cs typeface="Times New Roman"/>
              </a:rPr>
              <a:t>frequency</a:t>
            </a:r>
            <a:endParaRPr sz="2000">
              <a:latin typeface="Times New Roman"/>
              <a:cs typeface="Times New Roman"/>
            </a:endParaRPr>
          </a:p>
          <a:p>
            <a:pPr>
              <a:lnSpc>
                <a:spcPct val="100000"/>
              </a:lnSpc>
              <a:spcBef>
                <a:spcPts val="10"/>
              </a:spcBef>
            </a:pPr>
            <a:endParaRPr sz="2950">
              <a:latin typeface="Times New Roman"/>
              <a:cs typeface="Times New Roman"/>
            </a:endParaRPr>
          </a:p>
          <a:p>
            <a:pPr marL="12700">
              <a:lnSpc>
                <a:spcPct val="100000"/>
              </a:lnSpc>
            </a:pPr>
            <a:r>
              <a:rPr sz="2000" spc="-5" dirty="0">
                <a:latin typeface="Times New Roman"/>
                <a:cs typeface="Times New Roman"/>
              </a:rPr>
              <a:t>Disadvantages:</a:t>
            </a:r>
            <a:endParaRPr sz="2000">
              <a:latin typeface="Times New Roman"/>
              <a:cs typeface="Times New Roman"/>
            </a:endParaRPr>
          </a:p>
          <a:p>
            <a:pPr marL="12700" marR="1854200">
              <a:lnSpc>
                <a:spcPct val="120800"/>
              </a:lnSpc>
            </a:pPr>
            <a:r>
              <a:rPr sz="2000" spc="-5" dirty="0">
                <a:latin typeface="Times New Roman"/>
                <a:cs typeface="Times New Roman"/>
              </a:rPr>
              <a:t>Difficult </a:t>
            </a:r>
            <a:r>
              <a:rPr sz="2000" dirty="0">
                <a:latin typeface="Times New Roman"/>
                <a:cs typeface="Times New Roman"/>
              </a:rPr>
              <a:t>to </a:t>
            </a:r>
            <a:r>
              <a:rPr sz="2000" spc="-5" dirty="0">
                <a:latin typeface="Times New Roman"/>
                <a:cs typeface="Times New Roman"/>
              </a:rPr>
              <a:t>get </a:t>
            </a:r>
            <a:r>
              <a:rPr sz="2000" dirty="0">
                <a:latin typeface="Times New Roman"/>
                <a:cs typeface="Times New Roman"/>
              </a:rPr>
              <a:t>required shape of </a:t>
            </a:r>
            <a:r>
              <a:rPr sz="2000" spc="-5" dirty="0">
                <a:latin typeface="Times New Roman"/>
                <a:cs typeface="Times New Roman"/>
              </a:rPr>
              <a:t>piezo electric element  Additional circuits </a:t>
            </a:r>
            <a:r>
              <a:rPr sz="2000" dirty="0">
                <a:latin typeface="Times New Roman"/>
                <a:cs typeface="Times New Roman"/>
              </a:rPr>
              <a:t>are needed to reduce </a:t>
            </a:r>
            <a:r>
              <a:rPr sz="2000" spc="-5" dirty="0">
                <a:latin typeface="Times New Roman"/>
                <a:cs typeface="Times New Roman"/>
              </a:rPr>
              <a:t>acoustic</a:t>
            </a:r>
            <a:r>
              <a:rPr sz="2000" spc="40" dirty="0">
                <a:latin typeface="Times New Roman"/>
                <a:cs typeface="Times New Roman"/>
              </a:rPr>
              <a:t> </a:t>
            </a:r>
            <a:r>
              <a:rPr sz="2000" spc="-5" dirty="0">
                <a:latin typeface="Times New Roman"/>
                <a:cs typeface="Times New Roman"/>
              </a:rPr>
              <a:t>impedance.</a:t>
            </a:r>
            <a:endParaRPr sz="2000">
              <a:latin typeface="Times New Roman"/>
              <a:cs typeface="Times New Roman"/>
            </a:endParaRPr>
          </a:p>
        </p:txBody>
      </p:sp>
    </p:spTree>
    <p:extLst>
      <p:ext uri="{BB962C8B-B14F-4D97-AF65-F5344CB8AC3E}">
        <p14:creationId xmlns:p14="http://schemas.microsoft.com/office/powerpoint/2010/main" val="1299943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3100" y="381000"/>
            <a:ext cx="5372100" cy="597662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23584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528320"/>
            <a:ext cx="7879080" cy="635000"/>
          </a:xfrm>
          <a:prstGeom prst="rect">
            <a:avLst/>
          </a:prstGeom>
        </p:spPr>
        <p:txBody>
          <a:bodyPr vert="horz" wrap="square" lIns="0" tIns="12700" rIns="0" bIns="0" rtlCol="0">
            <a:spAutoFit/>
          </a:bodyPr>
          <a:lstStyle/>
          <a:p>
            <a:pPr marL="12700">
              <a:lnSpc>
                <a:spcPct val="100000"/>
              </a:lnSpc>
              <a:spcBef>
                <a:spcPts val="100"/>
              </a:spcBef>
            </a:pPr>
            <a:r>
              <a:rPr sz="4000" dirty="0"/>
              <a:t>2. Polyvinylidene </a:t>
            </a:r>
            <a:r>
              <a:rPr sz="4000" spc="-5" dirty="0"/>
              <a:t>Fluoride</a:t>
            </a:r>
            <a:r>
              <a:rPr sz="4000" spc="-15" dirty="0"/>
              <a:t> </a:t>
            </a:r>
            <a:r>
              <a:rPr sz="4000" spc="-5" dirty="0"/>
              <a:t>Transducer</a:t>
            </a:r>
            <a:endParaRPr sz="4000"/>
          </a:p>
        </p:txBody>
      </p:sp>
      <p:sp>
        <p:nvSpPr>
          <p:cNvPr id="3" name="object 3"/>
          <p:cNvSpPr txBox="1"/>
          <p:nvPr/>
        </p:nvSpPr>
        <p:spPr>
          <a:xfrm>
            <a:off x="535940" y="1450340"/>
            <a:ext cx="8063865" cy="458089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Times New Roman"/>
                <a:cs typeface="Times New Roman"/>
              </a:rPr>
              <a:t>Polymer </a:t>
            </a:r>
            <a:r>
              <a:rPr sz="2400" dirty="0">
                <a:latin typeface="Times New Roman"/>
                <a:cs typeface="Times New Roman"/>
              </a:rPr>
              <a:t>based piezo electric transducer are available in </a:t>
            </a:r>
            <a:r>
              <a:rPr sz="2400" spc="-5" dirty="0">
                <a:latin typeface="Times New Roman"/>
                <a:cs typeface="Times New Roman"/>
              </a:rPr>
              <a:t>Non  destructive </a:t>
            </a:r>
            <a:r>
              <a:rPr sz="2400" dirty="0">
                <a:latin typeface="Times New Roman"/>
                <a:cs typeface="Times New Roman"/>
              </a:rPr>
              <a:t>testing </a:t>
            </a:r>
            <a:r>
              <a:rPr sz="2400" spc="-5" dirty="0">
                <a:latin typeface="Times New Roman"/>
                <a:cs typeface="Times New Roman"/>
              </a:rPr>
              <a:t>using </a:t>
            </a:r>
            <a:r>
              <a:rPr sz="2400" dirty="0">
                <a:latin typeface="Times New Roman"/>
                <a:cs typeface="Times New Roman"/>
              </a:rPr>
              <a:t>ultrasonics. </a:t>
            </a:r>
            <a:r>
              <a:rPr sz="2400" spc="-5" dirty="0">
                <a:latin typeface="Times New Roman"/>
                <a:cs typeface="Times New Roman"/>
              </a:rPr>
              <a:t>Polymer materials </a:t>
            </a:r>
            <a:r>
              <a:rPr sz="2400" dirty="0">
                <a:latin typeface="Times New Roman"/>
                <a:cs typeface="Times New Roman"/>
              </a:rPr>
              <a:t>like  </a:t>
            </a:r>
            <a:r>
              <a:rPr sz="2400" spc="-5" dirty="0">
                <a:latin typeface="Times New Roman"/>
                <a:cs typeface="Times New Roman"/>
              </a:rPr>
              <a:t>PVDF </a:t>
            </a:r>
            <a:r>
              <a:rPr sz="2400" dirty="0">
                <a:latin typeface="Times New Roman"/>
                <a:cs typeface="Times New Roman"/>
              </a:rPr>
              <a:t>exhibits piezo electric activity. </a:t>
            </a:r>
            <a:r>
              <a:rPr sz="2400" spc="-5" dirty="0">
                <a:latin typeface="Times New Roman"/>
                <a:cs typeface="Times New Roman"/>
              </a:rPr>
              <a:t>Relatively </a:t>
            </a:r>
            <a:r>
              <a:rPr sz="2400" dirty="0">
                <a:latin typeface="Times New Roman"/>
                <a:cs typeface="Times New Roman"/>
              </a:rPr>
              <a:t>high activity is  </a:t>
            </a:r>
            <a:r>
              <a:rPr sz="2400" spc="-5" dirty="0">
                <a:latin typeface="Times New Roman"/>
                <a:cs typeface="Times New Roman"/>
              </a:rPr>
              <a:t>found </a:t>
            </a:r>
            <a:r>
              <a:rPr sz="2400" dirty="0">
                <a:latin typeface="Times New Roman"/>
                <a:cs typeface="Times New Roman"/>
              </a:rPr>
              <a:t>to exists in polarized</a:t>
            </a:r>
            <a:r>
              <a:rPr sz="2400" spc="-5" dirty="0">
                <a:latin typeface="Times New Roman"/>
                <a:cs typeface="Times New Roman"/>
              </a:rPr>
              <a:t> </a:t>
            </a:r>
            <a:r>
              <a:rPr sz="2400" spc="-10" dirty="0">
                <a:latin typeface="Times New Roman"/>
                <a:cs typeface="Times New Roman"/>
              </a:rPr>
              <a:t>PVDF.</a:t>
            </a:r>
            <a:endParaRPr sz="2400">
              <a:latin typeface="Times New Roman"/>
              <a:cs typeface="Times New Roman"/>
            </a:endParaRPr>
          </a:p>
          <a:p>
            <a:pPr marL="12700">
              <a:lnSpc>
                <a:spcPct val="100000"/>
              </a:lnSpc>
              <a:spcBef>
                <a:spcPts val="600"/>
              </a:spcBef>
            </a:pPr>
            <a:r>
              <a:rPr sz="2400" spc="-5" dirty="0">
                <a:latin typeface="Times New Roman"/>
                <a:cs typeface="Times New Roman"/>
              </a:rPr>
              <a:t>Advantages:</a:t>
            </a:r>
            <a:endParaRPr sz="2400">
              <a:latin typeface="Times New Roman"/>
              <a:cs typeface="Times New Roman"/>
            </a:endParaRPr>
          </a:p>
          <a:p>
            <a:pPr marL="12700">
              <a:lnSpc>
                <a:spcPct val="100000"/>
              </a:lnSpc>
              <a:spcBef>
                <a:spcPts val="600"/>
              </a:spcBef>
            </a:pPr>
            <a:r>
              <a:rPr sz="2400" spc="-5" dirty="0">
                <a:latin typeface="Times New Roman"/>
                <a:cs typeface="Times New Roman"/>
              </a:rPr>
              <a:t>High frequency</a:t>
            </a:r>
            <a:r>
              <a:rPr sz="2400" spc="15" dirty="0">
                <a:latin typeface="Times New Roman"/>
                <a:cs typeface="Times New Roman"/>
              </a:rPr>
              <a:t> </a:t>
            </a:r>
            <a:r>
              <a:rPr sz="2400" dirty="0">
                <a:latin typeface="Times New Roman"/>
                <a:cs typeface="Times New Roman"/>
              </a:rPr>
              <a:t>range,</a:t>
            </a:r>
            <a:endParaRPr sz="2400">
              <a:latin typeface="Times New Roman"/>
              <a:cs typeface="Times New Roman"/>
            </a:endParaRPr>
          </a:p>
          <a:p>
            <a:pPr marL="12700" marR="3968115" indent="76200">
              <a:lnSpc>
                <a:spcPct val="120700"/>
              </a:lnSpc>
            </a:pPr>
            <a:r>
              <a:rPr sz="2400" spc="-5" dirty="0">
                <a:latin typeface="Times New Roman"/>
                <a:cs typeface="Times New Roman"/>
              </a:rPr>
              <a:t>Easily shaped </a:t>
            </a:r>
            <a:r>
              <a:rPr sz="2400" dirty="0">
                <a:latin typeface="Times New Roman"/>
                <a:cs typeface="Times New Roman"/>
              </a:rPr>
              <a:t>to </a:t>
            </a:r>
            <a:r>
              <a:rPr sz="2400" spc="-5" dirty="0">
                <a:latin typeface="Times New Roman"/>
                <a:cs typeface="Times New Roman"/>
              </a:rPr>
              <a:t>focus </a:t>
            </a:r>
            <a:r>
              <a:rPr sz="2400" dirty="0">
                <a:latin typeface="Times New Roman"/>
                <a:cs typeface="Times New Roman"/>
              </a:rPr>
              <a:t>the </a:t>
            </a:r>
            <a:r>
              <a:rPr sz="2400" spc="-5" dirty="0">
                <a:latin typeface="Times New Roman"/>
                <a:cs typeface="Times New Roman"/>
              </a:rPr>
              <a:t>beam,  Transfer </a:t>
            </a:r>
            <a:r>
              <a:rPr sz="2400" dirty="0">
                <a:latin typeface="Times New Roman"/>
                <a:cs typeface="Times New Roman"/>
              </a:rPr>
              <a:t>energy easily  </a:t>
            </a:r>
            <a:r>
              <a:rPr sz="2400" spc="-5" dirty="0">
                <a:latin typeface="Times New Roman"/>
                <a:cs typeface="Times New Roman"/>
              </a:rPr>
              <a:t>Disadvantages:</a:t>
            </a:r>
            <a:endParaRPr sz="2400">
              <a:latin typeface="Times New Roman"/>
              <a:cs typeface="Times New Roman"/>
            </a:endParaRPr>
          </a:p>
          <a:p>
            <a:pPr marL="12700" marR="2720975">
              <a:lnSpc>
                <a:spcPct val="120800"/>
              </a:lnSpc>
              <a:spcBef>
                <a:spcPts val="5"/>
              </a:spcBef>
            </a:pPr>
            <a:r>
              <a:rPr sz="2400" spc="-5" dirty="0">
                <a:latin typeface="Times New Roman"/>
                <a:cs typeface="Times New Roman"/>
              </a:rPr>
              <a:t>Not </a:t>
            </a:r>
            <a:r>
              <a:rPr sz="2400" dirty="0">
                <a:latin typeface="Times New Roman"/>
                <a:cs typeface="Times New Roman"/>
              </a:rPr>
              <a:t>applicable in contact application,  Requires additional circuits </a:t>
            </a:r>
            <a:r>
              <a:rPr sz="2400" spc="-5" dirty="0">
                <a:latin typeface="Times New Roman"/>
                <a:cs typeface="Times New Roman"/>
              </a:rPr>
              <a:t>for </a:t>
            </a:r>
            <a:r>
              <a:rPr sz="2400" dirty="0">
                <a:latin typeface="Times New Roman"/>
                <a:cs typeface="Times New Roman"/>
              </a:rPr>
              <a:t>high</a:t>
            </a:r>
            <a:r>
              <a:rPr sz="2400" spc="-55" dirty="0">
                <a:latin typeface="Times New Roman"/>
                <a:cs typeface="Times New Roman"/>
              </a:rPr>
              <a:t> </a:t>
            </a:r>
            <a:r>
              <a:rPr sz="2400" spc="-5" dirty="0">
                <a:latin typeface="Times New Roman"/>
                <a:cs typeface="Times New Roman"/>
              </a:rPr>
              <a:t>power.</a:t>
            </a:r>
            <a:endParaRPr sz="2400">
              <a:latin typeface="Times New Roman"/>
              <a:cs typeface="Times New Roman"/>
            </a:endParaRPr>
          </a:p>
        </p:txBody>
      </p:sp>
    </p:spTree>
    <p:extLst>
      <p:ext uri="{BB962C8B-B14F-4D97-AF65-F5344CB8AC3E}">
        <p14:creationId xmlns:p14="http://schemas.microsoft.com/office/powerpoint/2010/main" val="1607817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6290" y="307340"/>
            <a:ext cx="7545070" cy="574040"/>
          </a:xfrm>
          <a:prstGeom prst="rect">
            <a:avLst/>
          </a:prstGeom>
        </p:spPr>
        <p:txBody>
          <a:bodyPr vert="horz" wrap="square" lIns="0" tIns="12700" rIns="0" bIns="0" rtlCol="0">
            <a:spAutoFit/>
          </a:bodyPr>
          <a:lstStyle/>
          <a:p>
            <a:pPr marL="12700">
              <a:lnSpc>
                <a:spcPct val="100000"/>
              </a:lnSpc>
              <a:spcBef>
                <a:spcPts val="100"/>
              </a:spcBef>
            </a:pPr>
            <a:r>
              <a:rPr dirty="0"/>
              <a:t>3. </a:t>
            </a:r>
            <a:r>
              <a:rPr spc="-10" dirty="0"/>
              <a:t>Electro </a:t>
            </a:r>
            <a:r>
              <a:rPr spc="-5" dirty="0"/>
              <a:t>Magnetic Acoustic</a:t>
            </a:r>
            <a:r>
              <a:rPr spc="-35" dirty="0"/>
              <a:t> </a:t>
            </a:r>
            <a:r>
              <a:rPr spc="-5" dirty="0"/>
              <a:t>Transducer</a:t>
            </a:r>
          </a:p>
        </p:txBody>
      </p:sp>
      <p:sp>
        <p:nvSpPr>
          <p:cNvPr id="3" name="object 3"/>
          <p:cNvSpPr txBox="1"/>
          <p:nvPr/>
        </p:nvSpPr>
        <p:spPr>
          <a:xfrm>
            <a:off x="535940" y="1099820"/>
            <a:ext cx="8060055" cy="4559300"/>
          </a:xfrm>
          <a:prstGeom prst="rect">
            <a:avLst/>
          </a:prstGeom>
        </p:spPr>
        <p:txBody>
          <a:bodyPr vert="horz" wrap="square" lIns="0" tIns="12700" rIns="0" bIns="0" rtlCol="0">
            <a:spAutoFit/>
          </a:bodyPr>
          <a:lstStyle/>
          <a:p>
            <a:pPr marL="12700" marR="5080" algn="just">
              <a:lnSpc>
                <a:spcPct val="100000"/>
              </a:lnSpc>
              <a:spcBef>
                <a:spcPts val="100"/>
              </a:spcBef>
            </a:pPr>
            <a:r>
              <a:rPr sz="2000" spc="-5" dirty="0">
                <a:latin typeface="Times New Roman"/>
                <a:cs typeface="Times New Roman"/>
              </a:rPr>
              <a:t>This is </a:t>
            </a:r>
            <a:r>
              <a:rPr sz="2000" spc="-10" dirty="0">
                <a:latin typeface="Times New Roman"/>
                <a:cs typeface="Times New Roman"/>
              </a:rPr>
              <a:t>made </a:t>
            </a:r>
            <a:r>
              <a:rPr sz="2000" dirty="0">
                <a:latin typeface="Times New Roman"/>
                <a:cs typeface="Times New Roman"/>
              </a:rPr>
              <a:t>up of </a:t>
            </a:r>
            <a:r>
              <a:rPr sz="2000" spc="-5" dirty="0">
                <a:latin typeface="Times New Roman"/>
                <a:cs typeface="Times New Roman"/>
              </a:rPr>
              <a:t>coils, which </a:t>
            </a:r>
            <a:r>
              <a:rPr sz="2000" dirty="0">
                <a:latin typeface="Times New Roman"/>
                <a:cs typeface="Times New Roman"/>
              </a:rPr>
              <a:t>are </a:t>
            </a:r>
            <a:r>
              <a:rPr sz="2000" spc="-5" dirty="0">
                <a:latin typeface="Times New Roman"/>
                <a:cs typeface="Times New Roman"/>
              </a:rPr>
              <a:t>placed close to test pieces. So </a:t>
            </a:r>
            <a:r>
              <a:rPr sz="2000" dirty="0">
                <a:latin typeface="Times New Roman"/>
                <a:cs typeface="Times New Roman"/>
              </a:rPr>
              <a:t>it </a:t>
            </a:r>
            <a:r>
              <a:rPr sz="2000" spc="-5" dirty="0">
                <a:latin typeface="Times New Roman"/>
                <a:cs typeface="Times New Roman"/>
              </a:rPr>
              <a:t>is  basically </a:t>
            </a:r>
            <a:r>
              <a:rPr sz="2000" dirty="0">
                <a:latin typeface="Times New Roman"/>
                <a:cs typeface="Times New Roman"/>
              </a:rPr>
              <a:t>non </a:t>
            </a:r>
            <a:r>
              <a:rPr sz="2000" spc="-5" dirty="0">
                <a:latin typeface="Times New Roman"/>
                <a:cs typeface="Times New Roman"/>
              </a:rPr>
              <a:t>contact type. </a:t>
            </a:r>
            <a:r>
              <a:rPr sz="2000" dirty="0">
                <a:latin typeface="Times New Roman"/>
                <a:cs typeface="Times New Roman"/>
              </a:rPr>
              <a:t>It </a:t>
            </a:r>
            <a:r>
              <a:rPr sz="2000" spc="-5" dirty="0">
                <a:latin typeface="Times New Roman"/>
                <a:cs typeface="Times New Roman"/>
              </a:rPr>
              <a:t>actually </a:t>
            </a:r>
            <a:r>
              <a:rPr sz="2000" dirty="0">
                <a:latin typeface="Times New Roman"/>
                <a:cs typeface="Times New Roman"/>
              </a:rPr>
              <a:t>produces a </a:t>
            </a:r>
            <a:r>
              <a:rPr sz="2000" spc="-5" dirty="0">
                <a:latin typeface="Times New Roman"/>
                <a:cs typeface="Times New Roman"/>
              </a:rPr>
              <a:t>magnetic field that interacts  with </a:t>
            </a:r>
            <a:r>
              <a:rPr sz="2000" spc="-10" dirty="0">
                <a:latin typeface="Times New Roman"/>
                <a:cs typeface="Times New Roman"/>
              </a:rPr>
              <a:t>metal, </a:t>
            </a:r>
            <a:r>
              <a:rPr sz="2000" dirty="0">
                <a:latin typeface="Times New Roman"/>
                <a:cs typeface="Times New Roman"/>
              </a:rPr>
              <a:t>producing a </a:t>
            </a:r>
            <a:r>
              <a:rPr sz="2000" spc="-5" dirty="0">
                <a:latin typeface="Times New Roman"/>
                <a:cs typeface="Times New Roman"/>
              </a:rPr>
              <a:t>deformation in the surface </a:t>
            </a:r>
            <a:r>
              <a:rPr sz="2000" dirty="0">
                <a:latin typeface="Times New Roman"/>
                <a:cs typeface="Times New Roman"/>
              </a:rPr>
              <a:t>of </a:t>
            </a:r>
            <a:r>
              <a:rPr sz="2000" spc="-5" dirty="0">
                <a:latin typeface="Times New Roman"/>
                <a:cs typeface="Times New Roman"/>
              </a:rPr>
              <a:t>the </a:t>
            </a:r>
            <a:r>
              <a:rPr sz="2000" spc="-10" dirty="0">
                <a:latin typeface="Times New Roman"/>
                <a:cs typeface="Times New Roman"/>
              </a:rPr>
              <a:t>material </a:t>
            </a:r>
            <a:r>
              <a:rPr sz="2000" dirty="0">
                <a:latin typeface="Times New Roman"/>
                <a:cs typeface="Times New Roman"/>
              </a:rPr>
              <a:t>which </a:t>
            </a:r>
            <a:r>
              <a:rPr sz="2000" spc="-5" dirty="0">
                <a:latin typeface="Times New Roman"/>
                <a:cs typeface="Times New Roman"/>
              </a:rPr>
              <a:t>in   turn </a:t>
            </a:r>
            <a:r>
              <a:rPr sz="2000" dirty="0">
                <a:latin typeface="Times New Roman"/>
                <a:cs typeface="Times New Roman"/>
              </a:rPr>
              <a:t>produces </a:t>
            </a:r>
            <a:r>
              <a:rPr sz="2000" spc="-5" dirty="0">
                <a:latin typeface="Times New Roman"/>
                <a:cs typeface="Times New Roman"/>
              </a:rPr>
              <a:t>ultrasonic</a:t>
            </a:r>
            <a:r>
              <a:rPr sz="2000" spc="10" dirty="0">
                <a:latin typeface="Times New Roman"/>
                <a:cs typeface="Times New Roman"/>
              </a:rPr>
              <a:t> </a:t>
            </a:r>
            <a:r>
              <a:rPr sz="2000" dirty="0">
                <a:latin typeface="Times New Roman"/>
                <a:cs typeface="Times New Roman"/>
              </a:rPr>
              <a:t>energy.</a:t>
            </a:r>
            <a:endParaRPr sz="2000">
              <a:latin typeface="Times New Roman"/>
              <a:cs typeface="Times New Roman"/>
            </a:endParaRPr>
          </a:p>
          <a:p>
            <a:pPr>
              <a:lnSpc>
                <a:spcPct val="100000"/>
              </a:lnSpc>
              <a:spcBef>
                <a:spcPts val="5"/>
              </a:spcBef>
            </a:pPr>
            <a:endParaRPr sz="2950">
              <a:latin typeface="Times New Roman"/>
              <a:cs typeface="Times New Roman"/>
            </a:endParaRPr>
          </a:p>
          <a:p>
            <a:pPr marL="12700">
              <a:lnSpc>
                <a:spcPct val="100000"/>
              </a:lnSpc>
            </a:pPr>
            <a:r>
              <a:rPr sz="2000" spc="-5" dirty="0">
                <a:latin typeface="Times New Roman"/>
                <a:cs typeface="Times New Roman"/>
              </a:rPr>
              <a:t>Advantages:</a:t>
            </a:r>
            <a:endParaRPr sz="2000">
              <a:latin typeface="Times New Roman"/>
              <a:cs typeface="Times New Roman"/>
            </a:endParaRPr>
          </a:p>
          <a:p>
            <a:pPr marL="12700">
              <a:lnSpc>
                <a:spcPct val="100000"/>
              </a:lnSpc>
              <a:spcBef>
                <a:spcPts val="500"/>
              </a:spcBef>
            </a:pPr>
            <a:r>
              <a:rPr sz="2000" dirty="0">
                <a:latin typeface="Times New Roman"/>
                <a:cs typeface="Times New Roman"/>
              </a:rPr>
              <a:t>No </a:t>
            </a:r>
            <a:r>
              <a:rPr sz="2000" spc="-5" dirty="0">
                <a:latin typeface="Times New Roman"/>
                <a:cs typeface="Times New Roman"/>
              </a:rPr>
              <a:t>Need </a:t>
            </a:r>
            <a:r>
              <a:rPr sz="2000" dirty="0">
                <a:latin typeface="Times New Roman"/>
                <a:cs typeface="Times New Roman"/>
              </a:rPr>
              <a:t>of</a:t>
            </a:r>
            <a:r>
              <a:rPr sz="2000" spc="30" dirty="0">
                <a:latin typeface="Times New Roman"/>
                <a:cs typeface="Times New Roman"/>
              </a:rPr>
              <a:t> </a:t>
            </a:r>
            <a:r>
              <a:rPr sz="2000" spc="-5" dirty="0">
                <a:latin typeface="Times New Roman"/>
                <a:cs typeface="Times New Roman"/>
              </a:rPr>
              <a:t>Couplant,</a:t>
            </a:r>
            <a:endParaRPr sz="2000">
              <a:latin typeface="Times New Roman"/>
              <a:cs typeface="Times New Roman"/>
            </a:endParaRPr>
          </a:p>
          <a:p>
            <a:pPr marL="12700" marR="4613910">
              <a:lnSpc>
                <a:spcPct val="120800"/>
              </a:lnSpc>
            </a:pPr>
            <a:r>
              <a:rPr sz="2000" spc="-5" dirty="0">
                <a:latin typeface="Times New Roman"/>
                <a:cs typeface="Times New Roman"/>
              </a:rPr>
              <a:t>Used to inspect </a:t>
            </a:r>
            <a:r>
              <a:rPr sz="2000" dirty="0">
                <a:latin typeface="Times New Roman"/>
                <a:cs typeface="Times New Roman"/>
              </a:rPr>
              <a:t>high </a:t>
            </a:r>
            <a:r>
              <a:rPr sz="2000" spc="-5" dirty="0">
                <a:latin typeface="Times New Roman"/>
                <a:cs typeface="Times New Roman"/>
              </a:rPr>
              <a:t>temperature,  Beam </a:t>
            </a:r>
            <a:r>
              <a:rPr sz="2000" dirty="0">
                <a:latin typeface="Times New Roman"/>
                <a:cs typeface="Times New Roman"/>
              </a:rPr>
              <a:t>can be </a:t>
            </a:r>
            <a:r>
              <a:rPr sz="2000" spc="-5" dirty="0">
                <a:latin typeface="Times New Roman"/>
                <a:cs typeface="Times New Roman"/>
              </a:rPr>
              <a:t>well</a:t>
            </a:r>
            <a:r>
              <a:rPr sz="2000" spc="-35" dirty="0">
                <a:latin typeface="Times New Roman"/>
                <a:cs typeface="Times New Roman"/>
              </a:rPr>
              <a:t> </a:t>
            </a:r>
            <a:r>
              <a:rPr sz="2000" dirty="0">
                <a:latin typeface="Times New Roman"/>
                <a:cs typeface="Times New Roman"/>
              </a:rPr>
              <a:t>focused</a:t>
            </a:r>
            <a:endParaRPr sz="2000">
              <a:latin typeface="Times New Roman"/>
              <a:cs typeface="Times New Roman"/>
            </a:endParaRPr>
          </a:p>
          <a:p>
            <a:pPr>
              <a:lnSpc>
                <a:spcPct val="100000"/>
              </a:lnSpc>
              <a:spcBef>
                <a:spcPts val="25"/>
              </a:spcBef>
            </a:pPr>
            <a:endParaRPr sz="2500">
              <a:latin typeface="Times New Roman"/>
              <a:cs typeface="Times New Roman"/>
            </a:endParaRPr>
          </a:p>
          <a:p>
            <a:pPr marL="12700" marR="6430010" algn="just">
              <a:lnSpc>
                <a:spcPct val="120800"/>
              </a:lnSpc>
              <a:spcBef>
                <a:spcPts val="5"/>
              </a:spcBef>
            </a:pPr>
            <a:r>
              <a:rPr sz="2000" spc="-5" dirty="0">
                <a:latin typeface="Times New Roman"/>
                <a:cs typeface="Times New Roman"/>
              </a:rPr>
              <a:t>Disadvantages:  </a:t>
            </a:r>
            <a:r>
              <a:rPr sz="2000" dirty="0">
                <a:latin typeface="Times New Roman"/>
                <a:cs typeface="Times New Roman"/>
              </a:rPr>
              <a:t>Low</a:t>
            </a:r>
            <a:r>
              <a:rPr sz="2000" spc="-55" dirty="0">
                <a:latin typeface="Times New Roman"/>
                <a:cs typeface="Times New Roman"/>
              </a:rPr>
              <a:t> </a:t>
            </a:r>
            <a:r>
              <a:rPr sz="2000" spc="-5" dirty="0">
                <a:latin typeface="Times New Roman"/>
                <a:cs typeface="Times New Roman"/>
              </a:rPr>
              <a:t>efficiency,  </a:t>
            </a:r>
            <a:r>
              <a:rPr sz="2000" dirty="0">
                <a:latin typeface="Times New Roman"/>
                <a:cs typeface="Times New Roman"/>
              </a:rPr>
              <a:t>Large in</a:t>
            </a:r>
            <a:r>
              <a:rPr sz="2000" spc="-35" dirty="0">
                <a:latin typeface="Times New Roman"/>
                <a:cs typeface="Times New Roman"/>
              </a:rPr>
              <a:t> </a:t>
            </a:r>
            <a:r>
              <a:rPr sz="2000" spc="-5" dirty="0">
                <a:latin typeface="Times New Roman"/>
                <a:cs typeface="Times New Roman"/>
              </a:rPr>
              <a:t>Size.</a:t>
            </a:r>
            <a:endParaRPr sz="2000">
              <a:latin typeface="Times New Roman"/>
              <a:cs typeface="Times New Roman"/>
            </a:endParaRPr>
          </a:p>
        </p:txBody>
      </p:sp>
    </p:spTree>
    <p:extLst>
      <p:ext uri="{BB962C8B-B14F-4D97-AF65-F5344CB8AC3E}">
        <p14:creationId xmlns:p14="http://schemas.microsoft.com/office/powerpoint/2010/main" val="3323379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5400" y="533400"/>
            <a:ext cx="6379209" cy="589788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88273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4950" y="528320"/>
            <a:ext cx="6127750" cy="635000"/>
          </a:xfrm>
          <a:prstGeom prst="rect">
            <a:avLst/>
          </a:prstGeom>
        </p:spPr>
        <p:txBody>
          <a:bodyPr vert="horz" wrap="square" lIns="0" tIns="12700" rIns="0" bIns="0" rtlCol="0">
            <a:spAutoFit/>
          </a:bodyPr>
          <a:lstStyle/>
          <a:p>
            <a:pPr marL="12700">
              <a:lnSpc>
                <a:spcPct val="100000"/>
              </a:lnSpc>
              <a:spcBef>
                <a:spcPts val="100"/>
              </a:spcBef>
            </a:pPr>
            <a:r>
              <a:rPr sz="4000" spc="-5" dirty="0"/>
              <a:t>4.Laser Generated</a:t>
            </a:r>
            <a:r>
              <a:rPr sz="4000" spc="-55" dirty="0"/>
              <a:t> </a:t>
            </a:r>
            <a:r>
              <a:rPr sz="4000" spc="-5" dirty="0"/>
              <a:t>Ultrasound</a:t>
            </a:r>
            <a:endParaRPr sz="4000"/>
          </a:p>
        </p:txBody>
      </p:sp>
      <p:sp>
        <p:nvSpPr>
          <p:cNvPr id="3" name="object 3"/>
          <p:cNvSpPr txBox="1"/>
          <p:nvPr/>
        </p:nvSpPr>
        <p:spPr>
          <a:xfrm>
            <a:off x="535940" y="1633220"/>
            <a:ext cx="8060690" cy="4127500"/>
          </a:xfrm>
          <a:prstGeom prst="rect">
            <a:avLst/>
          </a:prstGeom>
        </p:spPr>
        <p:txBody>
          <a:bodyPr vert="horz" wrap="square" lIns="0" tIns="12065" rIns="0" bIns="0" rtlCol="0">
            <a:spAutoFit/>
          </a:bodyPr>
          <a:lstStyle/>
          <a:p>
            <a:pPr marL="12700" marR="5080" algn="just">
              <a:lnSpc>
                <a:spcPct val="100099"/>
              </a:lnSpc>
              <a:spcBef>
                <a:spcPts val="95"/>
              </a:spcBef>
            </a:pPr>
            <a:r>
              <a:rPr sz="2000" dirty="0">
                <a:latin typeface="Times New Roman"/>
                <a:cs typeface="Times New Roman"/>
              </a:rPr>
              <a:t>There are </a:t>
            </a:r>
            <a:r>
              <a:rPr sz="2000" spc="-5" dirty="0">
                <a:latin typeface="Times New Roman"/>
                <a:cs typeface="Times New Roman"/>
              </a:rPr>
              <a:t>two separate laser, </a:t>
            </a:r>
            <a:r>
              <a:rPr sz="2000" dirty="0">
                <a:latin typeface="Times New Roman"/>
                <a:cs typeface="Times New Roman"/>
              </a:rPr>
              <a:t>one is to </a:t>
            </a:r>
            <a:r>
              <a:rPr sz="2000" spc="-5" dirty="0">
                <a:latin typeface="Times New Roman"/>
                <a:cs typeface="Times New Roman"/>
              </a:rPr>
              <a:t>heat </a:t>
            </a:r>
            <a:r>
              <a:rPr sz="2000" dirty="0">
                <a:latin typeface="Times New Roman"/>
                <a:cs typeface="Times New Roman"/>
              </a:rPr>
              <a:t>the surface and produce </a:t>
            </a:r>
            <a:r>
              <a:rPr sz="2000" spc="-5" dirty="0">
                <a:latin typeface="Times New Roman"/>
                <a:cs typeface="Times New Roman"/>
              </a:rPr>
              <a:t>the </a:t>
            </a:r>
            <a:r>
              <a:rPr sz="2000" dirty="0">
                <a:latin typeface="Times New Roman"/>
                <a:cs typeface="Times New Roman"/>
              </a:rPr>
              <a:t>wave  and a second </a:t>
            </a:r>
            <a:r>
              <a:rPr sz="2000" spc="-5" dirty="0">
                <a:latin typeface="Times New Roman"/>
                <a:cs typeface="Times New Roman"/>
              </a:rPr>
              <a:t>is </a:t>
            </a:r>
            <a:r>
              <a:rPr sz="2000" dirty="0">
                <a:latin typeface="Times New Roman"/>
                <a:cs typeface="Times New Roman"/>
              </a:rPr>
              <a:t>to </a:t>
            </a:r>
            <a:r>
              <a:rPr sz="2000" spc="-5" dirty="0">
                <a:latin typeface="Times New Roman"/>
                <a:cs typeface="Times New Roman"/>
              </a:rPr>
              <a:t>detect the defects </a:t>
            </a:r>
            <a:r>
              <a:rPr sz="2000" dirty="0">
                <a:latin typeface="Times New Roman"/>
                <a:cs typeface="Times New Roman"/>
              </a:rPr>
              <a:t>from </a:t>
            </a:r>
            <a:r>
              <a:rPr sz="2000" spc="-5" dirty="0">
                <a:latin typeface="Times New Roman"/>
                <a:cs typeface="Times New Roman"/>
              </a:rPr>
              <a:t>reflected </a:t>
            </a:r>
            <a:r>
              <a:rPr sz="2000" dirty="0">
                <a:latin typeface="Times New Roman"/>
                <a:cs typeface="Times New Roman"/>
              </a:rPr>
              <a:t>wave. Due </a:t>
            </a:r>
            <a:r>
              <a:rPr sz="2000" spc="-5" dirty="0">
                <a:latin typeface="Times New Roman"/>
                <a:cs typeface="Times New Roman"/>
              </a:rPr>
              <a:t>to his </a:t>
            </a:r>
            <a:r>
              <a:rPr sz="2000" dirty="0">
                <a:latin typeface="Times New Roman"/>
                <a:cs typeface="Times New Roman"/>
              </a:rPr>
              <a:t>surface  </a:t>
            </a:r>
            <a:r>
              <a:rPr sz="2000" spc="-5" dirty="0">
                <a:latin typeface="Times New Roman"/>
                <a:cs typeface="Times New Roman"/>
              </a:rPr>
              <a:t>heating, acoustic </a:t>
            </a:r>
            <a:r>
              <a:rPr sz="2000" dirty="0">
                <a:latin typeface="Times New Roman"/>
                <a:cs typeface="Times New Roman"/>
              </a:rPr>
              <a:t>propagation </a:t>
            </a:r>
            <a:r>
              <a:rPr sz="2000" spc="-5" dirty="0">
                <a:latin typeface="Times New Roman"/>
                <a:cs typeface="Times New Roman"/>
              </a:rPr>
              <a:t>is accomplished. This heating </a:t>
            </a:r>
            <a:r>
              <a:rPr sz="2000" dirty="0">
                <a:latin typeface="Times New Roman"/>
                <a:cs typeface="Times New Roman"/>
              </a:rPr>
              <a:t>causes </a:t>
            </a:r>
            <a:r>
              <a:rPr sz="2000" spc="-5" dirty="0">
                <a:latin typeface="Times New Roman"/>
                <a:cs typeface="Times New Roman"/>
              </a:rPr>
              <a:t>thermal   </a:t>
            </a:r>
            <a:r>
              <a:rPr sz="2000" dirty="0">
                <a:latin typeface="Times New Roman"/>
                <a:cs typeface="Times New Roman"/>
              </a:rPr>
              <a:t>expansion on the </a:t>
            </a:r>
            <a:r>
              <a:rPr sz="2000" spc="-5" dirty="0">
                <a:latin typeface="Times New Roman"/>
                <a:cs typeface="Times New Roman"/>
              </a:rPr>
              <a:t>surface, </a:t>
            </a:r>
            <a:r>
              <a:rPr sz="2000" dirty="0">
                <a:latin typeface="Times New Roman"/>
                <a:cs typeface="Times New Roman"/>
              </a:rPr>
              <a:t>which </a:t>
            </a:r>
            <a:r>
              <a:rPr sz="2000" spc="-5" dirty="0">
                <a:latin typeface="Times New Roman"/>
                <a:cs typeface="Times New Roman"/>
              </a:rPr>
              <a:t>results in the formation </a:t>
            </a:r>
            <a:r>
              <a:rPr sz="2000" dirty="0">
                <a:latin typeface="Times New Roman"/>
                <a:cs typeface="Times New Roman"/>
              </a:rPr>
              <a:t>of a wave </a:t>
            </a:r>
            <a:r>
              <a:rPr sz="2000" spc="-5" dirty="0">
                <a:latin typeface="Times New Roman"/>
                <a:cs typeface="Times New Roman"/>
              </a:rPr>
              <a:t>that travels  </a:t>
            </a:r>
            <a:r>
              <a:rPr sz="2000" dirty="0">
                <a:latin typeface="Times New Roman"/>
                <a:cs typeface="Times New Roman"/>
              </a:rPr>
              <a:t>through </a:t>
            </a:r>
            <a:r>
              <a:rPr sz="2000" spc="-5" dirty="0">
                <a:latin typeface="Times New Roman"/>
                <a:cs typeface="Times New Roman"/>
              </a:rPr>
              <a:t>the</a:t>
            </a:r>
            <a:r>
              <a:rPr sz="2000" dirty="0">
                <a:latin typeface="Times New Roman"/>
                <a:cs typeface="Times New Roman"/>
              </a:rPr>
              <a:t> </a:t>
            </a:r>
            <a:r>
              <a:rPr sz="2000" spc="-10" dirty="0">
                <a:latin typeface="Times New Roman"/>
                <a:cs typeface="Times New Roman"/>
              </a:rPr>
              <a:t>material.</a:t>
            </a:r>
            <a:endParaRPr sz="2000">
              <a:latin typeface="Times New Roman"/>
              <a:cs typeface="Times New Roman"/>
            </a:endParaRPr>
          </a:p>
          <a:p>
            <a:pPr>
              <a:lnSpc>
                <a:spcPct val="100000"/>
              </a:lnSpc>
            </a:pPr>
            <a:endParaRPr sz="2950">
              <a:latin typeface="Times New Roman"/>
              <a:cs typeface="Times New Roman"/>
            </a:endParaRPr>
          </a:p>
          <a:p>
            <a:pPr marL="12700">
              <a:lnSpc>
                <a:spcPct val="100000"/>
              </a:lnSpc>
            </a:pPr>
            <a:r>
              <a:rPr sz="2000" spc="-5" dirty="0">
                <a:latin typeface="Times New Roman"/>
                <a:cs typeface="Times New Roman"/>
              </a:rPr>
              <a:t>Advantages:</a:t>
            </a:r>
            <a:endParaRPr sz="2000">
              <a:latin typeface="Times New Roman"/>
              <a:cs typeface="Times New Roman"/>
            </a:endParaRPr>
          </a:p>
          <a:p>
            <a:pPr marL="12700">
              <a:lnSpc>
                <a:spcPct val="100000"/>
              </a:lnSpc>
              <a:spcBef>
                <a:spcPts val="500"/>
              </a:spcBef>
              <a:tabLst>
                <a:tab pos="452120" algn="l"/>
              </a:tabLst>
            </a:pPr>
            <a:r>
              <a:rPr sz="2000" dirty="0">
                <a:latin typeface="Times New Roman"/>
                <a:cs typeface="Times New Roman"/>
              </a:rPr>
              <a:t>No	</a:t>
            </a:r>
            <a:r>
              <a:rPr sz="2000" spc="-5" dirty="0">
                <a:latin typeface="Times New Roman"/>
                <a:cs typeface="Times New Roman"/>
              </a:rPr>
              <a:t>need</a:t>
            </a:r>
            <a:r>
              <a:rPr sz="2000" dirty="0">
                <a:latin typeface="Times New Roman"/>
                <a:cs typeface="Times New Roman"/>
              </a:rPr>
              <a:t> </a:t>
            </a:r>
            <a:r>
              <a:rPr sz="2000" spc="-5" dirty="0">
                <a:latin typeface="Times New Roman"/>
                <a:cs typeface="Times New Roman"/>
              </a:rPr>
              <a:t>couplant,</a:t>
            </a:r>
            <a:endParaRPr sz="2000">
              <a:latin typeface="Times New Roman"/>
              <a:cs typeface="Times New Roman"/>
            </a:endParaRPr>
          </a:p>
          <a:p>
            <a:pPr marL="12700">
              <a:lnSpc>
                <a:spcPct val="100000"/>
              </a:lnSpc>
              <a:spcBef>
                <a:spcPts val="500"/>
              </a:spcBef>
            </a:pPr>
            <a:r>
              <a:rPr sz="2000" spc="-5" dirty="0">
                <a:latin typeface="Times New Roman"/>
                <a:cs typeface="Times New Roman"/>
              </a:rPr>
              <a:t>Acoustic impedance is achieved</a:t>
            </a:r>
            <a:r>
              <a:rPr sz="2000" spc="20" dirty="0">
                <a:latin typeface="Times New Roman"/>
                <a:cs typeface="Times New Roman"/>
              </a:rPr>
              <a:t> </a:t>
            </a:r>
            <a:r>
              <a:rPr sz="2000" spc="-5" dirty="0">
                <a:latin typeface="Times New Roman"/>
                <a:cs typeface="Times New Roman"/>
              </a:rPr>
              <a:t>easily</a:t>
            </a:r>
            <a:endParaRPr sz="2000">
              <a:latin typeface="Times New Roman"/>
              <a:cs typeface="Times New Roman"/>
            </a:endParaRPr>
          </a:p>
          <a:p>
            <a:pPr>
              <a:lnSpc>
                <a:spcPct val="100000"/>
              </a:lnSpc>
              <a:spcBef>
                <a:spcPts val="5"/>
              </a:spcBef>
            </a:pPr>
            <a:endParaRPr sz="2950">
              <a:latin typeface="Times New Roman"/>
              <a:cs typeface="Times New Roman"/>
            </a:endParaRPr>
          </a:p>
          <a:p>
            <a:pPr marL="12700" marR="6078855">
              <a:lnSpc>
                <a:spcPct val="100000"/>
              </a:lnSpc>
            </a:pPr>
            <a:r>
              <a:rPr sz="2000" spc="-5" dirty="0">
                <a:latin typeface="Times New Roman"/>
                <a:cs typeface="Times New Roman"/>
              </a:rPr>
              <a:t>Disadvantages:</a:t>
            </a:r>
            <a:endParaRPr sz="2000">
              <a:latin typeface="Times New Roman"/>
              <a:cs typeface="Times New Roman"/>
            </a:endParaRPr>
          </a:p>
          <a:p>
            <a:pPr marL="12700" marR="6078855">
              <a:lnSpc>
                <a:spcPct val="100000"/>
              </a:lnSpc>
              <a:spcBef>
                <a:spcPts val="500"/>
              </a:spcBef>
            </a:pPr>
            <a:r>
              <a:rPr sz="2000" spc="-5" dirty="0">
                <a:latin typeface="Times New Roman"/>
                <a:cs typeface="Times New Roman"/>
              </a:rPr>
              <a:t>Relatively low</a:t>
            </a:r>
            <a:r>
              <a:rPr sz="2000" spc="-45" dirty="0">
                <a:latin typeface="Times New Roman"/>
                <a:cs typeface="Times New Roman"/>
              </a:rPr>
              <a:t> </a:t>
            </a:r>
            <a:r>
              <a:rPr sz="2000" spc="-5" dirty="0">
                <a:latin typeface="Times New Roman"/>
                <a:cs typeface="Times New Roman"/>
              </a:rPr>
              <a:t>cost</a:t>
            </a:r>
            <a:endParaRPr sz="2000">
              <a:latin typeface="Times New Roman"/>
              <a:cs typeface="Times New Roman"/>
            </a:endParaRPr>
          </a:p>
        </p:txBody>
      </p:sp>
    </p:spTree>
    <p:extLst>
      <p:ext uri="{BB962C8B-B14F-4D97-AF65-F5344CB8AC3E}">
        <p14:creationId xmlns:p14="http://schemas.microsoft.com/office/powerpoint/2010/main" val="860419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196590" marR="5080" indent="-3183890">
              <a:lnSpc>
                <a:spcPct val="100000"/>
              </a:lnSpc>
              <a:spcBef>
                <a:spcPts val="100"/>
              </a:spcBef>
            </a:pPr>
            <a:r>
              <a:rPr spc="-5" dirty="0"/>
              <a:t>Reference </a:t>
            </a:r>
            <a:r>
              <a:rPr spc="-10" dirty="0"/>
              <a:t>Block With Artificially Created  Defects</a:t>
            </a:r>
          </a:p>
        </p:txBody>
      </p:sp>
      <p:sp>
        <p:nvSpPr>
          <p:cNvPr id="3" name="object 3"/>
          <p:cNvSpPr txBox="1"/>
          <p:nvPr/>
        </p:nvSpPr>
        <p:spPr>
          <a:xfrm>
            <a:off x="535940" y="1633220"/>
            <a:ext cx="8064500" cy="3545840"/>
          </a:xfrm>
          <a:prstGeom prst="rect">
            <a:avLst/>
          </a:prstGeom>
        </p:spPr>
        <p:txBody>
          <a:bodyPr vert="horz" wrap="square" lIns="0" tIns="12700" rIns="0" bIns="0" rtlCol="0">
            <a:spAutoFit/>
          </a:bodyPr>
          <a:lstStyle/>
          <a:p>
            <a:pPr marL="12700" marR="5715" algn="just">
              <a:lnSpc>
                <a:spcPct val="100000"/>
              </a:lnSpc>
              <a:spcBef>
                <a:spcPts val="100"/>
              </a:spcBef>
            </a:pPr>
            <a:r>
              <a:rPr sz="2400" spc="-5" dirty="0">
                <a:latin typeface="Times New Roman"/>
                <a:cs typeface="Times New Roman"/>
              </a:rPr>
              <a:t>For </a:t>
            </a:r>
            <a:r>
              <a:rPr sz="2400" dirty="0">
                <a:latin typeface="Times New Roman"/>
                <a:cs typeface="Times New Roman"/>
              </a:rPr>
              <a:t>quantitative characterization of </a:t>
            </a:r>
            <a:r>
              <a:rPr sz="2400" spc="-5" dirty="0">
                <a:latin typeface="Times New Roman"/>
                <a:cs typeface="Times New Roman"/>
              </a:rPr>
              <a:t>material </a:t>
            </a:r>
            <a:r>
              <a:rPr sz="2400" dirty="0">
                <a:latin typeface="Times New Roman"/>
                <a:cs typeface="Times New Roman"/>
              </a:rPr>
              <a:t>properties </a:t>
            </a:r>
            <a:r>
              <a:rPr sz="2400" spc="-5" dirty="0">
                <a:latin typeface="Times New Roman"/>
                <a:cs typeface="Times New Roman"/>
              </a:rPr>
              <a:t>and  defects, </a:t>
            </a:r>
            <a:r>
              <a:rPr sz="2400" dirty="0">
                <a:latin typeface="Times New Roman"/>
                <a:cs typeface="Times New Roman"/>
              </a:rPr>
              <a:t>it is </a:t>
            </a:r>
            <a:r>
              <a:rPr sz="2400" spc="-5" dirty="0">
                <a:latin typeface="Times New Roman"/>
                <a:cs typeface="Times New Roman"/>
              </a:rPr>
              <a:t>important </a:t>
            </a:r>
            <a:r>
              <a:rPr sz="2400" dirty="0">
                <a:latin typeface="Times New Roman"/>
                <a:cs typeface="Times New Roman"/>
              </a:rPr>
              <a:t>to calibrate the characteristics of </a:t>
            </a:r>
            <a:r>
              <a:rPr sz="2400" spc="-5" dirty="0">
                <a:latin typeface="Times New Roman"/>
                <a:cs typeface="Times New Roman"/>
              </a:rPr>
              <a:t>an  ultrasonic instrument.</a:t>
            </a:r>
            <a:endParaRPr sz="2400">
              <a:latin typeface="Times New Roman"/>
              <a:cs typeface="Times New Roman"/>
            </a:endParaRPr>
          </a:p>
          <a:p>
            <a:pPr marL="12700" marR="5080" algn="just">
              <a:lnSpc>
                <a:spcPct val="100000"/>
              </a:lnSpc>
              <a:spcBef>
                <a:spcPts val="600"/>
              </a:spcBef>
            </a:pPr>
            <a:r>
              <a:rPr sz="2400" dirty="0">
                <a:latin typeface="Times New Roman"/>
                <a:cs typeface="Times New Roman"/>
              </a:rPr>
              <a:t>A </a:t>
            </a:r>
            <a:r>
              <a:rPr sz="2400" spc="-5" dirty="0">
                <a:latin typeface="Times New Roman"/>
                <a:cs typeface="Times New Roman"/>
              </a:rPr>
              <a:t>widely </a:t>
            </a:r>
            <a:r>
              <a:rPr sz="2400" dirty="0">
                <a:latin typeface="Times New Roman"/>
                <a:cs typeface="Times New Roman"/>
              </a:rPr>
              <a:t>adopted technique is the use of </a:t>
            </a:r>
            <a:r>
              <a:rPr sz="2400" spc="-5" dirty="0">
                <a:latin typeface="Times New Roman"/>
                <a:cs typeface="Times New Roman"/>
              </a:rPr>
              <a:t>ultrasonic reference  </a:t>
            </a:r>
            <a:r>
              <a:rPr sz="2400" dirty="0">
                <a:latin typeface="Times New Roman"/>
                <a:cs typeface="Times New Roman"/>
              </a:rPr>
              <a:t>blocks </a:t>
            </a:r>
            <a:r>
              <a:rPr sz="2400" spc="-5" dirty="0">
                <a:latin typeface="Times New Roman"/>
                <a:cs typeface="Times New Roman"/>
              </a:rPr>
              <a:t>specified </a:t>
            </a:r>
            <a:r>
              <a:rPr sz="2400" dirty="0">
                <a:latin typeface="Times New Roman"/>
                <a:cs typeface="Times New Roman"/>
              </a:rPr>
              <a:t>by </a:t>
            </a:r>
            <a:r>
              <a:rPr sz="2400" spc="-10" dirty="0">
                <a:latin typeface="Times New Roman"/>
                <a:cs typeface="Times New Roman"/>
              </a:rPr>
              <a:t>ASTM,AWS</a:t>
            </a:r>
            <a:r>
              <a:rPr sz="2400" spc="15" dirty="0">
                <a:latin typeface="Times New Roman"/>
                <a:cs typeface="Times New Roman"/>
              </a:rPr>
              <a:t> </a:t>
            </a:r>
            <a:r>
              <a:rPr sz="2400" dirty="0">
                <a:latin typeface="Times New Roman"/>
                <a:cs typeface="Times New Roman"/>
              </a:rPr>
              <a:t>etc.</a:t>
            </a:r>
            <a:endParaRPr sz="2400">
              <a:latin typeface="Times New Roman"/>
              <a:cs typeface="Times New Roman"/>
            </a:endParaRPr>
          </a:p>
          <a:p>
            <a:pPr marL="12700" marR="8255" algn="just">
              <a:lnSpc>
                <a:spcPct val="100000"/>
              </a:lnSpc>
              <a:spcBef>
                <a:spcPts val="600"/>
              </a:spcBef>
            </a:pPr>
            <a:r>
              <a:rPr sz="2400" spc="-5" dirty="0">
                <a:latin typeface="Times New Roman"/>
                <a:cs typeface="Times New Roman"/>
              </a:rPr>
              <a:t>Blocks </a:t>
            </a:r>
            <a:r>
              <a:rPr sz="2400" dirty="0">
                <a:latin typeface="Times New Roman"/>
                <a:cs typeface="Times New Roman"/>
              </a:rPr>
              <a:t>are </a:t>
            </a:r>
            <a:r>
              <a:rPr sz="2400" spc="-10" dirty="0">
                <a:latin typeface="Times New Roman"/>
                <a:cs typeface="Times New Roman"/>
              </a:rPr>
              <a:t>made </a:t>
            </a:r>
            <a:r>
              <a:rPr sz="2400" dirty="0">
                <a:latin typeface="Times New Roman"/>
                <a:cs typeface="Times New Roman"/>
              </a:rPr>
              <a:t>of </a:t>
            </a:r>
            <a:r>
              <a:rPr sz="2400" spc="-5" dirty="0">
                <a:latin typeface="Times New Roman"/>
                <a:cs typeface="Times New Roman"/>
              </a:rPr>
              <a:t>such material </a:t>
            </a:r>
            <a:r>
              <a:rPr sz="2400" dirty="0">
                <a:latin typeface="Times New Roman"/>
                <a:cs typeface="Times New Roman"/>
              </a:rPr>
              <a:t>as </a:t>
            </a:r>
            <a:r>
              <a:rPr sz="2400" spc="-5" dirty="0">
                <a:latin typeface="Times New Roman"/>
                <a:cs typeface="Times New Roman"/>
              </a:rPr>
              <a:t>Al, steel, Titanium, </a:t>
            </a:r>
            <a:r>
              <a:rPr sz="2400" dirty="0">
                <a:latin typeface="Times New Roman"/>
                <a:cs typeface="Times New Roman"/>
              </a:rPr>
              <a:t>plastic,  etc.</a:t>
            </a:r>
            <a:endParaRPr sz="2400">
              <a:latin typeface="Times New Roman"/>
              <a:cs typeface="Times New Roman"/>
            </a:endParaRPr>
          </a:p>
          <a:p>
            <a:pPr marL="12700" marR="5080" algn="just">
              <a:lnSpc>
                <a:spcPct val="100000"/>
              </a:lnSpc>
              <a:spcBef>
                <a:spcPts val="600"/>
              </a:spcBef>
            </a:pPr>
            <a:r>
              <a:rPr sz="2400" spc="-5" dirty="0">
                <a:latin typeface="Times New Roman"/>
                <a:cs typeface="Times New Roman"/>
              </a:rPr>
              <a:t>Artificial defects such </a:t>
            </a:r>
            <a:r>
              <a:rPr sz="2400" dirty="0">
                <a:latin typeface="Times New Roman"/>
                <a:cs typeface="Times New Roman"/>
              </a:rPr>
              <a:t>as </a:t>
            </a:r>
            <a:r>
              <a:rPr sz="2400" spc="-5" dirty="0">
                <a:latin typeface="Times New Roman"/>
                <a:cs typeface="Times New Roman"/>
              </a:rPr>
              <a:t>flat </a:t>
            </a:r>
            <a:r>
              <a:rPr sz="2400" dirty="0">
                <a:latin typeface="Times New Roman"/>
                <a:cs typeface="Times New Roman"/>
              </a:rPr>
              <a:t>bottom </a:t>
            </a:r>
            <a:r>
              <a:rPr sz="2400" spc="-5" dirty="0">
                <a:latin typeface="Times New Roman"/>
                <a:cs typeface="Times New Roman"/>
              </a:rPr>
              <a:t>holes, </a:t>
            </a:r>
            <a:r>
              <a:rPr sz="2400" dirty="0">
                <a:latin typeface="Times New Roman"/>
                <a:cs typeface="Times New Roman"/>
              </a:rPr>
              <a:t>side derived </a:t>
            </a:r>
            <a:r>
              <a:rPr sz="2400" spc="-5" dirty="0">
                <a:latin typeface="Times New Roman"/>
                <a:cs typeface="Times New Roman"/>
              </a:rPr>
              <a:t>holes,  </a:t>
            </a:r>
            <a:r>
              <a:rPr sz="2400" dirty="0">
                <a:latin typeface="Times New Roman"/>
                <a:cs typeface="Times New Roman"/>
              </a:rPr>
              <a:t>notches and step </a:t>
            </a:r>
            <a:r>
              <a:rPr sz="2400" spc="-5" dirty="0">
                <a:latin typeface="Times New Roman"/>
                <a:cs typeface="Times New Roman"/>
              </a:rPr>
              <a:t>wedges </a:t>
            </a:r>
            <a:r>
              <a:rPr sz="2400" dirty="0">
                <a:latin typeface="Times New Roman"/>
                <a:cs typeface="Times New Roman"/>
              </a:rPr>
              <a:t>are usually </a:t>
            </a:r>
            <a:r>
              <a:rPr sz="2400" spc="-5" dirty="0">
                <a:latin typeface="Times New Roman"/>
                <a:cs typeface="Times New Roman"/>
              </a:rPr>
              <a:t>provided </a:t>
            </a:r>
            <a:r>
              <a:rPr sz="2400" spc="5" dirty="0">
                <a:latin typeface="Times New Roman"/>
                <a:cs typeface="Times New Roman"/>
              </a:rPr>
              <a:t>in</a:t>
            </a:r>
            <a:r>
              <a:rPr sz="2400" spc="10" dirty="0">
                <a:latin typeface="Times New Roman"/>
                <a:cs typeface="Times New Roman"/>
              </a:rPr>
              <a:t> </a:t>
            </a:r>
            <a:r>
              <a:rPr sz="2400" spc="-5" dirty="0">
                <a:latin typeface="Times New Roman"/>
                <a:cs typeface="Times New Roman"/>
              </a:rPr>
              <a:t>blocks.</a:t>
            </a:r>
            <a:endParaRPr sz="2400">
              <a:latin typeface="Times New Roman"/>
              <a:cs typeface="Times New Roman"/>
            </a:endParaRPr>
          </a:p>
        </p:txBody>
      </p:sp>
    </p:spTree>
    <p:extLst>
      <p:ext uri="{BB962C8B-B14F-4D97-AF65-F5344CB8AC3E}">
        <p14:creationId xmlns:p14="http://schemas.microsoft.com/office/powerpoint/2010/main" val="2820940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444692"/>
            <a:ext cx="7155815" cy="505267"/>
          </a:xfrm>
          <a:prstGeom prst="rect">
            <a:avLst/>
          </a:prstGeom>
        </p:spPr>
        <p:txBody>
          <a:bodyPr vert="horz" wrap="square" lIns="0" tIns="12700" rIns="0" bIns="0" rtlCol="0">
            <a:spAutoFit/>
          </a:bodyPr>
          <a:lstStyle/>
          <a:p>
            <a:pPr marL="12700">
              <a:lnSpc>
                <a:spcPct val="100000"/>
              </a:lnSpc>
              <a:spcBef>
                <a:spcPts val="100"/>
              </a:spcBef>
            </a:pPr>
            <a:r>
              <a:rPr sz="3200" spc="-5" dirty="0"/>
              <a:t>Time </a:t>
            </a:r>
            <a:r>
              <a:rPr sz="3200" dirty="0"/>
              <a:t>of </a:t>
            </a:r>
            <a:r>
              <a:rPr sz="3200" spc="-5" dirty="0"/>
              <a:t>Flight Diffraction</a:t>
            </a:r>
            <a:r>
              <a:rPr sz="3200" spc="-50" dirty="0"/>
              <a:t> </a:t>
            </a:r>
            <a:r>
              <a:rPr sz="3200" spc="-10" dirty="0"/>
              <a:t>(TOFD)</a:t>
            </a:r>
            <a:endParaRPr sz="3200" dirty="0"/>
          </a:p>
        </p:txBody>
      </p:sp>
      <p:sp>
        <p:nvSpPr>
          <p:cNvPr id="3" name="object 3"/>
          <p:cNvSpPr/>
          <p:nvPr/>
        </p:nvSpPr>
        <p:spPr>
          <a:xfrm>
            <a:off x="1068069" y="1752600"/>
            <a:ext cx="6879197" cy="407613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03324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207770"/>
            <a:ext cx="8066405" cy="3506470"/>
          </a:xfrm>
          <a:prstGeom prst="rect">
            <a:avLst/>
          </a:prstGeom>
        </p:spPr>
        <p:txBody>
          <a:bodyPr vert="horz" wrap="square" lIns="0" tIns="12700" rIns="0" bIns="0" rtlCol="0">
            <a:spAutoFit/>
          </a:bodyPr>
          <a:lstStyle/>
          <a:p>
            <a:pPr marL="12700" marR="5080" algn="just">
              <a:lnSpc>
                <a:spcPct val="100000"/>
              </a:lnSpc>
              <a:spcBef>
                <a:spcPts val="100"/>
              </a:spcBef>
            </a:pPr>
            <a:r>
              <a:rPr sz="2000" b="1" spc="-5" dirty="0">
                <a:latin typeface="Times New Roman"/>
                <a:cs typeface="Times New Roman"/>
              </a:rPr>
              <a:t>Time-of-flight diffraction </a:t>
            </a:r>
            <a:r>
              <a:rPr sz="2000" dirty="0">
                <a:latin typeface="Times New Roman"/>
                <a:cs typeface="Times New Roman"/>
              </a:rPr>
              <a:t>(</a:t>
            </a:r>
            <a:r>
              <a:rPr sz="2000" b="1" dirty="0">
                <a:latin typeface="Times New Roman"/>
                <a:cs typeface="Times New Roman"/>
              </a:rPr>
              <a:t>TOFD</a:t>
            </a:r>
            <a:r>
              <a:rPr sz="2000" dirty="0">
                <a:latin typeface="Times New Roman"/>
                <a:cs typeface="Times New Roman"/>
              </a:rPr>
              <a:t>) </a:t>
            </a:r>
            <a:r>
              <a:rPr sz="2000" spc="-5" dirty="0">
                <a:latin typeface="Times New Roman"/>
                <a:cs typeface="Times New Roman"/>
              </a:rPr>
              <a:t>method </a:t>
            </a:r>
            <a:r>
              <a:rPr sz="2000" dirty="0">
                <a:latin typeface="Times New Roman"/>
                <a:cs typeface="Times New Roman"/>
              </a:rPr>
              <a:t>of </a:t>
            </a:r>
            <a:r>
              <a:rPr sz="2000" spc="-5" dirty="0">
                <a:latin typeface="Times New Roman"/>
                <a:cs typeface="Times New Roman"/>
              </a:rPr>
              <a:t>ultrasonic testing </a:t>
            </a:r>
            <a:r>
              <a:rPr sz="2000" dirty="0">
                <a:latin typeface="Times New Roman"/>
                <a:cs typeface="Times New Roman"/>
              </a:rPr>
              <a:t>is a </a:t>
            </a:r>
            <a:r>
              <a:rPr sz="2000" spc="-5" dirty="0">
                <a:latin typeface="Times New Roman"/>
                <a:cs typeface="Times New Roman"/>
              </a:rPr>
              <a:t>sensitive  </a:t>
            </a:r>
            <a:r>
              <a:rPr sz="2000" dirty="0">
                <a:latin typeface="Times New Roman"/>
                <a:cs typeface="Times New Roman"/>
              </a:rPr>
              <a:t>and </a:t>
            </a:r>
            <a:r>
              <a:rPr sz="2000" spc="-5" dirty="0">
                <a:latin typeface="Times New Roman"/>
                <a:cs typeface="Times New Roman"/>
              </a:rPr>
              <a:t>accurate method </a:t>
            </a:r>
            <a:r>
              <a:rPr sz="2000" dirty="0">
                <a:latin typeface="Times New Roman"/>
                <a:cs typeface="Times New Roman"/>
              </a:rPr>
              <a:t>for the </a:t>
            </a:r>
            <a:r>
              <a:rPr sz="2000" spc="-5" dirty="0">
                <a:latin typeface="Times New Roman"/>
                <a:cs typeface="Times New Roman"/>
              </a:rPr>
              <a:t>non-destructive testing </a:t>
            </a:r>
            <a:r>
              <a:rPr sz="2000" dirty="0">
                <a:latin typeface="Times New Roman"/>
                <a:cs typeface="Times New Roman"/>
              </a:rPr>
              <a:t>of </a:t>
            </a:r>
            <a:r>
              <a:rPr sz="2000" spc="-5" dirty="0">
                <a:latin typeface="Times New Roman"/>
                <a:cs typeface="Times New Roman"/>
              </a:rPr>
              <a:t>welds </a:t>
            </a:r>
            <a:r>
              <a:rPr sz="2000" dirty="0">
                <a:latin typeface="Times New Roman"/>
                <a:cs typeface="Times New Roman"/>
              </a:rPr>
              <a:t>for</a:t>
            </a:r>
            <a:r>
              <a:rPr sz="2000" spc="114" dirty="0">
                <a:latin typeface="Times New Roman"/>
                <a:cs typeface="Times New Roman"/>
              </a:rPr>
              <a:t> </a:t>
            </a:r>
            <a:r>
              <a:rPr sz="2000" spc="-5" dirty="0">
                <a:latin typeface="Times New Roman"/>
                <a:cs typeface="Times New Roman"/>
              </a:rPr>
              <a:t>defects.</a:t>
            </a:r>
            <a:endParaRPr sz="2000">
              <a:latin typeface="Times New Roman"/>
              <a:cs typeface="Times New Roman"/>
            </a:endParaRPr>
          </a:p>
          <a:p>
            <a:pPr>
              <a:lnSpc>
                <a:spcPct val="100000"/>
              </a:lnSpc>
              <a:spcBef>
                <a:spcPts val="5"/>
              </a:spcBef>
            </a:pPr>
            <a:endParaRPr sz="2950">
              <a:latin typeface="Times New Roman"/>
              <a:cs typeface="Times New Roman"/>
            </a:endParaRPr>
          </a:p>
          <a:p>
            <a:pPr marL="12700" marR="10795" algn="just">
              <a:lnSpc>
                <a:spcPct val="100000"/>
              </a:lnSpc>
            </a:pPr>
            <a:r>
              <a:rPr sz="2000" dirty="0">
                <a:latin typeface="Times New Roman"/>
                <a:cs typeface="Times New Roman"/>
              </a:rPr>
              <a:t>In a TOFD </a:t>
            </a:r>
            <a:r>
              <a:rPr sz="2000" spc="-10" dirty="0">
                <a:latin typeface="Times New Roman"/>
                <a:cs typeface="Times New Roman"/>
              </a:rPr>
              <a:t>system, </a:t>
            </a:r>
            <a:r>
              <a:rPr sz="2000" dirty="0">
                <a:latin typeface="Times New Roman"/>
                <a:cs typeface="Times New Roman"/>
              </a:rPr>
              <a:t>a </a:t>
            </a:r>
            <a:r>
              <a:rPr sz="2000" spc="-5" dirty="0">
                <a:latin typeface="Times New Roman"/>
                <a:cs typeface="Times New Roman"/>
              </a:rPr>
              <a:t>pair </a:t>
            </a:r>
            <a:r>
              <a:rPr sz="2000" dirty="0">
                <a:latin typeface="Times New Roman"/>
                <a:cs typeface="Times New Roman"/>
              </a:rPr>
              <a:t>of </a:t>
            </a:r>
            <a:r>
              <a:rPr sz="2000" spc="-5" dirty="0">
                <a:latin typeface="Times New Roman"/>
                <a:cs typeface="Times New Roman"/>
              </a:rPr>
              <a:t>ultrasonic </a:t>
            </a:r>
            <a:r>
              <a:rPr sz="2000" dirty="0">
                <a:latin typeface="Times New Roman"/>
                <a:cs typeface="Times New Roman"/>
              </a:rPr>
              <a:t>probes </a:t>
            </a:r>
            <a:r>
              <a:rPr sz="2000" spc="-5" dirty="0">
                <a:latin typeface="Times New Roman"/>
                <a:cs typeface="Times New Roman"/>
              </a:rPr>
              <a:t>sits </a:t>
            </a:r>
            <a:r>
              <a:rPr sz="2000" dirty="0">
                <a:latin typeface="Times New Roman"/>
                <a:cs typeface="Times New Roman"/>
              </a:rPr>
              <a:t>on </a:t>
            </a:r>
            <a:r>
              <a:rPr sz="2000" spc="-5" dirty="0">
                <a:latin typeface="Times New Roman"/>
                <a:cs typeface="Times New Roman"/>
              </a:rPr>
              <a:t>opposite sides </a:t>
            </a:r>
            <a:r>
              <a:rPr sz="2000" dirty="0">
                <a:latin typeface="Times New Roman"/>
                <a:cs typeface="Times New Roman"/>
              </a:rPr>
              <a:t>of a </a:t>
            </a:r>
            <a:r>
              <a:rPr sz="2000" spc="-5" dirty="0">
                <a:latin typeface="Times New Roman"/>
                <a:cs typeface="Times New Roman"/>
              </a:rPr>
              <a:t>weld.  </a:t>
            </a:r>
            <a:r>
              <a:rPr sz="2000" dirty="0">
                <a:latin typeface="Times New Roman"/>
                <a:cs typeface="Times New Roman"/>
              </a:rPr>
              <a:t>One of </a:t>
            </a:r>
            <a:r>
              <a:rPr sz="2000" spc="-5" dirty="0">
                <a:latin typeface="Times New Roman"/>
                <a:cs typeface="Times New Roman"/>
              </a:rPr>
              <a:t>the </a:t>
            </a:r>
            <a:r>
              <a:rPr sz="2000" dirty="0">
                <a:latin typeface="Times New Roman"/>
                <a:cs typeface="Times New Roman"/>
              </a:rPr>
              <a:t>probes, </a:t>
            </a:r>
            <a:r>
              <a:rPr sz="2000" spc="-5" dirty="0">
                <a:latin typeface="Times New Roman"/>
                <a:cs typeface="Times New Roman"/>
              </a:rPr>
              <a:t>the transmitter, </a:t>
            </a:r>
            <a:r>
              <a:rPr sz="2000" spc="-10" dirty="0">
                <a:latin typeface="Times New Roman"/>
                <a:cs typeface="Times New Roman"/>
              </a:rPr>
              <a:t>emits </a:t>
            </a:r>
            <a:r>
              <a:rPr sz="2000" dirty="0">
                <a:latin typeface="Times New Roman"/>
                <a:cs typeface="Times New Roman"/>
              </a:rPr>
              <a:t>an </a:t>
            </a:r>
            <a:r>
              <a:rPr sz="2000" spc="-5" dirty="0">
                <a:latin typeface="Times New Roman"/>
                <a:cs typeface="Times New Roman"/>
              </a:rPr>
              <a:t>ultrasonic pulse </a:t>
            </a:r>
            <a:r>
              <a:rPr sz="2000" dirty="0">
                <a:latin typeface="Times New Roman"/>
                <a:cs typeface="Times New Roman"/>
              </a:rPr>
              <a:t>that </a:t>
            </a:r>
            <a:r>
              <a:rPr sz="2000" spc="-5" dirty="0">
                <a:latin typeface="Times New Roman"/>
                <a:cs typeface="Times New Roman"/>
              </a:rPr>
              <a:t>is picked </a:t>
            </a:r>
            <a:r>
              <a:rPr sz="2000" dirty="0">
                <a:latin typeface="Times New Roman"/>
                <a:cs typeface="Times New Roman"/>
              </a:rPr>
              <a:t>up  by the probe on </a:t>
            </a:r>
            <a:r>
              <a:rPr sz="2000" spc="-5" dirty="0">
                <a:latin typeface="Times New Roman"/>
                <a:cs typeface="Times New Roman"/>
              </a:rPr>
              <a:t>the </a:t>
            </a:r>
            <a:r>
              <a:rPr sz="2000" dirty="0">
                <a:latin typeface="Times New Roman"/>
                <a:cs typeface="Times New Roman"/>
              </a:rPr>
              <a:t>other </a:t>
            </a:r>
            <a:r>
              <a:rPr sz="2000" spc="-5" dirty="0">
                <a:latin typeface="Times New Roman"/>
                <a:cs typeface="Times New Roman"/>
              </a:rPr>
              <a:t>side, the receiver. </a:t>
            </a:r>
            <a:r>
              <a:rPr sz="2000" spc="5" dirty="0">
                <a:latin typeface="Times New Roman"/>
                <a:cs typeface="Times New Roman"/>
              </a:rPr>
              <a:t>In </a:t>
            </a:r>
            <a:r>
              <a:rPr sz="2000" spc="-5" dirty="0">
                <a:latin typeface="Times New Roman"/>
                <a:cs typeface="Times New Roman"/>
              </a:rPr>
              <a:t>undamaged </a:t>
            </a:r>
            <a:r>
              <a:rPr sz="2000" dirty="0">
                <a:latin typeface="Times New Roman"/>
                <a:cs typeface="Times New Roman"/>
              </a:rPr>
              <a:t>pipes, </a:t>
            </a:r>
            <a:r>
              <a:rPr sz="2000" spc="-5" dirty="0">
                <a:latin typeface="Times New Roman"/>
                <a:cs typeface="Times New Roman"/>
              </a:rPr>
              <a:t>the signals  picked </a:t>
            </a:r>
            <a:r>
              <a:rPr sz="2000" dirty="0">
                <a:latin typeface="Times New Roman"/>
                <a:cs typeface="Times New Roman"/>
              </a:rPr>
              <a:t>up by </a:t>
            </a:r>
            <a:r>
              <a:rPr sz="2000" spc="-5" dirty="0">
                <a:latin typeface="Times New Roman"/>
                <a:cs typeface="Times New Roman"/>
              </a:rPr>
              <a:t>the receiver </a:t>
            </a:r>
            <a:r>
              <a:rPr sz="2000" dirty="0">
                <a:latin typeface="Times New Roman"/>
                <a:cs typeface="Times New Roman"/>
              </a:rPr>
              <a:t>probe are from </a:t>
            </a:r>
            <a:r>
              <a:rPr sz="2000" spc="-5" dirty="0">
                <a:latin typeface="Times New Roman"/>
                <a:cs typeface="Times New Roman"/>
              </a:rPr>
              <a:t>two </a:t>
            </a:r>
            <a:r>
              <a:rPr sz="2000" dirty="0">
                <a:latin typeface="Times New Roman"/>
                <a:cs typeface="Times New Roman"/>
              </a:rPr>
              <a:t>waves: one </a:t>
            </a:r>
            <a:r>
              <a:rPr sz="2000" spc="-5" dirty="0">
                <a:latin typeface="Times New Roman"/>
                <a:cs typeface="Times New Roman"/>
              </a:rPr>
              <a:t>that travels </a:t>
            </a:r>
            <a:r>
              <a:rPr sz="2000" dirty="0">
                <a:latin typeface="Times New Roman"/>
                <a:cs typeface="Times New Roman"/>
              </a:rPr>
              <a:t>along the  surface and one </a:t>
            </a:r>
            <a:r>
              <a:rPr sz="2000" spc="-5" dirty="0">
                <a:latin typeface="Times New Roman"/>
                <a:cs typeface="Times New Roman"/>
              </a:rPr>
              <a:t>that reflects </a:t>
            </a:r>
            <a:r>
              <a:rPr sz="2000" dirty="0">
                <a:latin typeface="Times New Roman"/>
                <a:cs typeface="Times New Roman"/>
              </a:rPr>
              <a:t>off </a:t>
            </a:r>
            <a:r>
              <a:rPr sz="2000" spc="-5" dirty="0">
                <a:latin typeface="Times New Roman"/>
                <a:cs typeface="Times New Roman"/>
              </a:rPr>
              <a:t>the </a:t>
            </a:r>
            <a:r>
              <a:rPr sz="2000" dirty="0">
                <a:latin typeface="Times New Roman"/>
                <a:cs typeface="Times New Roman"/>
              </a:rPr>
              <a:t>far </a:t>
            </a:r>
            <a:r>
              <a:rPr sz="2000" spc="-5" dirty="0">
                <a:latin typeface="Times New Roman"/>
                <a:cs typeface="Times New Roman"/>
              </a:rPr>
              <a:t>wall. </a:t>
            </a:r>
            <a:r>
              <a:rPr sz="2000" spc="5" dirty="0">
                <a:latin typeface="Times New Roman"/>
                <a:cs typeface="Times New Roman"/>
              </a:rPr>
              <a:t>When </a:t>
            </a:r>
            <a:r>
              <a:rPr sz="2000" dirty="0">
                <a:latin typeface="Times New Roman"/>
                <a:cs typeface="Times New Roman"/>
              </a:rPr>
              <a:t>a </a:t>
            </a:r>
            <a:r>
              <a:rPr sz="2000" spc="-5" dirty="0">
                <a:latin typeface="Times New Roman"/>
                <a:cs typeface="Times New Roman"/>
              </a:rPr>
              <a:t>crack </a:t>
            </a:r>
            <a:r>
              <a:rPr sz="2000" dirty="0">
                <a:latin typeface="Times New Roman"/>
                <a:cs typeface="Times New Roman"/>
              </a:rPr>
              <a:t>is </a:t>
            </a:r>
            <a:r>
              <a:rPr sz="2000" spc="-5" dirty="0">
                <a:latin typeface="Times New Roman"/>
                <a:cs typeface="Times New Roman"/>
              </a:rPr>
              <a:t>present, </a:t>
            </a:r>
            <a:r>
              <a:rPr sz="2000" dirty="0">
                <a:latin typeface="Times New Roman"/>
                <a:cs typeface="Times New Roman"/>
              </a:rPr>
              <a:t>there </a:t>
            </a:r>
            <a:r>
              <a:rPr sz="2000" spc="-5" dirty="0">
                <a:latin typeface="Times New Roman"/>
                <a:cs typeface="Times New Roman"/>
              </a:rPr>
              <a:t>is  </a:t>
            </a:r>
            <a:r>
              <a:rPr sz="2000" dirty="0">
                <a:latin typeface="Times New Roman"/>
                <a:cs typeface="Times New Roman"/>
              </a:rPr>
              <a:t>a </a:t>
            </a:r>
            <a:r>
              <a:rPr sz="2000" spc="-5" dirty="0">
                <a:latin typeface="Times New Roman"/>
                <a:cs typeface="Times New Roman"/>
              </a:rPr>
              <a:t>diffraction </a:t>
            </a:r>
            <a:r>
              <a:rPr sz="2000" dirty="0">
                <a:latin typeface="Times New Roman"/>
                <a:cs typeface="Times New Roman"/>
              </a:rPr>
              <a:t>of the </a:t>
            </a:r>
            <a:r>
              <a:rPr sz="2000" spc="-5" dirty="0">
                <a:latin typeface="Times New Roman"/>
                <a:cs typeface="Times New Roman"/>
              </a:rPr>
              <a:t>ultrasonic </a:t>
            </a:r>
            <a:r>
              <a:rPr sz="2000" dirty="0">
                <a:latin typeface="Times New Roman"/>
                <a:cs typeface="Times New Roman"/>
              </a:rPr>
              <a:t>wave from </a:t>
            </a:r>
            <a:r>
              <a:rPr sz="2000" spc="-5" dirty="0">
                <a:latin typeface="Times New Roman"/>
                <a:cs typeface="Times New Roman"/>
              </a:rPr>
              <a:t>the tip(s) </a:t>
            </a:r>
            <a:r>
              <a:rPr sz="2000" dirty="0">
                <a:latin typeface="Times New Roman"/>
                <a:cs typeface="Times New Roman"/>
              </a:rPr>
              <a:t>of </a:t>
            </a:r>
            <a:r>
              <a:rPr sz="2000" spc="-5" dirty="0">
                <a:latin typeface="Times New Roman"/>
                <a:cs typeface="Times New Roman"/>
              </a:rPr>
              <a:t>the crack. Using </a:t>
            </a:r>
            <a:r>
              <a:rPr sz="2000" dirty="0">
                <a:latin typeface="Times New Roman"/>
                <a:cs typeface="Times New Roman"/>
              </a:rPr>
              <a:t>the  </a:t>
            </a:r>
            <a:r>
              <a:rPr sz="2000" spc="-5" dirty="0">
                <a:latin typeface="Times New Roman"/>
                <a:cs typeface="Times New Roman"/>
              </a:rPr>
              <a:t>measured </a:t>
            </a:r>
            <a:r>
              <a:rPr sz="2000" spc="-10" dirty="0">
                <a:latin typeface="Times New Roman"/>
                <a:cs typeface="Times New Roman"/>
              </a:rPr>
              <a:t>time </a:t>
            </a:r>
            <a:r>
              <a:rPr sz="2000" dirty="0">
                <a:latin typeface="Times New Roman"/>
                <a:cs typeface="Times New Roman"/>
              </a:rPr>
              <a:t>of </a:t>
            </a:r>
            <a:r>
              <a:rPr sz="2000" spc="-5" dirty="0">
                <a:latin typeface="Times New Roman"/>
                <a:cs typeface="Times New Roman"/>
              </a:rPr>
              <a:t>flight </a:t>
            </a:r>
            <a:r>
              <a:rPr sz="2000" dirty="0">
                <a:latin typeface="Times New Roman"/>
                <a:cs typeface="Times New Roman"/>
              </a:rPr>
              <a:t>of </a:t>
            </a:r>
            <a:r>
              <a:rPr sz="2000" spc="-5" dirty="0">
                <a:latin typeface="Times New Roman"/>
                <a:cs typeface="Times New Roman"/>
              </a:rPr>
              <a:t>the pulse, the </a:t>
            </a:r>
            <a:r>
              <a:rPr sz="2000" dirty="0">
                <a:latin typeface="Times New Roman"/>
                <a:cs typeface="Times New Roman"/>
              </a:rPr>
              <a:t>depth of a </a:t>
            </a:r>
            <a:r>
              <a:rPr sz="2000" spc="-5" dirty="0">
                <a:latin typeface="Times New Roman"/>
                <a:cs typeface="Times New Roman"/>
              </a:rPr>
              <a:t>crack tips </a:t>
            </a:r>
            <a:r>
              <a:rPr sz="2000" dirty="0">
                <a:latin typeface="Times New Roman"/>
                <a:cs typeface="Times New Roman"/>
              </a:rPr>
              <a:t>can be </a:t>
            </a:r>
            <a:r>
              <a:rPr sz="2000" spc="-5" dirty="0">
                <a:latin typeface="Times New Roman"/>
                <a:cs typeface="Times New Roman"/>
              </a:rPr>
              <a:t>calculated  </a:t>
            </a:r>
            <a:r>
              <a:rPr sz="2000" spc="-10" dirty="0">
                <a:latin typeface="Times New Roman"/>
                <a:cs typeface="Times New Roman"/>
              </a:rPr>
              <a:t>automatically </a:t>
            </a:r>
            <a:r>
              <a:rPr sz="2000" dirty="0">
                <a:latin typeface="Times New Roman"/>
                <a:cs typeface="Times New Roman"/>
              </a:rPr>
              <a:t>by </a:t>
            </a:r>
            <a:r>
              <a:rPr sz="2000" spc="-10" dirty="0">
                <a:latin typeface="Times New Roman"/>
                <a:cs typeface="Times New Roman"/>
              </a:rPr>
              <a:t>simple</a:t>
            </a:r>
            <a:r>
              <a:rPr sz="2000" spc="10" dirty="0">
                <a:latin typeface="Times New Roman"/>
                <a:cs typeface="Times New Roman"/>
              </a:rPr>
              <a:t> </a:t>
            </a:r>
            <a:r>
              <a:rPr sz="2000" spc="-5" dirty="0">
                <a:latin typeface="Times New Roman"/>
                <a:cs typeface="Times New Roman"/>
              </a:rPr>
              <a:t>trigonometry.</a:t>
            </a:r>
            <a:endParaRPr sz="2000">
              <a:latin typeface="Times New Roman"/>
              <a:cs typeface="Times New Roman"/>
            </a:endParaRPr>
          </a:p>
        </p:txBody>
      </p:sp>
    </p:spTree>
    <p:extLst>
      <p:ext uri="{BB962C8B-B14F-4D97-AF65-F5344CB8AC3E}">
        <p14:creationId xmlns:p14="http://schemas.microsoft.com/office/powerpoint/2010/main" val="920138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35579" y="368492"/>
            <a:ext cx="3663315" cy="505267"/>
          </a:xfrm>
          <a:prstGeom prst="rect">
            <a:avLst/>
          </a:prstGeom>
        </p:spPr>
        <p:txBody>
          <a:bodyPr vert="horz" wrap="square" lIns="0" tIns="12700" rIns="0" bIns="0" rtlCol="0">
            <a:spAutoFit/>
          </a:bodyPr>
          <a:lstStyle/>
          <a:p>
            <a:pPr marL="12700">
              <a:lnSpc>
                <a:spcPct val="100000"/>
              </a:lnSpc>
              <a:spcBef>
                <a:spcPts val="100"/>
              </a:spcBef>
            </a:pPr>
            <a:r>
              <a:rPr sz="3200" spc="-5" dirty="0"/>
              <a:t>Modes </a:t>
            </a:r>
            <a:r>
              <a:rPr sz="3200" dirty="0"/>
              <a:t>of</a:t>
            </a:r>
            <a:r>
              <a:rPr sz="3200" spc="-80" dirty="0"/>
              <a:t> </a:t>
            </a:r>
            <a:r>
              <a:rPr sz="3200" spc="-5" dirty="0"/>
              <a:t>Display</a:t>
            </a:r>
            <a:endParaRPr sz="3200" dirty="0"/>
          </a:p>
        </p:txBody>
      </p:sp>
      <p:sp>
        <p:nvSpPr>
          <p:cNvPr id="3" name="object 3"/>
          <p:cNvSpPr txBox="1"/>
          <p:nvPr/>
        </p:nvSpPr>
        <p:spPr>
          <a:xfrm>
            <a:off x="345440" y="1176020"/>
            <a:ext cx="8450580" cy="258572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Times New Roman"/>
                <a:cs typeface="Times New Roman"/>
              </a:rPr>
              <a:t>Ultrasonic </a:t>
            </a:r>
            <a:r>
              <a:rPr sz="2400" dirty="0">
                <a:latin typeface="Times New Roman"/>
                <a:cs typeface="Times New Roman"/>
              </a:rPr>
              <a:t>data </a:t>
            </a:r>
            <a:r>
              <a:rPr sz="2400" spc="-5" dirty="0">
                <a:latin typeface="Times New Roman"/>
                <a:cs typeface="Times New Roman"/>
              </a:rPr>
              <a:t>can </a:t>
            </a:r>
            <a:r>
              <a:rPr sz="2400" dirty="0">
                <a:latin typeface="Times New Roman"/>
                <a:cs typeface="Times New Roman"/>
              </a:rPr>
              <a:t>be collected and displayed in a </a:t>
            </a:r>
            <a:r>
              <a:rPr sz="2400" spc="-5" dirty="0">
                <a:latin typeface="Times New Roman"/>
                <a:cs typeface="Times New Roman"/>
              </a:rPr>
              <a:t>number </a:t>
            </a:r>
            <a:r>
              <a:rPr sz="2400" dirty="0">
                <a:latin typeface="Times New Roman"/>
                <a:cs typeface="Times New Roman"/>
              </a:rPr>
              <a:t>of  </a:t>
            </a:r>
            <a:r>
              <a:rPr sz="2400" spc="-5" dirty="0">
                <a:latin typeface="Times New Roman"/>
                <a:cs typeface="Times New Roman"/>
              </a:rPr>
              <a:t>different formats. </a:t>
            </a:r>
            <a:r>
              <a:rPr sz="2400" dirty="0">
                <a:latin typeface="Times New Roman"/>
                <a:cs typeface="Times New Roman"/>
              </a:rPr>
              <a:t>The three </a:t>
            </a:r>
            <a:r>
              <a:rPr sz="2400" spc="-10" dirty="0">
                <a:latin typeface="Times New Roman"/>
                <a:cs typeface="Times New Roman"/>
              </a:rPr>
              <a:t>most common </a:t>
            </a:r>
            <a:r>
              <a:rPr sz="2400" spc="-5" dirty="0">
                <a:latin typeface="Times New Roman"/>
                <a:cs typeface="Times New Roman"/>
              </a:rPr>
              <a:t>formats </a:t>
            </a:r>
            <a:r>
              <a:rPr sz="2400" dirty="0">
                <a:latin typeface="Times New Roman"/>
                <a:cs typeface="Times New Roman"/>
              </a:rPr>
              <a:t>are </a:t>
            </a:r>
            <a:r>
              <a:rPr sz="2400" spc="-5" dirty="0">
                <a:latin typeface="Times New Roman"/>
                <a:cs typeface="Times New Roman"/>
              </a:rPr>
              <a:t>know </a:t>
            </a:r>
            <a:r>
              <a:rPr sz="2400" dirty="0">
                <a:latin typeface="Times New Roman"/>
                <a:cs typeface="Times New Roman"/>
              </a:rPr>
              <a:t>in the  </a:t>
            </a:r>
            <a:r>
              <a:rPr sz="2400" spc="-5" dirty="0">
                <a:latin typeface="Times New Roman"/>
                <a:cs typeface="Times New Roman"/>
              </a:rPr>
              <a:t>NDT </a:t>
            </a:r>
            <a:r>
              <a:rPr sz="2400" dirty="0">
                <a:latin typeface="Times New Roman"/>
                <a:cs typeface="Times New Roman"/>
              </a:rPr>
              <a:t>world as </a:t>
            </a:r>
            <a:r>
              <a:rPr sz="2400" b="1" spc="-5" dirty="0">
                <a:latin typeface="Times New Roman"/>
                <a:cs typeface="Times New Roman"/>
              </a:rPr>
              <a:t>A-scan</a:t>
            </a:r>
            <a:r>
              <a:rPr sz="2400" spc="-5" dirty="0">
                <a:latin typeface="Times New Roman"/>
                <a:cs typeface="Times New Roman"/>
              </a:rPr>
              <a:t>, </a:t>
            </a:r>
            <a:r>
              <a:rPr sz="2400" b="1" spc="-5" dirty="0">
                <a:latin typeface="Times New Roman"/>
                <a:cs typeface="Times New Roman"/>
              </a:rPr>
              <a:t>B-scan </a:t>
            </a:r>
            <a:r>
              <a:rPr sz="2400" dirty="0">
                <a:latin typeface="Times New Roman"/>
                <a:cs typeface="Times New Roman"/>
              </a:rPr>
              <a:t>and </a:t>
            </a:r>
            <a:r>
              <a:rPr sz="2400" b="1" spc="-5" dirty="0">
                <a:latin typeface="Times New Roman"/>
                <a:cs typeface="Times New Roman"/>
              </a:rPr>
              <a:t>C-scan </a:t>
            </a:r>
            <a:r>
              <a:rPr sz="2400" dirty="0">
                <a:latin typeface="Times New Roman"/>
                <a:cs typeface="Times New Roman"/>
              </a:rPr>
              <a:t>presentations. </a:t>
            </a:r>
            <a:r>
              <a:rPr sz="2400" spc="-5" dirty="0">
                <a:latin typeface="Times New Roman"/>
                <a:cs typeface="Times New Roman"/>
              </a:rPr>
              <a:t>Each  </a:t>
            </a:r>
            <a:r>
              <a:rPr sz="2400" dirty="0">
                <a:latin typeface="Times New Roman"/>
                <a:cs typeface="Times New Roman"/>
              </a:rPr>
              <a:t>presentation </a:t>
            </a:r>
            <a:r>
              <a:rPr sz="2400" spc="-10" dirty="0">
                <a:latin typeface="Times New Roman"/>
                <a:cs typeface="Times New Roman"/>
              </a:rPr>
              <a:t>mode </a:t>
            </a:r>
            <a:r>
              <a:rPr sz="2400" dirty="0">
                <a:latin typeface="Times New Roman"/>
                <a:cs typeface="Times New Roman"/>
              </a:rPr>
              <a:t>provides a </a:t>
            </a:r>
            <a:r>
              <a:rPr sz="2400" spc="-5" dirty="0">
                <a:latin typeface="Times New Roman"/>
                <a:cs typeface="Times New Roman"/>
              </a:rPr>
              <a:t>different way </a:t>
            </a:r>
            <a:r>
              <a:rPr sz="2400" dirty="0">
                <a:latin typeface="Times New Roman"/>
                <a:cs typeface="Times New Roman"/>
              </a:rPr>
              <a:t>of looking </a:t>
            </a:r>
            <a:r>
              <a:rPr sz="2400" spc="-5" dirty="0">
                <a:latin typeface="Times New Roman"/>
                <a:cs typeface="Times New Roman"/>
              </a:rPr>
              <a:t>at </a:t>
            </a:r>
            <a:r>
              <a:rPr sz="2400" dirty="0">
                <a:latin typeface="Times New Roman"/>
                <a:cs typeface="Times New Roman"/>
              </a:rPr>
              <a:t>and  evaluating the region of </a:t>
            </a:r>
            <a:r>
              <a:rPr sz="2400" spc="-5" dirty="0">
                <a:latin typeface="Times New Roman"/>
                <a:cs typeface="Times New Roman"/>
              </a:rPr>
              <a:t>material being inspected. </a:t>
            </a:r>
            <a:r>
              <a:rPr sz="2400" dirty="0">
                <a:latin typeface="Times New Roman"/>
                <a:cs typeface="Times New Roman"/>
              </a:rPr>
              <a:t>Modern  </a:t>
            </a:r>
            <a:r>
              <a:rPr sz="2400" spc="-5" dirty="0">
                <a:latin typeface="Times New Roman"/>
                <a:cs typeface="Times New Roman"/>
              </a:rPr>
              <a:t>computerized ultrasonic </a:t>
            </a:r>
            <a:r>
              <a:rPr sz="2400" dirty="0">
                <a:latin typeface="Times New Roman"/>
                <a:cs typeface="Times New Roman"/>
              </a:rPr>
              <a:t>scanning </a:t>
            </a:r>
            <a:r>
              <a:rPr sz="2400" spc="-5" dirty="0">
                <a:latin typeface="Times New Roman"/>
                <a:cs typeface="Times New Roman"/>
              </a:rPr>
              <a:t>systems can </a:t>
            </a:r>
            <a:r>
              <a:rPr sz="2400" dirty="0">
                <a:latin typeface="Times New Roman"/>
                <a:cs typeface="Times New Roman"/>
              </a:rPr>
              <a:t>display data in all  three presentation </a:t>
            </a:r>
            <a:r>
              <a:rPr sz="2400" spc="-5" dirty="0">
                <a:latin typeface="Times New Roman"/>
                <a:cs typeface="Times New Roman"/>
              </a:rPr>
              <a:t>forms</a:t>
            </a:r>
            <a:r>
              <a:rPr sz="2400" spc="-25" dirty="0">
                <a:latin typeface="Times New Roman"/>
                <a:cs typeface="Times New Roman"/>
              </a:rPr>
              <a:t> </a:t>
            </a:r>
            <a:r>
              <a:rPr sz="2400" dirty="0">
                <a:latin typeface="Times New Roman"/>
                <a:cs typeface="Times New Roman"/>
              </a:rPr>
              <a:t>simultaneously.</a:t>
            </a:r>
            <a:endParaRPr sz="2400">
              <a:latin typeface="Times New Roman"/>
              <a:cs typeface="Times New Roman"/>
            </a:endParaRPr>
          </a:p>
        </p:txBody>
      </p:sp>
    </p:spTree>
    <p:extLst>
      <p:ext uri="{BB962C8B-B14F-4D97-AF65-F5344CB8AC3E}">
        <p14:creationId xmlns:p14="http://schemas.microsoft.com/office/powerpoint/2010/main" val="126659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25550" y="1477010"/>
            <a:ext cx="6720839" cy="460057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25550" y="168587"/>
            <a:ext cx="7080250" cy="689932"/>
          </a:xfrm>
          <a:prstGeom prst="rect">
            <a:avLst/>
          </a:prstGeom>
        </p:spPr>
        <p:txBody>
          <a:bodyPr vert="horz" wrap="square" lIns="0" tIns="12700" rIns="0" bIns="0" rtlCol="0">
            <a:spAutoFit/>
          </a:bodyPr>
          <a:lstStyle/>
          <a:p>
            <a:pPr marL="12700">
              <a:lnSpc>
                <a:spcPct val="100000"/>
              </a:lnSpc>
              <a:spcBef>
                <a:spcPts val="100"/>
              </a:spcBef>
            </a:pPr>
            <a:r>
              <a:rPr sz="4400" spc="-5" dirty="0"/>
              <a:t>Principle </a:t>
            </a:r>
            <a:r>
              <a:rPr sz="4400" dirty="0"/>
              <a:t>of</a:t>
            </a:r>
            <a:r>
              <a:rPr sz="4400" spc="-30" dirty="0"/>
              <a:t> </a:t>
            </a:r>
            <a:r>
              <a:rPr sz="4400" spc="-5" dirty="0"/>
              <a:t>Operation</a:t>
            </a:r>
            <a:endParaRPr sz="4400" dirty="0"/>
          </a:p>
        </p:txBody>
      </p:sp>
    </p:spTree>
    <p:extLst>
      <p:ext uri="{BB962C8B-B14F-4D97-AF65-F5344CB8AC3E}">
        <p14:creationId xmlns:p14="http://schemas.microsoft.com/office/powerpoint/2010/main" val="1660947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42690" y="171450"/>
            <a:ext cx="3039110" cy="695960"/>
          </a:xfrm>
          <a:prstGeom prst="rect">
            <a:avLst/>
          </a:prstGeom>
        </p:spPr>
        <p:txBody>
          <a:bodyPr vert="horz" wrap="square" lIns="0" tIns="12700" rIns="0" bIns="0" rtlCol="0">
            <a:spAutoFit/>
          </a:bodyPr>
          <a:lstStyle/>
          <a:p>
            <a:pPr marL="12700">
              <a:lnSpc>
                <a:spcPct val="100000"/>
              </a:lnSpc>
              <a:spcBef>
                <a:spcPts val="100"/>
              </a:spcBef>
            </a:pPr>
            <a:r>
              <a:rPr sz="4400" dirty="0"/>
              <a:t>A</a:t>
            </a:r>
            <a:r>
              <a:rPr sz="4400" spc="-85" dirty="0"/>
              <a:t> </a:t>
            </a:r>
            <a:r>
              <a:rPr sz="4400" spc="-5" dirty="0"/>
              <a:t>Scan</a:t>
            </a:r>
            <a:endParaRPr sz="4400" dirty="0"/>
          </a:p>
        </p:txBody>
      </p:sp>
      <p:sp>
        <p:nvSpPr>
          <p:cNvPr id="3" name="object 3"/>
          <p:cNvSpPr txBox="1"/>
          <p:nvPr/>
        </p:nvSpPr>
        <p:spPr>
          <a:xfrm>
            <a:off x="535940" y="1557020"/>
            <a:ext cx="8061325" cy="3874770"/>
          </a:xfrm>
          <a:prstGeom prst="rect">
            <a:avLst/>
          </a:prstGeom>
        </p:spPr>
        <p:txBody>
          <a:bodyPr vert="horz" wrap="square" lIns="0" tIns="12700" rIns="0" bIns="0" rtlCol="0">
            <a:spAutoFit/>
          </a:bodyPr>
          <a:lstStyle/>
          <a:p>
            <a:pPr marL="12700" marR="5715" algn="just">
              <a:lnSpc>
                <a:spcPct val="100000"/>
              </a:lnSpc>
              <a:spcBef>
                <a:spcPts val="100"/>
              </a:spcBef>
            </a:pPr>
            <a:r>
              <a:rPr sz="2000" dirty="0">
                <a:latin typeface="Times New Roman"/>
                <a:cs typeface="Times New Roman"/>
              </a:rPr>
              <a:t>A </a:t>
            </a:r>
            <a:r>
              <a:rPr sz="2000" spc="-5" dirty="0">
                <a:latin typeface="Times New Roman"/>
                <a:cs typeface="Times New Roman"/>
              </a:rPr>
              <a:t>Scan is </a:t>
            </a:r>
            <a:r>
              <a:rPr sz="2000" dirty="0">
                <a:latin typeface="Times New Roman"/>
                <a:cs typeface="Times New Roman"/>
              </a:rPr>
              <a:t>one of </a:t>
            </a:r>
            <a:r>
              <a:rPr sz="2000" spc="-5" dirty="0">
                <a:latin typeface="Times New Roman"/>
                <a:cs typeface="Times New Roman"/>
              </a:rPr>
              <a:t>the simplest method </a:t>
            </a:r>
            <a:r>
              <a:rPr sz="2000" dirty="0">
                <a:latin typeface="Times New Roman"/>
                <a:cs typeface="Times New Roman"/>
              </a:rPr>
              <a:t>of </a:t>
            </a:r>
            <a:r>
              <a:rPr sz="2000" spc="-5" dirty="0">
                <a:latin typeface="Times New Roman"/>
                <a:cs typeface="Times New Roman"/>
              </a:rPr>
              <a:t>displaying the results </a:t>
            </a:r>
            <a:r>
              <a:rPr sz="2000" dirty="0">
                <a:latin typeface="Times New Roman"/>
                <a:cs typeface="Times New Roman"/>
              </a:rPr>
              <a:t>of </a:t>
            </a:r>
            <a:r>
              <a:rPr sz="2000" spc="-5" dirty="0">
                <a:latin typeface="Times New Roman"/>
                <a:cs typeface="Times New Roman"/>
              </a:rPr>
              <a:t>ultrasonic   testing. </a:t>
            </a:r>
            <a:r>
              <a:rPr sz="2000" dirty="0">
                <a:latin typeface="Times New Roman"/>
                <a:cs typeface="Times New Roman"/>
              </a:rPr>
              <a:t>Here the </a:t>
            </a:r>
            <a:r>
              <a:rPr sz="2000" spc="-10" dirty="0">
                <a:latin typeface="Times New Roman"/>
                <a:cs typeface="Times New Roman"/>
              </a:rPr>
              <a:t>time </a:t>
            </a:r>
            <a:r>
              <a:rPr sz="2000" dirty="0">
                <a:latin typeface="Times New Roman"/>
                <a:cs typeface="Times New Roman"/>
              </a:rPr>
              <a:t>of </a:t>
            </a:r>
            <a:r>
              <a:rPr sz="2000" spc="-5" dirty="0">
                <a:latin typeface="Times New Roman"/>
                <a:cs typeface="Times New Roman"/>
              </a:rPr>
              <a:t>flight </a:t>
            </a:r>
            <a:r>
              <a:rPr sz="2000" dirty="0">
                <a:latin typeface="Times New Roman"/>
                <a:cs typeface="Times New Roman"/>
              </a:rPr>
              <a:t>of </a:t>
            </a:r>
            <a:r>
              <a:rPr sz="2000" spc="-5" dirty="0">
                <a:latin typeface="Times New Roman"/>
                <a:cs typeface="Times New Roman"/>
              </a:rPr>
              <a:t>the </a:t>
            </a:r>
            <a:r>
              <a:rPr sz="2000" dirty="0">
                <a:latin typeface="Times New Roman"/>
                <a:cs typeface="Times New Roman"/>
              </a:rPr>
              <a:t>pulse </a:t>
            </a:r>
            <a:r>
              <a:rPr sz="2000" spc="-5" dirty="0">
                <a:latin typeface="Times New Roman"/>
                <a:cs typeface="Times New Roman"/>
              </a:rPr>
              <a:t>is represented </a:t>
            </a:r>
            <a:r>
              <a:rPr sz="2000" dirty="0">
                <a:latin typeface="Times New Roman"/>
                <a:cs typeface="Times New Roman"/>
              </a:rPr>
              <a:t>in X axis and the  </a:t>
            </a:r>
            <a:r>
              <a:rPr sz="2000" spc="-5" dirty="0">
                <a:latin typeface="Times New Roman"/>
                <a:cs typeface="Times New Roman"/>
              </a:rPr>
              <a:t>amplitude </a:t>
            </a:r>
            <a:r>
              <a:rPr sz="2000" dirty="0">
                <a:latin typeface="Times New Roman"/>
                <a:cs typeface="Times New Roman"/>
              </a:rPr>
              <a:t>of </a:t>
            </a:r>
            <a:r>
              <a:rPr sz="2000" spc="-5" dirty="0">
                <a:latin typeface="Times New Roman"/>
                <a:cs typeface="Times New Roman"/>
              </a:rPr>
              <a:t>the </a:t>
            </a:r>
            <a:r>
              <a:rPr sz="2000" dirty="0">
                <a:latin typeface="Times New Roman"/>
                <a:cs typeface="Times New Roman"/>
              </a:rPr>
              <a:t>echoes </a:t>
            </a:r>
            <a:r>
              <a:rPr sz="2000" spc="-5" dirty="0">
                <a:latin typeface="Times New Roman"/>
                <a:cs typeface="Times New Roman"/>
              </a:rPr>
              <a:t>are represented </a:t>
            </a:r>
            <a:r>
              <a:rPr sz="2000" dirty="0">
                <a:latin typeface="Times New Roman"/>
                <a:cs typeface="Times New Roman"/>
              </a:rPr>
              <a:t>in Y</a:t>
            </a:r>
            <a:r>
              <a:rPr sz="2000" spc="60" dirty="0">
                <a:latin typeface="Times New Roman"/>
                <a:cs typeface="Times New Roman"/>
              </a:rPr>
              <a:t> </a:t>
            </a:r>
            <a:r>
              <a:rPr sz="2000" spc="-5" dirty="0">
                <a:latin typeface="Times New Roman"/>
                <a:cs typeface="Times New Roman"/>
              </a:rPr>
              <a:t>axis.</a:t>
            </a:r>
            <a:endParaRPr sz="2000">
              <a:latin typeface="Times New Roman"/>
              <a:cs typeface="Times New Roman"/>
            </a:endParaRPr>
          </a:p>
          <a:p>
            <a:pPr marL="12700" marR="5080" algn="just">
              <a:lnSpc>
                <a:spcPct val="100000"/>
              </a:lnSpc>
              <a:spcBef>
                <a:spcPts val="500"/>
              </a:spcBef>
            </a:pPr>
            <a:r>
              <a:rPr sz="2000" dirty="0">
                <a:latin typeface="Times New Roman"/>
                <a:cs typeface="Times New Roman"/>
              </a:rPr>
              <a:t>In </a:t>
            </a:r>
            <a:r>
              <a:rPr sz="2000" spc="-5" dirty="0">
                <a:latin typeface="Times New Roman"/>
                <a:cs typeface="Times New Roman"/>
              </a:rPr>
              <a:t>this, certain amount </a:t>
            </a:r>
            <a:r>
              <a:rPr sz="2000" dirty="0">
                <a:latin typeface="Times New Roman"/>
                <a:cs typeface="Times New Roman"/>
              </a:rPr>
              <a:t>of </a:t>
            </a:r>
            <a:r>
              <a:rPr sz="2000" spc="-5" dirty="0">
                <a:latin typeface="Times New Roman"/>
                <a:cs typeface="Times New Roman"/>
              </a:rPr>
              <a:t>ultrasonic </a:t>
            </a:r>
            <a:r>
              <a:rPr sz="2000" dirty="0">
                <a:latin typeface="Times New Roman"/>
                <a:cs typeface="Times New Roman"/>
              </a:rPr>
              <a:t>energy </a:t>
            </a:r>
            <a:r>
              <a:rPr sz="2000" spc="-5" dirty="0">
                <a:latin typeface="Times New Roman"/>
                <a:cs typeface="Times New Roman"/>
              </a:rPr>
              <a:t>is reflected </a:t>
            </a:r>
            <a:r>
              <a:rPr sz="2000" dirty="0">
                <a:latin typeface="Times New Roman"/>
                <a:cs typeface="Times New Roman"/>
              </a:rPr>
              <a:t>at </a:t>
            </a:r>
            <a:r>
              <a:rPr sz="2000" spc="-5" dirty="0">
                <a:latin typeface="Times New Roman"/>
                <a:cs typeface="Times New Roman"/>
              </a:rPr>
              <a:t>the </a:t>
            </a:r>
            <a:r>
              <a:rPr sz="2000" dirty="0">
                <a:latin typeface="Times New Roman"/>
                <a:cs typeface="Times New Roman"/>
              </a:rPr>
              <a:t>top </a:t>
            </a:r>
            <a:r>
              <a:rPr sz="2000" spc="-5" dirty="0">
                <a:latin typeface="Times New Roman"/>
                <a:cs typeface="Times New Roman"/>
              </a:rPr>
              <a:t>and </a:t>
            </a:r>
            <a:r>
              <a:rPr sz="2000" dirty="0">
                <a:latin typeface="Times New Roman"/>
                <a:cs typeface="Times New Roman"/>
              </a:rPr>
              <a:t>bottom  faces of </a:t>
            </a:r>
            <a:r>
              <a:rPr sz="2000" spc="-5" dirty="0">
                <a:latin typeface="Times New Roman"/>
                <a:cs typeface="Times New Roman"/>
              </a:rPr>
              <a:t>the </a:t>
            </a:r>
            <a:r>
              <a:rPr sz="2000" spc="-10" dirty="0">
                <a:latin typeface="Times New Roman"/>
                <a:cs typeface="Times New Roman"/>
              </a:rPr>
              <a:t>material. </a:t>
            </a:r>
            <a:r>
              <a:rPr sz="2000" dirty="0">
                <a:latin typeface="Times New Roman"/>
                <a:cs typeface="Times New Roman"/>
              </a:rPr>
              <a:t>The echoes from </a:t>
            </a:r>
            <a:r>
              <a:rPr sz="2000" spc="-5" dirty="0">
                <a:latin typeface="Times New Roman"/>
                <a:cs typeface="Times New Roman"/>
              </a:rPr>
              <a:t>the </a:t>
            </a:r>
            <a:r>
              <a:rPr sz="2000" dirty="0">
                <a:latin typeface="Times New Roman"/>
                <a:cs typeface="Times New Roman"/>
              </a:rPr>
              <a:t>top and bottom faces give the </a:t>
            </a:r>
            <a:r>
              <a:rPr sz="2000" spc="-5" dirty="0">
                <a:latin typeface="Times New Roman"/>
                <a:cs typeface="Times New Roman"/>
              </a:rPr>
              <a:t>initial  </a:t>
            </a:r>
            <a:r>
              <a:rPr sz="2000" dirty="0">
                <a:latin typeface="Times New Roman"/>
                <a:cs typeface="Times New Roman"/>
              </a:rPr>
              <a:t>and </a:t>
            </a:r>
            <a:r>
              <a:rPr sz="2000" spc="-5" dirty="0">
                <a:latin typeface="Times New Roman"/>
                <a:cs typeface="Times New Roman"/>
              </a:rPr>
              <a:t>back </a:t>
            </a:r>
            <a:r>
              <a:rPr sz="2000" dirty="0">
                <a:latin typeface="Times New Roman"/>
                <a:cs typeface="Times New Roman"/>
              </a:rPr>
              <a:t>wall peaks on </a:t>
            </a:r>
            <a:r>
              <a:rPr sz="2000" spc="-5" dirty="0">
                <a:latin typeface="Times New Roman"/>
                <a:cs typeface="Times New Roman"/>
              </a:rPr>
              <a:t>the</a:t>
            </a:r>
            <a:r>
              <a:rPr sz="2000" spc="10" dirty="0">
                <a:latin typeface="Times New Roman"/>
                <a:cs typeface="Times New Roman"/>
              </a:rPr>
              <a:t> </a:t>
            </a:r>
            <a:r>
              <a:rPr sz="2000" spc="-5" dirty="0">
                <a:latin typeface="Times New Roman"/>
                <a:cs typeface="Times New Roman"/>
              </a:rPr>
              <a:t>CRT.</a:t>
            </a:r>
            <a:endParaRPr sz="2000">
              <a:latin typeface="Times New Roman"/>
              <a:cs typeface="Times New Roman"/>
            </a:endParaRPr>
          </a:p>
          <a:p>
            <a:pPr marL="12700" marR="7620" algn="just">
              <a:lnSpc>
                <a:spcPct val="100000"/>
              </a:lnSpc>
              <a:spcBef>
                <a:spcPts val="500"/>
              </a:spcBef>
            </a:pPr>
            <a:r>
              <a:rPr sz="2000" dirty="0">
                <a:latin typeface="Times New Roman"/>
                <a:cs typeface="Times New Roman"/>
              </a:rPr>
              <a:t>Suppose a </a:t>
            </a:r>
            <a:r>
              <a:rPr sz="2000" spc="-5" dirty="0">
                <a:latin typeface="Times New Roman"/>
                <a:cs typeface="Times New Roman"/>
              </a:rPr>
              <a:t>defect is </a:t>
            </a:r>
            <a:r>
              <a:rPr sz="2000" dirty="0">
                <a:latin typeface="Times New Roman"/>
                <a:cs typeface="Times New Roman"/>
              </a:rPr>
              <a:t>present under </a:t>
            </a:r>
            <a:r>
              <a:rPr sz="2000" spc="-5" dirty="0">
                <a:latin typeface="Times New Roman"/>
                <a:cs typeface="Times New Roman"/>
              </a:rPr>
              <a:t>the </a:t>
            </a:r>
            <a:r>
              <a:rPr sz="2000" dirty="0">
                <a:latin typeface="Times New Roman"/>
                <a:cs typeface="Times New Roman"/>
              </a:rPr>
              <a:t>probe </a:t>
            </a:r>
            <a:r>
              <a:rPr sz="2000" spc="-5" dirty="0">
                <a:latin typeface="Times New Roman"/>
                <a:cs typeface="Times New Roman"/>
              </a:rPr>
              <a:t>in the material it </a:t>
            </a:r>
            <a:r>
              <a:rPr sz="2000" dirty="0">
                <a:latin typeface="Times New Roman"/>
                <a:cs typeface="Times New Roman"/>
              </a:rPr>
              <a:t>is </a:t>
            </a:r>
            <a:r>
              <a:rPr sz="2000" spc="-5" dirty="0">
                <a:latin typeface="Times New Roman"/>
                <a:cs typeface="Times New Roman"/>
              </a:rPr>
              <a:t>indicated as   </a:t>
            </a:r>
            <a:r>
              <a:rPr sz="2000" spc="-10" dirty="0">
                <a:latin typeface="Times New Roman"/>
                <a:cs typeface="Times New Roman"/>
              </a:rPr>
              <a:t>small </a:t>
            </a:r>
            <a:r>
              <a:rPr sz="2000" dirty="0">
                <a:latin typeface="Times New Roman"/>
                <a:cs typeface="Times New Roman"/>
              </a:rPr>
              <a:t>echoes </a:t>
            </a:r>
            <a:r>
              <a:rPr sz="2000" spc="-5" dirty="0">
                <a:latin typeface="Times New Roman"/>
                <a:cs typeface="Times New Roman"/>
              </a:rPr>
              <a:t>in CRT. This </a:t>
            </a:r>
            <a:r>
              <a:rPr sz="2000" dirty="0">
                <a:latin typeface="Times New Roman"/>
                <a:cs typeface="Times New Roman"/>
              </a:rPr>
              <a:t>corresponds </a:t>
            </a:r>
            <a:r>
              <a:rPr sz="2000" spc="-5" dirty="0">
                <a:latin typeface="Times New Roman"/>
                <a:cs typeface="Times New Roman"/>
              </a:rPr>
              <a:t>to </a:t>
            </a:r>
            <a:r>
              <a:rPr sz="2000" dirty="0">
                <a:latin typeface="Times New Roman"/>
                <a:cs typeface="Times New Roman"/>
              </a:rPr>
              <a:t>a </a:t>
            </a:r>
            <a:r>
              <a:rPr sz="2000" spc="-5" dirty="0">
                <a:latin typeface="Times New Roman"/>
                <a:cs typeface="Times New Roman"/>
              </a:rPr>
              <a:t>defect peak </a:t>
            </a:r>
            <a:r>
              <a:rPr sz="2000" dirty="0">
                <a:latin typeface="Times New Roman"/>
                <a:cs typeface="Times New Roman"/>
              </a:rPr>
              <a:t>on </a:t>
            </a:r>
            <a:r>
              <a:rPr sz="2000" spc="-5" dirty="0">
                <a:latin typeface="Times New Roman"/>
                <a:cs typeface="Times New Roman"/>
              </a:rPr>
              <a:t>the surface </a:t>
            </a:r>
            <a:r>
              <a:rPr sz="2000" dirty="0">
                <a:latin typeface="Times New Roman"/>
                <a:cs typeface="Times New Roman"/>
              </a:rPr>
              <a:t>of </a:t>
            </a:r>
            <a:r>
              <a:rPr sz="2000" spc="-5" dirty="0">
                <a:latin typeface="Times New Roman"/>
                <a:cs typeface="Times New Roman"/>
              </a:rPr>
              <a:t>CRT  screens.</a:t>
            </a:r>
            <a:endParaRPr sz="2000">
              <a:latin typeface="Times New Roman"/>
              <a:cs typeface="Times New Roman"/>
            </a:endParaRPr>
          </a:p>
          <a:p>
            <a:pPr marL="12700" marR="6350" algn="just">
              <a:lnSpc>
                <a:spcPct val="100000"/>
              </a:lnSpc>
              <a:spcBef>
                <a:spcPts val="509"/>
              </a:spcBef>
            </a:pPr>
            <a:r>
              <a:rPr sz="2000" dirty="0">
                <a:latin typeface="Times New Roman"/>
                <a:cs typeface="Times New Roman"/>
              </a:rPr>
              <a:t>The </a:t>
            </a:r>
            <a:r>
              <a:rPr sz="2000" spc="-5" dirty="0">
                <a:latin typeface="Times New Roman"/>
                <a:cs typeface="Times New Roman"/>
              </a:rPr>
              <a:t>size </a:t>
            </a:r>
            <a:r>
              <a:rPr sz="2000" dirty="0">
                <a:latin typeface="Times New Roman"/>
                <a:cs typeface="Times New Roman"/>
              </a:rPr>
              <a:t>of </a:t>
            </a:r>
            <a:r>
              <a:rPr sz="2000" spc="-5" dirty="0">
                <a:latin typeface="Times New Roman"/>
                <a:cs typeface="Times New Roman"/>
              </a:rPr>
              <a:t>the </a:t>
            </a:r>
            <a:r>
              <a:rPr sz="2000" dirty="0">
                <a:latin typeface="Times New Roman"/>
                <a:cs typeface="Times New Roman"/>
              </a:rPr>
              <a:t>defect </a:t>
            </a:r>
            <a:r>
              <a:rPr sz="2000" spc="-5" dirty="0">
                <a:latin typeface="Times New Roman"/>
                <a:cs typeface="Times New Roman"/>
              </a:rPr>
              <a:t>is </a:t>
            </a:r>
            <a:r>
              <a:rPr sz="2000" dirty="0">
                <a:latin typeface="Times New Roman"/>
                <a:cs typeface="Times New Roman"/>
              </a:rPr>
              <a:t>proportional </a:t>
            </a:r>
            <a:r>
              <a:rPr sz="2000" spc="-5" dirty="0">
                <a:latin typeface="Times New Roman"/>
                <a:cs typeface="Times New Roman"/>
              </a:rPr>
              <a:t>to the </a:t>
            </a:r>
            <a:r>
              <a:rPr sz="2000" dirty="0">
                <a:latin typeface="Times New Roman"/>
                <a:cs typeface="Times New Roman"/>
              </a:rPr>
              <a:t>height of </a:t>
            </a:r>
            <a:r>
              <a:rPr sz="2000" spc="-5" dirty="0">
                <a:latin typeface="Times New Roman"/>
                <a:cs typeface="Times New Roman"/>
              </a:rPr>
              <a:t>the </a:t>
            </a:r>
            <a:r>
              <a:rPr sz="2000" dirty="0">
                <a:latin typeface="Times New Roman"/>
                <a:cs typeface="Times New Roman"/>
              </a:rPr>
              <a:t>defect </a:t>
            </a:r>
            <a:r>
              <a:rPr sz="2000" spc="-5" dirty="0">
                <a:latin typeface="Times New Roman"/>
                <a:cs typeface="Times New Roman"/>
              </a:rPr>
              <a:t>peak </a:t>
            </a:r>
            <a:r>
              <a:rPr sz="2000" dirty="0">
                <a:latin typeface="Times New Roman"/>
                <a:cs typeface="Times New Roman"/>
              </a:rPr>
              <a:t>and </a:t>
            </a:r>
            <a:r>
              <a:rPr sz="2000" spc="-5" dirty="0">
                <a:latin typeface="Times New Roman"/>
                <a:cs typeface="Times New Roman"/>
              </a:rPr>
              <a:t>depth  </a:t>
            </a:r>
            <a:r>
              <a:rPr sz="2000" dirty="0">
                <a:latin typeface="Times New Roman"/>
                <a:cs typeface="Times New Roman"/>
              </a:rPr>
              <a:t>of the defect from </a:t>
            </a:r>
            <a:r>
              <a:rPr sz="2000" spc="-5" dirty="0">
                <a:latin typeface="Times New Roman"/>
                <a:cs typeface="Times New Roman"/>
              </a:rPr>
              <a:t>the top </a:t>
            </a:r>
            <a:r>
              <a:rPr sz="2000" dirty="0">
                <a:latin typeface="Times New Roman"/>
                <a:cs typeface="Times New Roman"/>
              </a:rPr>
              <a:t>of </a:t>
            </a:r>
            <a:r>
              <a:rPr sz="2000" spc="-5" dirty="0">
                <a:latin typeface="Times New Roman"/>
                <a:cs typeface="Times New Roman"/>
              </a:rPr>
              <a:t>the material is </a:t>
            </a:r>
            <a:r>
              <a:rPr sz="2000" dirty="0">
                <a:latin typeface="Times New Roman"/>
                <a:cs typeface="Times New Roman"/>
              </a:rPr>
              <a:t>proportional </a:t>
            </a:r>
            <a:r>
              <a:rPr sz="2000" spc="-5" dirty="0">
                <a:latin typeface="Times New Roman"/>
                <a:cs typeface="Times New Roman"/>
              </a:rPr>
              <a:t>to </a:t>
            </a:r>
            <a:r>
              <a:rPr sz="2000" dirty="0">
                <a:latin typeface="Times New Roman"/>
                <a:cs typeface="Times New Roman"/>
              </a:rPr>
              <a:t>the </a:t>
            </a:r>
            <a:r>
              <a:rPr sz="2000" spc="-5" dirty="0">
                <a:latin typeface="Times New Roman"/>
                <a:cs typeface="Times New Roman"/>
              </a:rPr>
              <a:t>position </a:t>
            </a:r>
            <a:r>
              <a:rPr sz="2000" dirty="0">
                <a:latin typeface="Times New Roman"/>
                <a:cs typeface="Times New Roman"/>
              </a:rPr>
              <a:t>of the  </a:t>
            </a:r>
            <a:r>
              <a:rPr sz="2000" spc="-5" dirty="0">
                <a:latin typeface="Times New Roman"/>
                <a:cs typeface="Times New Roman"/>
              </a:rPr>
              <a:t>defect peak </a:t>
            </a:r>
            <a:r>
              <a:rPr sz="2000" dirty="0">
                <a:latin typeface="Times New Roman"/>
                <a:cs typeface="Times New Roman"/>
              </a:rPr>
              <a:t>on </a:t>
            </a:r>
            <a:r>
              <a:rPr sz="2000" spc="-5" dirty="0">
                <a:latin typeface="Times New Roman"/>
                <a:cs typeface="Times New Roman"/>
              </a:rPr>
              <a:t>the </a:t>
            </a:r>
            <a:r>
              <a:rPr sz="2000" dirty="0">
                <a:latin typeface="Times New Roman"/>
                <a:cs typeface="Times New Roman"/>
              </a:rPr>
              <a:t>horizontal </a:t>
            </a:r>
            <a:r>
              <a:rPr sz="2000" spc="-5" dirty="0">
                <a:latin typeface="Times New Roman"/>
                <a:cs typeface="Times New Roman"/>
              </a:rPr>
              <a:t>sweep </a:t>
            </a:r>
            <a:r>
              <a:rPr sz="2000" dirty="0">
                <a:latin typeface="Times New Roman"/>
                <a:cs typeface="Times New Roman"/>
              </a:rPr>
              <a:t>of </a:t>
            </a:r>
            <a:r>
              <a:rPr sz="2000" spc="-5" dirty="0">
                <a:latin typeface="Times New Roman"/>
                <a:cs typeface="Times New Roman"/>
              </a:rPr>
              <a:t>the</a:t>
            </a:r>
            <a:r>
              <a:rPr sz="2000" spc="50" dirty="0">
                <a:latin typeface="Times New Roman"/>
                <a:cs typeface="Times New Roman"/>
              </a:rPr>
              <a:t> </a:t>
            </a:r>
            <a:r>
              <a:rPr sz="2000" spc="-5" dirty="0">
                <a:latin typeface="Times New Roman"/>
                <a:cs typeface="Times New Roman"/>
              </a:rPr>
              <a:t>CRT</a:t>
            </a:r>
            <a:endParaRPr sz="2000">
              <a:latin typeface="Times New Roman"/>
              <a:cs typeface="Times New Roman"/>
            </a:endParaRPr>
          </a:p>
        </p:txBody>
      </p:sp>
    </p:spTree>
    <p:extLst>
      <p:ext uri="{BB962C8B-B14F-4D97-AF65-F5344CB8AC3E}">
        <p14:creationId xmlns:p14="http://schemas.microsoft.com/office/powerpoint/2010/main" val="4082163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800" y="746759"/>
            <a:ext cx="7391400" cy="537845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28265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59200" y="246379"/>
            <a:ext cx="2870200" cy="695960"/>
          </a:xfrm>
          <a:prstGeom prst="rect">
            <a:avLst/>
          </a:prstGeom>
        </p:spPr>
        <p:txBody>
          <a:bodyPr vert="horz" wrap="square" lIns="0" tIns="12700" rIns="0" bIns="0" rtlCol="0">
            <a:spAutoFit/>
          </a:bodyPr>
          <a:lstStyle/>
          <a:p>
            <a:pPr marL="12700">
              <a:lnSpc>
                <a:spcPct val="100000"/>
              </a:lnSpc>
              <a:spcBef>
                <a:spcPts val="100"/>
              </a:spcBef>
              <a:tabLst>
                <a:tab pos="524510" algn="l"/>
              </a:tabLst>
            </a:pPr>
            <a:r>
              <a:rPr sz="4400" dirty="0"/>
              <a:t>B	</a:t>
            </a:r>
            <a:r>
              <a:rPr sz="4400" spc="-5" dirty="0"/>
              <a:t>Sc</a:t>
            </a:r>
            <a:r>
              <a:rPr sz="4400" dirty="0"/>
              <a:t>an</a:t>
            </a:r>
          </a:p>
        </p:txBody>
      </p:sp>
      <p:sp>
        <p:nvSpPr>
          <p:cNvPr id="3" name="object 3"/>
          <p:cNvSpPr txBox="1"/>
          <p:nvPr/>
        </p:nvSpPr>
        <p:spPr>
          <a:xfrm>
            <a:off x="535940" y="1099820"/>
            <a:ext cx="8061325" cy="3937000"/>
          </a:xfrm>
          <a:prstGeom prst="rect">
            <a:avLst/>
          </a:prstGeom>
        </p:spPr>
        <p:txBody>
          <a:bodyPr vert="horz" wrap="square" lIns="0" tIns="12700" rIns="0" bIns="0" rtlCol="0">
            <a:spAutoFit/>
          </a:bodyPr>
          <a:lstStyle/>
          <a:p>
            <a:pPr marL="12700" marR="5080" algn="just">
              <a:lnSpc>
                <a:spcPct val="100000"/>
              </a:lnSpc>
              <a:spcBef>
                <a:spcPts val="100"/>
              </a:spcBef>
            </a:pPr>
            <a:r>
              <a:rPr sz="2000" dirty="0">
                <a:latin typeface="Times New Roman"/>
                <a:cs typeface="Times New Roman"/>
              </a:rPr>
              <a:t>B </a:t>
            </a:r>
            <a:r>
              <a:rPr sz="2000" spc="-5" dirty="0">
                <a:latin typeface="Times New Roman"/>
                <a:cs typeface="Times New Roman"/>
              </a:rPr>
              <a:t>Scan </a:t>
            </a:r>
            <a:r>
              <a:rPr sz="2000" dirty="0">
                <a:latin typeface="Times New Roman"/>
                <a:cs typeface="Times New Roman"/>
              </a:rPr>
              <a:t>represents a two </a:t>
            </a:r>
            <a:r>
              <a:rPr sz="2000" spc="-5" dirty="0">
                <a:latin typeface="Times New Roman"/>
                <a:cs typeface="Times New Roman"/>
              </a:rPr>
              <a:t>dimensional </a:t>
            </a:r>
            <a:r>
              <a:rPr sz="2000" spc="-10" dirty="0">
                <a:latin typeface="Times New Roman"/>
                <a:cs typeface="Times New Roman"/>
              </a:rPr>
              <a:t>image </a:t>
            </a:r>
            <a:r>
              <a:rPr sz="2000" dirty="0">
                <a:latin typeface="Times New Roman"/>
                <a:cs typeface="Times New Roman"/>
              </a:rPr>
              <a:t>of a </a:t>
            </a:r>
            <a:r>
              <a:rPr sz="2000" spc="-5" dirty="0">
                <a:latin typeface="Times New Roman"/>
                <a:cs typeface="Times New Roman"/>
              </a:rPr>
              <a:t>stationary specimen. Here, </a:t>
            </a:r>
            <a:r>
              <a:rPr sz="2000" dirty="0">
                <a:latin typeface="Times New Roman"/>
                <a:cs typeface="Times New Roman"/>
              </a:rPr>
              <a:t>the  </a:t>
            </a:r>
            <a:r>
              <a:rPr sz="2000" spc="-5" dirty="0">
                <a:latin typeface="Times New Roman"/>
                <a:cs typeface="Times New Roman"/>
              </a:rPr>
              <a:t>dimension </a:t>
            </a:r>
            <a:r>
              <a:rPr sz="2000" dirty="0">
                <a:latin typeface="Times New Roman"/>
                <a:cs typeface="Times New Roman"/>
              </a:rPr>
              <a:t>of the </a:t>
            </a:r>
            <a:r>
              <a:rPr sz="2000" spc="-5" dirty="0">
                <a:latin typeface="Times New Roman"/>
                <a:cs typeface="Times New Roman"/>
              </a:rPr>
              <a:t>specimen is displayed </a:t>
            </a:r>
            <a:r>
              <a:rPr sz="2000" dirty="0">
                <a:latin typeface="Times New Roman"/>
                <a:cs typeface="Times New Roman"/>
              </a:rPr>
              <a:t>in </a:t>
            </a:r>
            <a:r>
              <a:rPr sz="2000" spc="-5" dirty="0">
                <a:latin typeface="Times New Roman"/>
                <a:cs typeface="Times New Roman"/>
              </a:rPr>
              <a:t>the </a:t>
            </a:r>
            <a:r>
              <a:rPr sz="2000" dirty="0">
                <a:latin typeface="Times New Roman"/>
                <a:cs typeface="Times New Roman"/>
              </a:rPr>
              <a:t>X </a:t>
            </a:r>
            <a:r>
              <a:rPr sz="2000" spc="-5" dirty="0">
                <a:latin typeface="Times New Roman"/>
                <a:cs typeface="Times New Roman"/>
              </a:rPr>
              <a:t>axis, while the travel </a:t>
            </a:r>
            <a:r>
              <a:rPr sz="2000" dirty="0">
                <a:latin typeface="Times New Roman"/>
                <a:cs typeface="Times New Roman"/>
              </a:rPr>
              <a:t>of </a:t>
            </a:r>
            <a:r>
              <a:rPr sz="2000" spc="-5" dirty="0">
                <a:latin typeface="Times New Roman"/>
                <a:cs typeface="Times New Roman"/>
              </a:rPr>
              <a:t>the  ultrasonic pulse in the specimen is displayed in </a:t>
            </a:r>
            <a:r>
              <a:rPr sz="2000" dirty="0">
                <a:latin typeface="Times New Roman"/>
                <a:cs typeface="Times New Roman"/>
              </a:rPr>
              <a:t>the Y</a:t>
            </a:r>
            <a:r>
              <a:rPr sz="2000" spc="80" dirty="0">
                <a:latin typeface="Times New Roman"/>
                <a:cs typeface="Times New Roman"/>
              </a:rPr>
              <a:t> </a:t>
            </a:r>
            <a:r>
              <a:rPr sz="2000" spc="-5" dirty="0">
                <a:latin typeface="Times New Roman"/>
                <a:cs typeface="Times New Roman"/>
              </a:rPr>
              <a:t>axis.</a:t>
            </a:r>
            <a:endParaRPr sz="2000">
              <a:latin typeface="Times New Roman"/>
              <a:cs typeface="Times New Roman"/>
            </a:endParaRPr>
          </a:p>
          <a:p>
            <a:pPr>
              <a:lnSpc>
                <a:spcPct val="100000"/>
              </a:lnSpc>
              <a:spcBef>
                <a:spcPts val="5"/>
              </a:spcBef>
            </a:pPr>
            <a:endParaRPr sz="2950">
              <a:latin typeface="Times New Roman"/>
              <a:cs typeface="Times New Roman"/>
            </a:endParaRPr>
          </a:p>
          <a:p>
            <a:pPr marL="12700" marR="5080" algn="just">
              <a:lnSpc>
                <a:spcPct val="100000"/>
              </a:lnSpc>
            </a:pPr>
            <a:r>
              <a:rPr sz="2000" dirty="0">
                <a:latin typeface="Times New Roman"/>
                <a:cs typeface="Times New Roman"/>
              </a:rPr>
              <a:t>In </a:t>
            </a:r>
            <a:r>
              <a:rPr sz="2000" spc="-5" dirty="0">
                <a:latin typeface="Times New Roman"/>
                <a:cs typeface="Times New Roman"/>
              </a:rPr>
              <a:t>this </a:t>
            </a:r>
            <a:r>
              <a:rPr sz="2000" dirty="0">
                <a:latin typeface="Times New Roman"/>
                <a:cs typeface="Times New Roman"/>
              </a:rPr>
              <a:t>scan, </a:t>
            </a:r>
            <a:r>
              <a:rPr sz="2000" spc="-5" dirty="0">
                <a:latin typeface="Times New Roman"/>
                <a:cs typeface="Times New Roman"/>
              </a:rPr>
              <a:t>the ultrasonic </a:t>
            </a:r>
            <a:r>
              <a:rPr sz="2000" dirty="0">
                <a:latin typeface="Times New Roman"/>
                <a:cs typeface="Times New Roman"/>
              </a:rPr>
              <a:t>probe is </a:t>
            </a:r>
            <a:r>
              <a:rPr sz="2000" spc="-5" dirty="0">
                <a:latin typeface="Times New Roman"/>
                <a:cs typeface="Times New Roman"/>
              </a:rPr>
              <a:t>move </a:t>
            </a:r>
            <a:r>
              <a:rPr sz="2000" dirty="0">
                <a:latin typeface="Times New Roman"/>
                <a:cs typeface="Times New Roman"/>
              </a:rPr>
              <a:t>along a </a:t>
            </a:r>
            <a:r>
              <a:rPr sz="2000" spc="-5" dirty="0">
                <a:latin typeface="Times New Roman"/>
                <a:cs typeface="Times New Roman"/>
              </a:rPr>
              <a:t>line </a:t>
            </a:r>
            <a:r>
              <a:rPr sz="2000" dirty="0">
                <a:latin typeface="Times New Roman"/>
                <a:cs typeface="Times New Roman"/>
              </a:rPr>
              <a:t>on </a:t>
            </a:r>
            <a:r>
              <a:rPr sz="2000" spc="-5" dirty="0">
                <a:latin typeface="Times New Roman"/>
                <a:cs typeface="Times New Roman"/>
              </a:rPr>
              <a:t>the top </a:t>
            </a:r>
            <a:r>
              <a:rPr sz="2000" dirty="0">
                <a:latin typeface="Times New Roman"/>
                <a:cs typeface="Times New Roman"/>
              </a:rPr>
              <a:t>face of the  </a:t>
            </a:r>
            <a:r>
              <a:rPr sz="2000" spc="-10" dirty="0">
                <a:latin typeface="Times New Roman"/>
                <a:cs typeface="Times New Roman"/>
              </a:rPr>
              <a:t>material. </a:t>
            </a:r>
            <a:r>
              <a:rPr sz="2000" spc="-5" dirty="0">
                <a:latin typeface="Times New Roman"/>
                <a:cs typeface="Times New Roman"/>
              </a:rPr>
              <a:t>This scan </a:t>
            </a:r>
            <a:r>
              <a:rPr sz="2000" dirty="0">
                <a:latin typeface="Times New Roman"/>
                <a:cs typeface="Times New Roman"/>
              </a:rPr>
              <a:t>shows </a:t>
            </a:r>
            <a:r>
              <a:rPr sz="2000" spc="-5" dirty="0">
                <a:latin typeface="Times New Roman"/>
                <a:cs typeface="Times New Roman"/>
              </a:rPr>
              <a:t>the reflection </a:t>
            </a:r>
            <a:r>
              <a:rPr sz="2000" dirty="0">
                <a:latin typeface="Times New Roman"/>
                <a:cs typeface="Times New Roman"/>
              </a:rPr>
              <a:t>of </a:t>
            </a:r>
            <a:r>
              <a:rPr sz="2000" spc="-5" dirty="0">
                <a:latin typeface="Times New Roman"/>
                <a:cs typeface="Times New Roman"/>
              </a:rPr>
              <a:t>ultrasonic pulse </a:t>
            </a:r>
            <a:r>
              <a:rPr sz="2000" dirty="0">
                <a:latin typeface="Times New Roman"/>
                <a:cs typeface="Times New Roman"/>
              </a:rPr>
              <a:t>energy from the  </a:t>
            </a:r>
            <a:r>
              <a:rPr sz="2000" spc="-5" dirty="0">
                <a:latin typeface="Times New Roman"/>
                <a:cs typeface="Times New Roman"/>
              </a:rPr>
              <a:t>top </a:t>
            </a:r>
            <a:r>
              <a:rPr sz="2000" dirty="0">
                <a:latin typeface="Times New Roman"/>
                <a:cs typeface="Times New Roman"/>
              </a:rPr>
              <a:t>and bottom </a:t>
            </a:r>
            <a:r>
              <a:rPr sz="2000" spc="-5" dirty="0">
                <a:latin typeface="Times New Roman"/>
                <a:cs typeface="Times New Roman"/>
              </a:rPr>
              <a:t>faces </a:t>
            </a:r>
            <a:r>
              <a:rPr sz="2000" dirty="0">
                <a:latin typeface="Times New Roman"/>
                <a:cs typeface="Times New Roman"/>
              </a:rPr>
              <a:t>of </a:t>
            </a:r>
            <a:r>
              <a:rPr sz="2000" spc="-5" dirty="0">
                <a:latin typeface="Times New Roman"/>
                <a:cs typeface="Times New Roman"/>
              </a:rPr>
              <a:t>the testing </a:t>
            </a:r>
            <a:r>
              <a:rPr sz="2000" spc="-10" dirty="0">
                <a:latin typeface="Times New Roman"/>
                <a:cs typeface="Times New Roman"/>
              </a:rPr>
              <a:t>material, </a:t>
            </a:r>
            <a:r>
              <a:rPr sz="2000" spc="-5" dirty="0">
                <a:latin typeface="Times New Roman"/>
                <a:cs typeface="Times New Roman"/>
              </a:rPr>
              <a:t>also </a:t>
            </a:r>
            <a:r>
              <a:rPr sz="2000" dirty="0">
                <a:latin typeface="Times New Roman"/>
                <a:cs typeface="Times New Roman"/>
              </a:rPr>
              <a:t>from the </a:t>
            </a:r>
            <a:r>
              <a:rPr sz="2000" spc="-5" dirty="0">
                <a:latin typeface="Times New Roman"/>
                <a:cs typeface="Times New Roman"/>
              </a:rPr>
              <a:t>defects </a:t>
            </a:r>
            <a:r>
              <a:rPr sz="2000" dirty="0">
                <a:latin typeface="Times New Roman"/>
                <a:cs typeface="Times New Roman"/>
              </a:rPr>
              <a:t>as </a:t>
            </a:r>
            <a:r>
              <a:rPr sz="2000" spc="-5" dirty="0">
                <a:latin typeface="Times New Roman"/>
                <a:cs typeface="Times New Roman"/>
              </a:rPr>
              <a:t>the  ultrasonic </a:t>
            </a:r>
            <a:r>
              <a:rPr sz="2000" dirty="0">
                <a:latin typeface="Times New Roman"/>
                <a:cs typeface="Times New Roman"/>
              </a:rPr>
              <a:t>probes </a:t>
            </a:r>
            <a:r>
              <a:rPr sz="2000" spc="-5" dirty="0">
                <a:latin typeface="Times New Roman"/>
                <a:cs typeface="Times New Roman"/>
              </a:rPr>
              <a:t>moves </a:t>
            </a:r>
            <a:r>
              <a:rPr sz="2000" dirty="0">
                <a:latin typeface="Times New Roman"/>
                <a:cs typeface="Times New Roman"/>
              </a:rPr>
              <a:t>along a </a:t>
            </a:r>
            <a:r>
              <a:rPr sz="2000" spc="-5" dirty="0">
                <a:latin typeface="Times New Roman"/>
                <a:cs typeface="Times New Roman"/>
              </a:rPr>
              <a:t>line </a:t>
            </a:r>
            <a:r>
              <a:rPr sz="2000" dirty="0">
                <a:latin typeface="Times New Roman"/>
                <a:cs typeface="Times New Roman"/>
              </a:rPr>
              <a:t>of </a:t>
            </a:r>
            <a:r>
              <a:rPr sz="2000" spc="-5" dirty="0">
                <a:latin typeface="Times New Roman"/>
                <a:cs typeface="Times New Roman"/>
              </a:rPr>
              <a:t>the surface </a:t>
            </a:r>
            <a:r>
              <a:rPr sz="2000" dirty="0">
                <a:latin typeface="Times New Roman"/>
                <a:cs typeface="Times New Roman"/>
              </a:rPr>
              <a:t>of </a:t>
            </a:r>
            <a:r>
              <a:rPr sz="2000" spc="-5" dirty="0">
                <a:latin typeface="Times New Roman"/>
                <a:cs typeface="Times New Roman"/>
              </a:rPr>
              <a:t>the</a:t>
            </a:r>
            <a:r>
              <a:rPr sz="2000" spc="65" dirty="0">
                <a:latin typeface="Times New Roman"/>
                <a:cs typeface="Times New Roman"/>
              </a:rPr>
              <a:t> </a:t>
            </a:r>
            <a:r>
              <a:rPr sz="2000" spc="-10" dirty="0">
                <a:latin typeface="Times New Roman"/>
                <a:cs typeface="Times New Roman"/>
              </a:rPr>
              <a:t>material.</a:t>
            </a:r>
            <a:endParaRPr sz="2000">
              <a:latin typeface="Times New Roman"/>
              <a:cs typeface="Times New Roman"/>
            </a:endParaRPr>
          </a:p>
          <a:p>
            <a:pPr>
              <a:lnSpc>
                <a:spcPct val="100000"/>
              </a:lnSpc>
              <a:spcBef>
                <a:spcPts val="10"/>
              </a:spcBef>
            </a:pPr>
            <a:endParaRPr sz="2950">
              <a:latin typeface="Times New Roman"/>
              <a:cs typeface="Times New Roman"/>
            </a:endParaRPr>
          </a:p>
          <a:p>
            <a:pPr marL="12700" marR="7620">
              <a:lnSpc>
                <a:spcPct val="100000"/>
              </a:lnSpc>
            </a:pPr>
            <a:r>
              <a:rPr sz="2000" dirty="0">
                <a:latin typeface="Times New Roman"/>
                <a:cs typeface="Times New Roman"/>
              </a:rPr>
              <a:t>The B </a:t>
            </a:r>
            <a:r>
              <a:rPr sz="2000" spc="-5" dirty="0">
                <a:latin typeface="Times New Roman"/>
                <a:cs typeface="Times New Roman"/>
              </a:rPr>
              <a:t>Scan presents </a:t>
            </a:r>
            <a:r>
              <a:rPr sz="2000" dirty="0">
                <a:latin typeface="Times New Roman"/>
                <a:cs typeface="Times New Roman"/>
              </a:rPr>
              <a:t>the </a:t>
            </a:r>
            <a:r>
              <a:rPr sz="2000" spc="-5" dirty="0">
                <a:latin typeface="Times New Roman"/>
                <a:cs typeface="Times New Roman"/>
              </a:rPr>
              <a:t>cross sectional view </a:t>
            </a:r>
            <a:r>
              <a:rPr sz="2000" dirty="0">
                <a:latin typeface="Times New Roman"/>
                <a:cs typeface="Times New Roman"/>
              </a:rPr>
              <a:t>of </a:t>
            </a:r>
            <a:r>
              <a:rPr sz="2000" spc="-5" dirty="0">
                <a:latin typeface="Times New Roman"/>
                <a:cs typeface="Times New Roman"/>
              </a:rPr>
              <a:t>the material </a:t>
            </a:r>
            <a:r>
              <a:rPr sz="2000" dirty="0">
                <a:latin typeface="Times New Roman"/>
                <a:cs typeface="Times New Roman"/>
              </a:rPr>
              <a:t>alone a </a:t>
            </a:r>
            <a:r>
              <a:rPr sz="2000" spc="-5" dirty="0">
                <a:latin typeface="Times New Roman"/>
                <a:cs typeface="Times New Roman"/>
              </a:rPr>
              <a:t>line and  </a:t>
            </a:r>
            <a:r>
              <a:rPr sz="2000" dirty="0">
                <a:latin typeface="Times New Roman"/>
                <a:cs typeface="Times New Roman"/>
              </a:rPr>
              <a:t>provides a </a:t>
            </a:r>
            <a:r>
              <a:rPr sz="2000" spc="-5" dirty="0">
                <a:latin typeface="Times New Roman"/>
                <a:cs typeface="Times New Roman"/>
              </a:rPr>
              <a:t>depth </a:t>
            </a:r>
            <a:r>
              <a:rPr sz="2000" dirty="0">
                <a:latin typeface="Times New Roman"/>
                <a:cs typeface="Times New Roman"/>
              </a:rPr>
              <a:t>of </a:t>
            </a:r>
            <a:r>
              <a:rPr sz="2000" spc="-5" dirty="0">
                <a:latin typeface="Times New Roman"/>
                <a:cs typeface="Times New Roman"/>
              </a:rPr>
              <a:t>flaw </a:t>
            </a:r>
            <a:r>
              <a:rPr sz="2000" dirty="0">
                <a:latin typeface="Times New Roman"/>
                <a:cs typeface="Times New Roman"/>
              </a:rPr>
              <a:t>from the surface of </a:t>
            </a:r>
            <a:r>
              <a:rPr sz="2000" spc="-5" dirty="0">
                <a:latin typeface="Times New Roman"/>
                <a:cs typeface="Times New Roman"/>
              </a:rPr>
              <a:t>the </a:t>
            </a:r>
            <a:r>
              <a:rPr sz="2000" spc="-10" dirty="0">
                <a:latin typeface="Times New Roman"/>
                <a:cs typeface="Times New Roman"/>
              </a:rPr>
              <a:t>material </a:t>
            </a:r>
            <a:r>
              <a:rPr sz="2000" dirty="0">
                <a:latin typeface="Times New Roman"/>
                <a:cs typeface="Times New Roman"/>
              </a:rPr>
              <a:t>and </a:t>
            </a:r>
            <a:r>
              <a:rPr sz="2000" spc="-5" dirty="0">
                <a:latin typeface="Times New Roman"/>
                <a:cs typeface="Times New Roman"/>
              </a:rPr>
              <a:t>also length </a:t>
            </a:r>
            <a:r>
              <a:rPr sz="2000" dirty="0">
                <a:latin typeface="Times New Roman"/>
                <a:cs typeface="Times New Roman"/>
              </a:rPr>
              <a:t>of the  </a:t>
            </a:r>
            <a:r>
              <a:rPr sz="2000" spc="-5" dirty="0">
                <a:latin typeface="Times New Roman"/>
                <a:cs typeface="Times New Roman"/>
              </a:rPr>
              <a:t>flaw along the line </a:t>
            </a:r>
            <a:r>
              <a:rPr sz="2000" dirty="0">
                <a:latin typeface="Times New Roman"/>
                <a:cs typeface="Times New Roman"/>
              </a:rPr>
              <a:t>of </a:t>
            </a:r>
            <a:r>
              <a:rPr sz="2000" spc="-10" dirty="0">
                <a:latin typeface="Times New Roman"/>
                <a:cs typeface="Times New Roman"/>
              </a:rPr>
              <a:t>movement </a:t>
            </a:r>
            <a:r>
              <a:rPr sz="2000" dirty="0">
                <a:latin typeface="Times New Roman"/>
                <a:cs typeface="Times New Roman"/>
              </a:rPr>
              <a:t>of </a:t>
            </a:r>
            <a:r>
              <a:rPr sz="2000" spc="-5" dirty="0">
                <a:latin typeface="Times New Roman"/>
                <a:cs typeface="Times New Roman"/>
              </a:rPr>
              <a:t>the</a:t>
            </a:r>
            <a:r>
              <a:rPr sz="2000" spc="65" dirty="0">
                <a:latin typeface="Times New Roman"/>
                <a:cs typeface="Times New Roman"/>
              </a:rPr>
              <a:t> </a:t>
            </a:r>
            <a:r>
              <a:rPr sz="2000" dirty="0">
                <a:latin typeface="Times New Roman"/>
                <a:cs typeface="Times New Roman"/>
              </a:rPr>
              <a:t>probe.</a:t>
            </a:r>
            <a:endParaRPr sz="2000">
              <a:latin typeface="Times New Roman"/>
              <a:cs typeface="Times New Roman"/>
            </a:endParaRPr>
          </a:p>
        </p:txBody>
      </p:sp>
    </p:spTree>
    <p:extLst>
      <p:ext uri="{BB962C8B-B14F-4D97-AF65-F5344CB8AC3E}">
        <p14:creationId xmlns:p14="http://schemas.microsoft.com/office/powerpoint/2010/main" val="3944547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076960"/>
            <a:ext cx="8305800" cy="504825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7682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59200" y="33020"/>
            <a:ext cx="3251200" cy="695960"/>
          </a:xfrm>
          <a:prstGeom prst="rect">
            <a:avLst/>
          </a:prstGeom>
        </p:spPr>
        <p:txBody>
          <a:bodyPr vert="horz" wrap="square" lIns="0" tIns="12700" rIns="0" bIns="0" rtlCol="0">
            <a:spAutoFit/>
          </a:bodyPr>
          <a:lstStyle/>
          <a:p>
            <a:pPr marL="12700">
              <a:lnSpc>
                <a:spcPct val="100000"/>
              </a:lnSpc>
              <a:spcBef>
                <a:spcPts val="100"/>
              </a:spcBef>
              <a:tabLst>
                <a:tab pos="524510" algn="l"/>
              </a:tabLst>
            </a:pPr>
            <a:r>
              <a:rPr sz="4400" dirty="0"/>
              <a:t>C	</a:t>
            </a:r>
            <a:r>
              <a:rPr sz="4400" spc="-5" dirty="0"/>
              <a:t>Sc</a:t>
            </a:r>
            <a:r>
              <a:rPr sz="4400" dirty="0"/>
              <a:t>an</a:t>
            </a:r>
          </a:p>
        </p:txBody>
      </p:sp>
      <p:sp>
        <p:nvSpPr>
          <p:cNvPr id="3" name="object 3"/>
          <p:cNvSpPr txBox="1"/>
          <p:nvPr/>
        </p:nvSpPr>
        <p:spPr>
          <a:xfrm>
            <a:off x="537209" y="1861820"/>
            <a:ext cx="8061325" cy="3201670"/>
          </a:xfrm>
          <a:prstGeom prst="rect">
            <a:avLst/>
          </a:prstGeom>
        </p:spPr>
        <p:txBody>
          <a:bodyPr vert="horz" wrap="square" lIns="0" tIns="12065" rIns="0" bIns="0" rtlCol="0">
            <a:spAutoFit/>
          </a:bodyPr>
          <a:lstStyle/>
          <a:p>
            <a:pPr marL="12700" marR="5080" algn="just">
              <a:lnSpc>
                <a:spcPct val="100099"/>
              </a:lnSpc>
              <a:spcBef>
                <a:spcPts val="95"/>
              </a:spcBef>
            </a:pPr>
            <a:r>
              <a:rPr sz="2000" dirty="0">
                <a:latin typeface="Times New Roman"/>
                <a:cs typeface="Times New Roman"/>
              </a:rPr>
              <a:t>C </a:t>
            </a:r>
            <a:r>
              <a:rPr sz="2000" spc="-5" dirty="0">
                <a:latin typeface="Times New Roman"/>
                <a:cs typeface="Times New Roman"/>
              </a:rPr>
              <a:t>Scan display is the </a:t>
            </a:r>
            <a:r>
              <a:rPr sz="2000" dirty="0">
                <a:latin typeface="Times New Roman"/>
                <a:cs typeface="Times New Roman"/>
              </a:rPr>
              <a:t>best </a:t>
            </a:r>
            <a:r>
              <a:rPr sz="2000" spc="-5" dirty="0">
                <a:latin typeface="Times New Roman"/>
                <a:cs typeface="Times New Roman"/>
              </a:rPr>
              <a:t>method to display the flaw </a:t>
            </a:r>
            <a:r>
              <a:rPr sz="2000" dirty="0">
                <a:latin typeface="Times New Roman"/>
                <a:cs typeface="Times New Roman"/>
              </a:rPr>
              <a:t>depth. </a:t>
            </a:r>
            <a:r>
              <a:rPr sz="2000" spc="5" dirty="0">
                <a:latin typeface="Times New Roman"/>
                <a:cs typeface="Times New Roman"/>
              </a:rPr>
              <a:t>In </a:t>
            </a:r>
            <a:r>
              <a:rPr sz="2000" dirty="0">
                <a:latin typeface="Times New Roman"/>
                <a:cs typeface="Times New Roman"/>
              </a:rPr>
              <a:t>order </a:t>
            </a:r>
            <a:r>
              <a:rPr sz="2000" spc="-5" dirty="0">
                <a:latin typeface="Times New Roman"/>
                <a:cs typeface="Times New Roman"/>
              </a:rPr>
              <a:t>to  determine the accurate </a:t>
            </a:r>
            <a:r>
              <a:rPr sz="2000" dirty="0">
                <a:latin typeface="Times New Roman"/>
                <a:cs typeface="Times New Roman"/>
              </a:rPr>
              <a:t>depth of </a:t>
            </a:r>
            <a:r>
              <a:rPr sz="2000" spc="-5" dirty="0">
                <a:latin typeface="Times New Roman"/>
                <a:cs typeface="Times New Roman"/>
              </a:rPr>
              <a:t>the </a:t>
            </a:r>
            <a:r>
              <a:rPr sz="2000" dirty="0">
                <a:latin typeface="Times New Roman"/>
                <a:cs typeface="Times New Roman"/>
              </a:rPr>
              <a:t>flaw, </a:t>
            </a:r>
            <a:r>
              <a:rPr sz="2000" spc="-5" dirty="0">
                <a:latin typeface="Times New Roman"/>
                <a:cs typeface="Times New Roman"/>
              </a:rPr>
              <a:t>the </a:t>
            </a:r>
            <a:r>
              <a:rPr sz="2000" dirty="0">
                <a:latin typeface="Times New Roman"/>
                <a:cs typeface="Times New Roman"/>
              </a:rPr>
              <a:t>probe is </a:t>
            </a:r>
            <a:r>
              <a:rPr sz="2000" spc="-5" dirty="0">
                <a:latin typeface="Times New Roman"/>
                <a:cs typeface="Times New Roman"/>
              </a:rPr>
              <a:t>moved </a:t>
            </a:r>
            <a:r>
              <a:rPr sz="2000" dirty="0">
                <a:latin typeface="Times New Roman"/>
                <a:cs typeface="Times New Roman"/>
              </a:rPr>
              <a:t>on </a:t>
            </a:r>
            <a:r>
              <a:rPr sz="2000" spc="-5" dirty="0">
                <a:latin typeface="Times New Roman"/>
                <a:cs typeface="Times New Roman"/>
              </a:rPr>
              <a:t>the test  specimen. </a:t>
            </a:r>
            <a:r>
              <a:rPr sz="2000" dirty="0">
                <a:latin typeface="Times New Roman"/>
                <a:cs typeface="Times New Roman"/>
              </a:rPr>
              <a:t>The </a:t>
            </a:r>
            <a:r>
              <a:rPr sz="2000" spc="-5" dirty="0">
                <a:latin typeface="Times New Roman"/>
                <a:cs typeface="Times New Roman"/>
              </a:rPr>
              <a:t>echo </a:t>
            </a:r>
            <a:r>
              <a:rPr sz="2000" dirty="0">
                <a:latin typeface="Times New Roman"/>
                <a:cs typeface="Times New Roman"/>
              </a:rPr>
              <a:t>of </a:t>
            </a:r>
            <a:r>
              <a:rPr sz="2000" spc="-5" dirty="0">
                <a:latin typeface="Times New Roman"/>
                <a:cs typeface="Times New Roman"/>
              </a:rPr>
              <a:t>the scan </a:t>
            </a:r>
            <a:r>
              <a:rPr sz="2000" dirty="0">
                <a:latin typeface="Times New Roman"/>
                <a:cs typeface="Times New Roman"/>
              </a:rPr>
              <a:t>output a </a:t>
            </a:r>
            <a:r>
              <a:rPr sz="2000" spc="-5" dirty="0">
                <a:latin typeface="Times New Roman"/>
                <a:cs typeface="Times New Roman"/>
              </a:rPr>
              <a:t>shaded line with varying intensity   which indicates the absence </a:t>
            </a:r>
            <a:r>
              <a:rPr sz="2000" dirty="0">
                <a:latin typeface="Times New Roman"/>
                <a:cs typeface="Times New Roman"/>
              </a:rPr>
              <a:t>of </a:t>
            </a:r>
            <a:r>
              <a:rPr sz="2000" spc="-5" dirty="0">
                <a:latin typeface="Times New Roman"/>
                <a:cs typeface="Times New Roman"/>
              </a:rPr>
              <a:t>the </a:t>
            </a:r>
            <a:r>
              <a:rPr sz="2000" dirty="0">
                <a:latin typeface="Times New Roman"/>
                <a:cs typeface="Times New Roman"/>
              </a:rPr>
              <a:t>flaw. The echoes of </a:t>
            </a:r>
            <a:r>
              <a:rPr sz="2000" spc="-5" dirty="0">
                <a:latin typeface="Times New Roman"/>
                <a:cs typeface="Times New Roman"/>
              </a:rPr>
              <a:t>the scan </a:t>
            </a:r>
            <a:r>
              <a:rPr sz="2000" dirty="0">
                <a:latin typeface="Times New Roman"/>
                <a:cs typeface="Times New Roman"/>
              </a:rPr>
              <a:t>output without  any </a:t>
            </a:r>
            <a:r>
              <a:rPr sz="2000" spc="-5" dirty="0">
                <a:latin typeface="Times New Roman"/>
                <a:cs typeface="Times New Roman"/>
              </a:rPr>
              <a:t>shading indicates the flaw</a:t>
            </a:r>
            <a:r>
              <a:rPr sz="2000" spc="10" dirty="0">
                <a:latin typeface="Times New Roman"/>
                <a:cs typeface="Times New Roman"/>
              </a:rPr>
              <a:t> </a:t>
            </a:r>
            <a:r>
              <a:rPr sz="2000" dirty="0">
                <a:latin typeface="Times New Roman"/>
                <a:cs typeface="Times New Roman"/>
              </a:rPr>
              <a:t>shape.</a:t>
            </a:r>
            <a:endParaRPr sz="2000">
              <a:latin typeface="Times New Roman"/>
              <a:cs typeface="Times New Roman"/>
            </a:endParaRPr>
          </a:p>
          <a:p>
            <a:pPr marL="12700" marR="8255" algn="just">
              <a:lnSpc>
                <a:spcPct val="100000"/>
              </a:lnSpc>
              <a:spcBef>
                <a:spcPts val="490"/>
              </a:spcBef>
            </a:pPr>
            <a:r>
              <a:rPr sz="2000" dirty="0">
                <a:latin typeface="Times New Roman"/>
                <a:cs typeface="Times New Roman"/>
              </a:rPr>
              <a:t>In </a:t>
            </a:r>
            <a:r>
              <a:rPr sz="2000" spc="-5" dirty="0">
                <a:latin typeface="Times New Roman"/>
                <a:cs typeface="Times New Roman"/>
              </a:rPr>
              <a:t>this scan, the ultrasonic </a:t>
            </a:r>
            <a:r>
              <a:rPr sz="2000" dirty="0">
                <a:latin typeface="Times New Roman"/>
                <a:cs typeface="Times New Roman"/>
              </a:rPr>
              <a:t>probe is swept continuously </a:t>
            </a:r>
            <a:r>
              <a:rPr sz="2000" spc="-5" dirty="0">
                <a:latin typeface="Times New Roman"/>
                <a:cs typeface="Times New Roman"/>
              </a:rPr>
              <a:t>line </a:t>
            </a:r>
            <a:r>
              <a:rPr sz="2000" dirty="0">
                <a:latin typeface="Times New Roman"/>
                <a:cs typeface="Times New Roman"/>
              </a:rPr>
              <a:t>by </a:t>
            </a:r>
            <a:r>
              <a:rPr sz="2000" spc="-5" dirty="0">
                <a:latin typeface="Times New Roman"/>
                <a:cs typeface="Times New Roman"/>
              </a:rPr>
              <a:t>line </a:t>
            </a:r>
            <a:r>
              <a:rPr sz="2000" dirty="0">
                <a:latin typeface="Times New Roman"/>
                <a:cs typeface="Times New Roman"/>
              </a:rPr>
              <a:t>on </a:t>
            </a:r>
            <a:r>
              <a:rPr sz="2000" spc="-5" dirty="0">
                <a:latin typeface="Times New Roman"/>
                <a:cs typeface="Times New Roman"/>
              </a:rPr>
              <a:t>the  complete </a:t>
            </a:r>
            <a:r>
              <a:rPr sz="2000" dirty="0">
                <a:latin typeface="Times New Roman"/>
                <a:cs typeface="Times New Roman"/>
              </a:rPr>
              <a:t>top </a:t>
            </a:r>
            <a:r>
              <a:rPr sz="2000" spc="-5" dirty="0">
                <a:latin typeface="Times New Roman"/>
                <a:cs typeface="Times New Roman"/>
              </a:rPr>
              <a:t>face. This scan </a:t>
            </a:r>
            <a:r>
              <a:rPr sz="2000" dirty="0">
                <a:latin typeface="Times New Roman"/>
                <a:cs typeface="Times New Roman"/>
              </a:rPr>
              <a:t>produces a </a:t>
            </a:r>
            <a:r>
              <a:rPr sz="2000" spc="-5" dirty="0">
                <a:latin typeface="Times New Roman"/>
                <a:cs typeface="Times New Roman"/>
              </a:rPr>
              <a:t>plan </a:t>
            </a:r>
            <a:r>
              <a:rPr sz="2000" dirty="0">
                <a:latin typeface="Times New Roman"/>
                <a:cs typeface="Times New Roman"/>
              </a:rPr>
              <a:t>of the </a:t>
            </a:r>
            <a:r>
              <a:rPr sz="2000" spc="-5" dirty="0">
                <a:latin typeface="Times New Roman"/>
                <a:cs typeface="Times New Roman"/>
              </a:rPr>
              <a:t>material </a:t>
            </a:r>
            <a:r>
              <a:rPr sz="2000" dirty="0">
                <a:latin typeface="Times New Roman"/>
                <a:cs typeface="Times New Roman"/>
              </a:rPr>
              <a:t>and </a:t>
            </a:r>
            <a:r>
              <a:rPr sz="2000" spc="-5" dirty="0">
                <a:latin typeface="Times New Roman"/>
                <a:cs typeface="Times New Roman"/>
              </a:rPr>
              <a:t>this is </a:t>
            </a:r>
            <a:r>
              <a:rPr sz="2000" spc="-10" dirty="0">
                <a:latin typeface="Times New Roman"/>
                <a:cs typeface="Times New Roman"/>
              </a:rPr>
              <a:t>similar  </a:t>
            </a:r>
            <a:r>
              <a:rPr sz="2000" spc="-5" dirty="0">
                <a:latin typeface="Times New Roman"/>
                <a:cs typeface="Times New Roman"/>
              </a:rPr>
              <a:t>to</a:t>
            </a:r>
            <a:r>
              <a:rPr sz="2000" dirty="0">
                <a:latin typeface="Times New Roman"/>
                <a:cs typeface="Times New Roman"/>
              </a:rPr>
              <a:t> radiograph.</a:t>
            </a:r>
            <a:endParaRPr sz="2000">
              <a:latin typeface="Times New Roman"/>
              <a:cs typeface="Times New Roman"/>
            </a:endParaRPr>
          </a:p>
          <a:p>
            <a:pPr marL="12700" marR="7620" algn="just">
              <a:lnSpc>
                <a:spcPct val="100000"/>
              </a:lnSpc>
              <a:spcBef>
                <a:spcPts val="509"/>
              </a:spcBef>
            </a:pPr>
            <a:r>
              <a:rPr sz="2000" dirty="0">
                <a:latin typeface="Times New Roman"/>
                <a:cs typeface="Times New Roman"/>
              </a:rPr>
              <a:t>C </a:t>
            </a:r>
            <a:r>
              <a:rPr sz="2000" spc="-5" dirty="0">
                <a:latin typeface="Times New Roman"/>
                <a:cs typeface="Times New Roman"/>
              </a:rPr>
              <a:t>Scan has </a:t>
            </a:r>
            <a:r>
              <a:rPr sz="2000" dirty="0">
                <a:latin typeface="Times New Roman"/>
                <a:cs typeface="Times New Roman"/>
              </a:rPr>
              <a:t>been </a:t>
            </a:r>
            <a:r>
              <a:rPr sz="2000" spc="-5" dirty="0">
                <a:latin typeface="Times New Roman"/>
                <a:cs typeface="Times New Roman"/>
              </a:rPr>
              <a:t>particularly </a:t>
            </a:r>
            <a:r>
              <a:rPr sz="2000" dirty="0">
                <a:latin typeface="Times New Roman"/>
                <a:cs typeface="Times New Roman"/>
              </a:rPr>
              <a:t>used in corrosion </a:t>
            </a:r>
            <a:r>
              <a:rPr sz="2000" spc="-5" dirty="0">
                <a:latin typeface="Times New Roman"/>
                <a:cs typeface="Times New Roman"/>
              </a:rPr>
              <a:t>detection in </a:t>
            </a:r>
            <a:r>
              <a:rPr sz="2000" dirty="0">
                <a:latin typeface="Times New Roman"/>
                <a:cs typeface="Times New Roman"/>
              </a:rPr>
              <a:t>pipes </a:t>
            </a:r>
            <a:r>
              <a:rPr sz="2000" spc="-5" dirty="0">
                <a:latin typeface="Times New Roman"/>
                <a:cs typeface="Times New Roman"/>
              </a:rPr>
              <a:t>and </a:t>
            </a:r>
            <a:r>
              <a:rPr sz="2000" dirty="0">
                <a:latin typeface="Times New Roman"/>
                <a:cs typeface="Times New Roman"/>
              </a:rPr>
              <a:t>pressure  </a:t>
            </a:r>
            <a:r>
              <a:rPr sz="2000" spc="-5" dirty="0">
                <a:latin typeface="Times New Roman"/>
                <a:cs typeface="Times New Roman"/>
              </a:rPr>
              <a:t>vessels </a:t>
            </a:r>
            <a:r>
              <a:rPr sz="2000" dirty="0">
                <a:latin typeface="Times New Roman"/>
                <a:cs typeface="Times New Roman"/>
              </a:rPr>
              <a:t>and </a:t>
            </a:r>
            <a:r>
              <a:rPr sz="2000" spc="-5" dirty="0">
                <a:latin typeface="Times New Roman"/>
                <a:cs typeface="Times New Roman"/>
              </a:rPr>
              <a:t>in the detection </a:t>
            </a:r>
            <a:r>
              <a:rPr sz="2000" dirty="0">
                <a:latin typeface="Times New Roman"/>
                <a:cs typeface="Times New Roman"/>
              </a:rPr>
              <a:t>of </a:t>
            </a:r>
            <a:r>
              <a:rPr sz="2000" spc="-5" dirty="0">
                <a:latin typeface="Times New Roman"/>
                <a:cs typeface="Times New Roman"/>
              </a:rPr>
              <a:t>delamination's in composite</a:t>
            </a:r>
            <a:r>
              <a:rPr sz="2000" spc="60" dirty="0">
                <a:latin typeface="Times New Roman"/>
                <a:cs typeface="Times New Roman"/>
              </a:rPr>
              <a:t> </a:t>
            </a:r>
            <a:r>
              <a:rPr sz="2000" spc="-10" dirty="0">
                <a:latin typeface="Times New Roman"/>
                <a:cs typeface="Times New Roman"/>
              </a:rPr>
              <a:t>materials</a:t>
            </a:r>
            <a:endParaRPr sz="2000">
              <a:latin typeface="Times New Roman"/>
              <a:cs typeface="Times New Roman"/>
            </a:endParaRPr>
          </a:p>
        </p:txBody>
      </p:sp>
    </p:spTree>
    <p:extLst>
      <p:ext uri="{BB962C8B-B14F-4D97-AF65-F5344CB8AC3E}">
        <p14:creationId xmlns:p14="http://schemas.microsoft.com/office/powerpoint/2010/main" val="3935600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0409" y="604519"/>
            <a:ext cx="7664450" cy="552069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11790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7228" y="284479"/>
            <a:ext cx="3468371" cy="695960"/>
          </a:xfrm>
          <a:prstGeom prst="rect">
            <a:avLst/>
          </a:prstGeom>
        </p:spPr>
        <p:txBody>
          <a:bodyPr vert="horz" wrap="square" lIns="0" tIns="12700" rIns="0" bIns="0" rtlCol="0">
            <a:spAutoFit/>
          </a:bodyPr>
          <a:lstStyle/>
          <a:p>
            <a:pPr marL="12700">
              <a:lnSpc>
                <a:spcPct val="100000"/>
              </a:lnSpc>
              <a:spcBef>
                <a:spcPts val="100"/>
              </a:spcBef>
            </a:pPr>
            <a:r>
              <a:rPr sz="4400" spc="-5" dirty="0"/>
              <a:t>Advantages</a:t>
            </a:r>
            <a:endParaRPr sz="4400" dirty="0"/>
          </a:p>
        </p:txBody>
      </p:sp>
      <p:sp>
        <p:nvSpPr>
          <p:cNvPr id="3" name="object 3"/>
          <p:cNvSpPr txBox="1"/>
          <p:nvPr/>
        </p:nvSpPr>
        <p:spPr>
          <a:xfrm>
            <a:off x="535940" y="1264920"/>
            <a:ext cx="8061325" cy="3886200"/>
          </a:xfrm>
          <a:prstGeom prst="rect">
            <a:avLst/>
          </a:prstGeom>
        </p:spPr>
        <p:txBody>
          <a:bodyPr vert="horz" wrap="square" lIns="0" tIns="76200" rIns="0" bIns="0" rtlCol="0">
            <a:spAutoFit/>
          </a:bodyPr>
          <a:lstStyle/>
          <a:p>
            <a:pPr marL="469900" indent="-457200">
              <a:lnSpc>
                <a:spcPct val="100000"/>
              </a:lnSpc>
              <a:spcBef>
                <a:spcPts val="600"/>
              </a:spcBef>
              <a:buAutoNum type="arabicPeriod"/>
              <a:tabLst>
                <a:tab pos="469265" algn="l"/>
                <a:tab pos="469900" algn="l"/>
              </a:tabLst>
            </a:pPr>
            <a:r>
              <a:rPr sz="2000" dirty="0">
                <a:latin typeface="Times New Roman"/>
                <a:cs typeface="Times New Roman"/>
              </a:rPr>
              <a:t>It </a:t>
            </a:r>
            <a:r>
              <a:rPr sz="2000" spc="-5" dirty="0">
                <a:latin typeface="Times New Roman"/>
                <a:cs typeface="Times New Roman"/>
              </a:rPr>
              <a:t>is sensitive </a:t>
            </a:r>
            <a:r>
              <a:rPr sz="2000" dirty="0">
                <a:latin typeface="Times New Roman"/>
                <a:cs typeface="Times New Roman"/>
              </a:rPr>
              <a:t>to both surface and </a:t>
            </a:r>
            <a:r>
              <a:rPr sz="2000" spc="-5" dirty="0">
                <a:latin typeface="Times New Roman"/>
                <a:cs typeface="Times New Roman"/>
              </a:rPr>
              <a:t>subsurface</a:t>
            </a:r>
            <a:r>
              <a:rPr sz="2000" spc="20" dirty="0">
                <a:latin typeface="Times New Roman"/>
                <a:cs typeface="Times New Roman"/>
              </a:rPr>
              <a:t> </a:t>
            </a:r>
            <a:r>
              <a:rPr sz="2000" spc="-5" dirty="0">
                <a:latin typeface="Times New Roman"/>
                <a:cs typeface="Times New Roman"/>
              </a:rPr>
              <a:t>discontinuities.</a:t>
            </a:r>
            <a:endParaRPr sz="2000">
              <a:latin typeface="Times New Roman"/>
              <a:cs typeface="Times New Roman"/>
            </a:endParaRPr>
          </a:p>
          <a:p>
            <a:pPr marL="469900" marR="8255" indent="-457200">
              <a:lnSpc>
                <a:spcPct val="100000"/>
              </a:lnSpc>
              <a:spcBef>
                <a:spcPts val="500"/>
              </a:spcBef>
              <a:buAutoNum type="arabicPeriod"/>
              <a:tabLst>
                <a:tab pos="469265" algn="l"/>
                <a:tab pos="469900" algn="l"/>
              </a:tabLst>
            </a:pPr>
            <a:r>
              <a:rPr sz="2000" dirty="0">
                <a:latin typeface="Times New Roman"/>
                <a:cs typeface="Times New Roman"/>
              </a:rPr>
              <a:t>The depth of </a:t>
            </a:r>
            <a:r>
              <a:rPr sz="2000" spc="-5" dirty="0">
                <a:latin typeface="Times New Roman"/>
                <a:cs typeface="Times New Roman"/>
              </a:rPr>
              <a:t>penetration </a:t>
            </a:r>
            <a:r>
              <a:rPr sz="2000" dirty="0">
                <a:latin typeface="Times New Roman"/>
                <a:cs typeface="Times New Roman"/>
              </a:rPr>
              <a:t>for </a:t>
            </a:r>
            <a:r>
              <a:rPr sz="2000" spc="-5" dirty="0">
                <a:latin typeface="Times New Roman"/>
                <a:cs typeface="Times New Roman"/>
              </a:rPr>
              <a:t>flaw detection </a:t>
            </a:r>
            <a:r>
              <a:rPr sz="2000" dirty="0">
                <a:latin typeface="Times New Roman"/>
                <a:cs typeface="Times New Roman"/>
              </a:rPr>
              <a:t>or </a:t>
            </a:r>
            <a:r>
              <a:rPr sz="2000" spc="-5" dirty="0">
                <a:latin typeface="Times New Roman"/>
                <a:cs typeface="Times New Roman"/>
              </a:rPr>
              <a:t>measurement is </a:t>
            </a:r>
            <a:r>
              <a:rPr sz="2000" dirty="0">
                <a:latin typeface="Times New Roman"/>
                <a:cs typeface="Times New Roman"/>
              </a:rPr>
              <a:t>superior to  other NDT</a:t>
            </a:r>
            <a:r>
              <a:rPr sz="2000" spc="-10" dirty="0">
                <a:latin typeface="Times New Roman"/>
                <a:cs typeface="Times New Roman"/>
              </a:rPr>
              <a:t> </a:t>
            </a:r>
            <a:r>
              <a:rPr sz="2000" spc="-5" dirty="0">
                <a:latin typeface="Times New Roman"/>
                <a:cs typeface="Times New Roman"/>
              </a:rPr>
              <a:t>methods.</a:t>
            </a:r>
            <a:endParaRPr sz="2000">
              <a:latin typeface="Times New Roman"/>
              <a:cs typeface="Times New Roman"/>
            </a:endParaRPr>
          </a:p>
          <a:p>
            <a:pPr marL="469900" indent="-457200">
              <a:lnSpc>
                <a:spcPct val="100000"/>
              </a:lnSpc>
              <a:spcBef>
                <a:spcPts val="500"/>
              </a:spcBef>
              <a:buAutoNum type="arabicPeriod"/>
              <a:tabLst>
                <a:tab pos="469265" algn="l"/>
                <a:tab pos="469900" algn="l"/>
              </a:tabLst>
            </a:pPr>
            <a:r>
              <a:rPr sz="2000" spc="-5" dirty="0">
                <a:latin typeface="Times New Roman"/>
                <a:cs typeface="Times New Roman"/>
              </a:rPr>
              <a:t>Only single-sided access is </a:t>
            </a:r>
            <a:r>
              <a:rPr sz="2000" dirty="0">
                <a:latin typeface="Times New Roman"/>
                <a:cs typeface="Times New Roman"/>
              </a:rPr>
              <a:t>needed when </a:t>
            </a:r>
            <a:r>
              <a:rPr sz="2000" spc="-5" dirty="0">
                <a:latin typeface="Times New Roman"/>
                <a:cs typeface="Times New Roman"/>
              </a:rPr>
              <a:t>the </a:t>
            </a:r>
            <a:r>
              <a:rPr sz="2000" dirty="0">
                <a:latin typeface="Times New Roman"/>
                <a:cs typeface="Times New Roman"/>
              </a:rPr>
              <a:t>pulse-echo technique </a:t>
            </a:r>
            <a:r>
              <a:rPr sz="2000" spc="-5" dirty="0">
                <a:latin typeface="Times New Roman"/>
                <a:cs typeface="Times New Roman"/>
              </a:rPr>
              <a:t>is</a:t>
            </a:r>
            <a:r>
              <a:rPr sz="2000" spc="45" dirty="0">
                <a:latin typeface="Times New Roman"/>
                <a:cs typeface="Times New Roman"/>
              </a:rPr>
              <a:t> </a:t>
            </a:r>
            <a:r>
              <a:rPr sz="2000" dirty="0">
                <a:latin typeface="Times New Roman"/>
                <a:cs typeface="Times New Roman"/>
              </a:rPr>
              <a:t>used.</a:t>
            </a:r>
            <a:endParaRPr sz="2000">
              <a:latin typeface="Times New Roman"/>
              <a:cs typeface="Times New Roman"/>
            </a:endParaRPr>
          </a:p>
          <a:p>
            <a:pPr marL="469900" marR="5080" indent="-457200">
              <a:lnSpc>
                <a:spcPct val="100000"/>
              </a:lnSpc>
              <a:spcBef>
                <a:spcPts val="500"/>
              </a:spcBef>
              <a:buAutoNum type="arabicPeriod"/>
              <a:tabLst>
                <a:tab pos="469265" algn="l"/>
                <a:tab pos="469900" algn="l"/>
              </a:tabLst>
            </a:pPr>
            <a:r>
              <a:rPr sz="2000" dirty="0">
                <a:latin typeface="Times New Roman"/>
                <a:cs typeface="Times New Roman"/>
              </a:rPr>
              <a:t>It </a:t>
            </a:r>
            <a:r>
              <a:rPr sz="2000" spc="-10" dirty="0">
                <a:latin typeface="Times New Roman"/>
                <a:cs typeface="Times New Roman"/>
              </a:rPr>
              <a:t>is </a:t>
            </a:r>
            <a:r>
              <a:rPr sz="2000" dirty="0">
                <a:latin typeface="Times New Roman"/>
                <a:cs typeface="Times New Roman"/>
              </a:rPr>
              <a:t>highly </a:t>
            </a:r>
            <a:r>
              <a:rPr sz="2000" spc="-5" dirty="0">
                <a:latin typeface="Times New Roman"/>
                <a:cs typeface="Times New Roman"/>
              </a:rPr>
              <a:t>accurate in determining reflector position </a:t>
            </a:r>
            <a:r>
              <a:rPr sz="2000" dirty="0">
                <a:latin typeface="Times New Roman"/>
                <a:cs typeface="Times New Roman"/>
              </a:rPr>
              <a:t>and </a:t>
            </a:r>
            <a:r>
              <a:rPr sz="2000" spc="-10" dirty="0">
                <a:latin typeface="Times New Roman"/>
                <a:cs typeface="Times New Roman"/>
              </a:rPr>
              <a:t>estimating </a:t>
            </a:r>
            <a:r>
              <a:rPr sz="2000" spc="-5" dirty="0">
                <a:latin typeface="Times New Roman"/>
                <a:cs typeface="Times New Roman"/>
              </a:rPr>
              <a:t>size  </a:t>
            </a:r>
            <a:r>
              <a:rPr sz="2000" dirty="0">
                <a:latin typeface="Times New Roman"/>
                <a:cs typeface="Times New Roman"/>
              </a:rPr>
              <a:t>and </a:t>
            </a:r>
            <a:r>
              <a:rPr sz="2000" spc="-5" dirty="0">
                <a:latin typeface="Times New Roman"/>
                <a:cs typeface="Times New Roman"/>
              </a:rPr>
              <a:t>shape.</a:t>
            </a:r>
            <a:endParaRPr sz="2000">
              <a:latin typeface="Times New Roman"/>
              <a:cs typeface="Times New Roman"/>
            </a:endParaRPr>
          </a:p>
          <a:p>
            <a:pPr marL="469900" indent="-457200">
              <a:lnSpc>
                <a:spcPct val="100000"/>
              </a:lnSpc>
              <a:spcBef>
                <a:spcPts val="500"/>
              </a:spcBef>
              <a:buAutoNum type="arabicPeriod"/>
              <a:tabLst>
                <a:tab pos="469265" algn="l"/>
                <a:tab pos="469900" algn="l"/>
              </a:tabLst>
            </a:pPr>
            <a:r>
              <a:rPr sz="2000" spc="-10" dirty="0">
                <a:latin typeface="Times New Roman"/>
                <a:cs typeface="Times New Roman"/>
              </a:rPr>
              <a:t>Minimal </a:t>
            </a:r>
            <a:r>
              <a:rPr sz="2000" dirty="0">
                <a:latin typeface="Times New Roman"/>
                <a:cs typeface="Times New Roman"/>
              </a:rPr>
              <a:t>part </a:t>
            </a:r>
            <a:r>
              <a:rPr sz="2000" spc="-5" dirty="0">
                <a:latin typeface="Times New Roman"/>
                <a:cs typeface="Times New Roman"/>
              </a:rPr>
              <a:t>preparation is</a:t>
            </a:r>
            <a:r>
              <a:rPr sz="2000" spc="10" dirty="0">
                <a:latin typeface="Times New Roman"/>
                <a:cs typeface="Times New Roman"/>
              </a:rPr>
              <a:t> </a:t>
            </a:r>
            <a:r>
              <a:rPr sz="2000" dirty="0">
                <a:latin typeface="Times New Roman"/>
                <a:cs typeface="Times New Roman"/>
              </a:rPr>
              <a:t>required.</a:t>
            </a:r>
            <a:endParaRPr sz="2000">
              <a:latin typeface="Times New Roman"/>
              <a:cs typeface="Times New Roman"/>
            </a:endParaRPr>
          </a:p>
          <a:p>
            <a:pPr marL="469900" indent="-457200">
              <a:lnSpc>
                <a:spcPct val="100000"/>
              </a:lnSpc>
              <a:spcBef>
                <a:spcPts val="500"/>
              </a:spcBef>
              <a:buAutoNum type="arabicPeriod"/>
              <a:tabLst>
                <a:tab pos="469265" algn="l"/>
                <a:tab pos="469900" algn="l"/>
              </a:tabLst>
            </a:pPr>
            <a:r>
              <a:rPr sz="2000" spc="-5" dirty="0">
                <a:latin typeface="Times New Roman"/>
                <a:cs typeface="Times New Roman"/>
              </a:rPr>
              <a:t>Electronic equipment </a:t>
            </a:r>
            <a:r>
              <a:rPr sz="2000" dirty="0">
                <a:latin typeface="Times New Roman"/>
                <a:cs typeface="Times New Roman"/>
              </a:rPr>
              <a:t>provides instantaneous </a:t>
            </a:r>
            <a:r>
              <a:rPr sz="2000" spc="-5" dirty="0">
                <a:latin typeface="Times New Roman"/>
                <a:cs typeface="Times New Roman"/>
              </a:rPr>
              <a:t>results.</a:t>
            </a:r>
            <a:endParaRPr sz="2000">
              <a:latin typeface="Times New Roman"/>
              <a:cs typeface="Times New Roman"/>
            </a:endParaRPr>
          </a:p>
          <a:p>
            <a:pPr marL="469900" indent="-457200">
              <a:lnSpc>
                <a:spcPct val="100000"/>
              </a:lnSpc>
              <a:spcBef>
                <a:spcPts val="500"/>
              </a:spcBef>
              <a:buAutoNum type="arabicPeriod"/>
              <a:tabLst>
                <a:tab pos="469265" algn="l"/>
                <a:tab pos="469900" algn="l"/>
              </a:tabLst>
            </a:pPr>
            <a:r>
              <a:rPr sz="2000" spc="-5" dirty="0">
                <a:latin typeface="Times New Roman"/>
                <a:cs typeface="Times New Roman"/>
              </a:rPr>
              <a:t>Detailed </a:t>
            </a:r>
            <a:r>
              <a:rPr sz="2000" spc="-10" dirty="0">
                <a:latin typeface="Times New Roman"/>
                <a:cs typeface="Times New Roman"/>
              </a:rPr>
              <a:t>images </a:t>
            </a:r>
            <a:r>
              <a:rPr sz="2000" dirty="0">
                <a:latin typeface="Times New Roman"/>
                <a:cs typeface="Times New Roman"/>
              </a:rPr>
              <a:t>can be produced </a:t>
            </a:r>
            <a:r>
              <a:rPr sz="2000" spc="-5" dirty="0">
                <a:latin typeface="Times New Roman"/>
                <a:cs typeface="Times New Roman"/>
              </a:rPr>
              <a:t>with automated</a:t>
            </a:r>
            <a:r>
              <a:rPr sz="2000" spc="55" dirty="0">
                <a:latin typeface="Times New Roman"/>
                <a:cs typeface="Times New Roman"/>
              </a:rPr>
              <a:t> </a:t>
            </a:r>
            <a:r>
              <a:rPr sz="2000" spc="-10" dirty="0">
                <a:latin typeface="Times New Roman"/>
                <a:cs typeface="Times New Roman"/>
              </a:rPr>
              <a:t>systems.</a:t>
            </a:r>
            <a:endParaRPr sz="2000">
              <a:latin typeface="Times New Roman"/>
              <a:cs typeface="Times New Roman"/>
            </a:endParaRPr>
          </a:p>
          <a:p>
            <a:pPr marL="469900" marR="6350" indent="-457200">
              <a:lnSpc>
                <a:spcPct val="100000"/>
              </a:lnSpc>
              <a:spcBef>
                <a:spcPts val="500"/>
              </a:spcBef>
              <a:buAutoNum type="arabicPeriod"/>
              <a:tabLst>
                <a:tab pos="469265" algn="l"/>
                <a:tab pos="469900" algn="l"/>
              </a:tabLst>
            </a:pPr>
            <a:r>
              <a:rPr sz="2000" dirty="0">
                <a:latin typeface="Times New Roman"/>
                <a:cs typeface="Times New Roman"/>
              </a:rPr>
              <a:t>It has other </a:t>
            </a:r>
            <a:r>
              <a:rPr sz="2000" spc="-5" dirty="0">
                <a:latin typeface="Times New Roman"/>
                <a:cs typeface="Times New Roman"/>
              </a:rPr>
              <a:t>uses, such </a:t>
            </a:r>
            <a:r>
              <a:rPr sz="2000" dirty="0">
                <a:latin typeface="Times New Roman"/>
                <a:cs typeface="Times New Roman"/>
              </a:rPr>
              <a:t>as thickness </a:t>
            </a:r>
            <a:r>
              <a:rPr sz="2000" spc="-5" dirty="0">
                <a:latin typeface="Times New Roman"/>
                <a:cs typeface="Times New Roman"/>
              </a:rPr>
              <a:t>measurement, in addition to flaw  detection.</a:t>
            </a:r>
            <a:endParaRPr sz="2000">
              <a:latin typeface="Times New Roman"/>
              <a:cs typeface="Times New Roman"/>
            </a:endParaRPr>
          </a:p>
        </p:txBody>
      </p:sp>
    </p:spTree>
    <p:extLst>
      <p:ext uri="{BB962C8B-B14F-4D97-AF65-F5344CB8AC3E}">
        <p14:creationId xmlns:p14="http://schemas.microsoft.com/office/powerpoint/2010/main" val="1416343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8978" y="497840"/>
            <a:ext cx="3512821" cy="695960"/>
          </a:xfrm>
          <a:prstGeom prst="rect">
            <a:avLst/>
          </a:prstGeom>
        </p:spPr>
        <p:txBody>
          <a:bodyPr vert="horz" wrap="square" lIns="0" tIns="12700" rIns="0" bIns="0" rtlCol="0">
            <a:spAutoFit/>
          </a:bodyPr>
          <a:lstStyle/>
          <a:p>
            <a:pPr marL="12700">
              <a:lnSpc>
                <a:spcPct val="100000"/>
              </a:lnSpc>
              <a:spcBef>
                <a:spcPts val="100"/>
              </a:spcBef>
            </a:pPr>
            <a:r>
              <a:rPr sz="4400" spc="-5" dirty="0"/>
              <a:t>Limitations</a:t>
            </a:r>
            <a:endParaRPr sz="4400" dirty="0"/>
          </a:p>
        </p:txBody>
      </p:sp>
      <p:sp>
        <p:nvSpPr>
          <p:cNvPr id="3" name="object 3"/>
          <p:cNvSpPr txBox="1"/>
          <p:nvPr/>
        </p:nvSpPr>
        <p:spPr>
          <a:xfrm>
            <a:off x="535940" y="1722120"/>
            <a:ext cx="8059420" cy="3822700"/>
          </a:xfrm>
          <a:prstGeom prst="rect">
            <a:avLst/>
          </a:prstGeom>
        </p:spPr>
        <p:txBody>
          <a:bodyPr vert="horz" wrap="square" lIns="0" tIns="76200" rIns="0" bIns="0" rtlCol="0">
            <a:spAutoFit/>
          </a:bodyPr>
          <a:lstStyle/>
          <a:p>
            <a:pPr marL="469900" indent="-457200">
              <a:lnSpc>
                <a:spcPct val="100000"/>
              </a:lnSpc>
              <a:spcBef>
                <a:spcPts val="600"/>
              </a:spcBef>
              <a:buAutoNum type="arabicPeriod"/>
              <a:tabLst>
                <a:tab pos="469265" algn="l"/>
                <a:tab pos="469900" algn="l"/>
              </a:tabLst>
            </a:pPr>
            <a:r>
              <a:rPr sz="2000" dirty="0">
                <a:latin typeface="Times New Roman"/>
                <a:cs typeface="Times New Roman"/>
              </a:rPr>
              <a:t>Surface </a:t>
            </a:r>
            <a:r>
              <a:rPr sz="2000" spc="-10" dirty="0">
                <a:latin typeface="Times New Roman"/>
                <a:cs typeface="Times New Roman"/>
              </a:rPr>
              <a:t>must </a:t>
            </a:r>
            <a:r>
              <a:rPr sz="2000" dirty="0">
                <a:latin typeface="Times New Roman"/>
                <a:cs typeface="Times New Roman"/>
              </a:rPr>
              <a:t>be </a:t>
            </a:r>
            <a:r>
              <a:rPr sz="2000" spc="-5" dirty="0">
                <a:latin typeface="Times New Roman"/>
                <a:cs typeface="Times New Roman"/>
              </a:rPr>
              <a:t>accessible to </a:t>
            </a:r>
            <a:r>
              <a:rPr sz="2000" spc="-10" dirty="0">
                <a:latin typeface="Times New Roman"/>
                <a:cs typeface="Times New Roman"/>
              </a:rPr>
              <a:t>transmit</a:t>
            </a:r>
            <a:r>
              <a:rPr sz="2000" spc="50" dirty="0">
                <a:latin typeface="Times New Roman"/>
                <a:cs typeface="Times New Roman"/>
              </a:rPr>
              <a:t> </a:t>
            </a:r>
            <a:r>
              <a:rPr sz="2000" spc="-5" dirty="0">
                <a:latin typeface="Times New Roman"/>
                <a:cs typeface="Times New Roman"/>
              </a:rPr>
              <a:t>ultrasound.</a:t>
            </a:r>
            <a:endParaRPr sz="2000">
              <a:latin typeface="Times New Roman"/>
              <a:cs typeface="Times New Roman"/>
            </a:endParaRPr>
          </a:p>
          <a:p>
            <a:pPr marL="469900" indent="-457200">
              <a:lnSpc>
                <a:spcPct val="100000"/>
              </a:lnSpc>
              <a:spcBef>
                <a:spcPts val="500"/>
              </a:spcBef>
              <a:buAutoNum type="arabicPeriod"/>
              <a:tabLst>
                <a:tab pos="469265" algn="l"/>
                <a:tab pos="469900" algn="l"/>
              </a:tabLst>
            </a:pPr>
            <a:r>
              <a:rPr sz="2000" spc="-5" dirty="0">
                <a:latin typeface="Times New Roman"/>
                <a:cs typeface="Times New Roman"/>
              </a:rPr>
              <a:t>Skill </a:t>
            </a:r>
            <a:r>
              <a:rPr sz="2000" dirty="0">
                <a:latin typeface="Times New Roman"/>
                <a:cs typeface="Times New Roman"/>
              </a:rPr>
              <a:t>and </a:t>
            </a:r>
            <a:r>
              <a:rPr sz="2000" spc="-5" dirty="0">
                <a:latin typeface="Times New Roman"/>
                <a:cs typeface="Times New Roman"/>
              </a:rPr>
              <a:t>training is more extensive </a:t>
            </a:r>
            <a:r>
              <a:rPr sz="2000" dirty="0">
                <a:latin typeface="Times New Roman"/>
                <a:cs typeface="Times New Roman"/>
              </a:rPr>
              <a:t>than </a:t>
            </a:r>
            <a:r>
              <a:rPr sz="2000" spc="-5" dirty="0">
                <a:latin typeface="Times New Roman"/>
                <a:cs typeface="Times New Roman"/>
              </a:rPr>
              <a:t>with some </a:t>
            </a:r>
            <a:r>
              <a:rPr sz="2000" dirty="0">
                <a:latin typeface="Times New Roman"/>
                <a:cs typeface="Times New Roman"/>
              </a:rPr>
              <a:t>other</a:t>
            </a:r>
            <a:r>
              <a:rPr sz="2000" spc="55" dirty="0">
                <a:latin typeface="Times New Roman"/>
                <a:cs typeface="Times New Roman"/>
              </a:rPr>
              <a:t> </a:t>
            </a:r>
            <a:r>
              <a:rPr sz="2000" spc="-5" dirty="0">
                <a:latin typeface="Times New Roman"/>
                <a:cs typeface="Times New Roman"/>
              </a:rPr>
              <a:t>methods.</a:t>
            </a:r>
            <a:endParaRPr sz="2000">
              <a:latin typeface="Times New Roman"/>
              <a:cs typeface="Times New Roman"/>
            </a:endParaRPr>
          </a:p>
          <a:p>
            <a:pPr marL="469900" marR="5715" indent="-457200">
              <a:lnSpc>
                <a:spcPct val="100000"/>
              </a:lnSpc>
              <a:spcBef>
                <a:spcPts val="500"/>
              </a:spcBef>
              <a:buAutoNum type="arabicPeriod"/>
              <a:tabLst>
                <a:tab pos="469265" algn="l"/>
                <a:tab pos="469900" algn="l"/>
              </a:tabLst>
            </a:pPr>
            <a:r>
              <a:rPr sz="2000" dirty="0">
                <a:latin typeface="Times New Roman"/>
                <a:cs typeface="Times New Roman"/>
              </a:rPr>
              <a:t>It </a:t>
            </a:r>
            <a:r>
              <a:rPr sz="2000" spc="-5" dirty="0">
                <a:latin typeface="Times New Roman"/>
                <a:cs typeface="Times New Roman"/>
              </a:rPr>
              <a:t>normally </a:t>
            </a:r>
            <a:r>
              <a:rPr sz="2000" dirty="0">
                <a:latin typeface="Times New Roman"/>
                <a:cs typeface="Times New Roman"/>
              </a:rPr>
              <a:t>requires a </a:t>
            </a:r>
            <a:r>
              <a:rPr sz="2000" spc="-5" dirty="0">
                <a:latin typeface="Times New Roman"/>
                <a:cs typeface="Times New Roman"/>
              </a:rPr>
              <a:t>coupling medium to promote the transfer </a:t>
            </a:r>
            <a:r>
              <a:rPr sz="2000" dirty="0">
                <a:latin typeface="Times New Roman"/>
                <a:cs typeface="Times New Roman"/>
              </a:rPr>
              <a:t>of sound  energy into </a:t>
            </a:r>
            <a:r>
              <a:rPr sz="2000" spc="-5" dirty="0">
                <a:latin typeface="Times New Roman"/>
                <a:cs typeface="Times New Roman"/>
              </a:rPr>
              <a:t>the test</a:t>
            </a:r>
            <a:r>
              <a:rPr sz="2000" spc="5" dirty="0">
                <a:latin typeface="Times New Roman"/>
                <a:cs typeface="Times New Roman"/>
              </a:rPr>
              <a:t> </a:t>
            </a:r>
            <a:r>
              <a:rPr sz="2000" spc="-5" dirty="0">
                <a:latin typeface="Times New Roman"/>
                <a:cs typeface="Times New Roman"/>
              </a:rPr>
              <a:t>specimen.</a:t>
            </a:r>
            <a:endParaRPr sz="2000">
              <a:latin typeface="Times New Roman"/>
              <a:cs typeface="Times New Roman"/>
            </a:endParaRPr>
          </a:p>
          <a:p>
            <a:pPr marL="469900" marR="5080" indent="-457200">
              <a:lnSpc>
                <a:spcPct val="100000"/>
              </a:lnSpc>
              <a:spcBef>
                <a:spcPts val="500"/>
              </a:spcBef>
              <a:buAutoNum type="arabicPeriod"/>
              <a:tabLst>
                <a:tab pos="469265" algn="l"/>
                <a:tab pos="469900" algn="l"/>
              </a:tabLst>
            </a:pPr>
            <a:r>
              <a:rPr sz="2000" spc="-5" dirty="0">
                <a:latin typeface="Times New Roman"/>
                <a:cs typeface="Times New Roman"/>
              </a:rPr>
              <a:t>Materials that </a:t>
            </a:r>
            <a:r>
              <a:rPr sz="2000" dirty="0">
                <a:latin typeface="Times New Roman"/>
                <a:cs typeface="Times New Roman"/>
              </a:rPr>
              <a:t>are rough, </a:t>
            </a:r>
            <a:r>
              <a:rPr sz="2000" spc="-5" dirty="0">
                <a:latin typeface="Times New Roman"/>
                <a:cs typeface="Times New Roman"/>
              </a:rPr>
              <a:t>irregular in shape, </a:t>
            </a:r>
            <a:r>
              <a:rPr sz="2000" dirty="0">
                <a:latin typeface="Times New Roman"/>
                <a:cs typeface="Times New Roman"/>
              </a:rPr>
              <a:t>very </a:t>
            </a:r>
            <a:r>
              <a:rPr sz="2000" spc="-10" dirty="0">
                <a:latin typeface="Times New Roman"/>
                <a:cs typeface="Times New Roman"/>
              </a:rPr>
              <a:t>small, </a:t>
            </a:r>
            <a:r>
              <a:rPr sz="2000" spc="-5" dirty="0">
                <a:latin typeface="Times New Roman"/>
                <a:cs typeface="Times New Roman"/>
              </a:rPr>
              <a:t>exceptionally thin  </a:t>
            </a:r>
            <a:r>
              <a:rPr sz="2000" dirty="0">
                <a:latin typeface="Times New Roman"/>
                <a:cs typeface="Times New Roman"/>
              </a:rPr>
              <a:t>or not homogeneous are </a:t>
            </a:r>
            <a:r>
              <a:rPr sz="2000" spc="-5" dirty="0">
                <a:latin typeface="Times New Roman"/>
                <a:cs typeface="Times New Roman"/>
              </a:rPr>
              <a:t>difficult to</a:t>
            </a:r>
            <a:r>
              <a:rPr sz="2000" spc="20" dirty="0">
                <a:latin typeface="Times New Roman"/>
                <a:cs typeface="Times New Roman"/>
              </a:rPr>
              <a:t> </a:t>
            </a:r>
            <a:r>
              <a:rPr sz="2000" spc="-5" dirty="0">
                <a:latin typeface="Times New Roman"/>
                <a:cs typeface="Times New Roman"/>
              </a:rPr>
              <a:t>inspect.</a:t>
            </a:r>
            <a:endParaRPr sz="2000">
              <a:latin typeface="Times New Roman"/>
              <a:cs typeface="Times New Roman"/>
            </a:endParaRPr>
          </a:p>
          <a:p>
            <a:pPr marL="469900" marR="6985" indent="-457200">
              <a:lnSpc>
                <a:spcPct val="100000"/>
              </a:lnSpc>
              <a:spcBef>
                <a:spcPts val="500"/>
              </a:spcBef>
              <a:buAutoNum type="arabicPeriod"/>
              <a:tabLst>
                <a:tab pos="469265" algn="l"/>
                <a:tab pos="469900" algn="l"/>
              </a:tabLst>
            </a:pPr>
            <a:r>
              <a:rPr sz="2000" spc="-5" dirty="0">
                <a:latin typeface="Times New Roman"/>
                <a:cs typeface="Times New Roman"/>
              </a:rPr>
              <a:t>Cast iron </a:t>
            </a:r>
            <a:r>
              <a:rPr sz="2000" dirty="0">
                <a:latin typeface="Times New Roman"/>
                <a:cs typeface="Times New Roman"/>
              </a:rPr>
              <a:t>and other coarse grained </a:t>
            </a:r>
            <a:r>
              <a:rPr sz="2000" spc="-10" dirty="0">
                <a:latin typeface="Times New Roman"/>
                <a:cs typeface="Times New Roman"/>
              </a:rPr>
              <a:t>materials </a:t>
            </a:r>
            <a:r>
              <a:rPr sz="2000" dirty="0">
                <a:latin typeface="Times New Roman"/>
                <a:cs typeface="Times New Roman"/>
              </a:rPr>
              <a:t>are </a:t>
            </a:r>
            <a:r>
              <a:rPr sz="2000" spc="-5" dirty="0">
                <a:latin typeface="Times New Roman"/>
                <a:cs typeface="Times New Roman"/>
              </a:rPr>
              <a:t>difficult to inspect </a:t>
            </a:r>
            <a:r>
              <a:rPr sz="2000" dirty="0">
                <a:latin typeface="Times New Roman"/>
                <a:cs typeface="Times New Roman"/>
              </a:rPr>
              <a:t>due </a:t>
            </a:r>
            <a:r>
              <a:rPr sz="2000" spc="-5" dirty="0">
                <a:latin typeface="Times New Roman"/>
                <a:cs typeface="Times New Roman"/>
              </a:rPr>
              <a:t>to  low </a:t>
            </a:r>
            <a:r>
              <a:rPr sz="2000" dirty="0">
                <a:latin typeface="Times New Roman"/>
                <a:cs typeface="Times New Roman"/>
              </a:rPr>
              <a:t>sound </a:t>
            </a:r>
            <a:r>
              <a:rPr sz="2000" spc="-5" dirty="0">
                <a:latin typeface="Times New Roman"/>
                <a:cs typeface="Times New Roman"/>
              </a:rPr>
              <a:t>transmission </a:t>
            </a:r>
            <a:r>
              <a:rPr sz="2000" dirty="0">
                <a:latin typeface="Times New Roman"/>
                <a:cs typeface="Times New Roman"/>
              </a:rPr>
              <a:t>and high signal</a:t>
            </a:r>
            <a:r>
              <a:rPr sz="2000" spc="15" dirty="0">
                <a:latin typeface="Times New Roman"/>
                <a:cs typeface="Times New Roman"/>
              </a:rPr>
              <a:t> </a:t>
            </a:r>
            <a:r>
              <a:rPr sz="2000" spc="-5" dirty="0">
                <a:latin typeface="Times New Roman"/>
                <a:cs typeface="Times New Roman"/>
              </a:rPr>
              <a:t>noise.</a:t>
            </a:r>
            <a:endParaRPr sz="2000">
              <a:latin typeface="Times New Roman"/>
              <a:cs typeface="Times New Roman"/>
            </a:endParaRPr>
          </a:p>
          <a:p>
            <a:pPr marL="469900" indent="-457200">
              <a:lnSpc>
                <a:spcPct val="100000"/>
              </a:lnSpc>
              <a:spcBef>
                <a:spcPts val="500"/>
              </a:spcBef>
              <a:buAutoNum type="arabicPeriod"/>
              <a:tabLst>
                <a:tab pos="469265" algn="l"/>
                <a:tab pos="469900" algn="l"/>
              </a:tabLst>
            </a:pPr>
            <a:r>
              <a:rPr sz="2000" spc="-5" dirty="0">
                <a:latin typeface="Times New Roman"/>
                <a:cs typeface="Times New Roman"/>
              </a:rPr>
              <a:t>Linear defects oriented parallel to </a:t>
            </a:r>
            <a:r>
              <a:rPr sz="2000" dirty="0">
                <a:latin typeface="Times New Roman"/>
                <a:cs typeface="Times New Roman"/>
              </a:rPr>
              <a:t>the sound beam </a:t>
            </a:r>
            <a:r>
              <a:rPr sz="2000" spc="-10" dirty="0">
                <a:latin typeface="Times New Roman"/>
                <a:cs typeface="Times New Roman"/>
              </a:rPr>
              <a:t>may </a:t>
            </a:r>
            <a:r>
              <a:rPr sz="2000" dirty="0">
                <a:latin typeface="Times New Roman"/>
                <a:cs typeface="Times New Roman"/>
              </a:rPr>
              <a:t>go</a:t>
            </a:r>
            <a:r>
              <a:rPr sz="2000" spc="90" dirty="0">
                <a:latin typeface="Times New Roman"/>
                <a:cs typeface="Times New Roman"/>
              </a:rPr>
              <a:t> </a:t>
            </a:r>
            <a:r>
              <a:rPr sz="2000" spc="-5" dirty="0">
                <a:latin typeface="Times New Roman"/>
                <a:cs typeface="Times New Roman"/>
              </a:rPr>
              <a:t>undetected.</a:t>
            </a:r>
            <a:endParaRPr sz="2000">
              <a:latin typeface="Times New Roman"/>
              <a:cs typeface="Times New Roman"/>
            </a:endParaRPr>
          </a:p>
          <a:p>
            <a:pPr marL="469900" marR="5080" indent="-457200">
              <a:lnSpc>
                <a:spcPct val="100000"/>
              </a:lnSpc>
              <a:spcBef>
                <a:spcPts val="500"/>
              </a:spcBef>
              <a:buAutoNum type="arabicPeriod"/>
              <a:tabLst>
                <a:tab pos="469265" algn="l"/>
                <a:tab pos="469900" algn="l"/>
              </a:tabLst>
            </a:pPr>
            <a:r>
              <a:rPr sz="2000" dirty="0">
                <a:latin typeface="Times New Roman"/>
                <a:cs typeface="Times New Roman"/>
              </a:rPr>
              <a:t>Reference standards are required for both </a:t>
            </a:r>
            <a:r>
              <a:rPr sz="2000" spc="-5" dirty="0">
                <a:latin typeface="Times New Roman"/>
                <a:cs typeface="Times New Roman"/>
              </a:rPr>
              <a:t>equipment calibration and </a:t>
            </a:r>
            <a:r>
              <a:rPr sz="2000" dirty="0">
                <a:latin typeface="Times New Roman"/>
                <a:cs typeface="Times New Roman"/>
              </a:rPr>
              <a:t>the  </a:t>
            </a:r>
            <a:r>
              <a:rPr sz="2000" spc="-5" dirty="0">
                <a:latin typeface="Times New Roman"/>
                <a:cs typeface="Times New Roman"/>
              </a:rPr>
              <a:t>characterization </a:t>
            </a:r>
            <a:r>
              <a:rPr sz="2000" dirty="0">
                <a:latin typeface="Times New Roman"/>
                <a:cs typeface="Times New Roman"/>
              </a:rPr>
              <a:t>of</a:t>
            </a:r>
            <a:r>
              <a:rPr sz="2000" spc="25" dirty="0">
                <a:latin typeface="Times New Roman"/>
                <a:cs typeface="Times New Roman"/>
              </a:rPr>
              <a:t> </a:t>
            </a:r>
            <a:r>
              <a:rPr sz="2000" spc="-5" dirty="0">
                <a:latin typeface="Times New Roman"/>
                <a:cs typeface="Times New Roman"/>
              </a:rPr>
              <a:t>flaws.</a:t>
            </a:r>
            <a:endParaRPr sz="2000">
              <a:latin typeface="Times New Roman"/>
              <a:cs typeface="Times New Roman"/>
            </a:endParaRPr>
          </a:p>
        </p:txBody>
      </p:sp>
    </p:spTree>
    <p:extLst>
      <p:ext uri="{BB962C8B-B14F-4D97-AF65-F5344CB8AC3E}">
        <p14:creationId xmlns:p14="http://schemas.microsoft.com/office/powerpoint/2010/main" val="1609406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28010" y="497840"/>
            <a:ext cx="3882390" cy="695960"/>
          </a:xfrm>
          <a:prstGeom prst="rect">
            <a:avLst/>
          </a:prstGeom>
        </p:spPr>
        <p:txBody>
          <a:bodyPr vert="horz" wrap="square" lIns="0" tIns="12700" rIns="0" bIns="0" rtlCol="0">
            <a:spAutoFit/>
          </a:bodyPr>
          <a:lstStyle/>
          <a:p>
            <a:pPr marL="12700">
              <a:lnSpc>
                <a:spcPct val="100000"/>
              </a:lnSpc>
              <a:spcBef>
                <a:spcPts val="100"/>
              </a:spcBef>
            </a:pPr>
            <a:r>
              <a:rPr sz="4400" spc="-5" dirty="0"/>
              <a:t>Applications</a:t>
            </a:r>
            <a:endParaRPr sz="4400" dirty="0"/>
          </a:p>
        </p:txBody>
      </p:sp>
      <p:sp>
        <p:nvSpPr>
          <p:cNvPr id="3" name="object 3"/>
          <p:cNvSpPr txBox="1"/>
          <p:nvPr/>
        </p:nvSpPr>
        <p:spPr>
          <a:xfrm>
            <a:off x="535940" y="1531620"/>
            <a:ext cx="6900545" cy="2970530"/>
          </a:xfrm>
          <a:prstGeom prst="rect">
            <a:avLst/>
          </a:prstGeom>
        </p:spPr>
        <p:txBody>
          <a:bodyPr vert="horz" wrap="square" lIns="0" tIns="114300" rIns="0" bIns="0" rtlCol="0">
            <a:spAutoFit/>
          </a:bodyPr>
          <a:lstStyle/>
          <a:p>
            <a:pPr marL="355600" indent="-342900">
              <a:lnSpc>
                <a:spcPct val="100000"/>
              </a:lnSpc>
              <a:spcBef>
                <a:spcPts val="900"/>
              </a:spcBef>
              <a:buChar char="•"/>
              <a:tabLst>
                <a:tab pos="354965" algn="l"/>
                <a:tab pos="355600" algn="l"/>
              </a:tabLst>
            </a:pPr>
            <a:r>
              <a:rPr sz="3200" spc="-5" dirty="0">
                <a:latin typeface="Times New Roman"/>
                <a:cs typeface="Times New Roman"/>
              </a:rPr>
              <a:t>Testing </a:t>
            </a:r>
            <a:r>
              <a:rPr sz="3200" dirty="0">
                <a:latin typeface="Times New Roman"/>
                <a:cs typeface="Times New Roman"/>
              </a:rPr>
              <a:t>of </a:t>
            </a:r>
            <a:r>
              <a:rPr sz="3200" spc="-5" dirty="0">
                <a:latin typeface="Times New Roman"/>
                <a:cs typeface="Times New Roman"/>
              </a:rPr>
              <a:t>ferrous </a:t>
            </a:r>
            <a:r>
              <a:rPr sz="3200" dirty="0">
                <a:latin typeface="Times New Roman"/>
                <a:cs typeface="Times New Roman"/>
              </a:rPr>
              <a:t>and non </a:t>
            </a:r>
            <a:r>
              <a:rPr sz="3200" spc="-5" dirty="0">
                <a:latin typeface="Times New Roman"/>
                <a:cs typeface="Times New Roman"/>
              </a:rPr>
              <a:t>ferrous</a:t>
            </a:r>
            <a:r>
              <a:rPr sz="3200" spc="25" dirty="0">
                <a:latin typeface="Times New Roman"/>
                <a:cs typeface="Times New Roman"/>
              </a:rPr>
              <a:t> </a:t>
            </a:r>
            <a:r>
              <a:rPr sz="3200" dirty="0">
                <a:latin typeface="Times New Roman"/>
                <a:cs typeface="Times New Roman"/>
              </a:rPr>
              <a:t>pipes</a:t>
            </a:r>
            <a:endParaRPr sz="3200">
              <a:latin typeface="Times New Roman"/>
              <a:cs typeface="Times New Roman"/>
            </a:endParaRPr>
          </a:p>
          <a:p>
            <a:pPr marL="355600" indent="-342900">
              <a:lnSpc>
                <a:spcPct val="100000"/>
              </a:lnSpc>
              <a:spcBef>
                <a:spcPts val="800"/>
              </a:spcBef>
              <a:buChar char="•"/>
              <a:tabLst>
                <a:tab pos="354965" algn="l"/>
                <a:tab pos="355600" algn="l"/>
              </a:tabLst>
            </a:pPr>
            <a:r>
              <a:rPr sz="3200" spc="-5" dirty="0">
                <a:latin typeface="Times New Roman"/>
                <a:cs typeface="Times New Roman"/>
              </a:rPr>
              <a:t>Testing weld in </a:t>
            </a:r>
            <a:r>
              <a:rPr sz="3200" dirty="0">
                <a:latin typeface="Times New Roman"/>
                <a:cs typeface="Times New Roman"/>
              </a:rPr>
              <a:t>pressure</a:t>
            </a:r>
            <a:r>
              <a:rPr sz="3200" spc="20" dirty="0">
                <a:latin typeface="Times New Roman"/>
                <a:cs typeface="Times New Roman"/>
              </a:rPr>
              <a:t> </a:t>
            </a:r>
            <a:r>
              <a:rPr sz="3200" spc="-5" dirty="0">
                <a:latin typeface="Times New Roman"/>
                <a:cs typeface="Times New Roman"/>
              </a:rPr>
              <a:t>vessels</a:t>
            </a:r>
            <a:endParaRPr sz="3200">
              <a:latin typeface="Times New Roman"/>
              <a:cs typeface="Times New Roman"/>
            </a:endParaRPr>
          </a:p>
          <a:p>
            <a:pPr marL="355600" indent="-342900">
              <a:lnSpc>
                <a:spcPct val="100000"/>
              </a:lnSpc>
              <a:spcBef>
                <a:spcPts val="800"/>
              </a:spcBef>
              <a:buChar char="•"/>
              <a:tabLst>
                <a:tab pos="354965" algn="l"/>
                <a:tab pos="355600" algn="l"/>
              </a:tabLst>
            </a:pPr>
            <a:r>
              <a:rPr sz="3200" dirty="0">
                <a:latin typeface="Times New Roman"/>
                <a:cs typeface="Times New Roman"/>
              </a:rPr>
              <a:t>Fatigue </a:t>
            </a:r>
            <a:r>
              <a:rPr sz="3200" spc="-5" dirty="0">
                <a:latin typeface="Times New Roman"/>
                <a:cs typeface="Times New Roman"/>
              </a:rPr>
              <a:t>detection in welds </a:t>
            </a:r>
            <a:r>
              <a:rPr sz="3200" dirty="0">
                <a:latin typeface="Times New Roman"/>
                <a:cs typeface="Times New Roman"/>
              </a:rPr>
              <a:t>and</a:t>
            </a:r>
            <a:r>
              <a:rPr sz="3200" spc="35" dirty="0">
                <a:latin typeface="Times New Roman"/>
                <a:cs typeface="Times New Roman"/>
              </a:rPr>
              <a:t> </a:t>
            </a:r>
            <a:r>
              <a:rPr sz="3200" spc="-5" dirty="0">
                <a:latin typeface="Times New Roman"/>
                <a:cs typeface="Times New Roman"/>
              </a:rPr>
              <a:t>boilers</a:t>
            </a:r>
            <a:endParaRPr sz="3200">
              <a:latin typeface="Times New Roman"/>
              <a:cs typeface="Times New Roman"/>
            </a:endParaRPr>
          </a:p>
          <a:p>
            <a:pPr marL="355600" indent="-342900">
              <a:lnSpc>
                <a:spcPct val="100000"/>
              </a:lnSpc>
              <a:spcBef>
                <a:spcPts val="790"/>
              </a:spcBef>
              <a:buChar char="•"/>
              <a:tabLst>
                <a:tab pos="354965" algn="l"/>
                <a:tab pos="355600" algn="l"/>
              </a:tabLst>
            </a:pPr>
            <a:r>
              <a:rPr sz="3200" dirty="0">
                <a:latin typeface="Times New Roman"/>
                <a:cs typeface="Times New Roman"/>
              </a:rPr>
              <a:t>Inspection of </a:t>
            </a:r>
            <a:r>
              <a:rPr sz="3200" spc="-5" dirty="0">
                <a:latin typeface="Times New Roman"/>
                <a:cs typeface="Times New Roman"/>
              </a:rPr>
              <a:t>large castings</a:t>
            </a:r>
            <a:endParaRPr sz="3200">
              <a:latin typeface="Times New Roman"/>
              <a:cs typeface="Times New Roman"/>
            </a:endParaRPr>
          </a:p>
          <a:p>
            <a:pPr marL="355600" indent="-342900">
              <a:lnSpc>
                <a:spcPct val="100000"/>
              </a:lnSpc>
              <a:spcBef>
                <a:spcPts val="800"/>
              </a:spcBef>
              <a:buChar char="•"/>
              <a:tabLst>
                <a:tab pos="354965" algn="l"/>
                <a:tab pos="355600" algn="l"/>
              </a:tabLst>
            </a:pPr>
            <a:r>
              <a:rPr sz="3200" spc="-5" dirty="0">
                <a:latin typeface="Times New Roman"/>
                <a:cs typeface="Times New Roman"/>
              </a:rPr>
              <a:t>Structural integrity </a:t>
            </a:r>
            <a:r>
              <a:rPr sz="3200" dirty="0">
                <a:latin typeface="Times New Roman"/>
                <a:cs typeface="Times New Roman"/>
              </a:rPr>
              <a:t>of </a:t>
            </a:r>
            <a:r>
              <a:rPr sz="3200" spc="-5" dirty="0">
                <a:latin typeface="Times New Roman"/>
                <a:cs typeface="Times New Roman"/>
              </a:rPr>
              <a:t>aircraft </a:t>
            </a:r>
            <a:r>
              <a:rPr sz="3200" dirty="0">
                <a:latin typeface="Times New Roman"/>
                <a:cs typeface="Times New Roman"/>
              </a:rPr>
              <a:t>parts</a:t>
            </a:r>
            <a:endParaRPr sz="3200">
              <a:latin typeface="Times New Roman"/>
              <a:cs typeface="Times New Roman"/>
            </a:endParaRPr>
          </a:p>
        </p:txBody>
      </p:sp>
    </p:spTree>
    <p:extLst>
      <p:ext uri="{BB962C8B-B14F-4D97-AF65-F5344CB8AC3E}">
        <p14:creationId xmlns:p14="http://schemas.microsoft.com/office/powerpoint/2010/main" val="1947815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r>
              <a:rPr lang="en-US" sz="4000" b="1" smtClean="0"/>
              <a:t>RADIOGRAPHIC TESTING</a:t>
            </a:r>
          </a:p>
        </p:txBody>
      </p:sp>
      <p:pic>
        <p:nvPicPr>
          <p:cNvPr id="3075" name="Picture 4" descr="Rad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400" y="1739900"/>
            <a:ext cx="2286000" cy="1714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6" name="Picture 6" descr="ISU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467100"/>
            <a:ext cx="1901825" cy="1905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7" name="Picture 10" descr="circuitboard-radiogra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390900"/>
            <a:ext cx="1838325" cy="1905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8" name="Picture 11" descr="Real-Time"/>
          <p:cNvPicPr>
            <a:picLocks noGrp="1" noChangeAspect="1" noChangeArrowheads="1"/>
          </p:cNvPicPr>
          <p:nvPr>
            <p:ph type="body" idx="4294967295"/>
          </p:nvPr>
        </p:nvPicPr>
        <p:blipFill>
          <a:blip r:embed="rId6">
            <a:lum bright="18000" contrast="30000"/>
            <a:extLst>
              <a:ext uri="{28A0092B-C50C-407E-A947-70E740481C1C}">
                <a14:useLocalDpi xmlns:a14="http://schemas.microsoft.com/office/drawing/2010/main" val="0"/>
              </a:ext>
            </a:extLst>
          </a:blip>
          <a:srcRect/>
          <a:stretch>
            <a:fillRect/>
          </a:stretch>
        </p:blipFill>
        <p:spPr>
          <a:xfrm>
            <a:off x="3314700" y="3573463"/>
            <a:ext cx="2286000" cy="1938337"/>
          </a:xfrm>
          <a:noFill/>
          <a:ln w="19050">
            <a:solidFill>
              <a:schemeClr val="tx1"/>
            </a:solidFill>
            <a:miter lim="800000"/>
            <a:headEnd/>
            <a:tailEnd/>
          </a:ln>
        </p:spPr>
      </p:pic>
      <p:pic>
        <p:nvPicPr>
          <p:cNvPr id="3079" name="Picture 12" descr="circuitboard-pho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638300"/>
            <a:ext cx="1703388" cy="1905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80" name="Picture 13" descr="19a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1714500"/>
            <a:ext cx="1905000" cy="18748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81" name="Content Placeholder 1"/>
          <p:cNvSpPr>
            <a:spLocks noGrp="1"/>
          </p:cNvSpPr>
          <p:nvPr>
            <p:ph idx="1"/>
          </p:nvPr>
        </p:nvSpPr>
        <p:spPr/>
        <p:txBody>
          <a:bodyPr/>
          <a:lstStyle/>
          <a:p>
            <a:endParaRPr lang="en-IN" smtClean="0"/>
          </a:p>
        </p:txBody>
      </p:sp>
    </p:spTree>
    <p:extLst>
      <p:ext uri="{BB962C8B-B14F-4D97-AF65-F5344CB8AC3E}">
        <p14:creationId xmlns:p14="http://schemas.microsoft.com/office/powerpoint/2010/main" val="2035787826"/>
      </p:ext>
    </p:extLst>
  </p:cSld>
  <p:clrMapOvr>
    <a:masterClrMapping/>
  </p:clrMapOvr>
  <p:transition>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8490" y="528320"/>
            <a:ext cx="7897495" cy="635000"/>
          </a:xfrm>
          <a:prstGeom prst="rect">
            <a:avLst/>
          </a:prstGeom>
        </p:spPr>
        <p:txBody>
          <a:bodyPr vert="horz" wrap="square" lIns="0" tIns="12700" rIns="0" bIns="0" rtlCol="0">
            <a:spAutoFit/>
          </a:bodyPr>
          <a:lstStyle/>
          <a:p>
            <a:pPr marL="12700">
              <a:lnSpc>
                <a:spcPct val="100000"/>
              </a:lnSpc>
              <a:spcBef>
                <a:spcPts val="100"/>
              </a:spcBef>
            </a:pPr>
            <a:r>
              <a:rPr sz="4000" dirty="0"/>
              <a:t>Instruments </a:t>
            </a:r>
            <a:r>
              <a:rPr sz="4000" spc="-5" dirty="0"/>
              <a:t>used </a:t>
            </a:r>
            <a:r>
              <a:rPr sz="4000" dirty="0"/>
              <a:t>in </a:t>
            </a:r>
            <a:r>
              <a:rPr sz="4000" spc="-5" dirty="0"/>
              <a:t>Ultrasonic</a:t>
            </a:r>
            <a:r>
              <a:rPr sz="4000" spc="-65" dirty="0"/>
              <a:t> </a:t>
            </a:r>
            <a:r>
              <a:rPr sz="4000" spc="-5" dirty="0"/>
              <a:t>Testing</a:t>
            </a:r>
            <a:endParaRPr sz="4000"/>
          </a:p>
        </p:txBody>
      </p:sp>
      <p:sp>
        <p:nvSpPr>
          <p:cNvPr id="3" name="object 3"/>
          <p:cNvSpPr txBox="1"/>
          <p:nvPr/>
        </p:nvSpPr>
        <p:spPr>
          <a:xfrm>
            <a:off x="535940" y="1531620"/>
            <a:ext cx="3997960" cy="2970530"/>
          </a:xfrm>
          <a:prstGeom prst="rect">
            <a:avLst/>
          </a:prstGeom>
        </p:spPr>
        <p:txBody>
          <a:bodyPr vert="horz" wrap="square" lIns="0" tIns="114300" rIns="0" bIns="0" rtlCol="0">
            <a:spAutoFit/>
          </a:bodyPr>
          <a:lstStyle/>
          <a:p>
            <a:pPr marL="355600" indent="-342900">
              <a:lnSpc>
                <a:spcPct val="100000"/>
              </a:lnSpc>
              <a:spcBef>
                <a:spcPts val="900"/>
              </a:spcBef>
              <a:buChar char="•"/>
              <a:tabLst>
                <a:tab pos="354965" algn="l"/>
                <a:tab pos="355600" algn="l"/>
              </a:tabLst>
            </a:pPr>
            <a:r>
              <a:rPr sz="3200" dirty="0">
                <a:latin typeface="Times New Roman"/>
                <a:cs typeface="Times New Roman"/>
              </a:rPr>
              <a:t>Pulser/Receiver</a:t>
            </a:r>
            <a:endParaRPr sz="3200">
              <a:latin typeface="Times New Roman"/>
              <a:cs typeface="Times New Roman"/>
            </a:endParaRPr>
          </a:p>
          <a:p>
            <a:pPr marL="355600" indent="-342900">
              <a:lnSpc>
                <a:spcPct val="100000"/>
              </a:lnSpc>
              <a:spcBef>
                <a:spcPts val="800"/>
              </a:spcBef>
              <a:buChar char="•"/>
              <a:tabLst>
                <a:tab pos="354965" algn="l"/>
                <a:tab pos="355600" algn="l"/>
              </a:tabLst>
            </a:pPr>
            <a:r>
              <a:rPr sz="3200" spc="-5" dirty="0">
                <a:latin typeface="Times New Roman"/>
                <a:cs typeface="Times New Roman"/>
              </a:rPr>
              <a:t>Ultrasonic</a:t>
            </a:r>
            <a:r>
              <a:rPr sz="3200" spc="-50" dirty="0">
                <a:latin typeface="Times New Roman"/>
                <a:cs typeface="Times New Roman"/>
              </a:rPr>
              <a:t> </a:t>
            </a:r>
            <a:r>
              <a:rPr sz="3200" dirty="0">
                <a:latin typeface="Times New Roman"/>
                <a:cs typeface="Times New Roman"/>
              </a:rPr>
              <a:t>Transducer</a:t>
            </a:r>
            <a:endParaRPr sz="3200">
              <a:latin typeface="Times New Roman"/>
              <a:cs typeface="Times New Roman"/>
            </a:endParaRPr>
          </a:p>
          <a:p>
            <a:pPr marL="355600" indent="-342900">
              <a:lnSpc>
                <a:spcPct val="100000"/>
              </a:lnSpc>
              <a:spcBef>
                <a:spcPts val="800"/>
              </a:spcBef>
              <a:buChar char="•"/>
              <a:tabLst>
                <a:tab pos="354965" algn="l"/>
                <a:tab pos="355600" algn="l"/>
              </a:tabLst>
            </a:pPr>
            <a:r>
              <a:rPr sz="3200" dirty="0">
                <a:latin typeface="Times New Roman"/>
                <a:cs typeface="Times New Roman"/>
              </a:rPr>
              <a:t>Couplant</a:t>
            </a:r>
            <a:endParaRPr sz="3200">
              <a:latin typeface="Times New Roman"/>
              <a:cs typeface="Times New Roman"/>
            </a:endParaRPr>
          </a:p>
          <a:p>
            <a:pPr marL="355600" indent="-342900">
              <a:lnSpc>
                <a:spcPct val="100000"/>
              </a:lnSpc>
              <a:spcBef>
                <a:spcPts val="790"/>
              </a:spcBef>
              <a:buChar char="•"/>
              <a:tabLst>
                <a:tab pos="354965" algn="l"/>
                <a:tab pos="355600" algn="l"/>
              </a:tabLst>
            </a:pPr>
            <a:r>
              <a:rPr sz="3200" spc="-5" dirty="0">
                <a:latin typeface="Times New Roman"/>
                <a:cs typeface="Times New Roman"/>
              </a:rPr>
              <a:t>Display</a:t>
            </a:r>
            <a:r>
              <a:rPr sz="3200" spc="5" dirty="0">
                <a:latin typeface="Times New Roman"/>
                <a:cs typeface="Times New Roman"/>
              </a:rPr>
              <a:t> </a:t>
            </a:r>
            <a:r>
              <a:rPr sz="3200" dirty="0">
                <a:latin typeface="Times New Roman"/>
                <a:cs typeface="Times New Roman"/>
              </a:rPr>
              <a:t>Screen</a:t>
            </a:r>
            <a:endParaRPr sz="3200">
              <a:latin typeface="Times New Roman"/>
              <a:cs typeface="Times New Roman"/>
            </a:endParaRPr>
          </a:p>
          <a:p>
            <a:pPr marL="355600" indent="-342900">
              <a:lnSpc>
                <a:spcPct val="100000"/>
              </a:lnSpc>
              <a:spcBef>
                <a:spcPts val="800"/>
              </a:spcBef>
              <a:buChar char="•"/>
              <a:tabLst>
                <a:tab pos="354965" algn="l"/>
                <a:tab pos="355600" algn="l"/>
              </a:tabLst>
            </a:pPr>
            <a:r>
              <a:rPr sz="3200" spc="-5" dirty="0">
                <a:latin typeface="Times New Roman"/>
                <a:cs typeface="Times New Roman"/>
              </a:rPr>
              <a:t>Receiver/Amplifier</a:t>
            </a:r>
            <a:endParaRPr sz="3200">
              <a:latin typeface="Times New Roman"/>
              <a:cs typeface="Times New Roman"/>
            </a:endParaRPr>
          </a:p>
        </p:txBody>
      </p:sp>
    </p:spTree>
    <p:extLst>
      <p:ext uri="{BB962C8B-B14F-4D97-AF65-F5344CB8AC3E}">
        <p14:creationId xmlns:p14="http://schemas.microsoft.com/office/powerpoint/2010/main" val="28404169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buClr>
                <a:schemeClr val="tx1"/>
              </a:buClr>
            </a:pPr>
            <a:r>
              <a:rPr lang="en-US" b="1" smtClean="0">
                <a:solidFill>
                  <a:srgbClr val="FFFF00"/>
                </a:solidFill>
              </a:rPr>
              <a:t>Introduction</a:t>
            </a:r>
          </a:p>
        </p:txBody>
      </p:sp>
      <p:sp>
        <p:nvSpPr>
          <p:cNvPr id="2051" name="Rectangle 3"/>
          <p:cNvSpPr>
            <a:spLocks noGrp="1" noChangeArrowheads="1"/>
          </p:cNvSpPr>
          <p:nvPr>
            <p:ph type="body" idx="1"/>
          </p:nvPr>
        </p:nvSpPr>
        <p:spPr/>
        <p:txBody>
          <a:bodyPr/>
          <a:lstStyle/>
          <a:p>
            <a:pPr eaLnBrk="1" hangingPunct="1">
              <a:lnSpc>
                <a:spcPct val="80000"/>
              </a:lnSpc>
              <a:buClr>
                <a:schemeClr val="tx1"/>
              </a:buClr>
              <a:buSzPct val="150000"/>
              <a:buFontTx/>
              <a:buChar char="•"/>
            </a:pPr>
            <a:r>
              <a:rPr lang="en-US" sz="2800" b="1" smtClean="0"/>
              <a:t>This module presents information on the NDT method of radiographic inspection or radiography.</a:t>
            </a:r>
          </a:p>
          <a:p>
            <a:pPr eaLnBrk="1" hangingPunct="1">
              <a:lnSpc>
                <a:spcPct val="80000"/>
              </a:lnSpc>
              <a:buClr>
                <a:schemeClr val="tx1"/>
              </a:buClr>
              <a:buSzPct val="150000"/>
              <a:buFontTx/>
              <a:buChar char="•"/>
            </a:pPr>
            <a:r>
              <a:rPr lang="en-US" sz="2800" b="1" smtClean="0"/>
              <a:t>Radiography uses penetrating radiation that is directed towards a component. </a:t>
            </a:r>
          </a:p>
          <a:p>
            <a:pPr eaLnBrk="1" hangingPunct="1">
              <a:lnSpc>
                <a:spcPct val="80000"/>
              </a:lnSpc>
              <a:buClr>
                <a:schemeClr val="tx1"/>
              </a:buClr>
              <a:buSzPct val="150000"/>
              <a:buFontTx/>
              <a:buChar char="•"/>
            </a:pPr>
            <a:r>
              <a:rPr lang="en-US" sz="2800" b="1" smtClean="0"/>
              <a:t>The component stops some of the radiation.  The amount that is stopped or absorbed is affected by material density and thickness differences. </a:t>
            </a:r>
          </a:p>
          <a:p>
            <a:pPr eaLnBrk="1" hangingPunct="1">
              <a:lnSpc>
                <a:spcPct val="80000"/>
              </a:lnSpc>
              <a:buClr>
                <a:schemeClr val="tx1"/>
              </a:buClr>
              <a:buSzPct val="150000"/>
              <a:buFontTx/>
              <a:buChar char="•"/>
            </a:pPr>
            <a:r>
              <a:rPr lang="en-US" sz="2800" b="1" smtClean="0"/>
              <a:t>These differences in “absorption” can be recorded on film, or electronically. </a:t>
            </a:r>
          </a:p>
        </p:txBody>
      </p:sp>
    </p:spTree>
    <p:extLst>
      <p:ext uri="{BB962C8B-B14F-4D97-AF65-F5344CB8AC3E}">
        <p14:creationId xmlns:p14="http://schemas.microsoft.com/office/powerpoint/2010/main" val="396753705"/>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strips(downRight)">
                                      <p:cBhvr>
                                        <p:cTn id="7" dur="500"/>
                                        <p:tgtEl>
                                          <p:spTgt spid="2051">
                                            <p:txEl>
                                              <p:pRg st="0" end="0"/>
                                            </p:txEl>
                                          </p:spTgt>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animEffect transition="in" filter="strips(downRight)">
                                      <p:cBhvr>
                                        <p:cTn id="11" dur="500"/>
                                        <p:tgtEl>
                                          <p:spTgt spid="2051">
                                            <p:txEl>
                                              <p:pRg st="1" end="1"/>
                                            </p:txEl>
                                          </p:spTgt>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animEffect transition="in" filter="strips(downRight)">
                                      <p:cBhvr>
                                        <p:cTn id="15" dur="500"/>
                                        <p:tgtEl>
                                          <p:spTgt spid="2051">
                                            <p:txEl>
                                              <p:pRg st="2" end="2"/>
                                            </p:txEl>
                                          </p:spTgt>
                                        </p:tgtEl>
                                      </p:cBhvr>
                                    </p:animEffect>
                                  </p:childTnLst>
                                </p:cTn>
                              </p:par>
                            </p:childTnLst>
                          </p:cTn>
                        </p:par>
                        <p:par>
                          <p:cTn id="16" fill="hold" nodeType="afterGroup">
                            <p:stCondLst>
                              <p:cond delay="1500"/>
                            </p:stCondLst>
                            <p:childTnLst>
                              <p:par>
                                <p:cTn id="17" presetID="18" presetClass="entr" presetSubtype="6" fill="hold" nodeType="after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animEffect transition="in" filter="strips(downRight)">
                                      <p:cBhvr>
                                        <p:cTn id="19"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sz="4000" b="1" smtClean="0"/>
              <a:t>Outline</a:t>
            </a:r>
          </a:p>
        </p:txBody>
      </p:sp>
      <p:sp>
        <p:nvSpPr>
          <p:cNvPr id="6147" name="Rectangle 3"/>
          <p:cNvSpPr>
            <a:spLocks noGrp="1" noChangeArrowheads="1"/>
          </p:cNvSpPr>
          <p:nvPr>
            <p:ph type="body" idx="1"/>
          </p:nvPr>
        </p:nvSpPr>
        <p:spPr>
          <a:xfrm>
            <a:off x="901700" y="1741488"/>
            <a:ext cx="4076700" cy="4419600"/>
          </a:xfrm>
        </p:spPr>
        <p:txBody>
          <a:bodyPr/>
          <a:lstStyle/>
          <a:p>
            <a:pPr marL="228600" indent="-228600" eaLnBrk="1" hangingPunct="1">
              <a:buClr>
                <a:schemeClr val="tx1"/>
              </a:buClr>
              <a:buSzPct val="150000"/>
              <a:buFontTx/>
              <a:buChar char="•"/>
            </a:pPr>
            <a:r>
              <a:rPr lang="en-US" sz="2400" b="1" smtClean="0"/>
              <a:t>Electromagnetic Radiation</a:t>
            </a:r>
          </a:p>
          <a:p>
            <a:pPr marL="228600" indent="-228600" eaLnBrk="1" hangingPunct="1">
              <a:buClr>
                <a:schemeClr val="tx1"/>
              </a:buClr>
              <a:buSzPct val="150000"/>
              <a:buFontTx/>
              <a:buChar char="•"/>
            </a:pPr>
            <a:r>
              <a:rPr lang="en-US" sz="2400" b="1" smtClean="0"/>
              <a:t>General Principles of Radiography</a:t>
            </a:r>
          </a:p>
          <a:p>
            <a:pPr marL="228600" indent="-228600" eaLnBrk="1" hangingPunct="1">
              <a:buClr>
                <a:schemeClr val="tx1"/>
              </a:buClr>
              <a:buSzPct val="150000"/>
              <a:buFontTx/>
              <a:buChar char="•"/>
            </a:pPr>
            <a:r>
              <a:rPr lang="en-US" sz="2400" b="1" smtClean="0"/>
              <a:t>Sources of Radiation</a:t>
            </a:r>
          </a:p>
          <a:p>
            <a:pPr marL="685800" lvl="1" indent="-228600" eaLnBrk="1" hangingPunct="1">
              <a:buClr>
                <a:schemeClr val="tx1"/>
              </a:buClr>
              <a:buSzTx/>
              <a:buFont typeface="Arial" charset="0"/>
              <a:buChar char="–"/>
            </a:pPr>
            <a:r>
              <a:rPr lang="en-US" sz="2000" b="1" smtClean="0"/>
              <a:t>Gamma Radiography</a:t>
            </a:r>
          </a:p>
          <a:p>
            <a:pPr marL="685800" lvl="1" indent="-228600" eaLnBrk="1" hangingPunct="1">
              <a:buClr>
                <a:schemeClr val="tx1"/>
              </a:buClr>
              <a:buSzTx/>
              <a:buFont typeface="Arial" charset="0"/>
              <a:buChar char="–"/>
            </a:pPr>
            <a:r>
              <a:rPr lang="en-US" sz="2000" b="1" smtClean="0"/>
              <a:t>X-ray Radiography</a:t>
            </a:r>
          </a:p>
        </p:txBody>
      </p:sp>
      <p:sp>
        <p:nvSpPr>
          <p:cNvPr id="6148" name="Text Box 4"/>
          <p:cNvSpPr txBox="1">
            <a:spLocks noChangeArrowheads="1"/>
          </p:cNvSpPr>
          <p:nvPr/>
        </p:nvSpPr>
        <p:spPr bwMode="auto">
          <a:xfrm>
            <a:off x="4613275" y="1754188"/>
            <a:ext cx="4122738"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Times New Roman" pitchFamily="18" charset="0"/>
              </a:defRPr>
            </a:lvl1pPr>
            <a:lvl2pPr marL="520700" indent="-1778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ct val="80000"/>
              </a:lnSpc>
              <a:spcBef>
                <a:spcPct val="20000"/>
              </a:spcBef>
              <a:spcAft>
                <a:spcPct val="0"/>
              </a:spcAft>
              <a:buClr>
                <a:srgbClr val="FBFBFB"/>
              </a:buClr>
              <a:buSzPct val="150000"/>
              <a:buFontTx/>
              <a:buChar char="•"/>
            </a:pPr>
            <a:r>
              <a:rPr lang="en-US" b="1">
                <a:solidFill>
                  <a:srgbClr val="FBFBFB"/>
                </a:solidFill>
                <a:latin typeface="Arial" charset="0"/>
              </a:rPr>
              <a:t>Imaging Modalities</a:t>
            </a:r>
          </a:p>
          <a:p>
            <a:pPr lvl="1" fontAlgn="base">
              <a:lnSpc>
                <a:spcPct val="80000"/>
              </a:lnSpc>
              <a:spcBef>
                <a:spcPct val="20000"/>
              </a:spcBef>
              <a:spcAft>
                <a:spcPct val="0"/>
              </a:spcAft>
              <a:buClr>
                <a:srgbClr val="FBFBFB"/>
              </a:buClr>
              <a:buFont typeface="Arial" charset="0"/>
              <a:buChar char="–"/>
            </a:pPr>
            <a:r>
              <a:rPr lang="en-US" sz="2000" b="1">
                <a:solidFill>
                  <a:srgbClr val="FBFBFB"/>
                </a:solidFill>
                <a:latin typeface="Arial" charset="0"/>
              </a:rPr>
              <a:t>Film Radiography</a:t>
            </a:r>
          </a:p>
          <a:p>
            <a:pPr lvl="1" fontAlgn="base">
              <a:lnSpc>
                <a:spcPct val="80000"/>
              </a:lnSpc>
              <a:spcBef>
                <a:spcPct val="20000"/>
              </a:spcBef>
              <a:spcAft>
                <a:spcPct val="0"/>
              </a:spcAft>
              <a:buClr>
                <a:srgbClr val="FBFBFB"/>
              </a:buClr>
              <a:buFont typeface="Arial" charset="0"/>
              <a:buChar char="–"/>
            </a:pPr>
            <a:r>
              <a:rPr lang="en-US" sz="2000" b="1">
                <a:solidFill>
                  <a:srgbClr val="FBFBFB"/>
                </a:solidFill>
                <a:latin typeface="Arial" charset="0"/>
              </a:rPr>
              <a:t>Computed Radiography</a:t>
            </a:r>
          </a:p>
          <a:p>
            <a:pPr lvl="1" fontAlgn="base">
              <a:lnSpc>
                <a:spcPct val="80000"/>
              </a:lnSpc>
              <a:spcBef>
                <a:spcPct val="20000"/>
              </a:spcBef>
              <a:spcAft>
                <a:spcPct val="0"/>
              </a:spcAft>
              <a:buClr>
                <a:srgbClr val="FBFBFB"/>
              </a:buClr>
              <a:buFont typeface="Arial" charset="0"/>
              <a:buChar char="–"/>
            </a:pPr>
            <a:r>
              <a:rPr lang="en-US" sz="2000" b="1">
                <a:solidFill>
                  <a:srgbClr val="FBFBFB"/>
                </a:solidFill>
                <a:latin typeface="Arial" charset="0"/>
              </a:rPr>
              <a:t>Real-Time Radiography</a:t>
            </a:r>
          </a:p>
          <a:p>
            <a:pPr lvl="1" fontAlgn="base">
              <a:lnSpc>
                <a:spcPct val="80000"/>
              </a:lnSpc>
              <a:spcBef>
                <a:spcPct val="20000"/>
              </a:spcBef>
              <a:spcAft>
                <a:spcPct val="0"/>
              </a:spcAft>
              <a:buClr>
                <a:srgbClr val="FBFBFB"/>
              </a:buClr>
              <a:buFont typeface="Arial" charset="0"/>
              <a:buChar char="–"/>
            </a:pPr>
            <a:r>
              <a:rPr lang="en-US" sz="2000" b="1">
                <a:solidFill>
                  <a:srgbClr val="FBFBFB"/>
                </a:solidFill>
                <a:latin typeface="Arial" charset="0"/>
              </a:rPr>
              <a:t>Direct Digital Radiography</a:t>
            </a:r>
          </a:p>
          <a:p>
            <a:pPr lvl="1" fontAlgn="base">
              <a:lnSpc>
                <a:spcPct val="80000"/>
              </a:lnSpc>
              <a:spcBef>
                <a:spcPct val="20000"/>
              </a:spcBef>
              <a:spcAft>
                <a:spcPct val="0"/>
              </a:spcAft>
              <a:buClr>
                <a:srgbClr val="FBFBFB"/>
              </a:buClr>
              <a:buFont typeface="Arial" charset="0"/>
              <a:buChar char="–"/>
            </a:pPr>
            <a:r>
              <a:rPr lang="en-US" sz="2000" b="1">
                <a:solidFill>
                  <a:srgbClr val="FBFBFB"/>
                </a:solidFill>
                <a:latin typeface="Arial" charset="0"/>
              </a:rPr>
              <a:t>Computed Radiography</a:t>
            </a:r>
          </a:p>
          <a:p>
            <a:pPr fontAlgn="base">
              <a:spcBef>
                <a:spcPct val="0"/>
              </a:spcBef>
              <a:spcAft>
                <a:spcPct val="0"/>
              </a:spcAft>
              <a:buSzPct val="150000"/>
              <a:buFontTx/>
              <a:buChar char="•"/>
            </a:pPr>
            <a:r>
              <a:rPr lang="en-US" b="1">
                <a:solidFill>
                  <a:srgbClr val="FBFBFB"/>
                </a:solidFill>
                <a:latin typeface="Arial" charset="0"/>
              </a:rPr>
              <a:t>Radiation Safety</a:t>
            </a:r>
          </a:p>
          <a:p>
            <a:pPr fontAlgn="base">
              <a:spcBef>
                <a:spcPct val="0"/>
              </a:spcBef>
              <a:spcAft>
                <a:spcPct val="0"/>
              </a:spcAft>
              <a:buSzPct val="150000"/>
              <a:buFontTx/>
              <a:buChar char="•"/>
            </a:pPr>
            <a:r>
              <a:rPr lang="en-US" b="1">
                <a:solidFill>
                  <a:srgbClr val="FBFBFB"/>
                </a:solidFill>
                <a:latin typeface="Arial" charset="0"/>
              </a:rPr>
              <a:t>Advantages and Limitations</a:t>
            </a:r>
          </a:p>
          <a:p>
            <a:pPr fontAlgn="base">
              <a:spcBef>
                <a:spcPct val="0"/>
              </a:spcBef>
              <a:spcAft>
                <a:spcPct val="0"/>
              </a:spcAft>
              <a:buSzPct val="150000"/>
              <a:buFontTx/>
              <a:buChar char="•"/>
            </a:pPr>
            <a:r>
              <a:rPr lang="en-US" b="1">
                <a:solidFill>
                  <a:srgbClr val="FBFBFB"/>
                </a:solidFill>
                <a:latin typeface="Arial" charset="0"/>
              </a:rPr>
              <a:t>Glossary of Terms</a:t>
            </a:r>
          </a:p>
        </p:txBody>
      </p:sp>
    </p:spTree>
    <p:extLst>
      <p:ext uri="{BB962C8B-B14F-4D97-AF65-F5344CB8AC3E}">
        <p14:creationId xmlns:p14="http://schemas.microsoft.com/office/powerpoint/2010/main" val="269210133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wd">
                                    <p:tmPct val="10000"/>
                                  </p:iterate>
                                  <p:childTnLst>
                                    <p:set>
                                      <p:cBhvr>
                                        <p:cTn id="6" dur="1" fill="hold">
                                          <p:stCondLst>
                                            <p:cond delay="0"/>
                                          </p:stCondLst>
                                        </p:cTn>
                                        <p:tgtEl>
                                          <p:spTgt spid="6147"/>
                                        </p:tgtEl>
                                        <p:attrNameLst>
                                          <p:attrName>style.visibility</p:attrName>
                                        </p:attrNameLst>
                                      </p:cBhvr>
                                      <p:to>
                                        <p:strVal val="visible"/>
                                      </p:to>
                                    </p:set>
                                    <p:anim by="(-#ppt_w*2)" calcmode="lin" valueType="num">
                                      <p:cBhvr rctx="PPT">
                                        <p:cTn id="7" dur="250" autoRev="1" fill="hold">
                                          <p:stCondLst>
                                            <p:cond delay="0"/>
                                          </p:stCondLst>
                                        </p:cTn>
                                        <p:tgtEl>
                                          <p:spTgt spid="6147"/>
                                        </p:tgtEl>
                                        <p:attrNameLst>
                                          <p:attrName>ppt_w</p:attrName>
                                        </p:attrNameLst>
                                      </p:cBhvr>
                                    </p:anim>
                                    <p:anim by="(#ppt_w*0.50)" calcmode="lin" valueType="num">
                                      <p:cBhvr>
                                        <p:cTn id="8" dur="250" decel="50000" autoRev="1" fill="hold">
                                          <p:stCondLst>
                                            <p:cond delay="0"/>
                                          </p:stCondLst>
                                        </p:cTn>
                                        <p:tgtEl>
                                          <p:spTgt spid="6147"/>
                                        </p:tgtEl>
                                        <p:attrNameLst>
                                          <p:attrName>ppt_x</p:attrName>
                                        </p:attrNameLst>
                                      </p:cBhvr>
                                    </p:anim>
                                    <p:anim from="(-#ppt_h/2)" to="(#ppt_y)" calcmode="lin" valueType="num">
                                      <p:cBhvr>
                                        <p:cTn id="9" dur="500" fill="hold">
                                          <p:stCondLst>
                                            <p:cond delay="0"/>
                                          </p:stCondLst>
                                        </p:cTn>
                                        <p:tgtEl>
                                          <p:spTgt spid="6147"/>
                                        </p:tgtEl>
                                        <p:attrNameLst>
                                          <p:attrName>ppt_y</p:attrName>
                                        </p:attrNameLst>
                                      </p:cBhvr>
                                    </p:anim>
                                    <p:animRot by="21600000">
                                      <p:cBhvr>
                                        <p:cTn id="10" dur="500" fill="hold">
                                          <p:stCondLst>
                                            <p:cond delay="0"/>
                                          </p:stCondLst>
                                        </p:cTn>
                                        <p:tgtEl>
                                          <p:spTgt spid="6147"/>
                                        </p:tgtEl>
                                        <p:attrNameLst>
                                          <p:attrName>r</p:attrName>
                                        </p:attrNameLst>
                                      </p:cBhvr>
                                    </p:animRot>
                                  </p:childTnLst>
                                </p:cTn>
                              </p:par>
                            </p:childTnLst>
                          </p:cTn>
                        </p:par>
                        <p:par>
                          <p:cTn id="11" fill="hold" nodeType="afterGroup">
                            <p:stCondLst>
                              <p:cond delay="1100"/>
                            </p:stCondLst>
                            <p:childTnLst>
                              <p:par>
                                <p:cTn id="12" presetID="56" presetClass="entr" presetSubtype="0" fill="hold" grpId="0" nodeType="afterEffect">
                                  <p:stCondLst>
                                    <p:cond delay="0"/>
                                  </p:stCondLst>
                                  <p:iterate type="wd">
                                    <p:tmPct val="10000"/>
                                  </p:iterate>
                                  <p:childTnLst>
                                    <p:set>
                                      <p:cBhvr>
                                        <p:cTn id="13" dur="1" fill="hold">
                                          <p:stCondLst>
                                            <p:cond delay="0"/>
                                          </p:stCondLst>
                                        </p:cTn>
                                        <p:tgtEl>
                                          <p:spTgt spid="6148"/>
                                        </p:tgtEl>
                                        <p:attrNameLst>
                                          <p:attrName>style.visibility</p:attrName>
                                        </p:attrNameLst>
                                      </p:cBhvr>
                                      <p:to>
                                        <p:strVal val="visible"/>
                                      </p:to>
                                    </p:set>
                                    <p:anim by="(-#ppt_w*2)" calcmode="lin" valueType="num">
                                      <p:cBhvr rctx="PPT">
                                        <p:cTn id="14" dur="250" autoRev="1" fill="hold">
                                          <p:stCondLst>
                                            <p:cond delay="0"/>
                                          </p:stCondLst>
                                        </p:cTn>
                                        <p:tgtEl>
                                          <p:spTgt spid="6148"/>
                                        </p:tgtEl>
                                        <p:attrNameLst>
                                          <p:attrName>ppt_w</p:attrName>
                                        </p:attrNameLst>
                                      </p:cBhvr>
                                    </p:anim>
                                    <p:anim by="(#ppt_w*0.50)" calcmode="lin" valueType="num">
                                      <p:cBhvr>
                                        <p:cTn id="15" dur="250" decel="50000" autoRev="1" fill="hold">
                                          <p:stCondLst>
                                            <p:cond delay="0"/>
                                          </p:stCondLst>
                                        </p:cTn>
                                        <p:tgtEl>
                                          <p:spTgt spid="6148"/>
                                        </p:tgtEl>
                                        <p:attrNameLst>
                                          <p:attrName>ppt_x</p:attrName>
                                        </p:attrNameLst>
                                      </p:cBhvr>
                                    </p:anim>
                                    <p:anim from="(-#ppt_h/2)" to="(#ppt_y)" calcmode="lin" valueType="num">
                                      <p:cBhvr>
                                        <p:cTn id="16" dur="500" fill="hold">
                                          <p:stCondLst>
                                            <p:cond delay="0"/>
                                          </p:stCondLst>
                                        </p:cTn>
                                        <p:tgtEl>
                                          <p:spTgt spid="6148"/>
                                        </p:tgtEl>
                                        <p:attrNameLst>
                                          <p:attrName>ppt_y</p:attrName>
                                        </p:attrNameLst>
                                      </p:cBhvr>
                                    </p:anim>
                                    <p:animRot by="21600000">
                                      <p:cBhvr>
                                        <p:cTn id="17" dur="500" fill="hold">
                                          <p:stCondLst>
                                            <p:cond delay="0"/>
                                          </p:stCondLst>
                                        </p:cTn>
                                        <p:tgtEl>
                                          <p:spTgt spid="61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sz="4000" b="1" smtClean="0"/>
              <a:t>Electromagnetic Radiation</a:t>
            </a:r>
          </a:p>
        </p:txBody>
      </p:sp>
      <p:sp>
        <p:nvSpPr>
          <p:cNvPr id="7171" name="Rectangle 3"/>
          <p:cNvSpPr>
            <a:spLocks noGrp="1" noChangeArrowheads="1"/>
          </p:cNvSpPr>
          <p:nvPr>
            <p:ph type="body" idx="1"/>
          </p:nvPr>
        </p:nvSpPr>
        <p:spPr>
          <a:xfrm>
            <a:off x="685800" y="1676400"/>
            <a:ext cx="8089900" cy="1778000"/>
          </a:xfrm>
        </p:spPr>
        <p:txBody>
          <a:bodyPr/>
          <a:lstStyle/>
          <a:p>
            <a:pPr marL="0" indent="0" eaLnBrk="1" hangingPunct="1">
              <a:lnSpc>
                <a:spcPct val="90000"/>
              </a:lnSpc>
              <a:spcBef>
                <a:spcPct val="0"/>
              </a:spcBef>
              <a:buClr>
                <a:schemeClr val="tx1"/>
              </a:buClr>
              <a:buFont typeface="Wingdings" pitchFamily="2" charset="2"/>
              <a:buNone/>
            </a:pPr>
            <a:r>
              <a:rPr lang="en-US" sz="2400" b="1" smtClean="0"/>
              <a:t>The radiation used in Radiography testing is  a higher energy (shorter wavelength) version of the electromagnetic waves that we see every day.  Visible light is in the same family as x-rays and gamma rays.</a:t>
            </a:r>
          </a:p>
        </p:txBody>
      </p:sp>
      <p:pic>
        <p:nvPicPr>
          <p:cNvPr id="7172" name="Picture 4" descr="spec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3429000"/>
            <a:ext cx="641032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665671"/>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trips(downRight)">
                                      <p:cBhvr>
                                        <p:cTn id="7" dur="500"/>
                                        <p:tgtEl>
                                          <p:spTgt spid="7171">
                                            <p:txEl>
                                              <p:pRg st="0" end="0"/>
                                            </p:txEl>
                                          </p:spTgt>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7172"/>
                                        </p:tgtEl>
                                        <p:attrNameLst>
                                          <p:attrName>style.visibility</p:attrName>
                                        </p:attrNameLst>
                                      </p:cBhvr>
                                      <p:to>
                                        <p:strVal val="visible"/>
                                      </p:to>
                                    </p:set>
                                    <p:anim calcmode="lin" valueType="num">
                                      <p:cBhvr>
                                        <p:cTn id="11" dur="500" fill="hold"/>
                                        <p:tgtEl>
                                          <p:spTgt spid="7172"/>
                                        </p:tgtEl>
                                        <p:attrNameLst>
                                          <p:attrName>ppt_w</p:attrName>
                                        </p:attrNameLst>
                                      </p:cBhvr>
                                      <p:tavLst>
                                        <p:tav tm="0">
                                          <p:val>
                                            <p:fltVal val="0"/>
                                          </p:val>
                                        </p:tav>
                                        <p:tav tm="100000">
                                          <p:val>
                                            <p:strVal val="#ppt_w"/>
                                          </p:val>
                                        </p:tav>
                                      </p:tavLst>
                                    </p:anim>
                                    <p:anim calcmode="lin" valueType="num">
                                      <p:cBhvr>
                                        <p:cTn id="12" dur="500" fill="hold"/>
                                        <p:tgtEl>
                                          <p:spTgt spid="7172"/>
                                        </p:tgtEl>
                                        <p:attrNameLst>
                                          <p:attrName>ppt_h</p:attrName>
                                        </p:attrNameLst>
                                      </p:cBhvr>
                                      <p:tavLst>
                                        <p:tav tm="0">
                                          <p:val>
                                            <p:fltVal val="0"/>
                                          </p:val>
                                        </p:tav>
                                        <p:tav tm="100000">
                                          <p:val>
                                            <p:strVal val="#ppt_h"/>
                                          </p:val>
                                        </p:tav>
                                      </p:tavLst>
                                    </p:anim>
                                    <p:animEffect transition="in" filter="fade">
                                      <p:cBhvr>
                                        <p:cTn id="13"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622300" y="4432300"/>
            <a:ext cx="4327525" cy="1816100"/>
            <a:chOff x="240" y="2608"/>
            <a:chExt cx="2726" cy="1144"/>
          </a:xfrm>
        </p:grpSpPr>
        <p:sp>
          <p:nvSpPr>
            <p:cNvPr id="7217" name="Rectangle 18"/>
            <p:cNvSpPr>
              <a:spLocks noChangeArrowheads="1"/>
            </p:cNvSpPr>
            <p:nvPr/>
          </p:nvSpPr>
          <p:spPr bwMode="auto">
            <a:xfrm>
              <a:off x="258" y="2608"/>
              <a:ext cx="2708" cy="31"/>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7218" name="Rectangle 19"/>
            <p:cNvSpPr>
              <a:spLocks noChangeArrowheads="1"/>
            </p:cNvSpPr>
            <p:nvPr/>
          </p:nvSpPr>
          <p:spPr bwMode="auto">
            <a:xfrm>
              <a:off x="240" y="2944"/>
              <a:ext cx="2708" cy="808"/>
            </a:xfrm>
            <a:prstGeom prst="rect">
              <a:avLst/>
            </a:prstGeom>
            <a:solidFill>
              <a:srgbClr val="C0C0C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grpSp>
      <p:sp>
        <p:nvSpPr>
          <p:cNvPr id="7171" name="Rectangle 2"/>
          <p:cNvSpPr>
            <a:spLocks noGrp="1" noChangeArrowheads="1"/>
          </p:cNvSpPr>
          <p:nvPr>
            <p:ph type="title"/>
          </p:nvPr>
        </p:nvSpPr>
        <p:spPr>
          <a:xfrm>
            <a:off x="1054100" y="495300"/>
            <a:ext cx="6959600" cy="876300"/>
          </a:xfrm>
        </p:spPr>
        <p:txBody>
          <a:bodyPr/>
          <a:lstStyle/>
          <a:p>
            <a:pPr algn="ctr" eaLnBrk="1" hangingPunct="1">
              <a:lnSpc>
                <a:spcPct val="80000"/>
              </a:lnSpc>
            </a:pPr>
            <a:r>
              <a:rPr lang="en-US" sz="4000" b="1" smtClean="0"/>
              <a:t>General Principles</a:t>
            </a:r>
            <a:br>
              <a:rPr lang="en-US" sz="4000" b="1" smtClean="0"/>
            </a:br>
            <a:r>
              <a:rPr lang="en-US" sz="4000" b="1" smtClean="0"/>
              <a:t> of Radiography</a:t>
            </a:r>
          </a:p>
        </p:txBody>
      </p:sp>
      <p:grpSp>
        <p:nvGrpSpPr>
          <p:cNvPr id="3" name="Group 39"/>
          <p:cNvGrpSpPr>
            <a:grpSpLocks/>
          </p:cNvGrpSpPr>
          <p:nvPr/>
        </p:nvGrpSpPr>
        <p:grpSpPr bwMode="auto">
          <a:xfrm>
            <a:off x="2041525" y="1841500"/>
            <a:ext cx="1235075" cy="990600"/>
            <a:chOff x="1326" y="1232"/>
            <a:chExt cx="778" cy="624"/>
          </a:xfrm>
        </p:grpSpPr>
        <p:sp>
          <p:nvSpPr>
            <p:cNvPr id="7212" name="Rectangle 4"/>
            <p:cNvSpPr>
              <a:spLocks noChangeArrowheads="1"/>
            </p:cNvSpPr>
            <p:nvPr/>
          </p:nvSpPr>
          <p:spPr bwMode="auto">
            <a:xfrm rot="-5460000">
              <a:off x="1665" y="1206"/>
              <a:ext cx="123" cy="717"/>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fontAlgn="base">
                <a:spcBef>
                  <a:spcPct val="20000"/>
                </a:spcBef>
                <a:spcAft>
                  <a:spcPct val="0"/>
                </a:spcAft>
                <a:buClr>
                  <a:srgbClr val="00EEE8"/>
                </a:buClr>
                <a:buSzPct val="75000"/>
                <a:buFont typeface="Wingdings" pitchFamily="2" charset="2"/>
                <a:buChar char="n"/>
              </a:pPr>
              <a:endParaRPr lang="fr-FR" sz="3200">
                <a:solidFill>
                  <a:srgbClr val="FBFBFB"/>
                </a:solidFill>
              </a:endParaRPr>
            </a:p>
          </p:txBody>
        </p:sp>
        <p:sp>
          <p:nvSpPr>
            <p:cNvPr id="7213" name="Oval 5"/>
            <p:cNvSpPr>
              <a:spLocks noChangeArrowheads="1"/>
            </p:cNvSpPr>
            <p:nvPr/>
          </p:nvSpPr>
          <p:spPr bwMode="auto">
            <a:xfrm rot="-2460000">
              <a:off x="1336" y="1480"/>
              <a:ext cx="733" cy="1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7214" name="Oval 6"/>
            <p:cNvSpPr>
              <a:spLocks noChangeArrowheads="1"/>
            </p:cNvSpPr>
            <p:nvPr/>
          </p:nvSpPr>
          <p:spPr bwMode="auto">
            <a:xfrm rot="2100000">
              <a:off x="1326" y="1472"/>
              <a:ext cx="778" cy="1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7215" name="Oval 7"/>
            <p:cNvSpPr>
              <a:spLocks noChangeArrowheads="1"/>
            </p:cNvSpPr>
            <p:nvPr/>
          </p:nvSpPr>
          <p:spPr bwMode="auto">
            <a:xfrm rot="-5460000">
              <a:off x="1404" y="1452"/>
              <a:ext cx="624" cy="1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7216" name="Oval 8"/>
            <p:cNvSpPr>
              <a:spLocks noChangeArrowheads="1"/>
            </p:cNvSpPr>
            <p:nvPr/>
          </p:nvSpPr>
          <p:spPr bwMode="auto">
            <a:xfrm>
              <a:off x="1696" y="1536"/>
              <a:ext cx="56" cy="40"/>
            </a:xfrm>
            <a:prstGeom prst="ellipse">
              <a:avLst/>
            </a:prstGeom>
            <a:solidFill>
              <a:schemeClr val="tx2"/>
            </a:solidFill>
            <a:ln w="12700">
              <a:solidFill>
                <a:srgbClr val="000000"/>
              </a:solidFill>
              <a:round/>
              <a:headEnd/>
              <a:tailEnd/>
            </a:ln>
          </p:spPr>
          <p:txBody>
            <a:bodyPr wrap="none" anchor="ctr"/>
            <a:lstStyle/>
            <a:p>
              <a:pPr algn="ctr" fontAlgn="base">
                <a:spcBef>
                  <a:spcPct val="0"/>
                </a:spcBef>
                <a:spcAft>
                  <a:spcPct val="0"/>
                </a:spcAft>
              </a:pPr>
              <a:endParaRPr lang="fr-FR" sz="2400">
                <a:solidFill>
                  <a:srgbClr val="131313"/>
                </a:solidFill>
                <a:latin typeface="Times New Roman" pitchFamily="18" charset="0"/>
              </a:endParaRPr>
            </a:p>
          </p:txBody>
        </p:sp>
      </p:grpSp>
      <p:sp>
        <p:nvSpPr>
          <p:cNvPr id="109578" name="Text Box 10"/>
          <p:cNvSpPr txBox="1">
            <a:spLocks noChangeArrowheads="1"/>
          </p:cNvSpPr>
          <p:nvPr/>
        </p:nvSpPr>
        <p:spPr bwMode="auto">
          <a:xfrm>
            <a:off x="939800" y="62484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2000" b="1">
                <a:solidFill>
                  <a:srgbClr val="FBFBFB"/>
                </a:solidFill>
                <a:latin typeface="Arial" charset="0"/>
              </a:rPr>
              <a:t>Top view of developed film</a:t>
            </a:r>
            <a:r>
              <a:rPr lang="en-US">
                <a:solidFill>
                  <a:srgbClr val="FBFBFB"/>
                </a:solidFill>
                <a:latin typeface="Arial" charset="0"/>
              </a:rPr>
              <a:t> </a:t>
            </a:r>
          </a:p>
        </p:txBody>
      </p:sp>
      <p:sp>
        <p:nvSpPr>
          <p:cNvPr id="109579" name="Text Box 11"/>
          <p:cNvSpPr txBox="1">
            <a:spLocks noChangeArrowheads="1"/>
          </p:cNvSpPr>
          <p:nvPr/>
        </p:nvSpPr>
        <p:spPr bwMode="auto">
          <a:xfrm>
            <a:off x="2044700" y="44450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b="1">
                <a:solidFill>
                  <a:srgbClr val="FBFBFB"/>
                </a:solidFill>
              </a:rPr>
              <a:t>X-ray film</a:t>
            </a:r>
          </a:p>
        </p:txBody>
      </p:sp>
      <p:grpSp>
        <p:nvGrpSpPr>
          <p:cNvPr id="4" name="Group 12"/>
          <p:cNvGrpSpPr>
            <a:grpSpLocks/>
          </p:cNvGrpSpPr>
          <p:nvPr/>
        </p:nvGrpSpPr>
        <p:grpSpPr bwMode="auto">
          <a:xfrm>
            <a:off x="889000" y="1498600"/>
            <a:ext cx="8255000" cy="2781300"/>
            <a:chOff x="416" y="760"/>
            <a:chExt cx="5200" cy="1752"/>
          </a:xfrm>
        </p:grpSpPr>
        <p:grpSp>
          <p:nvGrpSpPr>
            <p:cNvPr id="7208" name="Group 13"/>
            <p:cNvGrpSpPr>
              <a:grpSpLocks/>
            </p:cNvGrpSpPr>
            <p:nvPr/>
          </p:nvGrpSpPr>
          <p:grpSpPr bwMode="auto">
            <a:xfrm>
              <a:off x="416" y="2223"/>
              <a:ext cx="2369" cy="289"/>
              <a:chOff x="416" y="2223"/>
              <a:chExt cx="2369" cy="289"/>
            </a:xfrm>
          </p:grpSpPr>
          <p:sp>
            <p:nvSpPr>
              <p:cNvPr id="7210" name="Freeform 14"/>
              <p:cNvSpPr>
                <a:spLocks/>
              </p:cNvSpPr>
              <p:nvPr/>
            </p:nvSpPr>
            <p:spPr bwMode="auto">
              <a:xfrm>
                <a:off x="416" y="2223"/>
                <a:ext cx="2369" cy="289"/>
              </a:xfrm>
              <a:custGeom>
                <a:avLst/>
                <a:gdLst>
                  <a:gd name="T0" fmla="*/ 384 w 2369"/>
                  <a:gd name="T1" fmla="*/ 0 h 289"/>
                  <a:gd name="T2" fmla="*/ 1920 w 2369"/>
                  <a:gd name="T3" fmla="*/ 0 h 289"/>
                  <a:gd name="T4" fmla="*/ 1920 w 2369"/>
                  <a:gd name="T5" fmla="*/ 144 h 289"/>
                  <a:gd name="T6" fmla="*/ 2368 w 2369"/>
                  <a:gd name="T7" fmla="*/ 144 h 289"/>
                  <a:gd name="T8" fmla="*/ 2368 w 2369"/>
                  <a:gd name="T9" fmla="*/ 288 h 289"/>
                  <a:gd name="T10" fmla="*/ 0 w 2369"/>
                  <a:gd name="T11" fmla="*/ 288 h 289"/>
                  <a:gd name="T12" fmla="*/ 0 w 2369"/>
                  <a:gd name="T13" fmla="*/ 144 h 289"/>
                  <a:gd name="T14" fmla="*/ 384 w 2369"/>
                  <a:gd name="T15" fmla="*/ 144 h 289"/>
                  <a:gd name="T16" fmla="*/ 384 w 2369"/>
                  <a:gd name="T17" fmla="*/ 0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9"/>
                  <a:gd name="T28" fmla="*/ 0 h 289"/>
                  <a:gd name="T29" fmla="*/ 2369 w 2369"/>
                  <a:gd name="T30" fmla="*/ 289 h 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9" h="289">
                    <a:moveTo>
                      <a:pt x="384" y="0"/>
                    </a:moveTo>
                    <a:lnTo>
                      <a:pt x="1920" y="0"/>
                    </a:lnTo>
                    <a:lnTo>
                      <a:pt x="1920" y="144"/>
                    </a:lnTo>
                    <a:lnTo>
                      <a:pt x="2368" y="144"/>
                    </a:lnTo>
                    <a:lnTo>
                      <a:pt x="2368" y="288"/>
                    </a:lnTo>
                    <a:lnTo>
                      <a:pt x="0" y="288"/>
                    </a:lnTo>
                    <a:lnTo>
                      <a:pt x="0" y="144"/>
                    </a:lnTo>
                    <a:lnTo>
                      <a:pt x="384" y="144"/>
                    </a:lnTo>
                    <a:lnTo>
                      <a:pt x="384" y="0"/>
                    </a:lnTo>
                  </a:path>
                </a:pathLst>
              </a:custGeom>
              <a:solidFill>
                <a:srgbClr val="62626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7211" name="Freeform 15"/>
              <p:cNvSpPr>
                <a:spLocks/>
              </p:cNvSpPr>
              <p:nvPr/>
            </p:nvSpPr>
            <p:spPr bwMode="auto">
              <a:xfrm>
                <a:off x="1520" y="2320"/>
                <a:ext cx="192" cy="96"/>
              </a:xfrm>
              <a:custGeom>
                <a:avLst/>
                <a:gdLst>
                  <a:gd name="T0" fmla="*/ 8 w 201"/>
                  <a:gd name="T1" fmla="*/ 67 h 82"/>
                  <a:gd name="T2" fmla="*/ 32 w 201"/>
                  <a:gd name="T3" fmla="*/ 90 h 82"/>
                  <a:gd name="T4" fmla="*/ 44 w 201"/>
                  <a:gd name="T5" fmla="*/ 96 h 82"/>
                  <a:gd name="T6" fmla="*/ 53 w 201"/>
                  <a:gd name="T7" fmla="*/ 119 h 82"/>
                  <a:gd name="T8" fmla="*/ 64 w 201"/>
                  <a:gd name="T9" fmla="*/ 130 h 82"/>
                  <a:gd name="T10" fmla="*/ 76 w 201"/>
                  <a:gd name="T11" fmla="*/ 146 h 82"/>
                  <a:gd name="T12" fmla="*/ 90 w 201"/>
                  <a:gd name="T13" fmla="*/ 152 h 82"/>
                  <a:gd name="T14" fmla="*/ 100 w 201"/>
                  <a:gd name="T15" fmla="*/ 152 h 82"/>
                  <a:gd name="T16" fmla="*/ 113 w 201"/>
                  <a:gd name="T17" fmla="*/ 152 h 82"/>
                  <a:gd name="T18" fmla="*/ 123 w 201"/>
                  <a:gd name="T19" fmla="*/ 152 h 82"/>
                  <a:gd name="T20" fmla="*/ 130 w 201"/>
                  <a:gd name="T21" fmla="*/ 135 h 82"/>
                  <a:gd name="T22" fmla="*/ 139 w 201"/>
                  <a:gd name="T23" fmla="*/ 123 h 82"/>
                  <a:gd name="T24" fmla="*/ 153 w 201"/>
                  <a:gd name="T25" fmla="*/ 112 h 82"/>
                  <a:gd name="T26" fmla="*/ 163 w 201"/>
                  <a:gd name="T27" fmla="*/ 107 h 82"/>
                  <a:gd name="T28" fmla="*/ 166 w 201"/>
                  <a:gd name="T29" fmla="*/ 90 h 82"/>
                  <a:gd name="T30" fmla="*/ 166 w 201"/>
                  <a:gd name="T31" fmla="*/ 74 h 82"/>
                  <a:gd name="T32" fmla="*/ 166 w 201"/>
                  <a:gd name="T33" fmla="*/ 56 h 82"/>
                  <a:gd name="T34" fmla="*/ 163 w 201"/>
                  <a:gd name="T35" fmla="*/ 40 h 82"/>
                  <a:gd name="T36" fmla="*/ 153 w 201"/>
                  <a:gd name="T37" fmla="*/ 29 h 82"/>
                  <a:gd name="T38" fmla="*/ 143 w 201"/>
                  <a:gd name="T39" fmla="*/ 29 h 82"/>
                  <a:gd name="T40" fmla="*/ 133 w 201"/>
                  <a:gd name="T41" fmla="*/ 34 h 82"/>
                  <a:gd name="T42" fmla="*/ 123 w 201"/>
                  <a:gd name="T43" fmla="*/ 40 h 82"/>
                  <a:gd name="T44" fmla="*/ 113 w 201"/>
                  <a:gd name="T45" fmla="*/ 50 h 82"/>
                  <a:gd name="T46" fmla="*/ 103 w 201"/>
                  <a:gd name="T47" fmla="*/ 56 h 82"/>
                  <a:gd name="T48" fmla="*/ 93 w 201"/>
                  <a:gd name="T49" fmla="*/ 56 h 82"/>
                  <a:gd name="T50" fmla="*/ 84 w 201"/>
                  <a:gd name="T51" fmla="*/ 63 h 82"/>
                  <a:gd name="T52" fmla="*/ 73 w 201"/>
                  <a:gd name="T53" fmla="*/ 50 h 82"/>
                  <a:gd name="T54" fmla="*/ 67 w 201"/>
                  <a:gd name="T55" fmla="*/ 34 h 82"/>
                  <a:gd name="T56" fmla="*/ 56 w 201"/>
                  <a:gd name="T57" fmla="*/ 18 h 82"/>
                  <a:gd name="T58" fmla="*/ 50 w 201"/>
                  <a:gd name="T59" fmla="*/ 0 h 82"/>
                  <a:gd name="T60" fmla="*/ 40 w 201"/>
                  <a:gd name="T61" fmla="*/ 0 h 82"/>
                  <a:gd name="T62" fmla="*/ 30 w 201"/>
                  <a:gd name="T63" fmla="*/ 7 h 82"/>
                  <a:gd name="T64" fmla="*/ 20 w 201"/>
                  <a:gd name="T65" fmla="*/ 18 h 82"/>
                  <a:gd name="T66" fmla="*/ 12 w 201"/>
                  <a:gd name="T67" fmla="*/ 34 h 82"/>
                  <a:gd name="T68" fmla="*/ 4 w 201"/>
                  <a:gd name="T69" fmla="*/ 40 h 82"/>
                  <a:gd name="T70" fmla="*/ 0 w 201"/>
                  <a:gd name="T71" fmla="*/ 56 h 82"/>
                  <a:gd name="T72" fmla="*/ 4 w 201"/>
                  <a:gd name="T73" fmla="*/ 74 h 82"/>
                  <a:gd name="T74" fmla="*/ 8 w 201"/>
                  <a:gd name="T75" fmla="*/ 67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1"/>
                  <a:gd name="T115" fmla="*/ 0 h 82"/>
                  <a:gd name="T116" fmla="*/ 201 w 201"/>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1" h="82">
                    <a:moveTo>
                      <a:pt x="8" y="36"/>
                    </a:moveTo>
                    <a:lnTo>
                      <a:pt x="40" y="48"/>
                    </a:lnTo>
                    <a:lnTo>
                      <a:pt x="52" y="51"/>
                    </a:lnTo>
                    <a:lnTo>
                      <a:pt x="64" y="63"/>
                    </a:lnTo>
                    <a:lnTo>
                      <a:pt x="76" y="69"/>
                    </a:lnTo>
                    <a:lnTo>
                      <a:pt x="92" y="78"/>
                    </a:lnTo>
                    <a:lnTo>
                      <a:pt x="108" y="81"/>
                    </a:lnTo>
                    <a:lnTo>
                      <a:pt x="120" y="81"/>
                    </a:lnTo>
                    <a:lnTo>
                      <a:pt x="136" y="81"/>
                    </a:lnTo>
                    <a:lnTo>
                      <a:pt x="148" y="81"/>
                    </a:lnTo>
                    <a:lnTo>
                      <a:pt x="156" y="72"/>
                    </a:lnTo>
                    <a:lnTo>
                      <a:pt x="168" y="66"/>
                    </a:lnTo>
                    <a:lnTo>
                      <a:pt x="184" y="60"/>
                    </a:lnTo>
                    <a:lnTo>
                      <a:pt x="196" y="57"/>
                    </a:lnTo>
                    <a:lnTo>
                      <a:pt x="200" y="48"/>
                    </a:lnTo>
                    <a:lnTo>
                      <a:pt x="200" y="39"/>
                    </a:lnTo>
                    <a:lnTo>
                      <a:pt x="200" y="30"/>
                    </a:lnTo>
                    <a:lnTo>
                      <a:pt x="196" y="21"/>
                    </a:lnTo>
                    <a:lnTo>
                      <a:pt x="184" y="15"/>
                    </a:lnTo>
                    <a:lnTo>
                      <a:pt x="172" y="15"/>
                    </a:lnTo>
                    <a:lnTo>
                      <a:pt x="160" y="18"/>
                    </a:lnTo>
                    <a:lnTo>
                      <a:pt x="148" y="21"/>
                    </a:lnTo>
                    <a:lnTo>
                      <a:pt x="136" y="27"/>
                    </a:lnTo>
                    <a:lnTo>
                      <a:pt x="124" y="30"/>
                    </a:lnTo>
                    <a:lnTo>
                      <a:pt x="112" y="30"/>
                    </a:lnTo>
                    <a:lnTo>
                      <a:pt x="100" y="33"/>
                    </a:lnTo>
                    <a:lnTo>
                      <a:pt x="88" y="27"/>
                    </a:lnTo>
                    <a:lnTo>
                      <a:pt x="80" y="18"/>
                    </a:lnTo>
                    <a:lnTo>
                      <a:pt x="68" y="9"/>
                    </a:lnTo>
                    <a:lnTo>
                      <a:pt x="60" y="0"/>
                    </a:lnTo>
                    <a:lnTo>
                      <a:pt x="48" y="0"/>
                    </a:lnTo>
                    <a:lnTo>
                      <a:pt x="36" y="3"/>
                    </a:lnTo>
                    <a:lnTo>
                      <a:pt x="24" y="9"/>
                    </a:lnTo>
                    <a:lnTo>
                      <a:pt x="16" y="18"/>
                    </a:lnTo>
                    <a:lnTo>
                      <a:pt x="4" y="21"/>
                    </a:lnTo>
                    <a:lnTo>
                      <a:pt x="0" y="30"/>
                    </a:lnTo>
                    <a:lnTo>
                      <a:pt x="4" y="39"/>
                    </a:lnTo>
                    <a:lnTo>
                      <a:pt x="8" y="36"/>
                    </a:lnTo>
                  </a:path>
                </a:pathLst>
              </a:custGeom>
              <a:solidFill>
                <a:schemeClr val="tx1"/>
              </a:solidFill>
              <a:ln>
                <a:noFill/>
              </a:ln>
              <a:extLst>
                <a:ext uri="{91240B29-F687-4F45-9708-019B960494DF}">
                  <a14:hiddenLine xmlns:a14="http://schemas.microsoft.com/office/drawing/2010/main" w="28575" cap="rnd">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grpSp>
        <p:sp>
          <p:nvSpPr>
            <p:cNvPr id="7209" name="Text Box 16"/>
            <p:cNvSpPr txBox="1">
              <a:spLocks noChangeArrowheads="1"/>
            </p:cNvSpPr>
            <p:nvPr/>
          </p:nvSpPr>
          <p:spPr bwMode="auto">
            <a:xfrm>
              <a:off x="1984" y="760"/>
              <a:ext cx="3632"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b="1">
                  <a:solidFill>
                    <a:srgbClr val="FBFBFB"/>
                  </a:solidFill>
                  <a:latin typeface="Arial" charset="0"/>
                </a:rPr>
                <a:t>The part is placed between the radiation source and a piece of film.  The part will stop some of the radiation.  Thicker and more dense area will stop more of the radiation.  </a:t>
              </a:r>
            </a:p>
          </p:txBody>
        </p:sp>
      </p:grpSp>
      <p:sp>
        <p:nvSpPr>
          <p:cNvPr id="109590" name="Rectangle 22"/>
          <p:cNvSpPr>
            <a:spLocks noChangeArrowheads="1"/>
          </p:cNvSpPr>
          <p:nvPr/>
        </p:nvSpPr>
        <p:spPr bwMode="auto">
          <a:xfrm>
            <a:off x="654050" y="4429125"/>
            <a:ext cx="860425" cy="49213"/>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109591" name="Rectangle 23"/>
          <p:cNvSpPr>
            <a:spLocks noChangeArrowheads="1"/>
          </p:cNvSpPr>
          <p:nvPr/>
        </p:nvSpPr>
        <p:spPr bwMode="auto">
          <a:xfrm>
            <a:off x="3946525" y="4425950"/>
            <a:ext cx="996950" cy="52388"/>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109592" name="Rectangle 24"/>
          <p:cNvSpPr>
            <a:spLocks noChangeArrowheads="1"/>
          </p:cNvSpPr>
          <p:nvPr/>
        </p:nvSpPr>
        <p:spPr bwMode="auto">
          <a:xfrm>
            <a:off x="3997325" y="4965700"/>
            <a:ext cx="923925" cy="1282700"/>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109593" name="Rectangle 25"/>
          <p:cNvSpPr>
            <a:spLocks noChangeArrowheads="1"/>
          </p:cNvSpPr>
          <p:nvPr/>
        </p:nvSpPr>
        <p:spPr bwMode="auto">
          <a:xfrm>
            <a:off x="622300" y="4965700"/>
            <a:ext cx="854075" cy="1289050"/>
          </a:xfrm>
          <a:prstGeom prst="rect">
            <a:avLst/>
          </a:prstGeom>
          <a:solidFill>
            <a:srgbClr val="80808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109594" name="Freeform 26"/>
          <p:cNvSpPr>
            <a:spLocks/>
          </p:cNvSpPr>
          <p:nvPr/>
        </p:nvSpPr>
        <p:spPr bwMode="auto">
          <a:xfrm>
            <a:off x="2690813" y="5461000"/>
            <a:ext cx="284162" cy="330200"/>
          </a:xfrm>
          <a:custGeom>
            <a:avLst/>
            <a:gdLst>
              <a:gd name="T0" fmla="*/ 2147483647 w 201"/>
              <a:gd name="T1" fmla="*/ 2147483647 h 82"/>
              <a:gd name="T2" fmla="*/ 2147483647 w 201"/>
              <a:gd name="T3" fmla="*/ 2147483647 h 82"/>
              <a:gd name="T4" fmla="*/ 2147483647 w 201"/>
              <a:gd name="T5" fmla="*/ 2147483647 h 82"/>
              <a:gd name="T6" fmla="*/ 2147483647 w 201"/>
              <a:gd name="T7" fmla="*/ 2147483647 h 82"/>
              <a:gd name="T8" fmla="*/ 2147483647 w 201"/>
              <a:gd name="T9" fmla="*/ 2147483647 h 82"/>
              <a:gd name="T10" fmla="*/ 2147483647 w 201"/>
              <a:gd name="T11" fmla="*/ 2147483647 h 82"/>
              <a:gd name="T12" fmla="*/ 2147483647 w 201"/>
              <a:gd name="T13" fmla="*/ 2147483647 h 82"/>
              <a:gd name="T14" fmla="*/ 2147483647 w 201"/>
              <a:gd name="T15" fmla="*/ 2147483647 h 82"/>
              <a:gd name="T16" fmla="*/ 2147483647 w 201"/>
              <a:gd name="T17" fmla="*/ 2147483647 h 82"/>
              <a:gd name="T18" fmla="*/ 2147483647 w 201"/>
              <a:gd name="T19" fmla="*/ 2147483647 h 82"/>
              <a:gd name="T20" fmla="*/ 2147483647 w 201"/>
              <a:gd name="T21" fmla="*/ 2147483647 h 82"/>
              <a:gd name="T22" fmla="*/ 2147483647 w 201"/>
              <a:gd name="T23" fmla="*/ 2147483647 h 82"/>
              <a:gd name="T24" fmla="*/ 2147483647 w 201"/>
              <a:gd name="T25" fmla="*/ 2147483647 h 82"/>
              <a:gd name="T26" fmla="*/ 2147483647 w 201"/>
              <a:gd name="T27" fmla="*/ 2147483647 h 82"/>
              <a:gd name="T28" fmla="*/ 2147483647 w 201"/>
              <a:gd name="T29" fmla="*/ 2147483647 h 82"/>
              <a:gd name="T30" fmla="*/ 2147483647 w 201"/>
              <a:gd name="T31" fmla="*/ 2147483647 h 82"/>
              <a:gd name="T32" fmla="*/ 2147483647 w 201"/>
              <a:gd name="T33" fmla="*/ 2147483647 h 82"/>
              <a:gd name="T34" fmla="*/ 2147483647 w 201"/>
              <a:gd name="T35" fmla="*/ 2147483647 h 82"/>
              <a:gd name="T36" fmla="*/ 2147483647 w 201"/>
              <a:gd name="T37" fmla="*/ 2147483647 h 82"/>
              <a:gd name="T38" fmla="*/ 2147483647 w 201"/>
              <a:gd name="T39" fmla="*/ 2147483647 h 82"/>
              <a:gd name="T40" fmla="*/ 2147483647 w 201"/>
              <a:gd name="T41" fmla="*/ 2147483647 h 82"/>
              <a:gd name="T42" fmla="*/ 2147483647 w 201"/>
              <a:gd name="T43" fmla="*/ 2147483647 h 82"/>
              <a:gd name="T44" fmla="*/ 2147483647 w 201"/>
              <a:gd name="T45" fmla="*/ 2147483647 h 82"/>
              <a:gd name="T46" fmla="*/ 2147483647 w 201"/>
              <a:gd name="T47" fmla="*/ 2147483647 h 82"/>
              <a:gd name="T48" fmla="*/ 2147483647 w 201"/>
              <a:gd name="T49" fmla="*/ 2147483647 h 82"/>
              <a:gd name="T50" fmla="*/ 2147483647 w 201"/>
              <a:gd name="T51" fmla="*/ 2147483647 h 82"/>
              <a:gd name="T52" fmla="*/ 2147483647 w 201"/>
              <a:gd name="T53" fmla="*/ 2147483647 h 82"/>
              <a:gd name="T54" fmla="*/ 2147483647 w 201"/>
              <a:gd name="T55" fmla="*/ 2147483647 h 82"/>
              <a:gd name="T56" fmla="*/ 2147483647 w 201"/>
              <a:gd name="T57" fmla="*/ 2147483647 h 82"/>
              <a:gd name="T58" fmla="*/ 2147483647 w 201"/>
              <a:gd name="T59" fmla="*/ 0 h 82"/>
              <a:gd name="T60" fmla="*/ 2147483647 w 201"/>
              <a:gd name="T61" fmla="*/ 0 h 82"/>
              <a:gd name="T62" fmla="*/ 2147483647 w 201"/>
              <a:gd name="T63" fmla="*/ 2147483647 h 82"/>
              <a:gd name="T64" fmla="*/ 2147483647 w 201"/>
              <a:gd name="T65" fmla="*/ 2147483647 h 82"/>
              <a:gd name="T66" fmla="*/ 2147483647 w 201"/>
              <a:gd name="T67" fmla="*/ 2147483647 h 82"/>
              <a:gd name="T68" fmla="*/ 2147483647 w 201"/>
              <a:gd name="T69" fmla="*/ 2147483647 h 82"/>
              <a:gd name="T70" fmla="*/ 0 w 201"/>
              <a:gd name="T71" fmla="*/ 2147483647 h 82"/>
              <a:gd name="T72" fmla="*/ 2147483647 w 201"/>
              <a:gd name="T73" fmla="*/ 2147483647 h 82"/>
              <a:gd name="T74" fmla="*/ 2147483647 w 201"/>
              <a:gd name="T75" fmla="*/ 2147483647 h 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1"/>
              <a:gd name="T115" fmla="*/ 0 h 82"/>
              <a:gd name="T116" fmla="*/ 201 w 201"/>
              <a:gd name="T117" fmla="*/ 82 h 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1" h="82">
                <a:moveTo>
                  <a:pt x="8" y="36"/>
                </a:moveTo>
                <a:lnTo>
                  <a:pt x="40" y="48"/>
                </a:lnTo>
                <a:lnTo>
                  <a:pt x="52" y="51"/>
                </a:lnTo>
                <a:lnTo>
                  <a:pt x="64" y="63"/>
                </a:lnTo>
                <a:lnTo>
                  <a:pt x="76" y="69"/>
                </a:lnTo>
                <a:lnTo>
                  <a:pt x="92" y="78"/>
                </a:lnTo>
                <a:lnTo>
                  <a:pt x="108" y="81"/>
                </a:lnTo>
                <a:lnTo>
                  <a:pt x="120" y="81"/>
                </a:lnTo>
                <a:lnTo>
                  <a:pt x="136" y="81"/>
                </a:lnTo>
                <a:lnTo>
                  <a:pt x="148" y="81"/>
                </a:lnTo>
                <a:lnTo>
                  <a:pt x="156" y="72"/>
                </a:lnTo>
                <a:lnTo>
                  <a:pt x="168" y="66"/>
                </a:lnTo>
                <a:lnTo>
                  <a:pt x="184" y="60"/>
                </a:lnTo>
                <a:lnTo>
                  <a:pt x="196" y="57"/>
                </a:lnTo>
                <a:lnTo>
                  <a:pt x="200" y="48"/>
                </a:lnTo>
                <a:lnTo>
                  <a:pt x="200" y="39"/>
                </a:lnTo>
                <a:lnTo>
                  <a:pt x="200" y="30"/>
                </a:lnTo>
                <a:lnTo>
                  <a:pt x="196" y="21"/>
                </a:lnTo>
                <a:lnTo>
                  <a:pt x="184" y="15"/>
                </a:lnTo>
                <a:lnTo>
                  <a:pt x="172" y="15"/>
                </a:lnTo>
                <a:lnTo>
                  <a:pt x="160" y="18"/>
                </a:lnTo>
                <a:lnTo>
                  <a:pt x="148" y="21"/>
                </a:lnTo>
                <a:lnTo>
                  <a:pt x="136" y="27"/>
                </a:lnTo>
                <a:lnTo>
                  <a:pt x="124" y="30"/>
                </a:lnTo>
                <a:lnTo>
                  <a:pt x="112" y="30"/>
                </a:lnTo>
                <a:lnTo>
                  <a:pt x="100" y="33"/>
                </a:lnTo>
                <a:lnTo>
                  <a:pt x="88" y="27"/>
                </a:lnTo>
                <a:lnTo>
                  <a:pt x="80" y="18"/>
                </a:lnTo>
                <a:lnTo>
                  <a:pt x="68" y="9"/>
                </a:lnTo>
                <a:lnTo>
                  <a:pt x="60" y="0"/>
                </a:lnTo>
                <a:lnTo>
                  <a:pt x="48" y="0"/>
                </a:lnTo>
                <a:lnTo>
                  <a:pt x="36" y="3"/>
                </a:lnTo>
                <a:lnTo>
                  <a:pt x="24" y="9"/>
                </a:lnTo>
                <a:lnTo>
                  <a:pt x="16" y="18"/>
                </a:lnTo>
                <a:lnTo>
                  <a:pt x="4" y="21"/>
                </a:lnTo>
                <a:lnTo>
                  <a:pt x="0" y="30"/>
                </a:lnTo>
                <a:lnTo>
                  <a:pt x="4" y="39"/>
                </a:lnTo>
                <a:lnTo>
                  <a:pt x="8" y="36"/>
                </a:lnTo>
              </a:path>
            </a:pathLst>
          </a:custGeom>
          <a:solidFill>
            <a:srgbClr val="969696"/>
          </a:solidFill>
          <a:ln>
            <a:noFill/>
          </a:ln>
          <a:extLst>
            <a:ext uri="{91240B29-F687-4F45-9708-019B960494DF}">
              <a14:hiddenLine xmlns:a14="http://schemas.microsoft.com/office/drawing/2010/main" w="28575" cap="rnd">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grpSp>
        <p:nvGrpSpPr>
          <p:cNvPr id="6" name="Group 27"/>
          <p:cNvGrpSpPr>
            <a:grpSpLocks/>
          </p:cNvGrpSpPr>
          <p:nvPr/>
        </p:nvGrpSpPr>
        <p:grpSpPr bwMode="auto">
          <a:xfrm>
            <a:off x="5410200" y="5930900"/>
            <a:ext cx="3543300" cy="457200"/>
            <a:chOff x="3560" y="3520"/>
            <a:chExt cx="2064" cy="288"/>
          </a:xfrm>
        </p:grpSpPr>
        <p:sp>
          <p:nvSpPr>
            <p:cNvPr id="7206" name="Rectangle 28"/>
            <p:cNvSpPr>
              <a:spLocks noChangeArrowheads="1"/>
            </p:cNvSpPr>
            <p:nvPr/>
          </p:nvSpPr>
          <p:spPr bwMode="auto">
            <a:xfrm>
              <a:off x="3560" y="3568"/>
              <a:ext cx="384" cy="240"/>
            </a:xfrm>
            <a:prstGeom prst="rect">
              <a:avLst/>
            </a:prstGeom>
            <a:solidFill>
              <a:srgbClr val="888888"/>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p>
              <a:pPr algn="ctr" fontAlgn="base">
                <a:spcBef>
                  <a:spcPct val="0"/>
                </a:spcBef>
                <a:spcAft>
                  <a:spcPct val="0"/>
                </a:spcAft>
              </a:pPr>
              <a:endParaRPr lang="en-IN" sz="2400">
                <a:solidFill>
                  <a:srgbClr val="FBFBFB"/>
                </a:solidFill>
                <a:latin typeface="Times New Roman" pitchFamily="18" charset="0"/>
              </a:endParaRPr>
            </a:p>
          </p:txBody>
        </p:sp>
        <p:sp>
          <p:nvSpPr>
            <p:cNvPr id="7207" name="Text Box 29"/>
            <p:cNvSpPr txBox="1">
              <a:spLocks noChangeArrowheads="1"/>
            </p:cNvSpPr>
            <p:nvPr/>
          </p:nvSpPr>
          <p:spPr bwMode="auto">
            <a:xfrm>
              <a:off x="4040" y="3520"/>
              <a:ext cx="15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b="1">
                  <a:solidFill>
                    <a:srgbClr val="FBFBFB"/>
                  </a:solidFill>
                  <a:latin typeface="Arial" charset="0"/>
                </a:rPr>
                <a:t>= more exposure</a:t>
              </a:r>
            </a:p>
          </p:txBody>
        </p:sp>
      </p:grpSp>
      <p:grpSp>
        <p:nvGrpSpPr>
          <p:cNvPr id="7" name="Group 30"/>
          <p:cNvGrpSpPr>
            <a:grpSpLocks/>
          </p:cNvGrpSpPr>
          <p:nvPr/>
        </p:nvGrpSpPr>
        <p:grpSpPr bwMode="auto">
          <a:xfrm>
            <a:off x="5422900" y="5372100"/>
            <a:ext cx="3314700" cy="457200"/>
            <a:chOff x="3568" y="3176"/>
            <a:chExt cx="1920" cy="288"/>
          </a:xfrm>
        </p:grpSpPr>
        <p:sp>
          <p:nvSpPr>
            <p:cNvPr id="7204" name="Rectangle 31"/>
            <p:cNvSpPr>
              <a:spLocks noChangeArrowheads="1"/>
            </p:cNvSpPr>
            <p:nvPr/>
          </p:nvSpPr>
          <p:spPr bwMode="auto">
            <a:xfrm>
              <a:off x="3568" y="3224"/>
              <a:ext cx="384" cy="24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fontAlgn="base">
                <a:spcBef>
                  <a:spcPct val="0"/>
                </a:spcBef>
                <a:spcAft>
                  <a:spcPct val="0"/>
                </a:spcAft>
              </a:pPr>
              <a:endParaRPr lang="en-IN" sz="2400">
                <a:solidFill>
                  <a:srgbClr val="FBFBFB"/>
                </a:solidFill>
                <a:latin typeface="Times New Roman" pitchFamily="18" charset="0"/>
              </a:endParaRPr>
            </a:p>
          </p:txBody>
        </p:sp>
        <p:sp>
          <p:nvSpPr>
            <p:cNvPr id="7205" name="Text Box 32"/>
            <p:cNvSpPr txBox="1">
              <a:spLocks noChangeArrowheads="1"/>
            </p:cNvSpPr>
            <p:nvPr/>
          </p:nvSpPr>
          <p:spPr bwMode="auto">
            <a:xfrm>
              <a:off x="4048" y="3176"/>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b="1">
                  <a:solidFill>
                    <a:srgbClr val="FBFBFB"/>
                  </a:solidFill>
                  <a:latin typeface="Arial" charset="0"/>
                </a:rPr>
                <a:t>= less exposure</a:t>
              </a:r>
            </a:p>
          </p:txBody>
        </p:sp>
      </p:grpSp>
      <p:sp>
        <p:nvSpPr>
          <p:cNvPr id="109601" name="Rectangle 33"/>
          <p:cNvSpPr>
            <a:spLocks noChangeArrowheads="1"/>
          </p:cNvSpPr>
          <p:nvPr/>
        </p:nvSpPr>
        <p:spPr bwMode="auto">
          <a:xfrm>
            <a:off x="5280025" y="3438525"/>
            <a:ext cx="36258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eaLnBrk="0" fontAlgn="base" hangingPunct="0">
              <a:spcBef>
                <a:spcPct val="0"/>
              </a:spcBef>
              <a:spcAft>
                <a:spcPct val="0"/>
              </a:spcAft>
            </a:pPr>
            <a:r>
              <a:rPr lang="en-US" sz="2400" b="1">
                <a:solidFill>
                  <a:srgbClr val="FBFBFB"/>
                </a:solidFill>
              </a:rPr>
              <a:t>The film darkness (density) will vary with the amount of radiation reaching the film through the test object.</a:t>
            </a:r>
          </a:p>
        </p:txBody>
      </p:sp>
      <p:sp>
        <p:nvSpPr>
          <p:cNvPr id="109603" name="Rectangle 35"/>
          <p:cNvSpPr>
            <a:spLocks noChangeArrowheads="1"/>
          </p:cNvSpPr>
          <p:nvPr/>
        </p:nvSpPr>
        <p:spPr bwMode="auto">
          <a:xfrm>
            <a:off x="4716463" y="4965700"/>
            <a:ext cx="201612" cy="1279525"/>
          </a:xfrm>
          <a:prstGeom prst="rect">
            <a:avLst/>
          </a:prstGeom>
          <a:solidFill>
            <a:srgbClr val="000000"/>
          </a:solidFill>
          <a:ln w="12700">
            <a:solidFill>
              <a:srgbClr val="000000"/>
            </a:solidFill>
            <a:miter lim="800000"/>
            <a:headEnd/>
            <a:tailEnd/>
          </a:ln>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109604" name="Rectangle 36"/>
          <p:cNvSpPr>
            <a:spLocks noChangeArrowheads="1"/>
          </p:cNvSpPr>
          <p:nvPr/>
        </p:nvSpPr>
        <p:spPr bwMode="auto">
          <a:xfrm>
            <a:off x="623888" y="4957763"/>
            <a:ext cx="201612" cy="1303337"/>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109605" name="Rectangle 37"/>
          <p:cNvSpPr>
            <a:spLocks noChangeArrowheads="1"/>
          </p:cNvSpPr>
          <p:nvPr/>
        </p:nvSpPr>
        <p:spPr bwMode="auto">
          <a:xfrm>
            <a:off x="647700" y="4422775"/>
            <a:ext cx="215900" cy="50800"/>
          </a:xfrm>
          <a:prstGeom prst="rect">
            <a:avLst/>
          </a:prstGeom>
          <a:solidFill>
            <a:srgbClr val="000000"/>
          </a:solidFill>
          <a:ln w="12700">
            <a:solidFill>
              <a:srgbClr val="000000"/>
            </a:solidFill>
            <a:miter lim="800000"/>
            <a:headEnd/>
            <a:tailEnd/>
          </a:ln>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109606" name="Rectangle 38"/>
          <p:cNvSpPr>
            <a:spLocks noChangeArrowheads="1"/>
          </p:cNvSpPr>
          <p:nvPr/>
        </p:nvSpPr>
        <p:spPr bwMode="auto">
          <a:xfrm>
            <a:off x="4724400" y="4425950"/>
            <a:ext cx="215900" cy="60325"/>
          </a:xfrm>
          <a:prstGeom prst="rect">
            <a:avLst/>
          </a:prstGeom>
          <a:solidFill>
            <a:srgbClr val="000000"/>
          </a:solidFill>
          <a:ln w="12700">
            <a:solidFill>
              <a:srgbClr val="000000"/>
            </a:solidFill>
            <a:miter lim="800000"/>
            <a:headEnd/>
            <a:tailEnd/>
          </a:ln>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109577" name="Rectangle 9"/>
          <p:cNvSpPr>
            <a:spLocks noChangeArrowheads="1"/>
          </p:cNvSpPr>
          <p:nvPr/>
        </p:nvSpPr>
        <p:spPr bwMode="auto">
          <a:xfrm>
            <a:off x="2600325" y="4437063"/>
            <a:ext cx="406400" cy="42862"/>
          </a:xfrm>
          <a:prstGeom prst="rect">
            <a:avLst/>
          </a:prstGeom>
          <a:solidFill>
            <a:srgbClr val="96969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grpSp>
        <p:nvGrpSpPr>
          <p:cNvPr id="8" name="Group 57"/>
          <p:cNvGrpSpPr>
            <a:grpSpLocks/>
          </p:cNvGrpSpPr>
          <p:nvPr/>
        </p:nvGrpSpPr>
        <p:grpSpPr bwMode="auto">
          <a:xfrm>
            <a:off x="1727200" y="2851150"/>
            <a:ext cx="1866900" cy="850900"/>
            <a:chOff x="1088" y="1796"/>
            <a:chExt cx="1176" cy="536"/>
          </a:xfrm>
        </p:grpSpPr>
        <p:sp>
          <p:nvSpPr>
            <p:cNvPr id="7190" name="Line 42"/>
            <p:cNvSpPr>
              <a:spLocks noChangeShapeType="1"/>
            </p:cNvSpPr>
            <p:nvPr/>
          </p:nvSpPr>
          <p:spPr bwMode="auto">
            <a:xfrm>
              <a:off x="1672" y="1804"/>
              <a:ext cx="0" cy="524"/>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grpSp>
          <p:nvGrpSpPr>
            <p:cNvPr id="7191" name="Group 56"/>
            <p:cNvGrpSpPr>
              <a:grpSpLocks/>
            </p:cNvGrpSpPr>
            <p:nvPr/>
          </p:nvGrpSpPr>
          <p:grpSpPr bwMode="auto">
            <a:xfrm>
              <a:off x="1088" y="1796"/>
              <a:ext cx="1176" cy="536"/>
              <a:chOff x="1088" y="1796"/>
              <a:chExt cx="1176" cy="536"/>
            </a:xfrm>
          </p:grpSpPr>
          <p:grpSp>
            <p:nvGrpSpPr>
              <p:cNvPr id="7192" name="Group 49"/>
              <p:cNvGrpSpPr>
                <a:grpSpLocks/>
              </p:cNvGrpSpPr>
              <p:nvPr/>
            </p:nvGrpSpPr>
            <p:grpSpPr bwMode="auto">
              <a:xfrm>
                <a:off x="1724" y="1796"/>
                <a:ext cx="540" cy="528"/>
                <a:chOff x="1724" y="1796"/>
                <a:chExt cx="540" cy="528"/>
              </a:xfrm>
            </p:grpSpPr>
            <p:sp>
              <p:nvSpPr>
                <p:cNvPr id="7199" name="Line 43"/>
                <p:cNvSpPr>
                  <a:spLocks noChangeShapeType="1"/>
                </p:cNvSpPr>
                <p:nvPr/>
              </p:nvSpPr>
              <p:spPr bwMode="auto">
                <a:xfrm>
                  <a:off x="1828" y="1804"/>
                  <a:ext cx="204" cy="5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7200" name="Line 44"/>
                <p:cNvSpPr>
                  <a:spLocks noChangeShapeType="1"/>
                </p:cNvSpPr>
                <p:nvPr/>
              </p:nvSpPr>
              <p:spPr bwMode="auto">
                <a:xfrm>
                  <a:off x="1724" y="1812"/>
                  <a:ext cx="72" cy="5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7201" name="Line 45"/>
                <p:cNvSpPr>
                  <a:spLocks noChangeShapeType="1"/>
                </p:cNvSpPr>
                <p:nvPr/>
              </p:nvSpPr>
              <p:spPr bwMode="auto">
                <a:xfrm>
                  <a:off x="1892" y="1800"/>
                  <a:ext cx="256" cy="5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7202" name="Line 46"/>
                <p:cNvSpPr>
                  <a:spLocks noChangeShapeType="1"/>
                </p:cNvSpPr>
                <p:nvPr/>
              </p:nvSpPr>
              <p:spPr bwMode="auto">
                <a:xfrm>
                  <a:off x="1776" y="1808"/>
                  <a:ext cx="136" cy="5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7203" name="Line 47"/>
                <p:cNvSpPr>
                  <a:spLocks noChangeShapeType="1"/>
                </p:cNvSpPr>
                <p:nvPr/>
              </p:nvSpPr>
              <p:spPr bwMode="auto">
                <a:xfrm>
                  <a:off x="1948" y="1796"/>
                  <a:ext cx="316" cy="52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grpSp>
          <p:grpSp>
            <p:nvGrpSpPr>
              <p:cNvPr id="7193" name="Group 50"/>
              <p:cNvGrpSpPr>
                <a:grpSpLocks/>
              </p:cNvGrpSpPr>
              <p:nvPr/>
            </p:nvGrpSpPr>
            <p:grpSpPr bwMode="auto">
              <a:xfrm flipH="1">
                <a:off x="1088" y="1804"/>
                <a:ext cx="540" cy="528"/>
                <a:chOff x="1724" y="1796"/>
                <a:chExt cx="540" cy="528"/>
              </a:xfrm>
            </p:grpSpPr>
            <p:sp>
              <p:nvSpPr>
                <p:cNvPr id="7194" name="Line 51"/>
                <p:cNvSpPr>
                  <a:spLocks noChangeShapeType="1"/>
                </p:cNvSpPr>
                <p:nvPr/>
              </p:nvSpPr>
              <p:spPr bwMode="auto">
                <a:xfrm>
                  <a:off x="1828" y="1804"/>
                  <a:ext cx="204" cy="5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7195" name="Line 52"/>
                <p:cNvSpPr>
                  <a:spLocks noChangeShapeType="1"/>
                </p:cNvSpPr>
                <p:nvPr/>
              </p:nvSpPr>
              <p:spPr bwMode="auto">
                <a:xfrm>
                  <a:off x="1724" y="1812"/>
                  <a:ext cx="72" cy="5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7196" name="Line 53"/>
                <p:cNvSpPr>
                  <a:spLocks noChangeShapeType="1"/>
                </p:cNvSpPr>
                <p:nvPr/>
              </p:nvSpPr>
              <p:spPr bwMode="auto">
                <a:xfrm>
                  <a:off x="1892" y="1800"/>
                  <a:ext cx="256" cy="5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7197" name="Line 54"/>
                <p:cNvSpPr>
                  <a:spLocks noChangeShapeType="1"/>
                </p:cNvSpPr>
                <p:nvPr/>
              </p:nvSpPr>
              <p:spPr bwMode="auto">
                <a:xfrm>
                  <a:off x="1776" y="1808"/>
                  <a:ext cx="136" cy="512"/>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7198" name="Line 55"/>
                <p:cNvSpPr>
                  <a:spLocks noChangeShapeType="1"/>
                </p:cNvSpPr>
                <p:nvPr/>
              </p:nvSpPr>
              <p:spPr bwMode="auto">
                <a:xfrm>
                  <a:off x="1948" y="1796"/>
                  <a:ext cx="316" cy="52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grpSp>
        </p:grpSp>
      </p:grpSp>
    </p:spTree>
    <p:extLst>
      <p:ext uri="{BB962C8B-B14F-4D97-AF65-F5344CB8AC3E}">
        <p14:creationId xmlns:p14="http://schemas.microsoft.com/office/powerpoint/2010/main" val="3895923567"/>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1000"/>
                                        <p:tgtEl>
                                          <p:spTgt spid="2"/>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109579"/>
                                        </p:tgtEl>
                                        <p:attrNameLst>
                                          <p:attrName>style.visibility</p:attrName>
                                        </p:attrNameLst>
                                      </p:cBhvr>
                                      <p:to>
                                        <p:strVal val="visible"/>
                                      </p:to>
                                    </p:set>
                                    <p:animEffect transition="in" filter="slide(fromLeft)">
                                      <p:cBhvr>
                                        <p:cTn id="14" dur="500"/>
                                        <p:tgtEl>
                                          <p:spTgt spid="109579"/>
                                        </p:tgtEl>
                                      </p:cBhvr>
                                    </p:animEffect>
                                  </p:childTnLst>
                                </p:cTn>
                              </p:par>
                            </p:childTnLst>
                          </p:cTn>
                        </p:par>
                        <p:par>
                          <p:cTn id="15" fill="hold" nodeType="afterGroup">
                            <p:stCondLst>
                              <p:cond delay="1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par>
                          <p:cTn id="19" fill="hold" nodeType="afterGroup">
                            <p:stCondLst>
                              <p:cond delay="3500"/>
                            </p:stCondLst>
                            <p:childTnLst>
                              <p:par>
                                <p:cTn id="20" presetID="2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9601"/>
                                        </p:tgtEl>
                                        <p:attrNameLst>
                                          <p:attrName>style.visibility</p:attrName>
                                        </p:attrNameLst>
                                      </p:cBhvr>
                                      <p:to>
                                        <p:strVal val="visible"/>
                                      </p:to>
                                    </p:set>
                                    <p:animEffect transition="in" filter="dissolve">
                                      <p:cBhvr>
                                        <p:cTn id="27" dur="500"/>
                                        <p:tgtEl>
                                          <p:spTgt spid="10960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9592"/>
                                        </p:tgtEl>
                                        <p:attrNameLst>
                                          <p:attrName>style.visibility</p:attrName>
                                        </p:attrNameLst>
                                      </p:cBhvr>
                                      <p:to>
                                        <p:strVal val="visible"/>
                                      </p:to>
                                    </p:set>
                                    <p:animEffect transition="in" filter="fade">
                                      <p:cBhvr>
                                        <p:cTn id="30" dur="2000"/>
                                        <p:tgtEl>
                                          <p:spTgt spid="10959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9593"/>
                                        </p:tgtEl>
                                        <p:attrNameLst>
                                          <p:attrName>style.visibility</p:attrName>
                                        </p:attrNameLst>
                                      </p:cBhvr>
                                      <p:to>
                                        <p:strVal val="visible"/>
                                      </p:to>
                                    </p:set>
                                    <p:animEffect transition="in" filter="fade">
                                      <p:cBhvr>
                                        <p:cTn id="33" dur="2000"/>
                                        <p:tgtEl>
                                          <p:spTgt spid="10959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9591"/>
                                        </p:tgtEl>
                                        <p:attrNameLst>
                                          <p:attrName>style.visibility</p:attrName>
                                        </p:attrNameLst>
                                      </p:cBhvr>
                                      <p:to>
                                        <p:strVal val="visible"/>
                                      </p:to>
                                    </p:set>
                                    <p:animEffect transition="in" filter="fade">
                                      <p:cBhvr>
                                        <p:cTn id="36" dur="2000"/>
                                        <p:tgtEl>
                                          <p:spTgt spid="10959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9590"/>
                                        </p:tgtEl>
                                        <p:attrNameLst>
                                          <p:attrName>style.visibility</p:attrName>
                                        </p:attrNameLst>
                                      </p:cBhvr>
                                      <p:to>
                                        <p:strVal val="visible"/>
                                      </p:to>
                                    </p:set>
                                    <p:animEffect transition="in" filter="fade">
                                      <p:cBhvr>
                                        <p:cTn id="39" dur="2000"/>
                                        <p:tgtEl>
                                          <p:spTgt spid="10959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9577"/>
                                        </p:tgtEl>
                                        <p:attrNameLst>
                                          <p:attrName>style.visibility</p:attrName>
                                        </p:attrNameLst>
                                      </p:cBhvr>
                                      <p:to>
                                        <p:strVal val="visible"/>
                                      </p:to>
                                    </p:set>
                                    <p:animEffect transition="in" filter="fade">
                                      <p:cBhvr>
                                        <p:cTn id="42" dur="2000"/>
                                        <p:tgtEl>
                                          <p:spTgt spid="10957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9594"/>
                                        </p:tgtEl>
                                        <p:attrNameLst>
                                          <p:attrName>style.visibility</p:attrName>
                                        </p:attrNameLst>
                                      </p:cBhvr>
                                      <p:to>
                                        <p:strVal val="visible"/>
                                      </p:to>
                                    </p:set>
                                    <p:animEffect transition="in" filter="fade">
                                      <p:cBhvr>
                                        <p:cTn id="45" dur="2000"/>
                                        <p:tgtEl>
                                          <p:spTgt spid="109594"/>
                                        </p:tgtEl>
                                      </p:cBhvr>
                                    </p:animEffect>
                                  </p:childTnLst>
                                </p:cTn>
                              </p:par>
                            </p:childTnLst>
                          </p:cTn>
                        </p:par>
                        <p:par>
                          <p:cTn id="46" fill="hold" nodeType="afterGroup">
                            <p:stCondLst>
                              <p:cond delay="2000"/>
                            </p:stCondLst>
                            <p:childTnLst>
                              <p:par>
                                <p:cTn id="47" presetID="12" presetClass="entr" presetSubtype="4" fill="hold" grpId="0" nodeType="afterEffect">
                                  <p:stCondLst>
                                    <p:cond delay="0"/>
                                  </p:stCondLst>
                                  <p:childTnLst>
                                    <p:set>
                                      <p:cBhvr>
                                        <p:cTn id="48" dur="1" fill="hold">
                                          <p:stCondLst>
                                            <p:cond delay="0"/>
                                          </p:stCondLst>
                                        </p:cTn>
                                        <p:tgtEl>
                                          <p:spTgt spid="109578"/>
                                        </p:tgtEl>
                                        <p:attrNameLst>
                                          <p:attrName>style.visibility</p:attrName>
                                        </p:attrNameLst>
                                      </p:cBhvr>
                                      <p:to>
                                        <p:strVal val="visible"/>
                                      </p:to>
                                    </p:set>
                                    <p:animEffect transition="in" filter="slide(fromBottom)">
                                      <p:cBhvr>
                                        <p:cTn id="49" dur="500"/>
                                        <p:tgtEl>
                                          <p:spTgt spid="109578"/>
                                        </p:tgtEl>
                                      </p:cBhvr>
                                    </p:animEffect>
                                  </p:childTnLst>
                                </p:cTn>
                              </p:par>
                            </p:childTnLst>
                          </p:cTn>
                        </p:par>
                        <p:par>
                          <p:cTn id="50" fill="hold" nodeType="afterGroup">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109604"/>
                                        </p:tgtEl>
                                        <p:attrNameLst>
                                          <p:attrName>style.visibility</p:attrName>
                                        </p:attrNameLst>
                                      </p:cBhvr>
                                      <p:to>
                                        <p:strVal val="visible"/>
                                      </p:to>
                                    </p:set>
                                    <p:animEffect transition="in" filter="fade">
                                      <p:cBhvr>
                                        <p:cTn id="53" dur="2000"/>
                                        <p:tgtEl>
                                          <p:spTgt spid="10960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9605"/>
                                        </p:tgtEl>
                                        <p:attrNameLst>
                                          <p:attrName>style.visibility</p:attrName>
                                        </p:attrNameLst>
                                      </p:cBhvr>
                                      <p:to>
                                        <p:strVal val="visible"/>
                                      </p:to>
                                    </p:set>
                                    <p:animEffect transition="in" filter="fade">
                                      <p:cBhvr>
                                        <p:cTn id="56" dur="2000"/>
                                        <p:tgtEl>
                                          <p:spTgt spid="1096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9606"/>
                                        </p:tgtEl>
                                        <p:attrNameLst>
                                          <p:attrName>style.visibility</p:attrName>
                                        </p:attrNameLst>
                                      </p:cBhvr>
                                      <p:to>
                                        <p:strVal val="visible"/>
                                      </p:to>
                                    </p:set>
                                    <p:animEffect transition="in" filter="fade">
                                      <p:cBhvr>
                                        <p:cTn id="59" dur="2000"/>
                                        <p:tgtEl>
                                          <p:spTgt spid="10960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9603"/>
                                        </p:tgtEl>
                                        <p:attrNameLst>
                                          <p:attrName>style.visibility</p:attrName>
                                        </p:attrNameLst>
                                      </p:cBhvr>
                                      <p:to>
                                        <p:strVal val="visible"/>
                                      </p:to>
                                    </p:set>
                                    <p:animEffect transition="in" filter="fade">
                                      <p:cBhvr>
                                        <p:cTn id="62" dur="2000"/>
                                        <p:tgtEl>
                                          <p:spTgt spid="109603"/>
                                        </p:tgtEl>
                                      </p:cBhvr>
                                    </p:animEffect>
                                  </p:childTnLst>
                                </p:cTn>
                              </p:par>
                            </p:childTnLst>
                          </p:cTn>
                        </p:par>
                        <p:par>
                          <p:cTn id="63" fill="hold" nodeType="afterGroup">
                            <p:stCondLst>
                              <p:cond delay="4500"/>
                            </p:stCondLst>
                            <p:childTnLst>
                              <p:par>
                                <p:cTn id="64" presetID="10"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childTnLst>
                                </p:cTn>
                              </p:par>
                            </p:childTnLst>
                          </p:cTn>
                        </p:par>
                        <p:par>
                          <p:cTn id="67" fill="hold" nodeType="afterGroup">
                            <p:stCondLst>
                              <p:cond delay="5500"/>
                            </p:stCondLst>
                            <p:childTnLst>
                              <p:par>
                                <p:cTn id="68" presetID="10" presetClass="entr" presetSubtype="0"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8" grpId="0"/>
      <p:bldP spid="109579" grpId="0"/>
      <p:bldP spid="109590" grpId="0" animBg="1"/>
      <p:bldP spid="109591" grpId="0" animBg="1"/>
      <p:bldP spid="109592" grpId="0" animBg="1"/>
      <p:bldP spid="109593" grpId="0" animBg="1"/>
      <p:bldP spid="109594" grpId="0" animBg="1"/>
      <p:bldP spid="109601" grpId="0"/>
      <p:bldP spid="109603" grpId="0" animBg="1"/>
      <p:bldP spid="109604" grpId="0" animBg="1"/>
      <p:bldP spid="109605" grpId="0" animBg="1"/>
      <p:bldP spid="109606" grpId="0" animBg="1"/>
      <p:bldP spid="10957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533400"/>
            <a:ext cx="8305800" cy="762000"/>
          </a:xfrm>
        </p:spPr>
        <p:txBody>
          <a:bodyPr/>
          <a:lstStyle/>
          <a:p>
            <a:pPr algn="ctr" eaLnBrk="1" hangingPunct="1">
              <a:lnSpc>
                <a:spcPct val="80000"/>
              </a:lnSpc>
            </a:pPr>
            <a:r>
              <a:rPr lang="en-US" sz="4000" b="1" smtClean="0"/>
              <a:t>General Principles</a:t>
            </a:r>
            <a:br>
              <a:rPr lang="en-US" sz="4000" b="1" smtClean="0"/>
            </a:br>
            <a:r>
              <a:rPr lang="en-US" sz="4000" b="1" smtClean="0"/>
              <a:t> of Radiography</a:t>
            </a:r>
          </a:p>
        </p:txBody>
      </p:sp>
      <p:sp>
        <p:nvSpPr>
          <p:cNvPr id="14339" name="Rectangle 3"/>
          <p:cNvSpPr>
            <a:spLocks noGrp="1" noChangeArrowheads="1"/>
          </p:cNvSpPr>
          <p:nvPr>
            <p:ph type="body" idx="1"/>
          </p:nvPr>
        </p:nvSpPr>
        <p:spPr>
          <a:xfrm>
            <a:off x="685800" y="1651000"/>
            <a:ext cx="7772400" cy="1905000"/>
          </a:xfrm>
        </p:spPr>
        <p:txBody>
          <a:bodyPr/>
          <a:lstStyle/>
          <a:p>
            <a:pPr eaLnBrk="1" hangingPunct="1">
              <a:lnSpc>
                <a:spcPct val="80000"/>
              </a:lnSpc>
              <a:buClr>
                <a:schemeClr val="tx1"/>
              </a:buClr>
              <a:buSzPct val="150000"/>
              <a:buFontTx/>
              <a:buChar char="•"/>
            </a:pPr>
            <a:r>
              <a:rPr lang="en-US" sz="2400" b="1" smtClean="0"/>
              <a:t>The energy of the radiation affects its penetrating power. Higher energy radiation can penetrate thicker and more dense materials.</a:t>
            </a:r>
          </a:p>
          <a:p>
            <a:pPr eaLnBrk="1" hangingPunct="1">
              <a:buClr>
                <a:schemeClr val="tx1"/>
              </a:buClr>
              <a:buSzPct val="150000"/>
              <a:buFontTx/>
              <a:buChar char="•"/>
            </a:pPr>
            <a:r>
              <a:rPr lang="en-US" sz="2400" b="1" smtClean="0"/>
              <a:t>The radiation energy and/or exposure time must be controlled to properly image the region of interest.</a:t>
            </a:r>
          </a:p>
        </p:txBody>
      </p:sp>
      <p:pic>
        <p:nvPicPr>
          <p:cNvPr id="14340" name="Picture 4" descr="kilovolt sim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330700"/>
            <a:ext cx="292576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kilovolt simulat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330700"/>
            <a:ext cx="292576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2895600" y="3949700"/>
            <a:ext cx="3505200" cy="914400"/>
            <a:chOff x="1872" y="1872"/>
            <a:chExt cx="2208" cy="576"/>
          </a:xfrm>
        </p:grpSpPr>
        <p:sp>
          <p:nvSpPr>
            <p:cNvPr id="8202" name="Text Box 7"/>
            <p:cNvSpPr txBox="1">
              <a:spLocks noChangeArrowheads="1"/>
            </p:cNvSpPr>
            <p:nvPr/>
          </p:nvSpPr>
          <p:spPr bwMode="auto">
            <a:xfrm>
              <a:off x="2304" y="1872"/>
              <a:ext cx="17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endParaRPr lang="fr-FR" sz="1600">
                <a:solidFill>
                  <a:srgbClr val="4F9D9B"/>
                </a:solidFill>
                <a:latin typeface="Arial" charset="0"/>
              </a:endParaRPr>
            </a:p>
          </p:txBody>
        </p:sp>
        <p:sp>
          <p:nvSpPr>
            <p:cNvPr id="8203" name="Line 8"/>
            <p:cNvSpPr>
              <a:spLocks noChangeShapeType="1"/>
            </p:cNvSpPr>
            <p:nvPr/>
          </p:nvSpPr>
          <p:spPr bwMode="auto">
            <a:xfrm flipH="1">
              <a:off x="1872" y="2064"/>
              <a:ext cx="480" cy="384"/>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8204" name="Line 9"/>
            <p:cNvSpPr>
              <a:spLocks noChangeShapeType="1"/>
            </p:cNvSpPr>
            <p:nvPr/>
          </p:nvSpPr>
          <p:spPr bwMode="auto">
            <a:xfrm>
              <a:off x="3360" y="2064"/>
              <a:ext cx="480" cy="384"/>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grpSp>
      <p:sp>
        <p:nvSpPr>
          <p:cNvPr id="14347" name="Text Box 11"/>
          <p:cNvSpPr txBox="1">
            <a:spLocks noChangeArrowheads="1"/>
          </p:cNvSpPr>
          <p:nvPr/>
        </p:nvSpPr>
        <p:spPr bwMode="auto">
          <a:xfrm>
            <a:off x="3416300" y="3843338"/>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2000">
                <a:solidFill>
                  <a:srgbClr val="FBFBFB"/>
                </a:solidFill>
                <a:latin typeface="Arial" charset="0"/>
              </a:rPr>
              <a:t>Thin Walled Area</a:t>
            </a:r>
          </a:p>
        </p:txBody>
      </p:sp>
      <p:sp>
        <p:nvSpPr>
          <p:cNvPr id="14348" name="Text Box 12"/>
          <p:cNvSpPr txBox="1">
            <a:spLocks noChangeArrowheads="1"/>
          </p:cNvSpPr>
          <p:nvPr/>
        </p:nvSpPr>
        <p:spPr bwMode="auto">
          <a:xfrm>
            <a:off x="1320800" y="5905500"/>
            <a:ext cx="2781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2000">
                <a:solidFill>
                  <a:srgbClr val="FBFBFB"/>
                </a:solidFill>
                <a:latin typeface="Arial" charset="0"/>
              </a:rPr>
              <a:t>Low Energy Radiation</a:t>
            </a:r>
          </a:p>
        </p:txBody>
      </p:sp>
      <p:sp>
        <p:nvSpPr>
          <p:cNvPr id="14349" name="Text Box 13"/>
          <p:cNvSpPr txBox="1">
            <a:spLocks noChangeArrowheads="1"/>
          </p:cNvSpPr>
          <p:nvPr/>
        </p:nvSpPr>
        <p:spPr bwMode="auto">
          <a:xfrm>
            <a:off x="4724400" y="59309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2000">
                <a:solidFill>
                  <a:srgbClr val="FBFBFB"/>
                </a:solidFill>
                <a:latin typeface="Arial" charset="0"/>
              </a:rPr>
              <a:t>High energy Radiation</a:t>
            </a:r>
          </a:p>
        </p:txBody>
      </p:sp>
    </p:spTree>
    <p:extLst>
      <p:ext uri="{BB962C8B-B14F-4D97-AF65-F5344CB8AC3E}">
        <p14:creationId xmlns:p14="http://schemas.microsoft.com/office/powerpoint/2010/main" val="613613567"/>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strips(downRight)">
                                      <p:cBhvr>
                                        <p:cTn id="7" dur="500"/>
                                        <p:tgtEl>
                                          <p:spTgt spid="1433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Effect transition="in" filter="strips(downRight)">
                                      <p:cBhvr>
                                        <p:cTn id="11" dur="500"/>
                                        <p:tgtEl>
                                          <p:spTgt spid="14339">
                                            <p:txEl>
                                              <p:pRg st="1" end="1"/>
                                            </p:txEl>
                                          </p:spTgt>
                                        </p:tgtEl>
                                      </p:cBhvr>
                                    </p:animEffect>
                                  </p:childTnLst>
                                </p:cTn>
                              </p:par>
                            </p:childTnLst>
                          </p:cTn>
                        </p:par>
                        <p:par>
                          <p:cTn id="12" fill="hold" nodeType="afterGroup">
                            <p:stCondLst>
                              <p:cond delay="1000"/>
                            </p:stCondLst>
                            <p:childTnLst>
                              <p:par>
                                <p:cTn id="13" presetID="55" presetClass="entr" presetSubtype="0" fill="hold" nodeType="afterEffect">
                                  <p:stCondLst>
                                    <p:cond delay="0"/>
                                  </p:stCondLst>
                                  <p:childTnLst>
                                    <p:set>
                                      <p:cBhvr>
                                        <p:cTn id="14" dur="1" fill="hold">
                                          <p:stCondLst>
                                            <p:cond delay="0"/>
                                          </p:stCondLst>
                                        </p:cTn>
                                        <p:tgtEl>
                                          <p:spTgt spid="14340"/>
                                        </p:tgtEl>
                                        <p:attrNameLst>
                                          <p:attrName>style.visibility</p:attrName>
                                        </p:attrNameLst>
                                      </p:cBhvr>
                                      <p:to>
                                        <p:strVal val="visible"/>
                                      </p:to>
                                    </p:set>
                                    <p:anim calcmode="lin" valueType="num">
                                      <p:cBhvr>
                                        <p:cTn id="15" dur="1000" fill="hold"/>
                                        <p:tgtEl>
                                          <p:spTgt spid="14340"/>
                                        </p:tgtEl>
                                        <p:attrNameLst>
                                          <p:attrName>ppt_w</p:attrName>
                                        </p:attrNameLst>
                                      </p:cBhvr>
                                      <p:tavLst>
                                        <p:tav tm="0">
                                          <p:val>
                                            <p:strVal val="#ppt_w*0.70"/>
                                          </p:val>
                                        </p:tav>
                                        <p:tav tm="100000">
                                          <p:val>
                                            <p:strVal val="#ppt_w"/>
                                          </p:val>
                                        </p:tav>
                                      </p:tavLst>
                                    </p:anim>
                                    <p:anim calcmode="lin" valueType="num">
                                      <p:cBhvr>
                                        <p:cTn id="16" dur="1000" fill="hold"/>
                                        <p:tgtEl>
                                          <p:spTgt spid="14340"/>
                                        </p:tgtEl>
                                        <p:attrNameLst>
                                          <p:attrName>ppt_h</p:attrName>
                                        </p:attrNameLst>
                                      </p:cBhvr>
                                      <p:tavLst>
                                        <p:tav tm="0">
                                          <p:val>
                                            <p:strVal val="#ppt_h"/>
                                          </p:val>
                                        </p:tav>
                                        <p:tav tm="100000">
                                          <p:val>
                                            <p:strVal val="#ppt_h"/>
                                          </p:val>
                                        </p:tav>
                                      </p:tavLst>
                                    </p:anim>
                                    <p:animEffect transition="in" filter="fade">
                                      <p:cBhvr>
                                        <p:cTn id="17" dur="1000"/>
                                        <p:tgtEl>
                                          <p:spTgt spid="14340"/>
                                        </p:tgtEl>
                                      </p:cBhvr>
                                    </p:animEffect>
                                  </p:childTnLst>
                                </p:cTn>
                              </p:par>
                              <p:par>
                                <p:cTn id="18" presetID="55" presetClass="entr" presetSubtype="0" fill="hold" nodeType="withEffect">
                                  <p:stCondLst>
                                    <p:cond delay="0"/>
                                  </p:stCondLst>
                                  <p:childTnLst>
                                    <p:set>
                                      <p:cBhvr>
                                        <p:cTn id="19" dur="1" fill="hold">
                                          <p:stCondLst>
                                            <p:cond delay="0"/>
                                          </p:stCondLst>
                                        </p:cTn>
                                        <p:tgtEl>
                                          <p:spTgt spid="14341"/>
                                        </p:tgtEl>
                                        <p:attrNameLst>
                                          <p:attrName>style.visibility</p:attrName>
                                        </p:attrNameLst>
                                      </p:cBhvr>
                                      <p:to>
                                        <p:strVal val="visible"/>
                                      </p:to>
                                    </p:set>
                                    <p:anim calcmode="lin" valueType="num">
                                      <p:cBhvr>
                                        <p:cTn id="20" dur="1000" fill="hold"/>
                                        <p:tgtEl>
                                          <p:spTgt spid="14341"/>
                                        </p:tgtEl>
                                        <p:attrNameLst>
                                          <p:attrName>ppt_w</p:attrName>
                                        </p:attrNameLst>
                                      </p:cBhvr>
                                      <p:tavLst>
                                        <p:tav tm="0">
                                          <p:val>
                                            <p:strVal val="#ppt_w*0.70"/>
                                          </p:val>
                                        </p:tav>
                                        <p:tav tm="100000">
                                          <p:val>
                                            <p:strVal val="#ppt_w"/>
                                          </p:val>
                                        </p:tav>
                                      </p:tavLst>
                                    </p:anim>
                                    <p:anim calcmode="lin" valueType="num">
                                      <p:cBhvr>
                                        <p:cTn id="21" dur="1000" fill="hold"/>
                                        <p:tgtEl>
                                          <p:spTgt spid="14341"/>
                                        </p:tgtEl>
                                        <p:attrNameLst>
                                          <p:attrName>ppt_h</p:attrName>
                                        </p:attrNameLst>
                                      </p:cBhvr>
                                      <p:tavLst>
                                        <p:tav tm="0">
                                          <p:val>
                                            <p:strVal val="#ppt_h"/>
                                          </p:val>
                                        </p:tav>
                                        <p:tav tm="100000">
                                          <p:val>
                                            <p:strVal val="#ppt_h"/>
                                          </p:val>
                                        </p:tav>
                                      </p:tavLst>
                                    </p:anim>
                                    <p:animEffect transition="in" filter="fade">
                                      <p:cBhvr>
                                        <p:cTn id="22" dur="1000"/>
                                        <p:tgtEl>
                                          <p:spTgt spid="14341"/>
                                        </p:tgtEl>
                                      </p:cBhvr>
                                    </p:animEffect>
                                  </p:childTnLst>
                                </p:cTn>
                              </p:par>
                            </p:childTnLst>
                          </p:cTn>
                        </p:par>
                        <p:par>
                          <p:cTn id="23" fill="hold" nodeType="afterGroup">
                            <p:stCondLst>
                              <p:cond delay="2000"/>
                            </p:stCondLst>
                            <p:childTnLst>
                              <p:par>
                                <p:cTn id="24" presetID="12" presetClass="entr" presetSubtype="1" fill="hold" grpId="0" nodeType="afterEffect">
                                  <p:stCondLst>
                                    <p:cond delay="0"/>
                                  </p:stCondLst>
                                  <p:childTnLst>
                                    <p:set>
                                      <p:cBhvr>
                                        <p:cTn id="25" dur="1" fill="hold">
                                          <p:stCondLst>
                                            <p:cond delay="0"/>
                                          </p:stCondLst>
                                        </p:cTn>
                                        <p:tgtEl>
                                          <p:spTgt spid="14348"/>
                                        </p:tgtEl>
                                        <p:attrNameLst>
                                          <p:attrName>style.visibility</p:attrName>
                                        </p:attrNameLst>
                                      </p:cBhvr>
                                      <p:to>
                                        <p:strVal val="visible"/>
                                      </p:to>
                                    </p:set>
                                    <p:animEffect transition="in" filter="slide(fromTop)">
                                      <p:cBhvr>
                                        <p:cTn id="26" dur="500"/>
                                        <p:tgtEl>
                                          <p:spTgt spid="14348"/>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14349"/>
                                        </p:tgtEl>
                                        <p:attrNameLst>
                                          <p:attrName>style.visibility</p:attrName>
                                        </p:attrNameLst>
                                      </p:cBhvr>
                                      <p:to>
                                        <p:strVal val="visible"/>
                                      </p:to>
                                    </p:set>
                                    <p:animEffect transition="in" filter="slide(fromTop)">
                                      <p:cBhvr>
                                        <p:cTn id="29" dur="500"/>
                                        <p:tgtEl>
                                          <p:spTgt spid="14349"/>
                                        </p:tgtEl>
                                      </p:cBhvr>
                                    </p:animEffect>
                                  </p:childTnLst>
                                </p:cTn>
                              </p:par>
                            </p:childTnLst>
                          </p:cTn>
                        </p:par>
                        <p:par>
                          <p:cTn id="30" fill="hold" nodeType="afterGroup">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4347"/>
                                        </p:tgtEl>
                                        <p:attrNameLst>
                                          <p:attrName>style.visibility</p:attrName>
                                        </p:attrNameLst>
                                      </p:cBhvr>
                                      <p:to>
                                        <p:strVal val="visible"/>
                                      </p:to>
                                    </p:set>
                                    <p:animEffect transition="in" filter="wipe(up)">
                                      <p:cBhvr>
                                        <p:cTn id="33" dur="500"/>
                                        <p:tgtEl>
                                          <p:spTgt spid="14347"/>
                                        </p:tgtEl>
                                      </p:cBhvr>
                                    </p:animEffect>
                                  </p:childTnLst>
                                </p:cTn>
                              </p:par>
                            </p:childTnLst>
                          </p:cTn>
                        </p:par>
                        <p:par>
                          <p:cTn id="34" fill="hold" nodeType="afterGroup">
                            <p:stCondLst>
                              <p:cond delay="3000"/>
                            </p:stCondLst>
                            <p:childTnLst>
                              <p:par>
                                <p:cTn id="35" presetID="22" presetClass="entr" presetSubtype="1"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P spid="14347" grpId="0"/>
      <p:bldP spid="14348" grpId="0"/>
      <p:bldP spid="1434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7772400" y="0"/>
            <a:ext cx="1371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en-US" sz="800" b="1">
                <a:solidFill>
                  <a:srgbClr val="FFFF00"/>
                </a:solidFill>
              </a:rPr>
              <a:t>IDL 2001</a:t>
            </a:r>
          </a:p>
        </p:txBody>
      </p:sp>
      <p:sp>
        <p:nvSpPr>
          <p:cNvPr id="82948" name="Text Box 4"/>
          <p:cNvSpPr txBox="1">
            <a:spLocks noChangeArrowheads="1"/>
          </p:cNvSpPr>
          <p:nvPr/>
        </p:nvSpPr>
        <p:spPr bwMode="auto">
          <a:xfrm>
            <a:off x="812800" y="1765300"/>
            <a:ext cx="24257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ct val="80000"/>
              </a:lnSpc>
              <a:spcBef>
                <a:spcPct val="50000"/>
              </a:spcBef>
              <a:spcAft>
                <a:spcPct val="0"/>
              </a:spcAft>
            </a:pPr>
            <a:r>
              <a:rPr lang="en-US">
                <a:solidFill>
                  <a:srgbClr val="FBFBFB"/>
                </a:solidFill>
                <a:latin typeface="Arial" charset="0"/>
              </a:rPr>
              <a:t>Radiography has sensitivity limitations when detecting cracks.</a:t>
            </a:r>
            <a:r>
              <a:rPr lang="en-US">
                <a:solidFill>
                  <a:srgbClr val="FFFF00"/>
                </a:solidFill>
                <a:latin typeface="Arial" charset="0"/>
              </a:rPr>
              <a:t>  </a:t>
            </a:r>
          </a:p>
        </p:txBody>
      </p:sp>
      <p:sp>
        <p:nvSpPr>
          <p:cNvPr id="82949" name="Freeform 5"/>
          <p:cNvSpPr>
            <a:spLocks/>
          </p:cNvSpPr>
          <p:nvPr/>
        </p:nvSpPr>
        <p:spPr bwMode="auto">
          <a:xfrm>
            <a:off x="2324100" y="3505200"/>
            <a:ext cx="4343400" cy="1143000"/>
          </a:xfrm>
          <a:custGeom>
            <a:avLst/>
            <a:gdLst>
              <a:gd name="T0" fmla="*/ 0 w 1920"/>
              <a:gd name="T1" fmla="*/ 0 h 720"/>
              <a:gd name="T2" fmla="*/ 2147483646 w 1920"/>
              <a:gd name="T3" fmla="*/ 0 h 720"/>
              <a:gd name="T4" fmla="*/ 2147483646 w 1920"/>
              <a:gd name="T5" fmla="*/ 2147483646 h 720"/>
              <a:gd name="T6" fmla="*/ 2147483646 w 1920"/>
              <a:gd name="T7" fmla="*/ 2147483646 h 720"/>
              <a:gd name="T8" fmla="*/ 2147483646 w 1920"/>
              <a:gd name="T9" fmla="*/ 0 h 720"/>
              <a:gd name="T10" fmla="*/ 2147483646 w 1920"/>
              <a:gd name="T11" fmla="*/ 0 h 720"/>
              <a:gd name="T12" fmla="*/ 2147483646 w 1920"/>
              <a:gd name="T13" fmla="*/ 2147483646 h 720"/>
              <a:gd name="T14" fmla="*/ 0 w 1920"/>
              <a:gd name="T15" fmla="*/ 2147483646 h 720"/>
              <a:gd name="T16" fmla="*/ 0 w 1920"/>
              <a:gd name="T17" fmla="*/ 0 h 7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20" h="720">
                <a:moveTo>
                  <a:pt x="0" y="0"/>
                </a:moveTo>
                <a:lnTo>
                  <a:pt x="1008" y="0"/>
                </a:lnTo>
                <a:lnTo>
                  <a:pt x="1008" y="384"/>
                </a:lnTo>
                <a:lnTo>
                  <a:pt x="1056" y="384"/>
                </a:lnTo>
                <a:lnTo>
                  <a:pt x="1056" y="0"/>
                </a:lnTo>
                <a:lnTo>
                  <a:pt x="1920" y="0"/>
                </a:lnTo>
                <a:lnTo>
                  <a:pt x="1920" y="720"/>
                </a:lnTo>
                <a:lnTo>
                  <a:pt x="0" y="720"/>
                </a:lnTo>
                <a:lnTo>
                  <a:pt x="0" y="0"/>
                </a:lnTo>
                <a:close/>
              </a:path>
            </a:pathLst>
          </a:custGeom>
          <a:solidFill>
            <a:srgbClr val="969696"/>
          </a:solidFill>
          <a:ln w="9525" cap="flat" cmpd="sng">
            <a:solidFill>
              <a:srgbClr val="131313"/>
            </a:solidFill>
            <a:prstDash val="solid"/>
            <a:round/>
            <a:headEnd/>
            <a:tailEnd/>
          </a:ln>
          <a:effectLst>
            <a:outerShdw dist="35921" dir="2700000" algn="ctr" rotWithShape="0">
              <a:srgbClr val="131313"/>
            </a:outerShdw>
          </a:effectLst>
        </p:spPr>
        <p:txBody>
          <a:bodyPr>
            <a:spAutoFit/>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grpSp>
        <p:nvGrpSpPr>
          <p:cNvPr id="2" name="Group 6"/>
          <p:cNvGrpSpPr>
            <a:grpSpLocks/>
          </p:cNvGrpSpPr>
          <p:nvPr/>
        </p:nvGrpSpPr>
        <p:grpSpPr bwMode="auto">
          <a:xfrm>
            <a:off x="3390900" y="2178050"/>
            <a:ext cx="533400" cy="488950"/>
            <a:chOff x="3340" y="764"/>
            <a:chExt cx="781" cy="696"/>
          </a:xfrm>
        </p:grpSpPr>
        <p:sp>
          <p:nvSpPr>
            <p:cNvPr id="9244" name="Oval 7"/>
            <p:cNvSpPr>
              <a:spLocks noChangeArrowheads="1"/>
            </p:cNvSpPr>
            <p:nvPr/>
          </p:nvSpPr>
          <p:spPr bwMode="auto">
            <a:xfrm>
              <a:off x="3366" y="1060"/>
              <a:ext cx="696" cy="1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9245" name="Oval 8"/>
            <p:cNvSpPr>
              <a:spLocks noChangeArrowheads="1"/>
            </p:cNvSpPr>
            <p:nvPr/>
          </p:nvSpPr>
          <p:spPr bwMode="auto">
            <a:xfrm rot="-5460000">
              <a:off x="3372" y="1020"/>
              <a:ext cx="696" cy="1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9246" name="Oval 9"/>
            <p:cNvSpPr>
              <a:spLocks noChangeArrowheads="1"/>
            </p:cNvSpPr>
            <p:nvPr/>
          </p:nvSpPr>
          <p:spPr bwMode="auto">
            <a:xfrm rot="-2460000">
              <a:off x="3340" y="1038"/>
              <a:ext cx="733" cy="1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9247" name="Oval 10"/>
            <p:cNvSpPr>
              <a:spLocks noChangeArrowheads="1"/>
            </p:cNvSpPr>
            <p:nvPr/>
          </p:nvSpPr>
          <p:spPr bwMode="auto">
            <a:xfrm rot="2100000">
              <a:off x="3343" y="1038"/>
              <a:ext cx="778" cy="1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9248" name="Oval 11"/>
            <p:cNvSpPr>
              <a:spLocks noChangeArrowheads="1"/>
            </p:cNvSpPr>
            <p:nvPr/>
          </p:nvSpPr>
          <p:spPr bwMode="auto">
            <a:xfrm>
              <a:off x="3702" y="1108"/>
              <a:ext cx="56" cy="40"/>
            </a:xfrm>
            <a:prstGeom prst="ellipse">
              <a:avLst/>
            </a:prstGeom>
            <a:solidFill>
              <a:schemeClr val="tx2"/>
            </a:solidFill>
            <a:ln w="12700">
              <a:solidFill>
                <a:srgbClr val="000000"/>
              </a:solidFill>
              <a:round/>
              <a:headEnd/>
              <a:tailEnd/>
            </a:ln>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grpSp>
      <p:grpSp>
        <p:nvGrpSpPr>
          <p:cNvPr id="3" name="Group 12"/>
          <p:cNvGrpSpPr>
            <a:grpSpLocks/>
          </p:cNvGrpSpPr>
          <p:nvPr/>
        </p:nvGrpSpPr>
        <p:grpSpPr bwMode="auto">
          <a:xfrm>
            <a:off x="4381500" y="2133600"/>
            <a:ext cx="533400" cy="488950"/>
            <a:chOff x="3340" y="764"/>
            <a:chExt cx="781" cy="696"/>
          </a:xfrm>
        </p:grpSpPr>
        <p:sp>
          <p:nvSpPr>
            <p:cNvPr id="9239" name="Oval 13"/>
            <p:cNvSpPr>
              <a:spLocks noChangeArrowheads="1"/>
            </p:cNvSpPr>
            <p:nvPr/>
          </p:nvSpPr>
          <p:spPr bwMode="auto">
            <a:xfrm>
              <a:off x="3366" y="1060"/>
              <a:ext cx="696" cy="1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9240" name="Oval 14"/>
            <p:cNvSpPr>
              <a:spLocks noChangeArrowheads="1"/>
            </p:cNvSpPr>
            <p:nvPr/>
          </p:nvSpPr>
          <p:spPr bwMode="auto">
            <a:xfrm rot="-5460000">
              <a:off x="3372" y="1020"/>
              <a:ext cx="696" cy="1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9241" name="Oval 15"/>
            <p:cNvSpPr>
              <a:spLocks noChangeArrowheads="1"/>
            </p:cNvSpPr>
            <p:nvPr/>
          </p:nvSpPr>
          <p:spPr bwMode="auto">
            <a:xfrm rot="-2460000">
              <a:off x="3340" y="1038"/>
              <a:ext cx="733" cy="1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9242" name="Oval 16"/>
            <p:cNvSpPr>
              <a:spLocks noChangeArrowheads="1"/>
            </p:cNvSpPr>
            <p:nvPr/>
          </p:nvSpPr>
          <p:spPr bwMode="auto">
            <a:xfrm rot="2100000">
              <a:off x="3343" y="1038"/>
              <a:ext cx="778" cy="18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9243" name="Oval 17"/>
            <p:cNvSpPr>
              <a:spLocks noChangeArrowheads="1"/>
            </p:cNvSpPr>
            <p:nvPr/>
          </p:nvSpPr>
          <p:spPr bwMode="auto">
            <a:xfrm>
              <a:off x="3702" y="1108"/>
              <a:ext cx="56" cy="40"/>
            </a:xfrm>
            <a:prstGeom prst="ellipse">
              <a:avLst/>
            </a:prstGeom>
            <a:solidFill>
              <a:schemeClr val="tx2"/>
            </a:solidFill>
            <a:ln w="12700">
              <a:solidFill>
                <a:srgbClr val="000000"/>
              </a:solidFill>
              <a:round/>
              <a:headEnd/>
              <a:tailEnd/>
            </a:ln>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grpSp>
      <p:sp>
        <p:nvSpPr>
          <p:cNvPr id="82968" name="Line 24"/>
          <p:cNvSpPr>
            <a:spLocks noChangeShapeType="1"/>
          </p:cNvSpPr>
          <p:nvPr/>
        </p:nvSpPr>
        <p:spPr bwMode="auto">
          <a:xfrm>
            <a:off x="3822700" y="2654300"/>
            <a:ext cx="1447800" cy="2209800"/>
          </a:xfrm>
          <a:prstGeom prst="line">
            <a:avLst/>
          </a:prstGeom>
          <a:noFill/>
          <a:ln w="2857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82970" name="Line 26"/>
          <p:cNvSpPr>
            <a:spLocks noChangeShapeType="1"/>
          </p:cNvSpPr>
          <p:nvPr/>
        </p:nvSpPr>
        <p:spPr bwMode="auto">
          <a:xfrm>
            <a:off x="4667250" y="2667000"/>
            <a:ext cx="0" cy="2209800"/>
          </a:xfrm>
          <a:prstGeom prst="line">
            <a:avLst/>
          </a:prstGeom>
          <a:noFill/>
          <a:ln w="2857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82971" name="Text Box 27"/>
          <p:cNvSpPr txBox="1">
            <a:spLocks noChangeArrowheads="1"/>
          </p:cNvSpPr>
          <p:nvPr/>
        </p:nvSpPr>
        <p:spPr bwMode="auto">
          <a:xfrm>
            <a:off x="914400" y="4864100"/>
            <a:ext cx="74295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ct val="90000"/>
              </a:lnSpc>
              <a:spcBef>
                <a:spcPct val="50000"/>
              </a:spcBef>
              <a:spcAft>
                <a:spcPct val="0"/>
              </a:spcAft>
            </a:pPr>
            <a:r>
              <a:rPr lang="en-US">
                <a:solidFill>
                  <a:srgbClr val="FBFBFB"/>
                </a:solidFill>
                <a:latin typeface="Arial" charset="0"/>
              </a:rPr>
              <a:t>X-rays “see” a crack as a thickness variation and the larger the variation, the easier the crack is to detect. </a:t>
            </a:r>
          </a:p>
        </p:txBody>
      </p:sp>
      <p:sp>
        <p:nvSpPr>
          <p:cNvPr id="82972" name="Text Box 28"/>
          <p:cNvSpPr txBox="1">
            <a:spLocks noChangeArrowheads="1"/>
          </p:cNvSpPr>
          <p:nvPr/>
        </p:nvSpPr>
        <p:spPr bwMode="auto">
          <a:xfrm>
            <a:off x="3987800" y="1527175"/>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1600">
                <a:solidFill>
                  <a:srgbClr val="FFFF00"/>
                </a:solidFill>
                <a:latin typeface="Arial" charset="0"/>
              </a:rPr>
              <a:t>Optimum Angle</a:t>
            </a:r>
          </a:p>
        </p:txBody>
      </p:sp>
      <p:sp>
        <p:nvSpPr>
          <p:cNvPr id="9227" name="Rectangle 29"/>
          <p:cNvSpPr>
            <a:spLocks noGrp="1" noChangeArrowheads="1"/>
          </p:cNvSpPr>
          <p:nvPr>
            <p:ph type="title"/>
          </p:nvPr>
        </p:nvSpPr>
        <p:spPr>
          <a:xfrm>
            <a:off x="381000" y="533400"/>
            <a:ext cx="8458200" cy="762000"/>
          </a:xfrm>
        </p:spPr>
        <p:txBody>
          <a:bodyPr/>
          <a:lstStyle/>
          <a:p>
            <a:pPr algn="ctr" eaLnBrk="1" hangingPunct="1"/>
            <a:r>
              <a:rPr lang="en-US" b="1" smtClean="0"/>
              <a:t>Flaw Orientation</a:t>
            </a:r>
          </a:p>
        </p:txBody>
      </p:sp>
      <p:sp>
        <p:nvSpPr>
          <p:cNvPr id="82975" name="AutoShape 31"/>
          <p:cNvSpPr>
            <a:spLocks/>
          </p:cNvSpPr>
          <p:nvPr/>
        </p:nvSpPr>
        <p:spPr bwMode="auto">
          <a:xfrm>
            <a:off x="4851400" y="3517900"/>
            <a:ext cx="88900" cy="609600"/>
          </a:xfrm>
          <a:prstGeom prst="rightBrace">
            <a:avLst>
              <a:gd name="adj1" fmla="val 57143"/>
              <a:gd name="adj2" fmla="val 50000"/>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fontAlgn="base">
              <a:spcBef>
                <a:spcPct val="0"/>
              </a:spcBef>
              <a:spcAft>
                <a:spcPct val="0"/>
              </a:spcAft>
            </a:pPr>
            <a:endParaRPr lang="en-IN" sz="2400">
              <a:solidFill>
                <a:srgbClr val="FBFBFB"/>
              </a:solidFill>
              <a:latin typeface="Times New Roman" pitchFamily="18" charset="0"/>
            </a:endParaRPr>
          </a:p>
        </p:txBody>
      </p:sp>
      <p:sp>
        <p:nvSpPr>
          <p:cNvPr id="82976" name="AutoShape 32"/>
          <p:cNvSpPr>
            <a:spLocks/>
          </p:cNvSpPr>
          <p:nvPr/>
        </p:nvSpPr>
        <p:spPr bwMode="auto">
          <a:xfrm>
            <a:off x="5219700" y="3517900"/>
            <a:ext cx="304800" cy="1130300"/>
          </a:xfrm>
          <a:prstGeom prst="rightBrace">
            <a:avLst>
              <a:gd name="adj1" fmla="val 30903"/>
              <a:gd name="adj2" fmla="val 50000"/>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fontAlgn="base">
              <a:spcBef>
                <a:spcPct val="0"/>
              </a:spcBef>
              <a:spcAft>
                <a:spcPct val="0"/>
              </a:spcAft>
            </a:pPr>
            <a:endParaRPr lang="en-IN" sz="2400">
              <a:solidFill>
                <a:srgbClr val="FBFBFB"/>
              </a:solidFill>
              <a:latin typeface="Times New Roman" pitchFamily="18" charset="0"/>
            </a:endParaRPr>
          </a:p>
        </p:txBody>
      </p:sp>
      <p:sp>
        <p:nvSpPr>
          <p:cNvPr id="82979" name="Line 35"/>
          <p:cNvSpPr>
            <a:spLocks noChangeShapeType="1"/>
          </p:cNvSpPr>
          <p:nvPr/>
        </p:nvSpPr>
        <p:spPr bwMode="auto">
          <a:xfrm flipH="1">
            <a:off x="7061200" y="1587500"/>
            <a:ext cx="44450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82980" name="Text Box 36"/>
          <p:cNvSpPr txBox="1">
            <a:spLocks noChangeArrowheads="1"/>
          </p:cNvSpPr>
          <p:nvPr/>
        </p:nvSpPr>
        <p:spPr bwMode="auto">
          <a:xfrm>
            <a:off x="7826375" y="1755775"/>
            <a:ext cx="1147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a:solidFill>
                  <a:srgbClr val="FBFBFB"/>
                </a:solidFill>
              </a:rPr>
              <a:t>= </a:t>
            </a:r>
            <a:r>
              <a:rPr lang="en-US" sz="2000">
                <a:solidFill>
                  <a:srgbClr val="FBFBFB"/>
                </a:solidFill>
              </a:rPr>
              <a:t>easy to detect</a:t>
            </a:r>
          </a:p>
        </p:txBody>
      </p:sp>
      <p:sp>
        <p:nvSpPr>
          <p:cNvPr id="82981" name="AutoShape 37"/>
          <p:cNvSpPr>
            <a:spLocks/>
          </p:cNvSpPr>
          <p:nvPr/>
        </p:nvSpPr>
        <p:spPr bwMode="auto">
          <a:xfrm rot="8103856">
            <a:off x="4654550" y="3740150"/>
            <a:ext cx="144463" cy="173038"/>
          </a:xfrm>
          <a:prstGeom prst="leftBrace">
            <a:avLst>
              <a:gd name="adj1" fmla="val 998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fontAlgn="base">
              <a:spcBef>
                <a:spcPct val="0"/>
              </a:spcBef>
              <a:spcAft>
                <a:spcPct val="0"/>
              </a:spcAft>
            </a:pPr>
            <a:endParaRPr lang="en-IN" sz="2400">
              <a:solidFill>
                <a:srgbClr val="FBFBFB"/>
              </a:solidFill>
              <a:latin typeface="Times New Roman" pitchFamily="18" charset="0"/>
            </a:endParaRPr>
          </a:p>
        </p:txBody>
      </p:sp>
      <p:sp>
        <p:nvSpPr>
          <p:cNvPr id="82982" name="AutoShape 38"/>
          <p:cNvSpPr>
            <a:spLocks/>
          </p:cNvSpPr>
          <p:nvPr/>
        </p:nvSpPr>
        <p:spPr bwMode="auto">
          <a:xfrm flipH="1">
            <a:off x="7088188" y="3197225"/>
            <a:ext cx="92075" cy="144463"/>
          </a:xfrm>
          <a:prstGeom prst="leftBrace">
            <a:avLst>
              <a:gd name="adj1" fmla="val 1307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fontAlgn="base">
              <a:spcBef>
                <a:spcPct val="0"/>
              </a:spcBef>
              <a:spcAft>
                <a:spcPct val="0"/>
              </a:spcAft>
            </a:pPr>
            <a:endParaRPr lang="en-IN" sz="2400">
              <a:solidFill>
                <a:srgbClr val="FBFBFB"/>
              </a:solidFill>
              <a:latin typeface="Times New Roman" pitchFamily="18" charset="0"/>
            </a:endParaRPr>
          </a:p>
        </p:txBody>
      </p:sp>
      <p:sp>
        <p:nvSpPr>
          <p:cNvPr id="82983" name="Line 39"/>
          <p:cNvSpPr>
            <a:spLocks noChangeShapeType="1"/>
          </p:cNvSpPr>
          <p:nvPr/>
        </p:nvSpPr>
        <p:spPr bwMode="auto">
          <a:xfrm flipH="1">
            <a:off x="7010400" y="2921000"/>
            <a:ext cx="469900" cy="116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82984" name="AutoShape 40"/>
          <p:cNvSpPr>
            <a:spLocks/>
          </p:cNvSpPr>
          <p:nvPr/>
        </p:nvSpPr>
        <p:spPr bwMode="auto">
          <a:xfrm rot="8670824">
            <a:off x="4867275" y="3260725"/>
            <a:ext cx="282575" cy="1363663"/>
          </a:xfrm>
          <a:prstGeom prst="leftBrace">
            <a:avLst>
              <a:gd name="adj1" fmla="val 40215"/>
              <a:gd name="adj2" fmla="val 50000"/>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fontAlgn="base">
              <a:spcBef>
                <a:spcPct val="0"/>
              </a:spcBef>
              <a:spcAft>
                <a:spcPct val="0"/>
              </a:spcAft>
            </a:pPr>
            <a:endParaRPr lang="en-IN" sz="2400">
              <a:solidFill>
                <a:srgbClr val="FBFBFB"/>
              </a:solidFill>
              <a:latin typeface="Times New Roman" pitchFamily="18" charset="0"/>
            </a:endParaRPr>
          </a:p>
        </p:txBody>
      </p:sp>
      <p:sp>
        <p:nvSpPr>
          <p:cNvPr id="82985" name="AutoShape 41"/>
          <p:cNvSpPr>
            <a:spLocks/>
          </p:cNvSpPr>
          <p:nvPr/>
        </p:nvSpPr>
        <p:spPr bwMode="auto">
          <a:xfrm flipH="1">
            <a:off x="7473950" y="3062288"/>
            <a:ext cx="282575" cy="1325562"/>
          </a:xfrm>
          <a:prstGeom prst="leftBrace">
            <a:avLst>
              <a:gd name="adj1" fmla="val 39092"/>
              <a:gd name="adj2" fmla="val 50000"/>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fontAlgn="base">
              <a:spcBef>
                <a:spcPct val="0"/>
              </a:spcBef>
              <a:spcAft>
                <a:spcPct val="0"/>
              </a:spcAft>
            </a:pPr>
            <a:endParaRPr lang="en-IN" sz="2400">
              <a:solidFill>
                <a:srgbClr val="FBFBFB"/>
              </a:solidFill>
              <a:latin typeface="Times New Roman" pitchFamily="18" charset="0"/>
            </a:endParaRPr>
          </a:p>
        </p:txBody>
      </p:sp>
      <p:sp>
        <p:nvSpPr>
          <p:cNvPr id="82986" name="Text Box 42"/>
          <p:cNvSpPr txBox="1">
            <a:spLocks noChangeArrowheads="1"/>
          </p:cNvSpPr>
          <p:nvPr/>
        </p:nvSpPr>
        <p:spPr bwMode="auto">
          <a:xfrm>
            <a:off x="7685088" y="3444875"/>
            <a:ext cx="14589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2000">
                <a:solidFill>
                  <a:srgbClr val="FBFBFB"/>
                </a:solidFill>
              </a:rPr>
              <a:t>= not easy to detect</a:t>
            </a:r>
          </a:p>
        </p:txBody>
      </p:sp>
      <p:sp>
        <p:nvSpPr>
          <p:cNvPr id="82987" name="Rectangle 43"/>
          <p:cNvSpPr>
            <a:spLocks noChangeArrowheads="1"/>
          </p:cNvSpPr>
          <p:nvPr/>
        </p:nvSpPr>
        <p:spPr bwMode="auto">
          <a:xfrm>
            <a:off x="874713" y="5727700"/>
            <a:ext cx="826928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90000"/>
              </a:lnSpc>
              <a:spcBef>
                <a:spcPct val="50000"/>
              </a:spcBef>
              <a:spcAft>
                <a:spcPct val="0"/>
              </a:spcAft>
            </a:pPr>
            <a:r>
              <a:rPr lang="en-US" sz="2400">
                <a:solidFill>
                  <a:srgbClr val="FBFBFB"/>
                </a:solidFill>
              </a:rPr>
              <a:t>When the path of the x-rays is not parallel to a crack, the thickness variation is less and the crack may not be visible. </a:t>
            </a:r>
          </a:p>
        </p:txBody>
      </p:sp>
    </p:spTree>
    <p:extLst>
      <p:ext uri="{BB962C8B-B14F-4D97-AF65-F5344CB8AC3E}">
        <p14:creationId xmlns:p14="http://schemas.microsoft.com/office/powerpoint/2010/main" val="360451481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strips(downRight)">
                                      <p:cBhvr>
                                        <p:cTn id="7" dur="500"/>
                                        <p:tgtEl>
                                          <p:spTgt spid="82948"/>
                                        </p:tgtEl>
                                      </p:cBhvr>
                                    </p:animEffect>
                                  </p:childTnLst>
                                </p:cTn>
                              </p:par>
                            </p:childTnLst>
                          </p:cTn>
                        </p:par>
                        <p:par>
                          <p:cTn id="8" fill="hold" nodeType="afterGroup">
                            <p:stCondLst>
                              <p:cond delay="500"/>
                            </p:stCondLst>
                            <p:childTnLst>
                              <p:par>
                                <p:cTn id="9" presetID="39" presetClass="entr" presetSubtype="0" accel="100000" fill="hold" grpId="0" nodeType="afterEffect">
                                  <p:stCondLst>
                                    <p:cond delay="0"/>
                                  </p:stCondLst>
                                  <p:childTnLst>
                                    <p:set>
                                      <p:cBhvr>
                                        <p:cTn id="10" dur="1" fill="hold">
                                          <p:stCondLst>
                                            <p:cond delay="0"/>
                                          </p:stCondLst>
                                        </p:cTn>
                                        <p:tgtEl>
                                          <p:spTgt spid="82949"/>
                                        </p:tgtEl>
                                        <p:attrNameLst>
                                          <p:attrName>style.visibility</p:attrName>
                                        </p:attrNameLst>
                                      </p:cBhvr>
                                      <p:to>
                                        <p:strVal val="visible"/>
                                      </p:to>
                                    </p:set>
                                    <p:anim calcmode="lin" valueType="num">
                                      <p:cBhvr>
                                        <p:cTn id="11" dur="500" fill="hold"/>
                                        <p:tgtEl>
                                          <p:spTgt spid="82949"/>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82949"/>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82949"/>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8294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000"/>
                            </p:stCondLst>
                            <p:childTnLst>
                              <p:par>
                                <p:cTn id="16" presetID="53"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nodeType="afterGroup">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82970"/>
                                        </p:tgtEl>
                                        <p:attrNameLst>
                                          <p:attrName>style.visibility</p:attrName>
                                        </p:attrNameLst>
                                      </p:cBhvr>
                                      <p:to>
                                        <p:strVal val="visible"/>
                                      </p:to>
                                    </p:set>
                                    <p:animEffect transition="in" filter="wipe(up)">
                                      <p:cBhvr>
                                        <p:cTn id="24" dur="500"/>
                                        <p:tgtEl>
                                          <p:spTgt spid="82970"/>
                                        </p:tgtEl>
                                      </p:cBhvr>
                                    </p:animEffect>
                                  </p:childTnLst>
                                </p:cTn>
                              </p:par>
                            </p:childTnLst>
                          </p:cTn>
                        </p:par>
                        <p:par>
                          <p:cTn id="25" fill="hold" nodeType="afterGroup">
                            <p:stCondLst>
                              <p:cond delay="2000"/>
                            </p:stCondLst>
                            <p:childTnLst>
                              <p:par>
                                <p:cTn id="26" presetID="18" presetClass="entr" presetSubtype="6" fill="hold" grpId="0" nodeType="afterEffect">
                                  <p:stCondLst>
                                    <p:cond delay="0"/>
                                  </p:stCondLst>
                                  <p:childTnLst>
                                    <p:set>
                                      <p:cBhvr>
                                        <p:cTn id="27" dur="1" fill="hold">
                                          <p:stCondLst>
                                            <p:cond delay="0"/>
                                          </p:stCondLst>
                                        </p:cTn>
                                        <p:tgtEl>
                                          <p:spTgt spid="82971"/>
                                        </p:tgtEl>
                                        <p:attrNameLst>
                                          <p:attrName>style.visibility</p:attrName>
                                        </p:attrNameLst>
                                      </p:cBhvr>
                                      <p:to>
                                        <p:strVal val="visible"/>
                                      </p:to>
                                    </p:set>
                                    <p:animEffect transition="in" filter="strips(downRight)">
                                      <p:cBhvr>
                                        <p:cTn id="28" dur="500"/>
                                        <p:tgtEl>
                                          <p:spTgt spid="82971"/>
                                        </p:tgtEl>
                                      </p:cBhvr>
                                    </p:animEffect>
                                  </p:childTnLst>
                                </p:cTn>
                              </p:par>
                            </p:childTnLst>
                          </p:cTn>
                        </p:par>
                        <p:par>
                          <p:cTn id="29" fill="hold" nodeType="afterGroup">
                            <p:stCondLst>
                              <p:cond delay="2500"/>
                            </p:stCondLst>
                            <p:childTnLst>
                              <p:par>
                                <p:cTn id="30" presetID="48" presetClass="entr" presetSubtype="0" accel="50000" fill="hold" grpId="0" nodeType="afterEffect">
                                  <p:stCondLst>
                                    <p:cond delay="0"/>
                                  </p:stCondLst>
                                  <p:childTnLst>
                                    <p:set>
                                      <p:cBhvr>
                                        <p:cTn id="31" dur="1" fill="hold">
                                          <p:stCondLst>
                                            <p:cond delay="0"/>
                                          </p:stCondLst>
                                        </p:cTn>
                                        <p:tgtEl>
                                          <p:spTgt spid="82975"/>
                                        </p:tgtEl>
                                        <p:attrNameLst>
                                          <p:attrName>style.visibility</p:attrName>
                                        </p:attrNameLst>
                                      </p:cBhvr>
                                      <p:to>
                                        <p:strVal val="visible"/>
                                      </p:to>
                                    </p:set>
                                    <p:anim calcmode="lin" valueType="num">
                                      <p:cBhvr>
                                        <p:cTn id="32" dur="1000" fill="hold"/>
                                        <p:tgtEl>
                                          <p:spTgt spid="8297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82975"/>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82975"/>
                                        </p:tgtEl>
                                        <p:attrNameLst>
                                          <p:attrName>ppt_y</p:attrName>
                                        </p:attrNameLst>
                                      </p:cBhvr>
                                      <p:tavLst>
                                        <p:tav tm="0">
                                          <p:val>
                                            <p:strVal val="#ppt_y"/>
                                          </p:val>
                                        </p:tav>
                                        <p:tav tm="100000">
                                          <p:val>
                                            <p:strVal val="#ppt_y"/>
                                          </p:val>
                                        </p:tav>
                                      </p:tavLst>
                                    </p:anim>
                                    <p:animEffect transition="in" filter="fade">
                                      <p:cBhvr>
                                        <p:cTn id="35" dur="1000"/>
                                        <p:tgtEl>
                                          <p:spTgt spid="82975"/>
                                        </p:tgtEl>
                                      </p:cBhvr>
                                    </p:animEffect>
                                  </p:childTnLst>
                                </p:cTn>
                              </p:par>
                            </p:childTnLst>
                          </p:cTn>
                        </p:par>
                        <p:par>
                          <p:cTn id="36" fill="hold" nodeType="afterGroup">
                            <p:stCondLst>
                              <p:cond delay="3500"/>
                            </p:stCondLst>
                            <p:childTnLst>
                              <p:par>
                                <p:cTn id="37" presetID="48" presetClass="entr" presetSubtype="0" accel="50000" fill="hold" grpId="0" nodeType="afterEffect">
                                  <p:stCondLst>
                                    <p:cond delay="0"/>
                                  </p:stCondLst>
                                  <p:childTnLst>
                                    <p:set>
                                      <p:cBhvr>
                                        <p:cTn id="38" dur="1" fill="hold">
                                          <p:stCondLst>
                                            <p:cond delay="0"/>
                                          </p:stCondLst>
                                        </p:cTn>
                                        <p:tgtEl>
                                          <p:spTgt spid="82976"/>
                                        </p:tgtEl>
                                        <p:attrNameLst>
                                          <p:attrName>style.visibility</p:attrName>
                                        </p:attrNameLst>
                                      </p:cBhvr>
                                      <p:to>
                                        <p:strVal val="visible"/>
                                      </p:to>
                                    </p:set>
                                    <p:anim calcmode="lin" valueType="num">
                                      <p:cBhvr>
                                        <p:cTn id="39" dur="1000" fill="hold"/>
                                        <p:tgtEl>
                                          <p:spTgt spid="8297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82976"/>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82976"/>
                                        </p:tgtEl>
                                        <p:attrNameLst>
                                          <p:attrName>ppt_y</p:attrName>
                                        </p:attrNameLst>
                                      </p:cBhvr>
                                      <p:tavLst>
                                        <p:tav tm="0">
                                          <p:val>
                                            <p:strVal val="#ppt_y"/>
                                          </p:val>
                                        </p:tav>
                                        <p:tav tm="100000">
                                          <p:val>
                                            <p:strVal val="#ppt_y"/>
                                          </p:val>
                                        </p:tav>
                                      </p:tavLst>
                                    </p:anim>
                                    <p:animEffect transition="in" filter="fade">
                                      <p:cBhvr>
                                        <p:cTn id="42" dur="1000"/>
                                        <p:tgtEl>
                                          <p:spTgt spid="82976"/>
                                        </p:tgtEl>
                                      </p:cBhvr>
                                    </p:animEffect>
                                  </p:childTnLst>
                                </p:cTn>
                              </p:par>
                            </p:childTnLst>
                          </p:cTn>
                        </p:par>
                        <p:par>
                          <p:cTn id="43" fill="hold" nodeType="afterGroup">
                            <p:stCondLst>
                              <p:cond delay="4500"/>
                            </p:stCondLst>
                            <p:childTnLst>
                              <p:par>
                                <p:cTn id="44" presetID="56" presetClass="path" presetSubtype="0" accel="50000" decel="50000" fill="hold" grpId="1" nodeType="afterEffect">
                                  <p:stCondLst>
                                    <p:cond delay="500"/>
                                  </p:stCondLst>
                                  <p:childTnLst>
                                    <p:animMotion origin="layout" path="M 3.33333E-6 2.59259E-6 L 0.2375 -0.27778 " pathEditMode="relative" rAng="0" ptsTypes="AA">
                                      <p:cBhvr>
                                        <p:cTn id="45" dur="1000" fill="hold"/>
                                        <p:tgtEl>
                                          <p:spTgt spid="82975"/>
                                        </p:tgtEl>
                                        <p:attrNameLst>
                                          <p:attrName>ppt_x</p:attrName>
                                          <p:attrName>ppt_y</p:attrName>
                                        </p:attrNameLst>
                                      </p:cBhvr>
                                      <p:rCtr x="11875" y="-13889"/>
                                    </p:animMotion>
                                  </p:childTnLst>
                                </p:cTn>
                              </p:par>
                            </p:childTnLst>
                          </p:cTn>
                        </p:par>
                        <p:par>
                          <p:cTn id="46" fill="hold" nodeType="afterGroup">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82979"/>
                                        </p:tgtEl>
                                        <p:attrNameLst>
                                          <p:attrName>style.visibility</p:attrName>
                                        </p:attrNameLst>
                                      </p:cBhvr>
                                      <p:to>
                                        <p:strVal val="visible"/>
                                      </p:to>
                                    </p:set>
                                    <p:animEffect transition="in" filter="wipe(down)">
                                      <p:cBhvr>
                                        <p:cTn id="49" dur="500"/>
                                        <p:tgtEl>
                                          <p:spTgt spid="82979"/>
                                        </p:tgtEl>
                                      </p:cBhvr>
                                    </p:animEffect>
                                  </p:childTnLst>
                                </p:cTn>
                              </p:par>
                            </p:childTnLst>
                          </p:cTn>
                        </p:par>
                        <p:par>
                          <p:cTn id="50" fill="hold" nodeType="afterGroup">
                            <p:stCondLst>
                              <p:cond delay="6500"/>
                            </p:stCondLst>
                            <p:childTnLst>
                              <p:par>
                                <p:cTn id="51" presetID="56" presetClass="path" presetSubtype="0" accel="50000" decel="50000" fill="hold" grpId="1" nodeType="afterEffect">
                                  <p:stCondLst>
                                    <p:cond delay="0"/>
                                  </p:stCondLst>
                                  <p:childTnLst>
                                    <p:animMotion origin="layout" path="M 0.0 -3.7037E-7 L 0.25556 -0.25741 " pathEditMode="relative" rAng="0" ptsTypes="AA">
                                      <p:cBhvr>
                                        <p:cTn id="52" dur="1000" fill="hold"/>
                                        <p:tgtEl>
                                          <p:spTgt spid="82976"/>
                                        </p:tgtEl>
                                        <p:attrNameLst>
                                          <p:attrName>ppt_x</p:attrName>
                                          <p:attrName>ppt_y</p:attrName>
                                        </p:attrNameLst>
                                      </p:cBhvr>
                                      <p:rCtr x="12778" y="-12870"/>
                                    </p:animMotion>
                                  </p:childTnLst>
                                </p:cTn>
                              </p:par>
                            </p:childTnLst>
                          </p:cTn>
                        </p:par>
                        <p:par>
                          <p:cTn id="53" fill="hold" nodeType="afterGroup">
                            <p:stCondLst>
                              <p:cond delay="7500"/>
                            </p:stCondLst>
                            <p:childTnLst>
                              <p:par>
                                <p:cTn id="54" presetID="12" presetClass="entr" presetSubtype="8" fill="hold" grpId="0" nodeType="afterEffect">
                                  <p:stCondLst>
                                    <p:cond delay="0"/>
                                  </p:stCondLst>
                                  <p:childTnLst>
                                    <p:set>
                                      <p:cBhvr>
                                        <p:cTn id="55" dur="1" fill="hold">
                                          <p:stCondLst>
                                            <p:cond delay="0"/>
                                          </p:stCondLst>
                                        </p:cTn>
                                        <p:tgtEl>
                                          <p:spTgt spid="82980"/>
                                        </p:tgtEl>
                                        <p:attrNameLst>
                                          <p:attrName>style.visibility</p:attrName>
                                        </p:attrNameLst>
                                      </p:cBhvr>
                                      <p:to>
                                        <p:strVal val="visible"/>
                                      </p:to>
                                    </p:set>
                                    <p:animEffect transition="in" filter="slide(fromLeft)">
                                      <p:cBhvr>
                                        <p:cTn id="56" dur="500"/>
                                        <p:tgtEl>
                                          <p:spTgt spid="8298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6" fill="hold" grpId="0" nodeType="clickEffect">
                                  <p:stCondLst>
                                    <p:cond delay="0"/>
                                  </p:stCondLst>
                                  <p:childTnLst>
                                    <p:set>
                                      <p:cBhvr>
                                        <p:cTn id="60" dur="1" fill="hold">
                                          <p:stCondLst>
                                            <p:cond delay="0"/>
                                          </p:stCondLst>
                                        </p:cTn>
                                        <p:tgtEl>
                                          <p:spTgt spid="82987"/>
                                        </p:tgtEl>
                                        <p:attrNameLst>
                                          <p:attrName>style.visibility</p:attrName>
                                        </p:attrNameLst>
                                      </p:cBhvr>
                                      <p:to>
                                        <p:strVal val="visible"/>
                                      </p:to>
                                    </p:set>
                                    <p:animEffect transition="in" filter="strips(downRight)">
                                      <p:cBhvr>
                                        <p:cTn id="61" dur="500"/>
                                        <p:tgtEl>
                                          <p:spTgt spid="82987"/>
                                        </p:tgtEl>
                                      </p:cBhvr>
                                    </p:animEffect>
                                  </p:childTnLst>
                                </p:cTn>
                              </p:par>
                              <p:par>
                                <p:cTn id="62" presetID="24" presetClass="emph" presetSubtype="0" fill="hold" grpId="1" nodeType="withEffect">
                                  <p:stCondLst>
                                    <p:cond delay="0"/>
                                  </p:stCondLst>
                                  <p:childTnLst>
                                    <p:animClr clrSpc="hsl" dir="cw">
                                      <p:cBhvr override="childStyle">
                                        <p:cTn id="63" dur="500" fill="hold"/>
                                        <p:tgtEl>
                                          <p:spTgt spid="82971"/>
                                        </p:tgtEl>
                                        <p:attrNameLst>
                                          <p:attrName>style.color</p:attrName>
                                        </p:attrNameLst>
                                      </p:cBhvr>
                                      <p:by>
                                        <p:hsl h="0" s="-12549" l="-25098"/>
                                      </p:by>
                                    </p:animClr>
                                    <p:animClr clrSpc="hsl" dir="cw">
                                      <p:cBhvr>
                                        <p:cTn id="64" dur="500" fill="hold"/>
                                        <p:tgtEl>
                                          <p:spTgt spid="82971"/>
                                        </p:tgtEl>
                                        <p:attrNameLst>
                                          <p:attrName>fillcolor</p:attrName>
                                        </p:attrNameLst>
                                      </p:cBhvr>
                                      <p:by>
                                        <p:hsl h="0" s="-12549" l="-25098"/>
                                      </p:by>
                                    </p:animClr>
                                    <p:animClr clrSpc="hsl" dir="cw">
                                      <p:cBhvr>
                                        <p:cTn id="65" dur="500" fill="hold"/>
                                        <p:tgtEl>
                                          <p:spTgt spid="82971"/>
                                        </p:tgtEl>
                                        <p:attrNameLst>
                                          <p:attrName>stroke.color</p:attrName>
                                        </p:attrNameLst>
                                      </p:cBhvr>
                                      <p:by>
                                        <p:hsl h="0" s="-12549" l="-25098"/>
                                      </p:by>
                                    </p:animClr>
                                    <p:set>
                                      <p:cBhvr>
                                        <p:cTn id="66" dur="500" fill="hold"/>
                                        <p:tgtEl>
                                          <p:spTgt spid="82971"/>
                                        </p:tgtEl>
                                        <p:attrNameLst>
                                          <p:attrName>fill.type</p:attrName>
                                        </p:attrNameLst>
                                      </p:cBhvr>
                                      <p:to>
                                        <p:strVal val="solid"/>
                                      </p:to>
                                    </p:set>
                                  </p:childTnLst>
                                </p:cTn>
                              </p:par>
                            </p:childTnLst>
                          </p:cTn>
                        </p:par>
                        <p:par>
                          <p:cTn id="67" fill="hold" nodeType="afterGroup">
                            <p:stCondLst>
                              <p:cond delay="500"/>
                            </p:stCondLst>
                            <p:childTnLst>
                              <p:par>
                                <p:cTn id="68" presetID="53" presetClass="entr" presetSubtype="0" fill="hold" nodeType="afterEffect">
                                  <p:stCondLst>
                                    <p:cond delay="0"/>
                                  </p:stCondLst>
                                  <p:childTnLst>
                                    <p:set>
                                      <p:cBhvr>
                                        <p:cTn id="69" dur="1" fill="hold">
                                          <p:stCondLst>
                                            <p:cond delay="0"/>
                                          </p:stCondLst>
                                        </p:cTn>
                                        <p:tgtEl>
                                          <p:spTgt spid="2"/>
                                        </p:tgtEl>
                                        <p:attrNameLst>
                                          <p:attrName>style.visibility</p:attrName>
                                        </p:attrNameLst>
                                      </p:cBhvr>
                                      <p:to>
                                        <p:strVal val="visible"/>
                                      </p:to>
                                    </p:set>
                                    <p:anim calcmode="lin" valueType="num">
                                      <p:cBhvr>
                                        <p:cTn id="70" dur="500" fill="hold"/>
                                        <p:tgtEl>
                                          <p:spTgt spid="2"/>
                                        </p:tgtEl>
                                        <p:attrNameLst>
                                          <p:attrName>ppt_w</p:attrName>
                                        </p:attrNameLst>
                                      </p:cBhvr>
                                      <p:tavLst>
                                        <p:tav tm="0">
                                          <p:val>
                                            <p:fltVal val="0"/>
                                          </p:val>
                                        </p:tav>
                                        <p:tav tm="100000">
                                          <p:val>
                                            <p:strVal val="#ppt_w"/>
                                          </p:val>
                                        </p:tav>
                                      </p:tavLst>
                                    </p:anim>
                                    <p:anim calcmode="lin" valueType="num">
                                      <p:cBhvr>
                                        <p:cTn id="71" dur="500" fill="hold"/>
                                        <p:tgtEl>
                                          <p:spTgt spid="2"/>
                                        </p:tgtEl>
                                        <p:attrNameLst>
                                          <p:attrName>ppt_h</p:attrName>
                                        </p:attrNameLst>
                                      </p:cBhvr>
                                      <p:tavLst>
                                        <p:tav tm="0">
                                          <p:val>
                                            <p:fltVal val="0"/>
                                          </p:val>
                                        </p:tav>
                                        <p:tav tm="100000">
                                          <p:val>
                                            <p:strVal val="#ppt_h"/>
                                          </p:val>
                                        </p:tav>
                                      </p:tavLst>
                                    </p:anim>
                                    <p:animEffect transition="in" filter="fade">
                                      <p:cBhvr>
                                        <p:cTn id="72" dur="500"/>
                                        <p:tgtEl>
                                          <p:spTgt spid="2"/>
                                        </p:tgtEl>
                                      </p:cBhvr>
                                    </p:animEffect>
                                  </p:childTnLst>
                                </p:cTn>
                              </p:par>
                            </p:childTnLst>
                          </p:cTn>
                        </p:par>
                        <p:par>
                          <p:cTn id="73" fill="hold" nodeType="afterGroup">
                            <p:stCondLst>
                              <p:cond delay="1000"/>
                            </p:stCondLst>
                            <p:childTnLst>
                              <p:par>
                                <p:cTn id="74" presetID="22" presetClass="entr" presetSubtype="1" fill="hold" grpId="0" nodeType="afterEffect">
                                  <p:stCondLst>
                                    <p:cond delay="0"/>
                                  </p:stCondLst>
                                  <p:childTnLst>
                                    <p:set>
                                      <p:cBhvr>
                                        <p:cTn id="75" dur="1" fill="hold">
                                          <p:stCondLst>
                                            <p:cond delay="0"/>
                                          </p:stCondLst>
                                        </p:cTn>
                                        <p:tgtEl>
                                          <p:spTgt spid="82968"/>
                                        </p:tgtEl>
                                        <p:attrNameLst>
                                          <p:attrName>style.visibility</p:attrName>
                                        </p:attrNameLst>
                                      </p:cBhvr>
                                      <p:to>
                                        <p:strVal val="visible"/>
                                      </p:to>
                                    </p:set>
                                    <p:animEffect transition="in" filter="wipe(up)">
                                      <p:cBhvr>
                                        <p:cTn id="76" dur="500"/>
                                        <p:tgtEl>
                                          <p:spTgt spid="82968"/>
                                        </p:tgtEl>
                                      </p:cBhvr>
                                    </p:animEffect>
                                  </p:childTnLst>
                                </p:cTn>
                              </p:par>
                            </p:childTnLst>
                          </p:cTn>
                        </p:par>
                        <p:par>
                          <p:cTn id="77" fill="hold" nodeType="afterGroup">
                            <p:stCondLst>
                              <p:cond delay="1500"/>
                            </p:stCondLst>
                            <p:childTnLst>
                              <p:par>
                                <p:cTn id="78" presetID="48" presetClass="entr" presetSubtype="0" accel="50000" fill="hold" grpId="0" nodeType="afterEffect">
                                  <p:stCondLst>
                                    <p:cond delay="0"/>
                                  </p:stCondLst>
                                  <p:childTnLst>
                                    <p:set>
                                      <p:cBhvr>
                                        <p:cTn id="79" dur="1" fill="hold">
                                          <p:stCondLst>
                                            <p:cond delay="0"/>
                                          </p:stCondLst>
                                        </p:cTn>
                                        <p:tgtEl>
                                          <p:spTgt spid="82981"/>
                                        </p:tgtEl>
                                        <p:attrNameLst>
                                          <p:attrName>style.visibility</p:attrName>
                                        </p:attrNameLst>
                                      </p:cBhvr>
                                      <p:to>
                                        <p:strVal val="visible"/>
                                      </p:to>
                                    </p:set>
                                    <p:anim calcmode="lin" valueType="num">
                                      <p:cBhvr>
                                        <p:cTn id="80" dur="1000" fill="hold"/>
                                        <p:tgtEl>
                                          <p:spTgt spid="8298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1" dur="1000" fill="hold"/>
                                        <p:tgtEl>
                                          <p:spTgt spid="82981"/>
                                        </p:tgtEl>
                                        <p:attrNameLst>
                                          <p:attrName>ppt_x</p:attrName>
                                        </p:attrNameLst>
                                      </p:cBhvr>
                                      <p:tavLst>
                                        <p:tav tm="0">
                                          <p:val>
                                            <p:fltVal val="-1"/>
                                          </p:val>
                                        </p:tav>
                                        <p:tav tm="50000">
                                          <p:val>
                                            <p:fltVal val="0.95"/>
                                          </p:val>
                                        </p:tav>
                                        <p:tav tm="100000">
                                          <p:val>
                                            <p:strVal val="#ppt_x"/>
                                          </p:val>
                                        </p:tav>
                                      </p:tavLst>
                                    </p:anim>
                                    <p:anim calcmode="lin" valueType="num">
                                      <p:cBhvr>
                                        <p:cTn id="82" dur="1000" fill="hold"/>
                                        <p:tgtEl>
                                          <p:spTgt spid="82981"/>
                                        </p:tgtEl>
                                        <p:attrNameLst>
                                          <p:attrName>ppt_y</p:attrName>
                                        </p:attrNameLst>
                                      </p:cBhvr>
                                      <p:tavLst>
                                        <p:tav tm="0">
                                          <p:val>
                                            <p:strVal val="#ppt_y"/>
                                          </p:val>
                                        </p:tav>
                                        <p:tav tm="100000">
                                          <p:val>
                                            <p:strVal val="#ppt_y"/>
                                          </p:val>
                                        </p:tav>
                                      </p:tavLst>
                                    </p:anim>
                                    <p:animEffect transition="in" filter="fade">
                                      <p:cBhvr>
                                        <p:cTn id="83" dur="1000"/>
                                        <p:tgtEl>
                                          <p:spTgt spid="82981"/>
                                        </p:tgtEl>
                                      </p:cBhvr>
                                    </p:animEffect>
                                  </p:childTnLst>
                                </p:cTn>
                              </p:par>
                            </p:childTnLst>
                          </p:cTn>
                        </p:par>
                        <p:par>
                          <p:cTn id="84" fill="hold" nodeType="afterGroup">
                            <p:stCondLst>
                              <p:cond delay="2500"/>
                            </p:stCondLst>
                            <p:childTnLst>
                              <p:par>
                                <p:cTn id="85" presetID="48" presetClass="entr" presetSubtype="0" accel="50000" fill="hold" grpId="0" nodeType="afterEffect">
                                  <p:stCondLst>
                                    <p:cond delay="0"/>
                                  </p:stCondLst>
                                  <p:childTnLst>
                                    <p:set>
                                      <p:cBhvr>
                                        <p:cTn id="86" dur="1" fill="hold">
                                          <p:stCondLst>
                                            <p:cond delay="0"/>
                                          </p:stCondLst>
                                        </p:cTn>
                                        <p:tgtEl>
                                          <p:spTgt spid="82984"/>
                                        </p:tgtEl>
                                        <p:attrNameLst>
                                          <p:attrName>style.visibility</p:attrName>
                                        </p:attrNameLst>
                                      </p:cBhvr>
                                      <p:to>
                                        <p:strVal val="visible"/>
                                      </p:to>
                                    </p:set>
                                    <p:anim calcmode="lin" valueType="num">
                                      <p:cBhvr>
                                        <p:cTn id="87" dur="1000" fill="hold"/>
                                        <p:tgtEl>
                                          <p:spTgt spid="8298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8" dur="1000" fill="hold"/>
                                        <p:tgtEl>
                                          <p:spTgt spid="82984"/>
                                        </p:tgtEl>
                                        <p:attrNameLst>
                                          <p:attrName>ppt_x</p:attrName>
                                        </p:attrNameLst>
                                      </p:cBhvr>
                                      <p:tavLst>
                                        <p:tav tm="0">
                                          <p:val>
                                            <p:fltVal val="-1"/>
                                          </p:val>
                                        </p:tav>
                                        <p:tav tm="50000">
                                          <p:val>
                                            <p:fltVal val="0.95"/>
                                          </p:val>
                                        </p:tav>
                                        <p:tav tm="100000">
                                          <p:val>
                                            <p:strVal val="#ppt_x"/>
                                          </p:val>
                                        </p:tav>
                                      </p:tavLst>
                                    </p:anim>
                                    <p:anim calcmode="lin" valueType="num">
                                      <p:cBhvr>
                                        <p:cTn id="89" dur="1000" fill="hold"/>
                                        <p:tgtEl>
                                          <p:spTgt spid="82984"/>
                                        </p:tgtEl>
                                        <p:attrNameLst>
                                          <p:attrName>ppt_y</p:attrName>
                                        </p:attrNameLst>
                                      </p:cBhvr>
                                      <p:tavLst>
                                        <p:tav tm="0">
                                          <p:val>
                                            <p:strVal val="#ppt_y"/>
                                          </p:val>
                                        </p:tav>
                                        <p:tav tm="100000">
                                          <p:val>
                                            <p:strVal val="#ppt_y"/>
                                          </p:val>
                                        </p:tav>
                                      </p:tavLst>
                                    </p:anim>
                                    <p:animEffect transition="in" filter="fade">
                                      <p:cBhvr>
                                        <p:cTn id="90" dur="1000"/>
                                        <p:tgtEl>
                                          <p:spTgt spid="82984"/>
                                        </p:tgtEl>
                                      </p:cBhvr>
                                    </p:animEffect>
                                  </p:childTnLst>
                                </p:cTn>
                              </p:par>
                            </p:childTnLst>
                          </p:cTn>
                        </p:par>
                        <p:par>
                          <p:cTn id="91" fill="hold" nodeType="afterGroup">
                            <p:stCondLst>
                              <p:cond delay="3500"/>
                            </p:stCondLst>
                            <p:childTnLst>
                              <p:par>
                                <p:cTn id="92" presetID="56" presetClass="path" presetSubtype="0" accel="50000" decel="50000" fill="hold" grpId="1" nodeType="afterEffect">
                                  <p:stCondLst>
                                    <p:cond delay="500"/>
                                  </p:stCondLst>
                                  <p:childTnLst>
                                    <p:animMotion origin="layout" path="M -4.72222E-6 3.33333E-6 L 0.26389 -0.06852 " pathEditMode="relative" rAng="0" ptsTypes="AA">
                                      <p:cBhvr>
                                        <p:cTn id="93" dur="500" fill="hold"/>
                                        <p:tgtEl>
                                          <p:spTgt spid="82981"/>
                                        </p:tgtEl>
                                        <p:attrNameLst>
                                          <p:attrName>ppt_x</p:attrName>
                                          <p:attrName>ppt_y</p:attrName>
                                        </p:attrNameLst>
                                      </p:cBhvr>
                                      <p:rCtr x="13194" y="-3426"/>
                                    </p:animMotion>
                                  </p:childTnLst>
                                </p:cTn>
                              </p:par>
                            </p:childTnLst>
                          </p:cTn>
                        </p:par>
                        <p:par>
                          <p:cTn id="94" fill="hold" nodeType="afterGroup">
                            <p:stCondLst>
                              <p:cond delay="4500"/>
                            </p:stCondLst>
                            <p:childTnLst>
                              <p:par>
                                <p:cTn id="95" presetID="63" presetClass="path" presetSubtype="0" accel="50000" decel="50000" fill="hold" grpId="1" nodeType="afterEffect">
                                  <p:stCondLst>
                                    <p:cond delay="0"/>
                                  </p:stCondLst>
                                  <p:childTnLst>
                                    <p:animMotion origin="layout" path="M -3.05556E-6 1.48148E-6 L 0.29028 -0.02963 " pathEditMode="relative" rAng="0" ptsTypes="AA">
                                      <p:cBhvr>
                                        <p:cTn id="96" dur="500" fill="hold"/>
                                        <p:tgtEl>
                                          <p:spTgt spid="82984"/>
                                        </p:tgtEl>
                                        <p:attrNameLst>
                                          <p:attrName>ppt_x</p:attrName>
                                          <p:attrName>ppt_y</p:attrName>
                                        </p:attrNameLst>
                                      </p:cBhvr>
                                      <p:rCtr x="14514" y="-1481"/>
                                    </p:animMotion>
                                  </p:childTnLst>
                                </p:cTn>
                              </p:par>
                            </p:childTnLst>
                          </p:cTn>
                        </p:par>
                        <p:par>
                          <p:cTn id="97" fill="hold" nodeType="afterGroup">
                            <p:stCondLst>
                              <p:cond delay="5000"/>
                            </p:stCondLst>
                            <p:childTnLst>
                              <p:par>
                                <p:cTn id="98" presetID="10" presetClass="exit" presetSubtype="0" fill="hold" grpId="2" nodeType="afterEffect">
                                  <p:stCondLst>
                                    <p:cond delay="0"/>
                                  </p:stCondLst>
                                  <p:childTnLst>
                                    <p:animEffect transition="out" filter="fade">
                                      <p:cBhvr>
                                        <p:cTn id="99" dur="500"/>
                                        <p:tgtEl>
                                          <p:spTgt spid="82981"/>
                                        </p:tgtEl>
                                      </p:cBhvr>
                                    </p:animEffect>
                                    <p:set>
                                      <p:cBhvr>
                                        <p:cTn id="100" dur="1" fill="hold">
                                          <p:stCondLst>
                                            <p:cond delay="499"/>
                                          </p:stCondLst>
                                        </p:cTn>
                                        <p:tgtEl>
                                          <p:spTgt spid="82981"/>
                                        </p:tgtEl>
                                        <p:attrNameLst>
                                          <p:attrName>style.visibility</p:attrName>
                                        </p:attrNameLst>
                                      </p:cBhvr>
                                      <p:to>
                                        <p:strVal val="hidden"/>
                                      </p:to>
                                    </p:set>
                                  </p:childTnLst>
                                </p:cTn>
                              </p:par>
                            </p:childTnLst>
                          </p:cTn>
                        </p:par>
                        <p:par>
                          <p:cTn id="101" fill="hold" nodeType="afterGroup">
                            <p:stCondLst>
                              <p:cond delay="5500"/>
                            </p:stCondLst>
                            <p:childTnLst>
                              <p:par>
                                <p:cTn id="102" presetID="22" presetClass="entr" presetSubtype="4" fill="hold" grpId="0" nodeType="afterEffect">
                                  <p:stCondLst>
                                    <p:cond delay="0"/>
                                  </p:stCondLst>
                                  <p:childTnLst>
                                    <p:set>
                                      <p:cBhvr>
                                        <p:cTn id="103" dur="1" fill="hold">
                                          <p:stCondLst>
                                            <p:cond delay="0"/>
                                          </p:stCondLst>
                                        </p:cTn>
                                        <p:tgtEl>
                                          <p:spTgt spid="82983"/>
                                        </p:tgtEl>
                                        <p:attrNameLst>
                                          <p:attrName>style.visibility</p:attrName>
                                        </p:attrNameLst>
                                      </p:cBhvr>
                                      <p:to>
                                        <p:strVal val="visible"/>
                                      </p:to>
                                    </p:set>
                                    <p:animEffect transition="in" filter="wipe(down)">
                                      <p:cBhvr>
                                        <p:cTn id="104" dur="500"/>
                                        <p:tgtEl>
                                          <p:spTgt spid="8298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2982"/>
                                        </p:tgtEl>
                                        <p:attrNameLst>
                                          <p:attrName>style.visibility</p:attrName>
                                        </p:attrNameLst>
                                      </p:cBhvr>
                                      <p:to>
                                        <p:strVal val="visible"/>
                                      </p:to>
                                    </p:set>
                                    <p:animEffect transition="in" filter="fade">
                                      <p:cBhvr>
                                        <p:cTn id="107" dur="1000"/>
                                        <p:tgtEl>
                                          <p:spTgt spid="82982"/>
                                        </p:tgtEl>
                                      </p:cBhvr>
                                    </p:animEffect>
                                  </p:childTnLst>
                                </p:cTn>
                              </p:par>
                              <p:par>
                                <p:cTn id="108" presetID="10" presetClass="exit" presetSubtype="0" fill="hold" grpId="2" nodeType="withEffect">
                                  <p:stCondLst>
                                    <p:cond delay="0"/>
                                  </p:stCondLst>
                                  <p:childTnLst>
                                    <p:animEffect transition="out" filter="fade">
                                      <p:cBhvr>
                                        <p:cTn id="109" dur="500"/>
                                        <p:tgtEl>
                                          <p:spTgt spid="82984"/>
                                        </p:tgtEl>
                                      </p:cBhvr>
                                    </p:animEffect>
                                    <p:set>
                                      <p:cBhvr>
                                        <p:cTn id="110" dur="1" fill="hold">
                                          <p:stCondLst>
                                            <p:cond delay="499"/>
                                          </p:stCondLst>
                                        </p:cTn>
                                        <p:tgtEl>
                                          <p:spTgt spid="82984"/>
                                        </p:tgtEl>
                                        <p:attrNameLst>
                                          <p:attrName>style.visibility</p:attrName>
                                        </p:attrNameLst>
                                      </p:cBhvr>
                                      <p:to>
                                        <p:strVal val="hidden"/>
                                      </p:to>
                                    </p:set>
                                  </p:childTnLst>
                                </p:cTn>
                              </p:par>
                            </p:childTnLst>
                          </p:cTn>
                        </p:par>
                        <p:par>
                          <p:cTn id="111" fill="hold" nodeType="afterGroup">
                            <p:stCondLst>
                              <p:cond delay="6500"/>
                            </p:stCondLst>
                            <p:childTnLst>
                              <p:par>
                                <p:cTn id="112" presetID="10" presetClass="entr" presetSubtype="0" fill="hold" grpId="0" nodeType="afterEffect">
                                  <p:stCondLst>
                                    <p:cond delay="0"/>
                                  </p:stCondLst>
                                  <p:childTnLst>
                                    <p:set>
                                      <p:cBhvr>
                                        <p:cTn id="113" dur="1" fill="hold">
                                          <p:stCondLst>
                                            <p:cond delay="0"/>
                                          </p:stCondLst>
                                        </p:cTn>
                                        <p:tgtEl>
                                          <p:spTgt spid="82985"/>
                                        </p:tgtEl>
                                        <p:attrNameLst>
                                          <p:attrName>style.visibility</p:attrName>
                                        </p:attrNameLst>
                                      </p:cBhvr>
                                      <p:to>
                                        <p:strVal val="visible"/>
                                      </p:to>
                                    </p:set>
                                    <p:animEffect transition="in" filter="fade">
                                      <p:cBhvr>
                                        <p:cTn id="114" dur="500"/>
                                        <p:tgtEl>
                                          <p:spTgt spid="82985"/>
                                        </p:tgtEl>
                                      </p:cBhvr>
                                    </p:animEffect>
                                  </p:childTnLst>
                                </p:cTn>
                              </p:par>
                            </p:childTnLst>
                          </p:cTn>
                        </p:par>
                        <p:par>
                          <p:cTn id="115" fill="hold" nodeType="afterGroup">
                            <p:stCondLst>
                              <p:cond delay="7000"/>
                            </p:stCondLst>
                            <p:childTnLst>
                              <p:par>
                                <p:cTn id="116" presetID="12" presetClass="entr" presetSubtype="8" fill="hold" grpId="0" nodeType="afterEffect">
                                  <p:stCondLst>
                                    <p:cond delay="0"/>
                                  </p:stCondLst>
                                  <p:childTnLst>
                                    <p:set>
                                      <p:cBhvr>
                                        <p:cTn id="117" dur="1" fill="hold">
                                          <p:stCondLst>
                                            <p:cond delay="0"/>
                                          </p:stCondLst>
                                        </p:cTn>
                                        <p:tgtEl>
                                          <p:spTgt spid="82986"/>
                                        </p:tgtEl>
                                        <p:attrNameLst>
                                          <p:attrName>style.visibility</p:attrName>
                                        </p:attrNameLst>
                                      </p:cBhvr>
                                      <p:to>
                                        <p:strVal val="visible"/>
                                      </p:to>
                                    </p:set>
                                    <p:animEffect transition="in" filter="slide(fromLeft)">
                                      <p:cBhvr>
                                        <p:cTn id="118" dur="500"/>
                                        <p:tgtEl>
                                          <p:spTgt spid="82986"/>
                                        </p:tgtEl>
                                      </p:cBhvr>
                                    </p:animEffect>
                                  </p:childTnLst>
                                </p:cTn>
                              </p:par>
                            </p:childTnLst>
                          </p:cTn>
                        </p:par>
                        <p:par>
                          <p:cTn id="119" fill="hold" nodeType="afterGroup">
                            <p:stCondLst>
                              <p:cond delay="7500"/>
                            </p:stCondLst>
                            <p:childTnLst>
                              <p:par>
                                <p:cTn id="120" presetID="10" presetClass="entr" presetSubtype="0" fill="hold" grpId="0" nodeType="afterEffect">
                                  <p:stCondLst>
                                    <p:cond delay="0"/>
                                  </p:stCondLst>
                                  <p:childTnLst>
                                    <p:set>
                                      <p:cBhvr>
                                        <p:cTn id="121" dur="1" fill="hold">
                                          <p:stCondLst>
                                            <p:cond delay="0"/>
                                          </p:stCondLst>
                                        </p:cTn>
                                        <p:tgtEl>
                                          <p:spTgt spid="82972"/>
                                        </p:tgtEl>
                                        <p:attrNameLst>
                                          <p:attrName>style.visibility</p:attrName>
                                        </p:attrNameLst>
                                      </p:cBhvr>
                                      <p:to>
                                        <p:strVal val="visible"/>
                                      </p:to>
                                    </p:set>
                                    <p:animEffect transition="in" filter="fade">
                                      <p:cBhvr>
                                        <p:cTn id="122" dur="2000"/>
                                        <p:tgtEl>
                                          <p:spTgt spid="82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P spid="82949" grpId="0" animBg="1"/>
      <p:bldP spid="82968" grpId="0" animBg="1"/>
      <p:bldP spid="82970" grpId="0" animBg="1"/>
      <p:bldP spid="82971" grpId="0"/>
      <p:bldP spid="82971" grpId="1"/>
      <p:bldP spid="82972" grpId="0"/>
      <p:bldP spid="82975" grpId="0" animBg="1"/>
      <p:bldP spid="82975" grpId="1" animBg="1"/>
      <p:bldP spid="82976" grpId="0" animBg="1"/>
      <p:bldP spid="82976" grpId="1" animBg="1"/>
      <p:bldP spid="82979" grpId="0" animBg="1"/>
      <p:bldP spid="82980" grpId="0"/>
      <p:bldP spid="82981" grpId="0" animBg="1"/>
      <p:bldP spid="82981" grpId="1" animBg="1"/>
      <p:bldP spid="82981" grpId="2" animBg="1"/>
      <p:bldP spid="82982" grpId="0" animBg="1"/>
      <p:bldP spid="82983" grpId="0" animBg="1"/>
      <p:bldP spid="82984" grpId="0" animBg="1"/>
      <p:bldP spid="82984" grpId="1" animBg="1"/>
      <p:bldP spid="82984" grpId="2" animBg="1"/>
      <p:bldP spid="82985" grpId="0" animBg="1"/>
      <p:bldP spid="82986" grpId="0"/>
      <p:bldP spid="8298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7772400" y="0"/>
            <a:ext cx="1371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fontAlgn="base">
              <a:spcBef>
                <a:spcPct val="50000"/>
              </a:spcBef>
              <a:spcAft>
                <a:spcPct val="0"/>
              </a:spcAft>
            </a:pPr>
            <a:r>
              <a:rPr lang="en-US" sz="800" b="1">
                <a:solidFill>
                  <a:srgbClr val="FFFF00"/>
                </a:solidFill>
              </a:rPr>
              <a:t>IDL 2001</a:t>
            </a:r>
          </a:p>
        </p:txBody>
      </p:sp>
      <p:grpSp>
        <p:nvGrpSpPr>
          <p:cNvPr id="2" name="Group 4"/>
          <p:cNvGrpSpPr>
            <a:grpSpLocks/>
          </p:cNvGrpSpPr>
          <p:nvPr/>
        </p:nvGrpSpPr>
        <p:grpSpPr bwMode="auto">
          <a:xfrm>
            <a:off x="609600" y="3090863"/>
            <a:ext cx="2286000" cy="3267075"/>
            <a:chOff x="282" y="1398"/>
            <a:chExt cx="1716" cy="2879"/>
          </a:xfrm>
        </p:grpSpPr>
        <p:pic>
          <p:nvPicPr>
            <p:cNvPr id="12300" name="Picture 5"/>
            <p:cNvPicPr>
              <a:picLocks noChangeArrowheads="1"/>
            </p:cNvPicPr>
            <p:nvPr/>
          </p:nvPicPr>
          <p:blipFill>
            <a:blip r:embed="rId2">
              <a:lum bright="-12000" contrast="66000"/>
            </a:blip>
            <a:srcRect/>
            <a:stretch>
              <a:fillRect/>
            </a:stretch>
          </p:blipFill>
          <p:spPr bwMode="auto">
            <a:xfrm>
              <a:off x="282" y="1398"/>
              <a:ext cx="1716" cy="2202"/>
            </a:xfrm>
            <a:prstGeom prst="rect">
              <a:avLst/>
            </a:prstGeom>
            <a:noFill/>
            <a:ln w="12700">
              <a:noFill/>
              <a:miter lim="800000"/>
              <a:headEnd/>
              <a:tailEnd/>
            </a:ln>
            <a:effectLst>
              <a:outerShdw dist="35921" dir="2700000" algn="ctr" rotWithShape="0">
                <a:schemeClr val="tx1"/>
              </a:outerShdw>
            </a:effectLst>
          </p:spPr>
        </p:pic>
        <p:sp>
          <p:nvSpPr>
            <p:cNvPr id="10253" name="Rectangle 6"/>
            <p:cNvSpPr>
              <a:spLocks noChangeArrowheads="1"/>
            </p:cNvSpPr>
            <p:nvPr/>
          </p:nvSpPr>
          <p:spPr bwMode="auto">
            <a:xfrm>
              <a:off x="947" y="3769"/>
              <a:ext cx="416"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US" sz="3200">
                  <a:solidFill>
                    <a:srgbClr val="FBFBFB"/>
                  </a:solidFill>
                </a:rPr>
                <a:t>0</a:t>
              </a:r>
              <a:r>
                <a:rPr lang="en-US" sz="3200" baseline="30000">
                  <a:solidFill>
                    <a:srgbClr val="FBFBFB"/>
                  </a:solidFill>
                </a:rPr>
                <a:t>o</a:t>
              </a:r>
            </a:p>
          </p:txBody>
        </p:sp>
      </p:grpSp>
      <p:grpSp>
        <p:nvGrpSpPr>
          <p:cNvPr id="3" name="Group 7"/>
          <p:cNvGrpSpPr>
            <a:grpSpLocks/>
          </p:cNvGrpSpPr>
          <p:nvPr/>
        </p:nvGrpSpPr>
        <p:grpSpPr bwMode="auto">
          <a:xfrm>
            <a:off x="3495675" y="3086100"/>
            <a:ext cx="2447925" cy="3281363"/>
            <a:chOff x="2106" y="1392"/>
            <a:chExt cx="1719" cy="2884"/>
          </a:xfrm>
        </p:grpSpPr>
        <p:pic>
          <p:nvPicPr>
            <p:cNvPr id="12298" name="Picture 8"/>
            <p:cNvPicPr>
              <a:picLocks noChangeArrowheads="1"/>
            </p:cNvPicPr>
            <p:nvPr/>
          </p:nvPicPr>
          <p:blipFill>
            <a:blip r:embed="rId2">
              <a:lum bright="-12000" contrast="66000"/>
            </a:blip>
            <a:srcRect/>
            <a:stretch>
              <a:fillRect/>
            </a:stretch>
          </p:blipFill>
          <p:spPr bwMode="auto">
            <a:xfrm>
              <a:off x="2106" y="1392"/>
              <a:ext cx="1719" cy="2209"/>
            </a:xfrm>
            <a:prstGeom prst="rect">
              <a:avLst/>
            </a:prstGeom>
            <a:noFill/>
            <a:ln w="12700">
              <a:noFill/>
              <a:miter lim="800000"/>
              <a:headEnd/>
              <a:tailEnd/>
            </a:ln>
            <a:effectLst>
              <a:outerShdw dist="35921" dir="2700000" algn="ctr" rotWithShape="0">
                <a:schemeClr val="tx1"/>
              </a:outerShdw>
            </a:effectLst>
          </p:spPr>
        </p:pic>
        <p:sp>
          <p:nvSpPr>
            <p:cNvPr id="10251" name="Rectangle 9"/>
            <p:cNvSpPr>
              <a:spLocks noChangeArrowheads="1"/>
            </p:cNvSpPr>
            <p:nvPr/>
          </p:nvSpPr>
          <p:spPr bwMode="auto">
            <a:xfrm>
              <a:off x="2772" y="3770"/>
              <a:ext cx="547"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US" sz="3200">
                  <a:solidFill>
                    <a:srgbClr val="FBFBFB"/>
                  </a:solidFill>
                </a:rPr>
                <a:t>10</a:t>
              </a:r>
              <a:r>
                <a:rPr lang="en-US" sz="3200" baseline="30000">
                  <a:solidFill>
                    <a:srgbClr val="FBFBFB"/>
                  </a:solidFill>
                </a:rPr>
                <a:t>o</a:t>
              </a:r>
            </a:p>
          </p:txBody>
        </p:sp>
      </p:grpSp>
      <p:grpSp>
        <p:nvGrpSpPr>
          <p:cNvPr id="4" name="Group 10"/>
          <p:cNvGrpSpPr>
            <a:grpSpLocks/>
          </p:cNvGrpSpPr>
          <p:nvPr/>
        </p:nvGrpSpPr>
        <p:grpSpPr bwMode="auto">
          <a:xfrm>
            <a:off x="6553200" y="3086100"/>
            <a:ext cx="2133600" cy="3289300"/>
            <a:chOff x="3930" y="1398"/>
            <a:chExt cx="1714" cy="2876"/>
          </a:xfrm>
        </p:grpSpPr>
        <p:pic>
          <p:nvPicPr>
            <p:cNvPr id="12296" name="Picture 11"/>
            <p:cNvPicPr>
              <a:picLocks noChangeArrowheads="1"/>
            </p:cNvPicPr>
            <p:nvPr/>
          </p:nvPicPr>
          <p:blipFill>
            <a:blip r:embed="rId3">
              <a:lum bright="-12000" contrast="66000"/>
            </a:blip>
            <a:srcRect/>
            <a:stretch>
              <a:fillRect/>
            </a:stretch>
          </p:blipFill>
          <p:spPr bwMode="auto">
            <a:xfrm>
              <a:off x="3930" y="1398"/>
              <a:ext cx="1714" cy="2201"/>
            </a:xfrm>
            <a:prstGeom prst="rect">
              <a:avLst/>
            </a:prstGeom>
            <a:noFill/>
            <a:ln w="12700">
              <a:noFill/>
              <a:miter lim="800000"/>
              <a:headEnd/>
              <a:tailEnd/>
            </a:ln>
            <a:effectLst>
              <a:outerShdw dist="35921" dir="2700000" algn="ctr" rotWithShape="0">
                <a:schemeClr val="tx1"/>
              </a:outerShdw>
            </a:effectLst>
          </p:spPr>
        </p:pic>
        <p:sp>
          <p:nvSpPr>
            <p:cNvPr id="10249" name="Rectangle 12"/>
            <p:cNvSpPr>
              <a:spLocks noChangeArrowheads="1"/>
            </p:cNvSpPr>
            <p:nvPr/>
          </p:nvSpPr>
          <p:spPr bwMode="auto">
            <a:xfrm>
              <a:off x="4594" y="3770"/>
              <a:ext cx="627"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US" sz="3200">
                  <a:solidFill>
                    <a:srgbClr val="FBFBFB"/>
                  </a:solidFill>
                </a:rPr>
                <a:t>20</a:t>
              </a:r>
              <a:r>
                <a:rPr lang="en-US" sz="3200" baseline="30000">
                  <a:solidFill>
                    <a:srgbClr val="FBFBFB"/>
                  </a:solidFill>
                </a:rPr>
                <a:t>o</a:t>
              </a:r>
            </a:p>
          </p:txBody>
        </p:sp>
      </p:grpSp>
      <p:sp>
        <p:nvSpPr>
          <p:cNvPr id="83981" name="Text Box 13"/>
          <p:cNvSpPr txBox="1">
            <a:spLocks noChangeArrowheads="1"/>
          </p:cNvSpPr>
          <p:nvPr/>
        </p:nvSpPr>
        <p:spPr bwMode="auto">
          <a:xfrm>
            <a:off x="533400" y="1736725"/>
            <a:ext cx="83058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ct val="80000"/>
              </a:lnSpc>
              <a:spcBef>
                <a:spcPct val="50000"/>
              </a:spcBef>
              <a:spcAft>
                <a:spcPct val="0"/>
              </a:spcAft>
            </a:pPr>
            <a:r>
              <a:rPr lang="en-US" b="1">
                <a:solidFill>
                  <a:srgbClr val="FBFBFB"/>
                </a:solidFill>
                <a:latin typeface="Arial" charset="0"/>
              </a:rPr>
              <a:t>Since the angle between the radiation beam and a crack or other linear defect is so critical, the orientation of defect must be well known if radiography is going to be used to perform the inspection.</a:t>
            </a:r>
          </a:p>
        </p:txBody>
      </p:sp>
      <p:sp>
        <p:nvSpPr>
          <p:cNvPr id="10247" name="Rectangle 14"/>
          <p:cNvSpPr>
            <a:spLocks noGrp="1" noChangeArrowheads="1"/>
          </p:cNvSpPr>
          <p:nvPr>
            <p:ph type="title"/>
          </p:nvPr>
        </p:nvSpPr>
        <p:spPr>
          <a:xfrm>
            <a:off x="685800" y="571500"/>
            <a:ext cx="8458200" cy="762000"/>
          </a:xfrm>
        </p:spPr>
        <p:txBody>
          <a:bodyPr/>
          <a:lstStyle/>
          <a:p>
            <a:pPr algn="ctr" eaLnBrk="1" hangingPunct="1"/>
            <a:r>
              <a:rPr lang="en-US" b="1" smtClean="0"/>
              <a:t>Flaw Orientation (cont.)</a:t>
            </a:r>
          </a:p>
        </p:txBody>
      </p:sp>
    </p:spTree>
    <p:extLst>
      <p:ext uri="{BB962C8B-B14F-4D97-AF65-F5344CB8AC3E}">
        <p14:creationId xmlns:p14="http://schemas.microsoft.com/office/powerpoint/2010/main" val="3106342696"/>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3981"/>
                                        </p:tgtEl>
                                        <p:attrNameLst>
                                          <p:attrName>style.visibility</p:attrName>
                                        </p:attrNameLst>
                                      </p:cBhvr>
                                      <p:to>
                                        <p:strVal val="visible"/>
                                      </p:to>
                                    </p:set>
                                    <p:animEffect transition="in" filter="strips(downRight)">
                                      <p:cBhvr>
                                        <p:cTn id="7" dur="500"/>
                                        <p:tgtEl>
                                          <p:spTgt spid="8398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sz="4000" b="1" smtClean="0"/>
              <a:t>Radiation Sources</a:t>
            </a:r>
          </a:p>
        </p:txBody>
      </p:sp>
      <p:sp>
        <p:nvSpPr>
          <p:cNvPr id="17411" name="Rectangle 3"/>
          <p:cNvSpPr>
            <a:spLocks noGrp="1" noChangeArrowheads="1"/>
          </p:cNvSpPr>
          <p:nvPr>
            <p:ph type="body" idx="1"/>
          </p:nvPr>
        </p:nvSpPr>
        <p:spPr>
          <a:xfrm>
            <a:off x="1003300" y="1638300"/>
            <a:ext cx="7581900" cy="1930400"/>
          </a:xfrm>
        </p:spPr>
        <p:txBody>
          <a:bodyPr/>
          <a:lstStyle/>
          <a:p>
            <a:pPr marL="0" indent="0" eaLnBrk="1" hangingPunct="1">
              <a:lnSpc>
                <a:spcPct val="80000"/>
              </a:lnSpc>
              <a:buClr>
                <a:schemeClr val="tx1"/>
              </a:buClr>
              <a:buFont typeface="Wingdings" pitchFamily="2" charset="2"/>
              <a:buNone/>
            </a:pPr>
            <a:r>
              <a:rPr lang="en-US" sz="2400" b="1" smtClean="0"/>
              <a:t>Two of the most commonly used sources of radiation in industrial radiography are x-ray generators and gamma ray sources. Industrial radiography is often subdivided into “X-ray Radiography” or “Gamma Radiography”, depending on the source of radiation used.</a:t>
            </a:r>
          </a:p>
        </p:txBody>
      </p:sp>
      <p:pic>
        <p:nvPicPr>
          <p:cNvPr id="17414" name="Picture 6" descr="x-ray-aircraft-panel2"/>
          <p:cNvPicPr>
            <a:picLocks noChangeAspect="1" noChangeArrowheads="1"/>
          </p:cNvPicPr>
          <p:nvPr/>
        </p:nvPicPr>
        <p:blipFill>
          <a:blip r:embed="rId2"/>
          <a:srcRect/>
          <a:stretch>
            <a:fillRect/>
          </a:stretch>
        </p:blipFill>
        <p:spPr bwMode="auto">
          <a:xfrm>
            <a:off x="1092200" y="3695700"/>
            <a:ext cx="3810000" cy="2857500"/>
          </a:xfrm>
          <a:prstGeom prst="rect">
            <a:avLst/>
          </a:prstGeom>
          <a:noFill/>
          <a:ln w="19050">
            <a:solidFill>
              <a:srgbClr val="000000"/>
            </a:solidFill>
            <a:miter lim="800000"/>
            <a:headEnd/>
            <a:tailEnd/>
          </a:ln>
          <a:effectLst>
            <a:outerShdw dist="35921" dir="2700000" algn="ctr" rotWithShape="0">
              <a:srgbClr val="808080"/>
            </a:outerShdw>
          </a:effectLst>
        </p:spPr>
      </p:pic>
      <p:pic>
        <p:nvPicPr>
          <p:cNvPr id="17416" name="Picture 8" descr="gammaequip copy"/>
          <p:cNvPicPr>
            <a:picLocks noChangeAspect="1" noChangeArrowheads="1"/>
          </p:cNvPicPr>
          <p:nvPr/>
        </p:nvPicPr>
        <p:blipFill>
          <a:blip r:embed="rId3"/>
          <a:srcRect/>
          <a:stretch>
            <a:fillRect/>
          </a:stretch>
        </p:blipFill>
        <p:spPr bwMode="auto">
          <a:xfrm>
            <a:off x="5016500" y="3702050"/>
            <a:ext cx="3578225" cy="2863850"/>
          </a:xfrm>
          <a:prstGeom prst="rect">
            <a:avLst/>
          </a:prstGeom>
          <a:noFill/>
          <a:ln w="19050">
            <a:solidFill>
              <a:srgbClr val="000000"/>
            </a:solidFill>
            <a:miter lim="800000"/>
            <a:headEnd/>
            <a:tailEnd/>
          </a:ln>
          <a:effectLst>
            <a:outerShdw dist="35921" dir="2700000" algn="ctr" rotWithShape="0">
              <a:srgbClr val="808080"/>
            </a:outerShdw>
          </a:effectLst>
        </p:spPr>
      </p:pic>
    </p:spTree>
    <p:extLst>
      <p:ext uri="{BB962C8B-B14F-4D97-AF65-F5344CB8AC3E}">
        <p14:creationId xmlns:p14="http://schemas.microsoft.com/office/powerpoint/2010/main" val="1553255692"/>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strips(downRight)">
                                      <p:cBhvr>
                                        <p:cTn id="7" dur="500"/>
                                        <p:tgtEl>
                                          <p:spTgt spid="17411">
                                            <p:txEl>
                                              <p:pRg st="0" end="0"/>
                                            </p:txEl>
                                          </p:spTgt>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17416"/>
                                        </p:tgtEl>
                                        <p:attrNameLst>
                                          <p:attrName>style.visibility</p:attrName>
                                        </p:attrNameLst>
                                      </p:cBhvr>
                                      <p:to>
                                        <p:strVal val="visible"/>
                                      </p:to>
                                    </p:set>
                                    <p:anim calcmode="lin" valueType="num">
                                      <p:cBhvr>
                                        <p:cTn id="11" dur="500" fill="hold"/>
                                        <p:tgtEl>
                                          <p:spTgt spid="17416"/>
                                        </p:tgtEl>
                                        <p:attrNameLst>
                                          <p:attrName>ppt_w</p:attrName>
                                        </p:attrNameLst>
                                      </p:cBhvr>
                                      <p:tavLst>
                                        <p:tav tm="0">
                                          <p:val>
                                            <p:fltVal val="0"/>
                                          </p:val>
                                        </p:tav>
                                        <p:tav tm="100000">
                                          <p:val>
                                            <p:strVal val="#ppt_w"/>
                                          </p:val>
                                        </p:tav>
                                      </p:tavLst>
                                    </p:anim>
                                    <p:anim calcmode="lin" valueType="num">
                                      <p:cBhvr>
                                        <p:cTn id="12" dur="500" fill="hold"/>
                                        <p:tgtEl>
                                          <p:spTgt spid="17416"/>
                                        </p:tgtEl>
                                        <p:attrNameLst>
                                          <p:attrName>ppt_h</p:attrName>
                                        </p:attrNameLst>
                                      </p:cBhvr>
                                      <p:tavLst>
                                        <p:tav tm="0">
                                          <p:val>
                                            <p:fltVal val="0"/>
                                          </p:val>
                                        </p:tav>
                                        <p:tav tm="100000">
                                          <p:val>
                                            <p:strVal val="#ppt_h"/>
                                          </p:val>
                                        </p:tav>
                                      </p:tavLst>
                                    </p:anim>
                                    <p:animEffect transition="in" filter="fade">
                                      <p:cBhvr>
                                        <p:cTn id="13" dur="500"/>
                                        <p:tgtEl>
                                          <p:spTgt spid="17416"/>
                                        </p:tgtEl>
                                      </p:cBhvr>
                                    </p:animEffect>
                                  </p:childTnLst>
                                </p:cTn>
                              </p:par>
                            </p:childTnLst>
                          </p:cTn>
                        </p:par>
                        <p:par>
                          <p:cTn id="14" fill="hold" nodeType="afterGroup">
                            <p:stCondLst>
                              <p:cond delay="1000"/>
                            </p:stCondLst>
                            <p:childTnLst>
                              <p:par>
                                <p:cTn id="15" presetID="53" presetClass="entr" presetSubtype="0" fill="hold" nodeType="afterEffect">
                                  <p:stCondLst>
                                    <p:cond delay="0"/>
                                  </p:stCondLst>
                                  <p:childTnLst>
                                    <p:set>
                                      <p:cBhvr>
                                        <p:cTn id="16" dur="1" fill="hold">
                                          <p:stCondLst>
                                            <p:cond delay="0"/>
                                          </p:stCondLst>
                                        </p:cTn>
                                        <p:tgtEl>
                                          <p:spTgt spid="17414"/>
                                        </p:tgtEl>
                                        <p:attrNameLst>
                                          <p:attrName>style.visibility</p:attrName>
                                        </p:attrNameLst>
                                      </p:cBhvr>
                                      <p:to>
                                        <p:strVal val="visible"/>
                                      </p:to>
                                    </p:set>
                                    <p:anim calcmode="lin" valueType="num">
                                      <p:cBhvr>
                                        <p:cTn id="17" dur="500" fill="hold"/>
                                        <p:tgtEl>
                                          <p:spTgt spid="17414"/>
                                        </p:tgtEl>
                                        <p:attrNameLst>
                                          <p:attrName>ppt_w</p:attrName>
                                        </p:attrNameLst>
                                      </p:cBhvr>
                                      <p:tavLst>
                                        <p:tav tm="0">
                                          <p:val>
                                            <p:fltVal val="0"/>
                                          </p:val>
                                        </p:tav>
                                        <p:tav tm="100000">
                                          <p:val>
                                            <p:strVal val="#ppt_w"/>
                                          </p:val>
                                        </p:tav>
                                      </p:tavLst>
                                    </p:anim>
                                    <p:anim calcmode="lin" valueType="num">
                                      <p:cBhvr>
                                        <p:cTn id="18" dur="500" fill="hold"/>
                                        <p:tgtEl>
                                          <p:spTgt spid="17414"/>
                                        </p:tgtEl>
                                        <p:attrNameLst>
                                          <p:attrName>ppt_h</p:attrName>
                                        </p:attrNameLst>
                                      </p:cBhvr>
                                      <p:tavLst>
                                        <p:tav tm="0">
                                          <p:val>
                                            <p:fltVal val="0"/>
                                          </p:val>
                                        </p:tav>
                                        <p:tav tm="100000">
                                          <p:val>
                                            <p:strVal val="#ppt_h"/>
                                          </p:val>
                                        </p:tav>
                                      </p:tavLst>
                                    </p:anim>
                                    <p:animEffect transition="in" filter="fade">
                                      <p:cBhvr>
                                        <p:cTn id="19"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sz="4000" b="1" smtClean="0"/>
              <a:t>Gamma Radiography</a:t>
            </a:r>
          </a:p>
        </p:txBody>
      </p:sp>
      <p:sp>
        <p:nvSpPr>
          <p:cNvPr id="8195" name="Rectangle 3"/>
          <p:cNvSpPr>
            <a:spLocks noGrp="1" noChangeArrowheads="1"/>
          </p:cNvSpPr>
          <p:nvPr>
            <p:ph type="body" sz="half" idx="1"/>
          </p:nvPr>
        </p:nvSpPr>
        <p:spPr>
          <a:xfrm>
            <a:off x="685800" y="1752600"/>
            <a:ext cx="4152900" cy="4546600"/>
          </a:xfrm>
        </p:spPr>
        <p:txBody>
          <a:bodyPr/>
          <a:lstStyle/>
          <a:p>
            <a:pPr marL="228600" indent="-228600" eaLnBrk="1" hangingPunct="1">
              <a:lnSpc>
                <a:spcPct val="80000"/>
              </a:lnSpc>
              <a:spcBef>
                <a:spcPct val="40000"/>
              </a:spcBef>
              <a:buClr>
                <a:schemeClr val="tx1"/>
              </a:buClr>
              <a:buSzPct val="150000"/>
              <a:buFontTx/>
              <a:buChar char="•"/>
            </a:pPr>
            <a:r>
              <a:rPr lang="en-US" sz="2400" b="1" smtClean="0"/>
              <a:t>Gamma rays are produced by a radioisotope. </a:t>
            </a:r>
          </a:p>
          <a:p>
            <a:pPr marL="228600" indent="-228600" eaLnBrk="1" hangingPunct="1">
              <a:lnSpc>
                <a:spcPct val="80000"/>
              </a:lnSpc>
              <a:spcBef>
                <a:spcPct val="40000"/>
              </a:spcBef>
              <a:buClr>
                <a:schemeClr val="tx1"/>
              </a:buClr>
              <a:buSzPct val="150000"/>
              <a:buFontTx/>
              <a:buChar char="•"/>
            </a:pPr>
            <a:r>
              <a:rPr lang="en-US" sz="2400" b="1" smtClean="0"/>
              <a:t>A radioisotope has an unstable nuclei that does not have enough binding energy to hold the nucleus together.  </a:t>
            </a:r>
          </a:p>
          <a:p>
            <a:pPr marL="228600" indent="-228600" eaLnBrk="1" hangingPunct="1">
              <a:lnSpc>
                <a:spcPct val="80000"/>
              </a:lnSpc>
              <a:spcBef>
                <a:spcPct val="40000"/>
              </a:spcBef>
              <a:buClr>
                <a:schemeClr val="tx1"/>
              </a:buClr>
              <a:buSzPct val="150000"/>
              <a:buFontTx/>
              <a:buChar char="•"/>
            </a:pPr>
            <a:r>
              <a:rPr lang="en-US" sz="2400" b="1" smtClean="0"/>
              <a:t>The spontaneous breakdown of an atomic nucleus resulting in the release of energy and matter is known as radioactive decay.</a:t>
            </a:r>
          </a:p>
        </p:txBody>
      </p:sp>
      <p:pic>
        <p:nvPicPr>
          <p:cNvPr id="8199" name="Picture 7" descr="GammaRays copy"/>
          <p:cNvPicPr>
            <a:picLocks noGrp="1" noChangeAspect="1" noChangeArrowheads="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751"/>
          <a:stretch>
            <a:fillRect/>
          </a:stretch>
        </p:blipFill>
        <p:spPr>
          <a:xfrm>
            <a:off x="4965700" y="2070100"/>
            <a:ext cx="3378200" cy="3403600"/>
          </a:xfrm>
          <a:noFill/>
        </p:spPr>
      </p:pic>
    </p:spTree>
    <p:extLst>
      <p:ext uri="{BB962C8B-B14F-4D97-AF65-F5344CB8AC3E}">
        <p14:creationId xmlns:p14="http://schemas.microsoft.com/office/powerpoint/2010/main" val="1630490704"/>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strips(downRight)">
                                      <p:cBhvr>
                                        <p:cTn id="7" dur="500"/>
                                        <p:tgtEl>
                                          <p:spTgt spid="8195">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strips(downRight)">
                                      <p:cBhvr>
                                        <p:cTn id="11" dur="500"/>
                                        <p:tgtEl>
                                          <p:spTgt spid="8195">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strips(downRight)">
                                      <p:cBhvr>
                                        <p:cTn id="15" dur="500"/>
                                        <p:tgtEl>
                                          <p:spTgt spid="8195">
                                            <p:txEl>
                                              <p:pRg st="2" end="2"/>
                                            </p:txEl>
                                          </p:spTgt>
                                        </p:tgtEl>
                                      </p:cBhvr>
                                    </p:animEffect>
                                  </p:childTnLst>
                                </p:cTn>
                              </p:par>
                            </p:childTnLst>
                          </p:cTn>
                        </p:par>
                        <p:par>
                          <p:cTn id="16" fill="hold" nodeType="afterGroup">
                            <p:stCondLst>
                              <p:cond delay="1500"/>
                            </p:stCondLst>
                            <p:childTnLst>
                              <p:par>
                                <p:cTn id="17" presetID="27" presetClass="emph" presetSubtype="0" repeatCount="indefinite" fill="hold" nodeType="afterEffect">
                                  <p:stCondLst>
                                    <p:cond delay="0"/>
                                  </p:stCondLst>
                                  <p:childTnLst>
                                    <p:animClr clrSpc="rgb" dir="cw">
                                      <p:cBhvr override="childStyle">
                                        <p:cTn id="18" dur="1000" autoRev="1" fill="hold"/>
                                        <p:tgtEl>
                                          <p:spTgt spid="8199"/>
                                        </p:tgtEl>
                                        <p:attrNameLst>
                                          <p:attrName>style.color</p:attrName>
                                        </p:attrNameLst>
                                      </p:cBhvr>
                                      <p:to>
                                        <a:srgbClr val="67031D"/>
                                      </p:to>
                                    </p:animClr>
                                    <p:animClr clrSpc="rgb" dir="cw">
                                      <p:cBhvr>
                                        <p:cTn id="19" dur="1000" autoRev="1" fill="hold"/>
                                        <p:tgtEl>
                                          <p:spTgt spid="8199"/>
                                        </p:tgtEl>
                                        <p:attrNameLst>
                                          <p:attrName>fillcolor</p:attrName>
                                        </p:attrNameLst>
                                      </p:cBhvr>
                                      <p:to>
                                        <a:srgbClr val="67031D"/>
                                      </p:to>
                                    </p:animClr>
                                    <p:set>
                                      <p:cBhvr>
                                        <p:cTn id="20" dur="1000" autoRev="1" fill="hold"/>
                                        <p:tgtEl>
                                          <p:spTgt spid="8199"/>
                                        </p:tgtEl>
                                        <p:attrNameLst>
                                          <p:attrName>fill.type</p:attrName>
                                        </p:attrNameLst>
                                      </p:cBhvr>
                                      <p:to>
                                        <p:strVal val="solid"/>
                                      </p:to>
                                    </p:set>
                                    <p:set>
                                      <p:cBhvr>
                                        <p:cTn id="21" dur="1000" autoRev="1" fill="hold"/>
                                        <p:tgtEl>
                                          <p:spTgt spid="819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sz="4000" b="1" smtClean="0"/>
              <a:t>Gamma Radiography (cont.)</a:t>
            </a:r>
          </a:p>
        </p:txBody>
      </p:sp>
      <p:sp>
        <p:nvSpPr>
          <p:cNvPr id="9219" name="Rectangle 3"/>
          <p:cNvSpPr>
            <a:spLocks noGrp="1" noChangeArrowheads="1"/>
          </p:cNvSpPr>
          <p:nvPr>
            <p:ph type="body" idx="1"/>
          </p:nvPr>
        </p:nvSpPr>
        <p:spPr>
          <a:xfrm>
            <a:off x="685800" y="1752600"/>
            <a:ext cx="4483100" cy="3086100"/>
          </a:xfrm>
        </p:spPr>
        <p:txBody>
          <a:bodyPr/>
          <a:lstStyle/>
          <a:p>
            <a:pPr marL="228600" indent="-228600" eaLnBrk="1" hangingPunct="1">
              <a:lnSpc>
                <a:spcPct val="80000"/>
              </a:lnSpc>
              <a:spcBef>
                <a:spcPct val="40000"/>
              </a:spcBef>
              <a:buClr>
                <a:schemeClr val="tx1"/>
              </a:buClr>
              <a:buSzPct val="150000"/>
              <a:buFontTx/>
              <a:buChar char="•"/>
            </a:pPr>
            <a:r>
              <a:rPr lang="en-US" sz="2800" b="1" smtClean="0"/>
              <a:t>Most of the radioactive material used in industrial radiography is artificially produced. </a:t>
            </a:r>
          </a:p>
          <a:p>
            <a:pPr marL="228600" indent="-228600" eaLnBrk="1" hangingPunct="1">
              <a:lnSpc>
                <a:spcPct val="80000"/>
              </a:lnSpc>
              <a:spcBef>
                <a:spcPct val="40000"/>
              </a:spcBef>
              <a:buClr>
                <a:schemeClr val="tx1"/>
              </a:buClr>
              <a:buSzPct val="150000"/>
              <a:buFontTx/>
              <a:buChar char="•"/>
            </a:pPr>
            <a:r>
              <a:rPr lang="en-US" sz="2800" b="1" smtClean="0"/>
              <a:t>This is done by subjecting stable material to a source of neutrons in a special nuclear reactor. </a:t>
            </a:r>
          </a:p>
          <a:p>
            <a:pPr marL="228600" indent="-228600" eaLnBrk="1" hangingPunct="1">
              <a:lnSpc>
                <a:spcPct val="80000"/>
              </a:lnSpc>
              <a:spcBef>
                <a:spcPct val="40000"/>
              </a:spcBef>
              <a:buClr>
                <a:schemeClr val="tx1"/>
              </a:buClr>
              <a:buSzPct val="150000"/>
              <a:buFontTx/>
              <a:buChar char="•"/>
            </a:pPr>
            <a:r>
              <a:rPr lang="en-US" sz="2800" b="1" smtClean="0"/>
              <a:t>This process is called activation.</a:t>
            </a:r>
          </a:p>
        </p:txBody>
      </p:sp>
      <p:pic>
        <p:nvPicPr>
          <p:cNvPr id="9220" name="Picture 4" descr="rea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20850"/>
            <a:ext cx="30861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155148"/>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trips(downRight)">
                                      <p:cBhvr>
                                        <p:cTn id="7" dur="500"/>
                                        <p:tgtEl>
                                          <p:spTgt spid="921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strips(downRight)">
                                      <p:cBhvr>
                                        <p:cTn id="11" dur="500"/>
                                        <p:tgtEl>
                                          <p:spTgt spid="9219">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strips(downRight)">
                                      <p:cBhvr>
                                        <p:cTn id="15" dur="500"/>
                                        <p:tgtEl>
                                          <p:spTgt spid="9219">
                                            <p:txEl>
                                              <p:pRg st="2" end="2"/>
                                            </p:txEl>
                                          </p:spTgt>
                                        </p:tgtEl>
                                      </p:cBhvr>
                                    </p:animEffect>
                                  </p:childTnLst>
                                </p:cTn>
                              </p:par>
                            </p:childTnLst>
                          </p:cTn>
                        </p:par>
                        <p:par>
                          <p:cTn id="16" fill="hold" nodeType="afterGroup">
                            <p:stCondLst>
                              <p:cond delay="1500"/>
                            </p:stCondLst>
                            <p:childTnLst>
                              <p:par>
                                <p:cTn id="17" presetID="23" presetClass="entr" presetSubtype="16" fill="hold" nodeType="after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p:cTn id="19" dur="500" fill="hold"/>
                                        <p:tgtEl>
                                          <p:spTgt spid="9220"/>
                                        </p:tgtEl>
                                        <p:attrNameLst>
                                          <p:attrName>ppt_w</p:attrName>
                                        </p:attrNameLst>
                                      </p:cBhvr>
                                      <p:tavLst>
                                        <p:tav tm="0">
                                          <p:val>
                                            <p:fltVal val="0"/>
                                          </p:val>
                                        </p:tav>
                                        <p:tav tm="100000">
                                          <p:val>
                                            <p:strVal val="#ppt_w"/>
                                          </p:val>
                                        </p:tav>
                                      </p:tavLst>
                                    </p:anim>
                                    <p:anim calcmode="lin" valueType="num">
                                      <p:cBhvr>
                                        <p:cTn id="20" dur="500" fill="hold"/>
                                        <p:tgtEl>
                                          <p:spTgt spid="92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626109"/>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a:t>
            </a:r>
            <a:endParaRPr sz="2000">
              <a:latin typeface="Times New Roman"/>
              <a:cs typeface="Times New Roman"/>
            </a:endParaRPr>
          </a:p>
        </p:txBody>
      </p:sp>
      <p:sp>
        <p:nvSpPr>
          <p:cNvPr id="3" name="object 3"/>
          <p:cNvSpPr txBox="1"/>
          <p:nvPr/>
        </p:nvSpPr>
        <p:spPr>
          <a:xfrm>
            <a:off x="878839" y="642620"/>
            <a:ext cx="7719059" cy="5157470"/>
          </a:xfrm>
          <a:prstGeom prst="rect">
            <a:avLst/>
          </a:prstGeom>
        </p:spPr>
        <p:txBody>
          <a:bodyPr vert="horz" wrap="square" lIns="0" tIns="12700" rIns="0" bIns="0" rtlCol="0">
            <a:spAutoFit/>
          </a:bodyPr>
          <a:lstStyle/>
          <a:p>
            <a:pPr marL="12700" marR="8255" algn="just">
              <a:lnSpc>
                <a:spcPct val="100000"/>
              </a:lnSpc>
              <a:spcBef>
                <a:spcPts val="100"/>
              </a:spcBef>
            </a:pPr>
            <a:r>
              <a:rPr sz="2000" dirty="0">
                <a:latin typeface="Times New Roman"/>
                <a:cs typeface="Times New Roman"/>
              </a:rPr>
              <a:t>A </a:t>
            </a:r>
            <a:r>
              <a:rPr sz="2000" spc="-5" dirty="0">
                <a:latin typeface="Times New Roman"/>
                <a:cs typeface="Times New Roman"/>
              </a:rPr>
              <a:t>typical </a:t>
            </a:r>
            <a:r>
              <a:rPr sz="2000" dirty="0">
                <a:latin typeface="Times New Roman"/>
                <a:cs typeface="Times New Roman"/>
              </a:rPr>
              <a:t>UT </a:t>
            </a:r>
            <a:r>
              <a:rPr sz="2000" spc="-5" dirty="0">
                <a:latin typeface="Times New Roman"/>
                <a:cs typeface="Times New Roman"/>
              </a:rPr>
              <a:t>inspection system consists </a:t>
            </a:r>
            <a:r>
              <a:rPr sz="2000" dirty="0">
                <a:latin typeface="Times New Roman"/>
                <a:cs typeface="Times New Roman"/>
              </a:rPr>
              <a:t>of several </a:t>
            </a:r>
            <a:r>
              <a:rPr sz="2000" spc="-5" dirty="0">
                <a:latin typeface="Times New Roman"/>
                <a:cs typeface="Times New Roman"/>
              </a:rPr>
              <a:t>functional units, </a:t>
            </a:r>
            <a:r>
              <a:rPr sz="2000" dirty="0">
                <a:latin typeface="Times New Roman"/>
                <a:cs typeface="Times New Roman"/>
              </a:rPr>
              <a:t>such </a:t>
            </a:r>
            <a:r>
              <a:rPr sz="2000" spc="-5" dirty="0">
                <a:latin typeface="Times New Roman"/>
                <a:cs typeface="Times New Roman"/>
              </a:rPr>
              <a:t>as  the pulser /receiver, transducer, </a:t>
            </a:r>
            <a:r>
              <a:rPr sz="2000" dirty="0">
                <a:latin typeface="Times New Roman"/>
                <a:cs typeface="Times New Roman"/>
              </a:rPr>
              <a:t>and </a:t>
            </a:r>
            <a:r>
              <a:rPr sz="2000" spc="-5" dirty="0">
                <a:latin typeface="Times New Roman"/>
                <a:cs typeface="Times New Roman"/>
              </a:rPr>
              <a:t>display</a:t>
            </a:r>
            <a:r>
              <a:rPr sz="2000" spc="35" dirty="0">
                <a:latin typeface="Times New Roman"/>
                <a:cs typeface="Times New Roman"/>
              </a:rPr>
              <a:t> </a:t>
            </a:r>
            <a:r>
              <a:rPr sz="2000" spc="-5" dirty="0">
                <a:latin typeface="Times New Roman"/>
                <a:cs typeface="Times New Roman"/>
              </a:rPr>
              <a:t>devices.</a:t>
            </a:r>
            <a:endParaRPr sz="2000">
              <a:latin typeface="Times New Roman"/>
              <a:cs typeface="Times New Roman"/>
            </a:endParaRPr>
          </a:p>
          <a:p>
            <a:pPr marL="12700" marR="6985" algn="just">
              <a:lnSpc>
                <a:spcPct val="100000"/>
              </a:lnSpc>
              <a:spcBef>
                <a:spcPts val="500"/>
              </a:spcBef>
            </a:pPr>
            <a:r>
              <a:rPr sz="2000" dirty="0">
                <a:latin typeface="Times New Roman"/>
                <a:cs typeface="Times New Roman"/>
              </a:rPr>
              <a:t>A </a:t>
            </a:r>
            <a:r>
              <a:rPr sz="2000" spc="-5" dirty="0">
                <a:latin typeface="Times New Roman"/>
                <a:cs typeface="Times New Roman"/>
              </a:rPr>
              <a:t>pulser /receiver is </a:t>
            </a:r>
            <a:r>
              <a:rPr sz="2000" dirty="0">
                <a:latin typeface="Times New Roman"/>
                <a:cs typeface="Times New Roman"/>
              </a:rPr>
              <a:t>an </a:t>
            </a:r>
            <a:r>
              <a:rPr sz="2000" spc="-5" dirty="0">
                <a:latin typeface="Times New Roman"/>
                <a:cs typeface="Times New Roman"/>
              </a:rPr>
              <a:t>electronic device that </a:t>
            </a:r>
            <a:r>
              <a:rPr sz="2000" dirty="0">
                <a:latin typeface="Times New Roman"/>
                <a:cs typeface="Times New Roman"/>
              </a:rPr>
              <a:t>can produce high </a:t>
            </a:r>
            <a:r>
              <a:rPr sz="2000" spc="-5" dirty="0">
                <a:latin typeface="Times New Roman"/>
                <a:cs typeface="Times New Roman"/>
              </a:rPr>
              <a:t>voltage  electrical</a:t>
            </a:r>
            <a:r>
              <a:rPr sz="2000" spc="-15" dirty="0">
                <a:latin typeface="Times New Roman"/>
                <a:cs typeface="Times New Roman"/>
              </a:rPr>
              <a:t> </a:t>
            </a:r>
            <a:r>
              <a:rPr sz="2000" spc="-5" dirty="0">
                <a:latin typeface="Times New Roman"/>
                <a:cs typeface="Times New Roman"/>
              </a:rPr>
              <a:t>pulses.</a:t>
            </a:r>
            <a:endParaRPr sz="2000">
              <a:latin typeface="Times New Roman"/>
              <a:cs typeface="Times New Roman"/>
            </a:endParaRPr>
          </a:p>
          <a:p>
            <a:pPr marL="12700" marR="5715" algn="just">
              <a:lnSpc>
                <a:spcPct val="100000"/>
              </a:lnSpc>
              <a:spcBef>
                <a:spcPts val="500"/>
              </a:spcBef>
            </a:pPr>
            <a:r>
              <a:rPr sz="2000" spc="-5" dirty="0">
                <a:latin typeface="Times New Roman"/>
                <a:cs typeface="Times New Roman"/>
              </a:rPr>
              <a:t>Driven </a:t>
            </a:r>
            <a:r>
              <a:rPr sz="2000" dirty="0">
                <a:latin typeface="Times New Roman"/>
                <a:cs typeface="Times New Roman"/>
              </a:rPr>
              <a:t>by the pulser, </a:t>
            </a:r>
            <a:r>
              <a:rPr sz="2000" spc="-5" dirty="0">
                <a:latin typeface="Times New Roman"/>
                <a:cs typeface="Times New Roman"/>
              </a:rPr>
              <a:t>the transducer generates </a:t>
            </a:r>
            <a:r>
              <a:rPr sz="2000" dirty="0">
                <a:latin typeface="Times New Roman"/>
                <a:cs typeface="Times New Roman"/>
              </a:rPr>
              <a:t>high frequency </a:t>
            </a:r>
            <a:r>
              <a:rPr sz="2000" spc="-5" dirty="0">
                <a:latin typeface="Times New Roman"/>
                <a:cs typeface="Times New Roman"/>
              </a:rPr>
              <a:t>ultrasonic  </a:t>
            </a:r>
            <a:r>
              <a:rPr sz="2000" dirty="0">
                <a:latin typeface="Times New Roman"/>
                <a:cs typeface="Times New Roman"/>
              </a:rPr>
              <a:t>energy. The sound energy </a:t>
            </a:r>
            <a:r>
              <a:rPr sz="2000" spc="-5" dirty="0">
                <a:latin typeface="Times New Roman"/>
                <a:cs typeface="Times New Roman"/>
              </a:rPr>
              <a:t>is </a:t>
            </a:r>
            <a:r>
              <a:rPr sz="2000" dirty="0">
                <a:latin typeface="Times New Roman"/>
                <a:cs typeface="Times New Roman"/>
              </a:rPr>
              <a:t>introduced </a:t>
            </a:r>
            <a:r>
              <a:rPr sz="2000" spc="-5" dirty="0">
                <a:latin typeface="Times New Roman"/>
                <a:cs typeface="Times New Roman"/>
              </a:rPr>
              <a:t>and </a:t>
            </a:r>
            <a:r>
              <a:rPr sz="2000" dirty="0">
                <a:latin typeface="Times New Roman"/>
                <a:cs typeface="Times New Roman"/>
              </a:rPr>
              <a:t>propagates through the  </a:t>
            </a:r>
            <a:r>
              <a:rPr sz="2000" spc="-10" dirty="0">
                <a:latin typeface="Times New Roman"/>
                <a:cs typeface="Times New Roman"/>
              </a:rPr>
              <a:t>materials </a:t>
            </a:r>
            <a:r>
              <a:rPr sz="2000" spc="-5" dirty="0">
                <a:latin typeface="Times New Roman"/>
                <a:cs typeface="Times New Roman"/>
              </a:rPr>
              <a:t>in </a:t>
            </a:r>
            <a:r>
              <a:rPr sz="2000" dirty="0">
                <a:latin typeface="Times New Roman"/>
                <a:cs typeface="Times New Roman"/>
              </a:rPr>
              <a:t>the form of </a:t>
            </a:r>
            <a:r>
              <a:rPr sz="2000" spc="-5" dirty="0">
                <a:latin typeface="Times New Roman"/>
                <a:cs typeface="Times New Roman"/>
              </a:rPr>
              <a:t>waves.</a:t>
            </a:r>
            <a:endParaRPr sz="2000">
              <a:latin typeface="Times New Roman"/>
              <a:cs typeface="Times New Roman"/>
            </a:endParaRPr>
          </a:p>
          <a:p>
            <a:pPr marL="12700" marR="6985" algn="just">
              <a:lnSpc>
                <a:spcPct val="100000"/>
              </a:lnSpc>
              <a:spcBef>
                <a:spcPts val="500"/>
              </a:spcBef>
            </a:pPr>
            <a:r>
              <a:rPr sz="2000" dirty="0">
                <a:latin typeface="Times New Roman"/>
                <a:cs typeface="Times New Roman"/>
              </a:rPr>
              <a:t>When </a:t>
            </a:r>
            <a:r>
              <a:rPr sz="2000" spc="-5" dirty="0">
                <a:latin typeface="Times New Roman"/>
                <a:cs typeface="Times New Roman"/>
              </a:rPr>
              <a:t>there is </a:t>
            </a:r>
            <a:r>
              <a:rPr sz="2000" dirty="0">
                <a:latin typeface="Times New Roman"/>
                <a:cs typeface="Times New Roman"/>
              </a:rPr>
              <a:t>a </a:t>
            </a:r>
            <a:r>
              <a:rPr sz="2000" spc="-5" dirty="0">
                <a:latin typeface="Times New Roman"/>
                <a:cs typeface="Times New Roman"/>
              </a:rPr>
              <a:t>discontinuity </a:t>
            </a:r>
            <a:r>
              <a:rPr sz="2000" dirty="0">
                <a:latin typeface="Times New Roman"/>
                <a:cs typeface="Times New Roman"/>
              </a:rPr>
              <a:t>(such </a:t>
            </a:r>
            <a:r>
              <a:rPr sz="2000" spc="-5" dirty="0">
                <a:latin typeface="Times New Roman"/>
                <a:cs typeface="Times New Roman"/>
              </a:rPr>
              <a:t>as </a:t>
            </a:r>
            <a:r>
              <a:rPr sz="2000" dirty="0">
                <a:latin typeface="Times New Roman"/>
                <a:cs typeface="Times New Roman"/>
              </a:rPr>
              <a:t>a crack) </a:t>
            </a:r>
            <a:r>
              <a:rPr sz="2000" spc="-5" dirty="0">
                <a:latin typeface="Times New Roman"/>
                <a:cs typeface="Times New Roman"/>
              </a:rPr>
              <a:t>in the </a:t>
            </a:r>
            <a:r>
              <a:rPr sz="2000" dirty="0">
                <a:latin typeface="Times New Roman"/>
                <a:cs typeface="Times New Roman"/>
              </a:rPr>
              <a:t>wave path, part of </a:t>
            </a:r>
            <a:r>
              <a:rPr sz="2000" spc="-5" dirty="0">
                <a:latin typeface="Times New Roman"/>
                <a:cs typeface="Times New Roman"/>
              </a:rPr>
              <a:t>the  </a:t>
            </a:r>
            <a:r>
              <a:rPr sz="2000" dirty="0">
                <a:latin typeface="Times New Roman"/>
                <a:cs typeface="Times New Roman"/>
              </a:rPr>
              <a:t>energy </a:t>
            </a:r>
            <a:r>
              <a:rPr sz="2000" spc="-5" dirty="0">
                <a:latin typeface="Times New Roman"/>
                <a:cs typeface="Times New Roman"/>
              </a:rPr>
              <a:t>will </a:t>
            </a:r>
            <a:r>
              <a:rPr sz="2000" dirty="0">
                <a:latin typeface="Times New Roman"/>
                <a:cs typeface="Times New Roman"/>
              </a:rPr>
              <a:t>be </a:t>
            </a:r>
            <a:r>
              <a:rPr sz="2000" spc="-5" dirty="0">
                <a:latin typeface="Times New Roman"/>
                <a:cs typeface="Times New Roman"/>
              </a:rPr>
              <a:t>reflected back </a:t>
            </a:r>
            <a:r>
              <a:rPr sz="2000" dirty="0">
                <a:latin typeface="Times New Roman"/>
                <a:cs typeface="Times New Roman"/>
              </a:rPr>
              <a:t>from </a:t>
            </a:r>
            <a:r>
              <a:rPr sz="2000" spc="-5" dirty="0">
                <a:latin typeface="Times New Roman"/>
                <a:cs typeface="Times New Roman"/>
              </a:rPr>
              <a:t>the flaw </a:t>
            </a:r>
            <a:r>
              <a:rPr sz="2000" dirty="0">
                <a:latin typeface="Times New Roman"/>
                <a:cs typeface="Times New Roman"/>
              </a:rPr>
              <a:t>surface. The </a:t>
            </a:r>
            <a:r>
              <a:rPr sz="2000" spc="-5" dirty="0">
                <a:latin typeface="Times New Roman"/>
                <a:cs typeface="Times New Roman"/>
              </a:rPr>
              <a:t>reflected </a:t>
            </a:r>
            <a:r>
              <a:rPr sz="2000" dirty="0">
                <a:latin typeface="Times New Roman"/>
                <a:cs typeface="Times New Roman"/>
              </a:rPr>
              <a:t>wave  </a:t>
            </a:r>
            <a:r>
              <a:rPr sz="2000" spc="-5" dirty="0">
                <a:latin typeface="Times New Roman"/>
                <a:cs typeface="Times New Roman"/>
              </a:rPr>
              <a:t>signal is transformed into </a:t>
            </a:r>
            <a:r>
              <a:rPr sz="2000" dirty="0">
                <a:latin typeface="Times New Roman"/>
                <a:cs typeface="Times New Roman"/>
              </a:rPr>
              <a:t>an </a:t>
            </a:r>
            <a:r>
              <a:rPr sz="2000" spc="-5" dirty="0">
                <a:latin typeface="Times New Roman"/>
                <a:cs typeface="Times New Roman"/>
              </a:rPr>
              <a:t>electrical signal </a:t>
            </a:r>
            <a:r>
              <a:rPr sz="2000" dirty="0">
                <a:latin typeface="Times New Roman"/>
                <a:cs typeface="Times New Roman"/>
              </a:rPr>
              <a:t>by </a:t>
            </a:r>
            <a:r>
              <a:rPr sz="2000" spc="-5" dirty="0">
                <a:latin typeface="Times New Roman"/>
                <a:cs typeface="Times New Roman"/>
              </a:rPr>
              <a:t>the </a:t>
            </a:r>
            <a:r>
              <a:rPr sz="2000" dirty="0">
                <a:latin typeface="Times New Roman"/>
                <a:cs typeface="Times New Roman"/>
              </a:rPr>
              <a:t>transducer and </a:t>
            </a:r>
            <a:r>
              <a:rPr sz="2000" spc="-5" dirty="0">
                <a:latin typeface="Times New Roman"/>
                <a:cs typeface="Times New Roman"/>
              </a:rPr>
              <a:t>is  displayed </a:t>
            </a:r>
            <a:r>
              <a:rPr sz="2000" dirty="0">
                <a:latin typeface="Times New Roman"/>
                <a:cs typeface="Times New Roman"/>
              </a:rPr>
              <a:t>on a </a:t>
            </a:r>
            <a:r>
              <a:rPr sz="2000" spc="-5" dirty="0">
                <a:latin typeface="Times New Roman"/>
                <a:cs typeface="Times New Roman"/>
              </a:rPr>
              <a:t>screen. </a:t>
            </a:r>
            <a:r>
              <a:rPr sz="2000" spc="5" dirty="0">
                <a:latin typeface="Times New Roman"/>
                <a:cs typeface="Times New Roman"/>
              </a:rPr>
              <a:t>In </a:t>
            </a:r>
            <a:r>
              <a:rPr sz="2000" spc="-5" dirty="0">
                <a:latin typeface="Times New Roman"/>
                <a:cs typeface="Times New Roman"/>
              </a:rPr>
              <a:t>the </a:t>
            </a:r>
            <a:r>
              <a:rPr sz="2000" dirty="0">
                <a:latin typeface="Times New Roman"/>
                <a:cs typeface="Times New Roman"/>
              </a:rPr>
              <a:t>applet below, </a:t>
            </a:r>
            <a:r>
              <a:rPr sz="2000" spc="-5" dirty="0">
                <a:latin typeface="Times New Roman"/>
                <a:cs typeface="Times New Roman"/>
              </a:rPr>
              <a:t>the reflected </a:t>
            </a:r>
            <a:r>
              <a:rPr sz="2000" dirty="0">
                <a:latin typeface="Times New Roman"/>
                <a:cs typeface="Times New Roman"/>
              </a:rPr>
              <a:t>signal </a:t>
            </a:r>
            <a:r>
              <a:rPr sz="2000" spc="-5" dirty="0">
                <a:latin typeface="Times New Roman"/>
                <a:cs typeface="Times New Roman"/>
              </a:rPr>
              <a:t>strength is  displayed </a:t>
            </a:r>
            <a:r>
              <a:rPr sz="2000" dirty="0">
                <a:latin typeface="Times New Roman"/>
                <a:cs typeface="Times New Roman"/>
              </a:rPr>
              <a:t>versus </a:t>
            </a:r>
            <a:r>
              <a:rPr sz="2000" spc="-5" dirty="0">
                <a:latin typeface="Times New Roman"/>
                <a:cs typeface="Times New Roman"/>
              </a:rPr>
              <a:t>the </a:t>
            </a:r>
            <a:r>
              <a:rPr sz="2000" spc="-10" dirty="0">
                <a:latin typeface="Times New Roman"/>
                <a:cs typeface="Times New Roman"/>
              </a:rPr>
              <a:t>time </a:t>
            </a:r>
            <a:r>
              <a:rPr sz="2000" dirty="0">
                <a:latin typeface="Times New Roman"/>
                <a:cs typeface="Times New Roman"/>
              </a:rPr>
              <a:t>from </a:t>
            </a:r>
            <a:r>
              <a:rPr sz="2000" spc="-5" dirty="0">
                <a:latin typeface="Times New Roman"/>
                <a:cs typeface="Times New Roman"/>
              </a:rPr>
              <a:t>signal generation to </a:t>
            </a:r>
            <a:r>
              <a:rPr sz="2000" dirty="0">
                <a:latin typeface="Times New Roman"/>
                <a:cs typeface="Times New Roman"/>
              </a:rPr>
              <a:t>when a echo was  </a:t>
            </a:r>
            <a:r>
              <a:rPr sz="2000" spc="-5" dirty="0">
                <a:latin typeface="Times New Roman"/>
                <a:cs typeface="Times New Roman"/>
              </a:rPr>
              <a:t>received.</a:t>
            </a:r>
            <a:endParaRPr sz="2000">
              <a:latin typeface="Times New Roman"/>
              <a:cs typeface="Times New Roman"/>
            </a:endParaRPr>
          </a:p>
          <a:p>
            <a:pPr marL="12700" marR="5080" algn="just">
              <a:lnSpc>
                <a:spcPct val="100000"/>
              </a:lnSpc>
              <a:spcBef>
                <a:spcPts val="509"/>
              </a:spcBef>
            </a:pPr>
            <a:r>
              <a:rPr sz="2000" dirty="0">
                <a:latin typeface="Times New Roman"/>
                <a:cs typeface="Times New Roman"/>
              </a:rPr>
              <a:t>Signal travel </a:t>
            </a:r>
            <a:r>
              <a:rPr sz="2000" spc="-10" dirty="0">
                <a:latin typeface="Times New Roman"/>
                <a:cs typeface="Times New Roman"/>
              </a:rPr>
              <a:t>time </a:t>
            </a:r>
            <a:r>
              <a:rPr sz="2000" spc="-5" dirty="0">
                <a:latin typeface="Times New Roman"/>
                <a:cs typeface="Times New Roman"/>
              </a:rPr>
              <a:t>can </a:t>
            </a:r>
            <a:r>
              <a:rPr sz="2000" dirty="0">
                <a:latin typeface="Times New Roman"/>
                <a:cs typeface="Times New Roman"/>
              </a:rPr>
              <a:t>be </a:t>
            </a:r>
            <a:r>
              <a:rPr sz="2000" spc="-5" dirty="0">
                <a:latin typeface="Times New Roman"/>
                <a:cs typeface="Times New Roman"/>
              </a:rPr>
              <a:t>directly related to the distance that the signal   travelled. </a:t>
            </a:r>
            <a:r>
              <a:rPr sz="2000" dirty="0">
                <a:latin typeface="Times New Roman"/>
                <a:cs typeface="Times New Roman"/>
              </a:rPr>
              <a:t>From </a:t>
            </a:r>
            <a:r>
              <a:rPr sz="2000" spc="-5" dirty="0">
                <a:latin typeface="Times New Roman"/>
                <a:cs typeface="Times New Roman"/>
              </a:rPr>
              <a:t>the signal, information </a:t>
            </a:r>
            <a:r>
              <a:rPr sz="2000" dirty="0">
                <a:latin typeface="Times New Roman"/>
                <a:cs typeface="Times New Roman"/>
              </a:rPr>
              <a:t>about the </a:t>
            </a:r>
            <a:r>
              <a:rPr sz="2000" spc="-5" dirty="0">
                <a:latin typeface="Times New Roman"/>
                <a:cs typeface="Times New Roman"/>
              </a:rPr>
              <a:t>reflector location, size,  orientation </a:t>
            </a:r>
            <a:r>
              <a:rPr sz="2000" dirty="0">
                <a:latin typeface="Times New Roman"/>
                <a:cs typeface="Times New Roman"/>
              </a:rPr>
              <a:t>and </a:t>
            </a:r>
            <a:r>
              <a:rPr sz="2000" spc="-5" dirty="0">
                <a:latin typeface="Times New Roman"/>
                <a:cs typeface="Times New Roman"/>
              </a:rPr>
              <a:t>other features </a:t>
            </a:r>
            <a:r>
              <a:rPr sz="2000" dirty="0">
                <a:latin typeface="Times New Roman"/>
                <a:cs typeface="Times New Roman"/>
              </a:rPr>
              <a:t>can </a:t>
            </a:r>
            <a:r>
              <a:rPr sz="2000" spc="-10" dirty="0">
                <a:latin typeface="Times New Roman"/>
                <a:cs typeface="Times New Roman"/>
              </a:rPr>
              <a:t>sometimes </a:t>
            </a:r>
            <a:r>
              <a:rPr sz="2000" dirty="0">
                <a:latin typeface="Times New Roman"/>
                <a:cs typeface="Times New Roman"/>
              </a:rPr>
              <a:t>be</a:t>
            </a:r>
            <a:r>
              <a:rPr sz="2000" spc="50" dirty="0">
                <a:latin typeface="Times New Roman"/>
                <a:cs typeface="Times New Roman"/>
              </a:rPr>
              <a:t> </a:t>
            </a:r>
            <a:r>
              <a:rPr sz="2000" dirty="0">
                <a:latin typeface="Times New Roman"/>
                <a:cs typeface="Times New Roman"/>
              </a:rPr>
              <a:t>gained.</a:t>
            </a:r>
            <a:endParaRPr sz="2000">
              <a:latin typeface="Times New Roman"/>
              <a:cs typeface="Times New Roman"/>
            </a:endParaRPr>
          </a:p>
        </p:txBody>
      </p:sp>
      <p:sp>
        <p:nvSpPr>
          <p:cNvPr id="4" name="object 4"/>
          <p:cNvSpPr txBox="1"/>
          <p:nvPr/>
        </p:nvSpPr>
        <p:spPr>
          <a:xfrm>
            <a:off x="535940" y="1299209"/>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a:t>
            </a:r>
            <a:endParaRPr sz="2000">
              <a:latin typeface="Times New Roman"/>
              <a:cs typeface="Times New Roman"/>
            </a:endParaRPr>
          </a:p>
        </p:txBody>
      </p:sp>
      <p:sp>
        <p:nvSpPr>
          <p:cNvPr id="5" name="object 5"/>
          <p:cNvSpPr txBox="1"/>
          <p:nvPr/>
        </p:nvSpPr>
        <p:spPr>
          <a:xfrm>
            <a:off x="535940" y="1972309"/>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a:t>
            </a:r>
            <a:endParaRPr sz="2000">
              <a:latin typeface="Times New Roman"/>
              <a:cs typeface="Times New Roman"/>
            </a:endParaRPr>
          </a:p>
        </p:txBody>
      </p:sp>
      <p:sp>
        <p:nvSpPr>
          <p:cNvPr id="6" name="object 6"/>
          <p:cNvSpPr txBox="1"/>
          <p:nvPr/>
        </p:nvSpPr>
        <p:spPr>
          <a:xfrm>
            <a:off x="535940" y="2951479"/>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a:t>
            </a:r>
            <a:endParaRPr sz="2000">
              <a:latin typeface="Times New Roman"/>
              <a:cs typeface="Times New Roman"/>
            </a:endParaRPr>
          </a:p>
        </p:txBody>
      </p:sp>
      <p:sp>
        <p:nvSpPr>
          <p:cNvPr id="7" name="object 7"/>
          <p:cNvSpPr txBox="1"/>
          <p:nvPr/>
        </p:nvSpPr>
        <p:spPr>
          <a:xfrm>
            <a:off x="535940" y="4843779"/>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a:t>
            </a:r>
            <a:endParaRPr sz="2000">
              <a:latin typeface="Times New Roman"/>
              <a:cs typeface="Times New Roman"/>
            </a:endParaRPr>
          </a:p>
        </p:txBody>
      </p:sp>
    </p:spTree>
    <p:extLst>
      <p:ext uri="{BB962C8B-B14F-4D97-AF65-F5344CB8AC3E}">
        <p14:creationId xmlns:p14="http://schemas.microsoft.com/office/powerpoint/2010/main" val="23729580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sz="4000" b="1" smtClean="0"/>
              <a:t>Gamma Radiography (cont.)</a:t>
            </a:r>
          </a:p>
        </p:txBody>
      </p:sp>
      <p:sp>
        <p:nvSpPr>
          <p:cNvPr id="10243" name="Rectangle 3"/>
          <p:cNvSpPr>
            <a:spLocks noGrp="1" noChangeArrowheads="1"/>
          </p:cNvSpPr>
          <p:nvPr>
            <p:ph type="body" sz="half" idx="1"/>
          </p:nvPr>
        </p:nvSpPr>
        <p:spPr>
          <a:xfrm>
            <a:off x="685800" y="1752600"/>
            <a:ext cx="4775200" cy="1828800"/>
          </a:xfrm>
        </p:spPr>
        <p:txBody>
          <a:bodyPr/>
          <a:lstStyle/>
          <a:p>
            <a:pPr marL="0" indent="0" eaLnBrk="1" hangingPunct="1">
              <a:lnSpc>
                <a:spcPct val="80000"/>
              </a:lnSpc>
              <a:buClr>
                <a:schemeClr val="tx1"/>
              </a:buClr>
              <a:buFont typeface="Wingdings" pitchFamily="2" charset="2"/>
              <a:buNone/>
            </a:pPr>
            <a:r>
              <a:rPr lang="en-US" sz="2400" b="1" smtClean="0"/>
              <a:t>Unlike X-rays, which are produced by a machine, gamma rays cannot be turned off. Radioisotopes used for gamma radiography are encapsulated to prevent leakage of the material. </a:t>
            </a:r>
          </a:p>
        </p:txBody>
      </p:sp>
      <p:pic>
        <p:nvPicPr>
          <p:cNvPr id="10244" name="Picture 4" descr="capsu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900" y="1587500"/>
            <a:ext cx="31210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pigtail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22900" y="4152900"/>
            <a:ext cx="3124200" cy="2489200"/>
          </a:xfrm>
          <a:noFill/>
        </p:spPr>
      </p:pic>
      <p:sp>
        <p:nvSpPr>
          <p:cNvPr id="10247" name="Rectangle 7"/>
          <p:cNvSpPr>
            <a:spLocks noChangeArrowheads="1"/>
          </p:cNvSpPr>
          <p:nvPr/>
        </p:nvSpPr>
        <p:spPr bwMode="auto">
          <a:xfrm>
            <a:off x="660400" y="4178300"/>
            <a:ext cx="46482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lnSpc>
                <a:spcPct val="80000"/>
              </a:lnSpc>
              <a:spcBef>
                <a:spcPct val="20000"/>
              </a:spcBef>
              <a:spcAft>
                <a:spcPct val="0"/>
              </a:spcAft>
              <a:buClr>
                <a:srgbClr val="FBFBFB"/>
              </a:buClr>
              <a:buSzPct val="75000"/>
              <a:buFont typeface="Wingdings" pitchFamily="2" charset="2"/>
              <a:buNone/>
            </a:pPr>
            <a:r>
              <a:rPr lang="en-US" sz="2400" b="1">
                <a:solidFill>
                  <a:srgbClr val="FBFBFB"/>
                </a:solidFill>
              </a:rPr>
              <a:t>The radioactive “capsule” is attached to a cable to form what is often called a “pigtail.” </a:t>
            </a:r>
            <a:br>
              <a:rPr lang="en-US" sz="2400" b="1">
                <a:solidFill>
                  <a:srgbClr val="FBFBFB"/>
                </a:solidFill>
              </a:rPr>
            </a:br>
            <a:r>
              <a:rPr lang="en-US" sz="2400" b="1">
                <a:solidFill>
                  <a:srgbClr val="FBFBFB"/>
                </a:solidFill>
              </a:rPr>
              <a:t/>
            </a:r>
            <a:br>
              <a:rPr lang="en-US" sz="2400" b="1">
                <a:solidFill>
                  <a:srgbClr val="FBFBFB"/>
                </a:solidFill>
              </a:rPr>
            </a:br>
            <a:r>
              <a:rPr lang="en-US" sz="2400" b="1">
                <a:solidFill>
                  <a:srgbClr val="FBFBFB"/>
                </a:solidFill>
              </a:rPr>
              <a:t>The pigtail has a special connector at the other end that attaches to a drive cable.</a:t>
            </a:r>
          </a:p>
        </p:txBody>
      </p:sp>
    </p:spTree>
    <p:extLst>
      <p:ext uri="{BB962C8B-B14F-4D97-AF65-F5344CB8AC3E}">
        <p14:creationId xmlns:p14="http://schemas.microsoft.com/office/powerpoint/2010/main" val="148642586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trips(downRight)">
                                      <p:cBhvr>
                                        <p:cTn id="7" dur="500"/>
                                        <p:tgtEl>
                                          <p:spTgt spid="10243">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dissolve">
                                      <p:cBhvr>
                                        <p:cTn id="11" dur="500"/>
                                        <p:tgtEl>
                                          <p:spTgt spid="102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0247">
                                            <p:txEl>
                                              <p:pRg st="0" end="0"/>
                                            </p:txEl>
                                          </p:spTgt>
                                        </p:tgtEl>
                                        <p:attrNameLst>
                                          <p:attrName>style.visibility</p:attrName>
                                        </p:attrNameLst>
                                      </p:cBhvr>
                                      <p:to>
                                        <p:strVal val="visible"/>
                                      </p:to>
                                    </p:set>
                                    <p:animEffect transition="in" filter="strips(downRight)">
                                      <p:cBhvr>
                                        <p:cTn id="16" dur="500"/>
                                        <p:tgtEl>
                                          <p:spTgt spid="10247">
                                            <p:txEl>
                                              <p:pRg st="0" end="0"/>
                                            </p:txEl>
                                          </p:spTgt>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10245"/>
                                        </p:tgtEl>
                                        <p:attrNameLst>
                                          <p:attrName>style.visibility</p:attrName>
                                        </p:attrNameLst>
                                      </p:cBhvr>
                                      <p:to>
                                        <p:strVal val="visible"/>
                                      </p:to>
                                    </p:set>
                                    <p:animEffect transition="in" filter="dissolve">
                                      <p:cBhvr>
                                        <p:cTn id="20"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sz="4000" b="1" smtClean="0"/>
              <a:t>Gamma Radiography (cont.)</a:t>
            </a:r>
          </a:p>
        </p:txBody>
      </p:sp>
      <p:sp>
        <p:nvSpPr>
          <p:cNvPr id="18435" name="Rectangle 3"/>
          <p:cNvSpPr>
            <a:spLocks noGrp="1" noChangeArrowheads="1"/>
          </p:cNvSpPr>
          <p:nvPr>
            <p:ph type="body" idx="1"/>
          </p:nvPr>
        </p:nvSpPr>
        <p:spPr>
          <a:xfrm>
            <a:off x="673100" y="1638300"/>
            <a:ext cx="7772400" cy="2260600"/>
          </a:xfrm>
        </p:spPr>
        <p:txBody>
          <a:bodyPr/>
          <a:lstStyle/>
          <a:p>
            <a:pPr marL="0" indent="0" eaLnBrk="1" hangingPunct="1">
              <a:buClr>
                <a:schemeClr val="tx1"/>
              </a:buClr>
              <a:buFont typeface="Wingdings" pitchFamily="2" charset="2"/>
              <a:buNone/>
            </a:pPr>
            <a:r>
              <a:rPr lang="en-US" sz="2400" b="1" smtClean="0"/>
              <a:t>A device called a “camera” is used to store, transport and expose the pigtail containing the radioactive material. The camera contains shielding material which reduces the radiographer’s exposure to radiation during use. </a:t>
            </a:r>
          </a:p>
        </p:txBody>
      </p:sp>
      <p:pic>
        <p:nvPicPr>
          <p:cNvPr id="18436" name="Picture 4" descr="camer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3644900"/>
            <a:ext cx="3333750" cy="2960688"/>
          </a:xfrm>
          <a:prstGeom prst="rect">
            <a:avLst/>
          </a:prstGeom>
          <a:solidFill>
            <a:srgbClr val="000000"/>
          </a:solidFill>
          <a:ln w="19050">
            <a:solidFill>
              <a:srgbClr val="000000"/>
            </a:solidFill>
            <a:miter lim="800000"/>
            <a:headEnd/>
            <a:tailEnd/>
          </a:ln>
        </p:spPr>
      </p:pic>
      <p:pic>
        <p:nvPicPr>
          <p:cNvPr id="18438" name="Picture 6" descr="de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038" y="3676650"/>
            <a:ext cx="4046537" cy="28765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20812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strips(downRight)">
                                      <p:cBhvr>
                                        <p:cTn id="7" dur="500"/>
                                        <p:tgtEl>
                                          <p:spTgt spid="18435">
                                            <p:txEl>
                                              <p:pRg st="0" end="0"/>
                                            </p:txEl>
                                          </p:spTgt>
                                        </p:tgtEl>
                                      </p:cBhvr>
                                    </p:animEffect>
                                  </p:childTnLst>
                                </p:cTn>
                              </p:par>
                            </p:childTnLst>
                          </p:cTn>
                        </p:par>
                        <p:par>
                          <p:cTn id="8" fill="hold" nodeType="afterGroup">
                            <p:stCondLst>
                              <p:cond delay="500"/>
                            </p:stCondLst>
                            <p:childTnLst>
                              <p:par>
                                <p:cTn id="9" presetID="2" presetClass="entr" presetSubtype="12" fill="hold" nodeType="afterEffect">
                                  <p:stCondLst>
                                    <p:cond delay="0"/>
                                  </p:stCondLst>
                                  <p:childTnLst>
                                    <p:set>
                                      <p:cBhvr>
                                        <p:cTn id="10" dur="1" fill="hold">
                                          <p:stCondLst>
                                            <p:cond delay="0"/>
                                          </p:stCondLst>
                                        </p:cTn>
                                        <p:tgtEl>
                                          <p:spTgt spid="18436"/>
                                        </p:tgtEl>
                                        <p:attrNameLst>
                                          <p:attrName>style.visibility</p:attrName>
                                        </p:attrNameLst>
                                      </p:cBhvr>
                                      <p:to>
                                        <p:strVal val="visible"/>
                                      </p:to>
                                    </p:set>
                                    <p:anim calcmode="lin" valueType="num">
                                      <p:cBhvr additive="base">
                                        <p:cTn id="11" dur="500" fill="hold"/>
                                        <p:tgtEl>
                                          <p:spTgt spid="18436"/>
                                        </p:tgtEl>
                                        <p:attrNameLst>
                                          <p:attrName>ppt_x</p:attrName>
                                        </p:attrNameLst>
                                      </p:cBhvr>
                                      <p:tavLst>
                                        <p:tav tm="0">
                                          <p:val>
                                            <p:strVal val="0-#ppt_w/2"/>
                                          </p:val>
                                        </p:tav>
                                        <p:tav tm="100000">
                                          <p:val>
                                            <p:strVal val="#ppt_x"/>
                                          </p:val>
                                        </p:tav>
                                      </p:tavLst>
                                    </p:anim>
                                    <p:anim calcmode="lin" valueType="num">
                                      <p:cBhvr additive="base">
                                        <p:cTn id="12" dur="500" fill="hold"/>
                                        <p:tgtEl>
                                          <p:spTgt spid="18436"/>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6" fill="hold" nodeType="afterEffect">
                                  <p:stCondLst>
                                    <p:cond delay="0"/>
                                  </p:stCondLst>
                                  <p:childTnLst>
                                    <p:set>
                                      <p:cBhvr>
                                        <p:cTn id="15" dur="1" fill="hold">
                                          <p:stCondLst>
                                            <p:cond delay="0"/>
                                          </p:stCondLst>
                                        </p:cTn>
                                        <p:tgtEl>
                                          <p:spTgt spid="18438"/>
                                        </p:tgtEl>
                                        <p:attrNameLst>
                                          <p:attrName>style.visibility</p:attrName>
                                        </p:attrNameLst>
                                      </p:cBhvr>
                                      <p:to>
                                        <p:strVal val="visible"/>
                                      </p:to>
                                    </p:set>
                                    <p:anim calcmode="lin" valueType="num">
                                      <p:cBhvr additive="base">
                                        <p:cTn id="16" dur="500" fill="hold"/>
                                        <p:tgtEl>
                                          <p:spTgt spid="18438"/>
                                        </p:tgtEl>
                                        <p:attrNameLst>
                                          <p:attrName>ppt_x</p:attrName>
                                        </p:attrNameLst>
                                      </p:cBhvr>
                                      <p:tavLst>
                                        <p:tav tm="0">
                                          <p:val>
                                            <p:strVal val="1+#ppt_w/2"/>
                                          </p:val>
                                        </p:tav>
                                        <p:tav tm="100000">
                                          <p:val>
                                            <p:strVal val="#ppt_x"/>
                                          </p:val>
                                        </p:tav>
                                      </p:tavLst>
                                    </p:anim>
                                    <p:anim calcmode="lin" valueType="num">
                                      <p:cBhvr additive="base">
                                        <p:cTn id="17"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sz="4000" b="1" smtClean="0"/>
              <a:t>Gamma Radiography (cont.)</a:t>
            </a:r>
          </a:p>
        </p:txBody>
      </p:sp>
      <p:sp>
        <p:nvSpPr>
          <p:cNvPr id="12291" name="Rectangle 3"/>
          <p:cNvSpPr>
            <a:spLocks noGrp="1" noChangeArrowheads="1"/>
          </p:cNvSpPr>
          <p:nvPr>
            <p:ph type="body" idx="1"/>
          </p:nvPr>
        </p:nvSpPr>
        <p:spPr>
          <a:xfrm>
            <a:off x="685800" y="1752600"/>
            <a:ext cx="3416300" cy="4419600"/>
          </a:xfrm>
        </p:spPr>
        <p:txBody>
          <a:bodyPr/>
          <a:lstStyle/>
          <a:p>
            <a:pPr marL="0" indent="0" eaLnBrk="1" hangingPunct="1">
              <a:buClr>
                <a:schemeClr val="tx1"/>
              </a:buClr>
              <a:buFont typeface="Wingdings" pitchFamily="2" charset="2"/>
              <a:buNone/>
            </a:pPr>
            <a:r>
              <a:rPr lang="en-US" sz="2400" b="1" smtClean="0"/>
              <a:t>A hose-like device called a guide tube is connected to a threaded hole called an “exit port” in the camera. </a:t>
            </a:r>
          </a:p>
          <a:p>
            <a:pPr marL="0" indent="0" eaLnBrk="1" hangingPunct="1">
              <a:buClr>
                <a:schemeClr val="tx1"/>
              </a:buClr>
              <a:buFont typeface="Wingdings" pitchFamily="2" charset="2"/>
              <a:buNone/>
            </a:pPr>
            <a:r>
              <a:rPr lang="en-US" sz="1600" b="1" smtClean="0"/>
              <a:t/>
            </a:r>
            <a:br>
              <a:rPr lang="en-US" sz="1600" b="1" smtClean="0"/>
            </a:br>
            <a:r>
              <a:rPr lang="en-US" sz="2400" b="1" smtClean="0"/>
              <a:t>The radioactive material will leave and return to the camera through this opening when performing an exposure!</a:t>
            </a:r>
          </a:p>
        </p:txBody>
      </p:sp>
      <p:pic>
        <p:nvPicPr>
          <p:cNvPr id="12294" name="Picture 6" descr="guide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0838" y="2020888"/>
            <a:ext cx="4378325" cy="37703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11282"/>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strips(downRight)">
                                      <p:cBhvr>
                                        <p:cTn id="7" dur="500"/>
                                        <p:tgtEl>
                                          <p:spTgt spid="12291">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strips(downRight)">
                                      <p:cBhvr>
                                        <p:cTn id="11" dur="500"/>
                                        <p:tgtEl>
                                          <p:spTgt spid="12291">
                                            <p:txEl>
                                              <p:pRg st="1" end="1"/>
                                            </p:txEl>
                                          </p:spTgt>
                                        </p:tgtEl>
                                      </p:cBhvr>
                                    </p:animEffect>
                                  </p:childTnLst>
                                </p:cTn>
                              </p:par>
                            </p:childTnLst>
                          </p:cTn>
                        </p:par>
                        <p:par>
                          <p:cTn id="12" fill="hold" nodeType="afterGroup">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2294"/>
                                        </p:tgtEl>
                                        <p:attrNameLst>
                                          <p:attrName>style.visibility</p:attrName>
                                        </p:attrNameLst>
                                      </p:cBhvr>
                                      <p:to>
                                        <p:strVal val="visible"/>
                                      </p:to>
                                    </p:set>
                                    <p:anim calcmode="lin" valueType="num">
                                      <p:cBhvr>
                                        <p:cTn id="15" dur="500" fill="hold"/>
                                        <p:tgtEl>
                                          <p:spTgt spid="12294"/>
                                        </p:tgtEl>
                                        <p:attrNameLst>
                                          <p:attrName>ppt_w</p:attrName>
                                        </p:attrNameLst>
                                      </p:cBhvr>
                                      <p:tavLst>
                                        <p:tav tm="0">
                                          <p:val>
                                            <p:fltVal val="0"/>
                                          </p:val>
                                        </p:tav>
                                        <p:tav tm="100000">
                                          <p:val>
                                            <p:strVal val="#ppt_w"/>
                                          </p:val>
                                        </p:tav>
                                      </p:tavLst>
                                    </p:anim>
                                    <p:anim calcmode="lin" valueType="num">
                                      <p:cBhvr>
                                        <p:cTn id="16" dur="500" fill="hold"/>
                                        <p:tgtEl>
                                          <p:spTgt spid="122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en-US" sz="4000" b="1" smtClean="0"/>
              <a:t>Gamma Radiography (cont.)</a:t>
            </a:r>
          </a:p>
        </p:txBody>
      </p:sp>
      <p:sp>
        <p:nvSpPr>
          <p:cNvPr id="13315" name="Rectangle 3"/>
          <p:cNvSpPr>
            <a:spLocks noGrp="1" noChangeArrowheads="1"/>
          </p:cNvSpPr>
          <p:nvPr>
            <p:ph type="body" idx="1"/>
          </p:nvPr>
        </p:nvSpPr>
        <p:spPr>
          <a:xfrm>
            <a:off x="685800" y="1562100"/>
            <a:ext cx="4660900" cy="3352800"/>
          </a:xfrm>
        </p:spPr>
        <p:txBody>
          <a:bodyPr/>
          <a:lstStyle/>
          <a:p>
            <a:pPr marL="0" indent="0" eaLnBrk="1" hangingPunct="1">
              <a:lnSpc>
                <a:spcPct val="90000"/>
              </a:lnSpc>
              <a:buClr>
                <a:schemeClr val="tx1"/>
              </a:buClr>
              <a:buFont typeface="Wingdings" pitchFamily="2" charset="2"/>
              <a:buNone/>
            </a:pPr>
            <a:r>
              <a:rPr lang="en-US" sz="2400" b="1" smtClean="0"/>
              <a:t>A “drive cable” is connected to the other end of the camera. This cable, controlled  by the radiographer, is used to force the radioactive material out into the guide tube where the gamma rays will pass through the specimen and expose the recording device.</a:t>
            </a:r>
          </a:p>
        </p:txBody>
      </p:sp>
      <p:pic>
        <p:nvPicPr>
          <p:cNvPr id="13316" name="Picture 4" descr="drivec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200" y="1651000"/>
            <a:ext cx="3167063" cy="23749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6" descr="overpas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975" y="4181475"/>
            <a:ext cx="3184525" cy="24765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7" descr="RTSourc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4929188"/>
            <a:ext cx="4330700" cy="17033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14326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strips(downRight)">
                                      <p:cBhvr>
                                        <p:cTn id="7" dur="500"/>
                                        <p:tgtEl>
                                          <p:spTgt spid="13315">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3316"/>
                                        </p:tgtEl>
                                        <p:attrNameLst>
                                          <p:attrName>style.visibility</p:attrName>
                                        </p:attrNameLst>
                                      </p:cBhvr>
                                      <p:to>
                                        <p:strVal val="visible"/>
                                      </p:to>
                                    </p:set>
                                    <p:animEffect transition="in" filter="dissolve">
                                      <p:cBhvr>
                                        <p:cTn id="11" dur="500"/>
                                        <p:tgtEl>
                                          <p:spTgt spid="13316"/>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3318"/>
                                        </p:tgtEl>
                                        <p:attrNameLst>
                                          <p:attrName>style.visibility</p:attrName>
                                        </p:attrNameLst>
                                      </p:cBhvr>
                                      <p:to>
                                        <p:strVal val="visible"/>
                                      </p:to>
                                    </p:set>
                                    <p:animEffect transition="in" filter="dissolve">
                                      <p:cBhvr>
                                        <p:cTn id="15" dur="500"/>
                                        <p:tgtEl>
                                          <p:spTgt spid="13318"/>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3319"/>
                                        </p:tgtEl>
                                        <p:attrNameLst>
                                          <p:attrName>style.visibility</p:attrName>
                                        </p:attrNameLst>
                                      </p:cBhvr>
                                      <p:to>
                                        <p:strVal val="visible"/>
                                      </p:to>
                                    </p:set>
                                    <p:animEffect transition="in" filter="dissolve">
                                      <p:cBhvr>
                                        <p:cTn id="19"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sz="4000" b="1" smtClean="0"/>
              <a:t>X-ray Radiography</a:t>
            </a:r>
          </a:p>
        </p:txBody>
      </p:sp>
      <p:sp>
        <p:nvSpPr>
          <p:cNvPr id="19459" name="Rectangle 3"/>
          <p:cNvSpPr>
            <a:spLocks noGrp="1" noChangeArrowheads="1"/>
          </p:cNvSpPr>
          <p:nvPr>
            <p:ph type="body" idx="1"/>
          </p:nvPr>
        </p:nvSpPr>
        <p:spPr>
          <a:xfrm>
            <a:off x="711200" y="1689100"/>
            <a:ext cx="7912100" cy="1358900"/>
          </a:xfrm>
        </p:spPr>
        <p:txBody>
          <a:bodyPr/>
          <a:lstStyle/>
          <a:p>
            <a:pPr marL="0" indent="0" eaLnBrk="1" hangingPunct="1">
              <a:lnSpc>
                <a:spcPct val="80000"/>
              </a:lnSpc>
              <a:spcBef>
                <a:spcPct val="0"/>
              </a:spcBef>
              <a:buClr>
                <a:schemeClr val="tx1"/>
              </a:buClr>
              <a:buFont typeface="Wingdings" pitchFamily="2" charset="2"/>
              <a:buNone/>
            </a:pPr>
            <a:r>
              <a:rPr lang="en-US" sz="2400" b="1" smtClean="0"/>
              <a:t>Unlike gamma rays, x-rays are produced by an X-ray generator system. These systems typically include an X-ray tube head, a high voltage generator, and a control console</a:t>
            </a:r>
            <a:r>
              <a:rPr lang="en-US" sz="2800" smtClean="0"/>
              <a:t>. </a:t>
            </a:r>
          </a:p>
        </p:txBody>
      </p:sp>
      <p:pic>
        <p:nvPicPr>
          <p:cNvPr id="19460" name="Picture 4" descr="Control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0" y="3200400"/>
            <a:ext cx="3784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9461" name="Picture 5" descr="Tube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3213100"/>
            <a:ext cx="3767138"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1188458604"/>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strips(downRight)">
                                      <p:cBhvr>
                                        <p:cTn id="7" dur="500"/>
                                        <p:tgtEl>
                                          <p:spTgt spid="19459">
                                            <p:txEl>
                                              <p:pRg st="0" end="0"/>
                                            </p:txEl>
                                          </p:spTgt>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9461"/>
                                        </p:tgtEl>
                                        <p:attrNameLst>
                                          <p:attrName>style.visibility</p:attrName>
                                        </p:attrNameLst>
                                      </p:cBhvr>
                                      <p:to>
                                        <p:strVal val="visible"/>
                                      </p:to>
                                    </p:set>
                                    <p:animEffect transition="in" filter="wipe(right)">
                                      <p:cBhvr>
                                        <p:cTn id="11" dur="500"/>
                                        <p:tgtEl>
                                          <p:spTgt spid="19461"/>
                                        </p:tgtEl>
                                      </p:cBhvr>
                                    </p:animEffect>
                                  </p:childTnLst>
                                </p:cTn>
                              </p:par>
                              <p:par>
                                <p:cTn id="12" presetID="22" presetClass="entr" presetSubtype="8" fill="hold" nodeType="withEffect">
                                  <p:stCondLst>
                                    <p:cond delay="0"/>
                                  </p:stCondLst>
                                  <p:childTnLst>
                                    <p:set>
                                      <p:cBhvr>
                                        <p:cTn id="13" dur="1" fill="hold">
                                          <p:stCondLst>
                                            <p:cond delay="0"/>
                                          </p:stCondLst>
                                        </p:cTn>
                                        <p:tgtEl>
                                          <p:spTgt spid="19460"/>
                                        </p:tgtEl>
                                        <p:attrNameLst>
                                          <p:attrName>style.visibility</p:attrName>
                                        </p:attrNameLst>
                                      </p:cBhvr>
                                      <p:to>
                                        <p:strVal val="visible"/>
                                      </p:to>
                                    </p:set>
                                    <p:animEffect transition="in" filter="wipe(left)">
                                      <p:cBhvr>
                                        <p:cTn id="14"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sz="4000" b="1" smtClean="0"/>
              <a:t>X-ray Radiography (cont.)</a:t>
            </a:r>
          </a:p>
        </p:txBody>
      </p:sp>
      <p:sp>
        <p:nvSpPr>
          <p:cNvPr id="20483" name="Rectangle 3"/>
          <p:cNvSpPr>
            <a:spLocks noGrp="1" noChangeArrowheads="1"/>
          </p:cNvSpPr>
          <p:nvPr>
            <p:ph type="body" idx="1"/>
          </p:nvPr>
        </p:nvSpPr>
        <p:spPr>
          <a:xfrm>
            <a:off x="800100" y="1587500"/>
            <a:ext cx="7772400" cy="1511300"/>
          </a:xfrm>
        </p:spPr>
        <p:txBody>
          <a:bodyPr/>
          <a:lstStyle/>
          <a:p>
            <a:pPr marL="228600" indent="-228600" eaLnBrk="1" hangingPunct="1">
              <a:lnSpc>
                <a:spcPct val="80000"/>
              </a:lnSpc>
              <a:spcBef>
                <a:spcPct val="40000"/>
              </a:spcBef>
              <a:buClr>
                <a:schemeClr val="tx1"/>
              </a:buClr>
              <a:buSzPct val="150000"/>
              <a:buFontTx/>
              <a:buChar char="•"/>
            </a:pPr>
            <a:r>
              <a:rPr lang="en-US" sz="2400" b="1" smtClean="0"/>
              <a:t>X-rays are produced by establishing a very high voltage between two electrodes, called the anode and cathode.  </a:t>
            </a:r>
          </a:p>
          <a:p>
            <a:pPr marL="228600" indent="-228600" eaLnBrk="1" hangingPunct="1">
              <a:lnSpc>
                <a:spcPct val="80000"/>
              </a:lnSpc>
              <a:spcBef>
                <a:spcPct val="40000"/>
              </a:spcBef>
              <a:buClr>
                <a:schemeClr val="tx1"/>
              </a:buClr>
              <a:buSzPct val="150000"/>
              <a:buFontTx/>
              <a:buChar char="•"/>
            </a:pPr>
            <a:r>
              <a:rPr lang="en-US" sz="2400" b="1" smtClean="0"/>
              <a:t>To prevent arcing, the anode and cathode are located inside a vacuum tube, which is protected by a metal housing.</a:t>
            </a:r>
          </a:p>
        </p:txBody>
      </p:sp>
      <p:pic>
        <p:nvPicPr>
          <p:cNvPr id="20485" name="Picture 5" descr="GlassEnvelope1"/>
          <p:cNvPicPr>
            <a:picLocks noChangeAspect="1" noChangeArrowheads="1"/>
          </p:cNvPicPr>
          <p:nvPr/>
        </p:nvPicPr>
        <p:blipFill>
          <a:blip r:embed="rId2"/>
          <a:srcRect/>
          <a:stretch>
            <a:fillRect/>
          </a:stretch>
        </p:blipFill>
        <p:spPr bwMode="auto">
          <a:xfrm>
            <a:off x="1820863" y="3657600"/>
            <a:ext cx="5418137" cy="2679700"/>
          </a:xfrm>
          <a:prstGeom prst="rect">
            <a:avLst/>
          </a:prstGeom>
          <a:noFill/>
          <a:ln w="9525">
            <a:noFill/>
            <a:miter lim="800000"/>
            <a:headEnd/>
            <a:tailEnd/>
          </a:ln>
          <a:effectLst>
            <a:outerShdw dist="35921" dir="2700000" algn="ctr" rotWithShape="0">
              <a:srgbClr val="131313"/>
            </a:outerShdw>
          </a:effectLst>
        </p:spPr>
      </p:pic>
    </p:spTree>
    <p:extLst>
      <p:ext uri="{BB962C8B-B14F-4D97-AF65-F5344CB8AC3E}">
        <p14:creationId xmlns:p14="http://schemas.microsoft.com/office/powerpoint/2010/main" val="4048496974"/>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strips(downRight)">
                                      <p:cBhvr>
                                        <p:cTn id="7" dur="500"/>
                                        <p:tgtEl>
                                          <p:spTgt spid="2048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Effect transition="in" filter="strips(downRight)">
                                      <p:cBhvr>
                                        <p:cTn id="11" dur="500"/>
                                        <p:tgtEl>
                                          <p:spTgt spid="20483">
                                            <p:txEl>
                                              <p:pRg st="1" end="1"/>
                                            </p:txEl>
                                          </p:spTgt>
                                        </p:tgtEl>
                                      </p:cBhvr>
                                    </p:animEffect>
                                  </p:childTnLst>
                                </p:cTn>
                              </p:par>
                            </p:childTnLst>
                          </p:cTn>
                        </p:par>
                        <p:par>
                          <p:cTn id="12" fill="hold" nodeType="afterGroup">
                            <p:stCondLst>
                              <p:cond delay="1000"/>
                            </p:stCondLst>
                            <p:childTnLst>
                              <p:par>
                                <p:cTn id="13" presetID="39" presetClass="entr" presetSubtype="0" accel="100000" fill="hold" nodeType="afterEffect">
                                  <p:stCondLst>
                                    <p:cond delay="0"/>
                                  </p:stCondLst>
                                  <p:childTnLst>
                                    <p:set>
                                      <p:cBhvr>
                                        <p:cTn id="14" dur="1" fill="hold">
                                          <p:stCondLst>
                                            <p:cond delay="0"/>
                                          </p:stCondLst>
                                        </p:cTn>
                                        <p:tgtEl>
                                          <p:spTgt spid="20485"/>
                                        </p:tgtEl>
                                        <p:attrNameLst>
                                          <p:attrName>style.visibility</p:attrName>
                                        </p:attrNameLst>
                                      </p:cBhvr>
                                      <p:to>
                                        <p:strVal val="visible"/>
                                      </p:to>
                                    </p:set>
                                    <p:anim calcmode="lin" valueType="num">
                                      <p:cBhvr>
                                        <p:cTn id="15" dur="1000" fill="hold"/>
                                        <p:tgtEl>
                                          <p:spTgt spid="20485"/>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20485"/>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20485"/>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20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en-US" sz="4000" b="1" smtClean="0"/>
              <a:t>X-ray Radiography (cont.)</a:t>
            </a:r>
          </a:p>
        </p:txBody>
      </p:sp>
      <p:sp>
        <p:nvSpPr>
          <p:cNvPr id="21507" name="Rectangle 3"/>
          <p:cNvSpPr>
            <a:spLocks noGrp="1" noChangeArrowheads="1"/>
          </p:cNvSpPr>
          <p:nvPr>
            <p:ph type="body" idx="1"/>
          </p:nvPr>
        </p:nvSpPr>
        <p:spPr>
          <a:xfrm>
            <a:off x="685800" y="1752600"/>
            <a:ext cx="4749800" cy="4787900"/>
          </a:xfrm>
        </p:spPr>
        <p:txBody>
          <a:bodyPr/>
          <a:lstStyle/>
          <a:p>
            <a:pPr marL="228600" indent="-228600" eaLnBrk="1" hangingPunct="1">
              <a:lnSpc>
                <a:spcPct val="80000"/>
              </a:lnSpc>
              <a:spcBef>
                <a:spcPct val="40000"/>
              </a:spcBef>
              <a:buClr>
                <a:schemeClr val="tx1"/>
              </a:buClr>
              <a:buSzPct val="150000"/>
              <a:buFontTx/>
              <a:buChar char="•"/>
            </a:pPr>
            <a:r>
              <a:rPr lang="en-US" sz="2200" b="1" smtClean="0"/>
              <a:t>The cathode contains a small filament much the same as in a light bulb. </a:t>
            </a:r>
          </a:p>
          <a:p>
            <a:pPr marL="228600" indent="-228600" eaLnBrk="1" hangingPunct="1">
              <a:lnSpc>
                <a:spcPct val="80000"/>
              </a:lnSpc>
              <a:spcBef>
                <a:spcPct val="40000"/>
              </a:spcBef>
              <a:buClr>
                <a:schemeClr val="tx1"/>
              </a:buClr>
              <a:buSzPct val="150000"/>
              <a:buFontTx/>
              <a:buChar char="•"/>
            </a:pPr>
            <a:r>
              <a:rPr lang="en-US" sz="2200" b="1" smtClean="0"/>
              <a:t>Current is passed through the filament which heats it. The heat causes electrons to be stripped off. </a:t>
            </a:r>
          </a:p>
          <a:p>
            <a:pPr marL="228600" indent="-228600" eaLnBrk="1" hangingPunct="1">
              <a:lnSpc>
                <a:spcPct val="80000"/>
              </a:lnSpc>
              <a:spcBef>
                <a:spcPct val="40000"/>
              </a:spcBef>
              <a:buClr>
                <a:schemeClr val="tx1"/>
              </a:buClr>
              <a:buSzPct val="150000"/>
              <a:buFontTx/>
              <a:buChar char="•"/>
            </a:pPr>
            <a:r>
              <a:rPr lang="en-US" sz="2200" b="1" smtClean="0"/>
              <a:t>The high voltage causes these “free” electrons to be pulled toward a target material (usually made of tungsten) located in the anode. </a:t>
            </a:r>
          </a:p>
          <a:p>
            <a:pPr marL="228600" indent="-228600" eaLnBrk="1" hangingPunct="1">
              <a:lnSpc>
                <a:spcPct val="80000"/>
              </a:lnSpc>
              <a:spcBef>
                <a:spcPct val="40000"/>
              </a:spcBef>
              <a:buClr>
                <a:schemeClr val="tx1"/>
              </a:buClr>
              <a:buSzPct val="150000"/>
              <a:buFontTx/>
              <a:buChar char="•"/>
            </a:pPr>
            <a:r>
              <a:rPr lang="en-US" sz="2200" b="1" smtClean="0"/>
              <a:t>The electrons impact against the target. This impact causes an energy exchange which causes x-rays to be created.</a:t>
            </a:r>
            <a:r>
              <a:rPr lang="en-US" sz="2200" smtClean="0"/>
              <a:t> </a:t>
            </a:r>
            <a:endParaRPr lang="en-US" sz="2200" b="1" smtClean="0">
              <a:solidFill>
                <a:srgbClr val="131313"/>
              </a:solidFill>
            </a:endParaRPr>
          </a:p>
        </p:txBody>
      </p:sp>
      <p:grpSp>
        <p:nvGrpSpPr>
          <p:cNvPr id="2" name="Group 5"/>
          <p:cNvGrpSpPr>
            <a:grpSpLocks/>
          </p:cNvGrpSpPr>
          <p:nvPr/>
        </p:nvGrpSpPr>
        <p:grpSpPr bwMode="auto">
          <a:xfrm>
            <a:off x="5510213" y="1689100"/>
            <a:ext cx="3135312" cy="4686300"/>
            <a:chOff x="3535" y="888"/>
            <a:chExt cx="1807" cy="2832"/>
          </a:xfrm>
        </p:grpSpPr>
        <p:sp>
          <p:nvSpPr>
            <p:cNvPr id="20485" name="Rectangle 6"/>
            <p:cNvSpPr>
              <a:spLocks noChangeArrowheads="1"/>
            </p:cNvSpPr>
            <p:nvPr/>
          </p:nvSpPr>
          <p:spPr bwMode="auto">
            <a:xfrm>
              <a:off x="3544" y="888"/>
              <a:ext cx="1776" cy="392"/>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pic>
          <p:nvPicPr>
            <p:cNvPr id="20486" name="Picture 7" descr="xray generator ani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44" y="1264"/>
              <a:ext cx="1770"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8"/>
            <p:cNvSpPr>
              <a:spLocks noChangeArrowheads="1"/>
            </p:cNvSpPr>
            <p:nvPr/>
          </p:nvSpPr>
          <p:spPr bwMode="auto">
            <a:xfrm>
              <a:off x="3544" y="2000"/>
              <a:ext cx="1760" cy="1720"/>
            </a:xfrm>
            <a:prstGeom prst="rect">
              <a:avLst/>
            </a:prstGeom>
            <a:solidFill>
              <a:schemeClr val="tx1"/>
            </a:solidFill>
            <a:ln w="12700">
              <a:solidFill>
                <a:schemeClr val="tx1"/>
              </a:solidFill>
              <a:miter lim="800000"/>
              <a:headEnd type="none" w="sm" len="sm"/>
              <a:tailEnd type="none" w="sm" len="sm"/>
            </a:ln>
          </p:spPr>
          <p:txBody>
            <a:bodyPr wrap="none" anchor="ctr"/>
            <a:lstStyle/>
            <a:p>
              <a:pPr algn="ctr" fontAlgn="base">
                <a:spcBef>
                  <a:spcPct val="0"/>
                </a:spcBef>
                <a:spcAft>
                  <a:spcPct val="0"/>
                </a:spcAft>
              </a:pPr>
              <a:endParaRPr lang="en-IN" sz="2400">
                <a:solidFill>
                  <a:srgbClr val="FBFBFB"/>
                </a:solidFill>
                <a:latin typeface="Times New Roman" pitchFamily="18" charset="0"/>
              </a:endParaRPr>
            </a:p>
          </p:txBody>
        </p:sp>
        <p:sp>
          <p:nvSpPr>
            <p:cNvPr id="20488" name="Text Box 9"/>
            <p:cNvSpPr txBox="1">
              <a:spLocks noChangeArrowheads="1"/>
            </p:cNvSpPr>
            <p:nvPr/>
          </p:nvSpPr>
          <p:spPr bwMode="auto">
            <a:xfrm>
              <a:off x="3680" y="928"/>
              <a:ext cx="163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1400" b="1">
                  <a:solidFill>
                    <a:srgbClr val="000000"/>
                  </a:solidFill>
                  <a:latin typeface="Arial" charset="0"/>
                </a:rPr>
                <a:t>High Electrical Potential</a:t>
              </a:r>
            </a:p>
          </p:txBody>
        </p:sp>
        <p:sp>
          <p:nvSpPr>
            <p:cNvPr id="20489" name="Line 10"/>
            <p:cNvSpPr>
              <a:spLocks noChangeShapeType="1"/>
            </p:cNvSpPr>
            <p:nvPr/>
          </p:nvSpPr>
          <p:spPr bwMode="auto">
            <a:xfrm>
              <a:off x="3952" y="1120"/>
              <a:ext cx="0" cy="3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0490" name="Line 11"/>
            <p:cNvSpPr>
              <a:spLocks noChangeShapeType="1"/>
            </p:cNvSpPr>
            <p:nvPr/>
          </p:nvSpPr>
          <p:spPr bwMode="auto">
            <a:xfrm>
              <a:off x="4704" y="1152"/>
              <a:ext cx="0" cy="3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0491" name="Text Box 12"/>
            <p:cNvSpPr txBox="1">
              <a:spLocks noChangeArrowheads="1"/>
            </p:cNvSpPr>
            <p:nvPr/>
          </p:nvSpPr>
          <p:spPr bwMode="auto">
            <a:xfrm>
              <a:off x="4008" y="1312"/>
              <a:ext cx="6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1400" b="1">
                  <a:solidFill>
                    <a:srgbClr val="FBFBFB"/>
                  </a:solidFill>
                  <a:latin typeface="Arial" charset="0"/>
                </a:rPr>
                <a:t>Electrons</a:t>
              </a:r>
            </a:p>
          </p:txBody>
        </p:sp>
        <p:sp>
          <p:nvSpPr>
            <p:cNvPr id="20492" name="Text Box 13"/>
            <p:cNvSpPr txBox="1">
              <a:spLocks noChangeArrowheads="1"/>
            </p:cNvSpPr>
            <p:nvPr/>
          </p:nvSpPr>
          <p:spPr bwMode="auto">
            <a:xfrm>
              <a:off x="4624" y="1488"/>
              <a:ext cx="15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1400" b="1">
                  <a:solidFill>
                    <a:srgbClr val="FBFBFB"/>
                  </a:solidFill>
                  <a:latin typeface="Arial" charset="0"/>
                </a:rPr>
                <a:t>-</a:t>
              </a:r>
            </a:p>
          </p:txBody>
        </p:sp>
        <p:sp>
          <p:nvSpPr>
            <p:cNvPr id="20493" name="Text Box 14"/>
            <p:cNvSpPr txBox="1">
              <a:spLocks noChangeArrowheads="1"/>
            </p:cNvSpPr>
            <p:nvPr/>
          </p:nvSpPr>
          <p:spPr bwMode="auto">
            <a:xfrm>
              <a:off x="3864" y="1480"/>
              <a:ext cx="21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1400" b="1">
                  <a:solidFill>
                    <a:srgbClr val="FBFBFB"/>
                  </a:solidFill>
                  <a:latin typeface="Arial" charset="0"/>
                </a:rPr>
                <a:t>+</a:t>
              </a:r>
            </a:p>
          </p:txBody>
        </p:sp>
        <p:sp>
          <p:nvSpPr>
            <p:cNvPr id="20494" name="Rectangle 15"/>
            <p:cNvSpPr>
              <a:spLocks noChangeArrowheads="1"/>
            </p:cNvSpPr>
            <p:nvPr/>
          </p:nvSpPr>
          <p:spPr bwMode="auto">
            <a:xfrm>
              <a:off x="4357" y="1904"/>
              <a:ext cx="985"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400" b="1">
                  <a:solidFill>
                    <a:srgbClr val="000000"/>
                  </a:solidFill>
                </a:rPr>
                <a:t>X-ray Generator or Radioactive Source Creates Radiation</a:t>
              </a:r>
            </a:p>
          </p:txBody>
        </p:sp>
        <p:sp>
          <p:nvSpPr>
            <p:cNvPr id="20495" name="Rectangle 16"/>
            <p:cNvSpPr>
              <a:spLocks noChangeArrowheads="1"/>
            </p:cNvSpPr>
            <p:nvPr/>
          </p:nvSpPr>
          <p:spPr bwMode="auto">
            <a:xfrm>
              <a:off x="3535" y="3526"/>
              <a:ext cx="143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200" b="1">
                  <a:solidFill>
                    <a:srgbClr val="000000"/>
                  </a:solidFill>
                </a:rPr>
                <a:t>Exposure Recording Device</a:t>
              </a:r>
            </a:p>
          </p:txBody>
        </p:sp>
        <p:sp>
          <p:nvSpPr>
            <p:cNvPr id="20496" name="Rectangle 17"/>
            <p:cNvSpPr>
              <a:spLocks noChangeArrowheads="1"/>
            </p:cNvSpPr>
            <p:nvPr/>
          </p:nvSpPr>
          <p:spPr bwMode="auto">
            <a:xfrm>
              <a:off x="3600" y="3416"/>
              <a:ext cx="1160" cy="136"/>
            </a:xfrm>
            <a:prstGeom prst="rect">
              <a:avLst/>
            </a:prstGeom>
            <a:gradFill rotWithShape="0">
              <a:gsLst>
                <a:gs pos="0">
                  <a:srgbClr val="000000"/>
                </a:gs>
                <a:gs pos="50000">
                  <a:srgbClr val="CFCFCF"/>
                </a:gs>
                <a:gs pos="100000">
                  <a:srgbClr val="000000"/>
                </a:gs>
              </a:gsLst>
              <a:lin ang="0" scaled="1"/>
            </a:gradFill>
            <a:ln w="9525">
              <a:solidFill>
                <a:schemeClr val="tx1"/>
              </a:solidFill>
              <a:miter lim="800000"/>
              <a:headEnd/>
              <a:tailEnd/>
            </a:ln>
          </p:spPr>
          <p:txBody>
            <a:bodyPr anchor="ctr">
              <a:spAutoFit/>
            </a:bodyPr>
            <a:lstStyle/>
            <a:p>
              <a:pPr algn="ctr" fontAlgn="base">
                <a:spcBef>
                  <a:spcPct val="0"/>
                </a:spcBef>
                <a:spcAft>
                  <a:spcPct val="0"/>
                </a:spcAft>
              </a:pPr>
              <a:endParaRPr lang="en-IN" sz="2400">
                <a:solidFill>
                  <a:srgbClr val="FBFBFB"/>
                </a:solidFill>
                <a:latin typeface="Times New Roman" pitchFamily="18" charset="0"/>
              </a:endParaRPr>
            </a:p>
          </p:txBody>
        </p:sp>
        <p:sp>
          <p:nvSpPr>
            <p:cNvPr id="20497" name="Line 18"/>
            <p:cNvSpPr>
              <a:spLocks noChangeShapeType="1"/>
            </p:cNvSpPr>
            <p:nvPr/>
          </p:nvSpPr>
          <p:spPr bwMode="auto">
            <a:xfrm flipH="1">
              <a:off x="3672" y="2008"/>
              <a:ext cx="376" cy="1408"/>
            </a:xfrm>
            <a:prstGeom prst="line">
              <a:avLst/>
            </a:prstGeom>
            <a:noFill/>
            <a:ln w="28575">
              <a:solidFill>
                <a:srgbClr val="FFCC00"/>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0498" name="Line 19"/>
            <p:cNvSpPr>
              <a:spLocks noChangeShapeType="1"/>
            </p:cNvSpPr>
            <p:nvPr/>
          </p:nvSpPr>
          <p:spPr bwMode="auto">
            <a:xfrm flipH="1">
              <a:off x="3912" y="2016"/>
              <a:ext cx="176" cy="1384"/>
            </a:xfrm>
            <a:prstGeom prst="line">
              <a:avLst/>
            </a:prstGeom>
            <a:noFill/>
            <a:ln w="28575">
              <a:solidFill>
                <a:srgbClr val="FFCC00"/>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0499" name="Line 20"/>
            <p:cNvSpPr>
              <a:spLocks noChangeShapeType="1"/>
            </p:cNvSpPr>
            <p:nvPr/>
          </p:nvSpPr>
          <p:spPr bwMode="auto">
            <a:xfrm>
              <a:off x="4128" y="2008"/>
              <a:ext cx="8" cy="1408"/>
            </a:xfrm>
            <a:prstGeom prst="line">
              <a:avLst/>
            </a:prstGeom>
            <a:noFill/>
            <a:ln w="28575">
              <a:solidFill>
                <a:srgbClr val="FFCC00"/>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0500" name="Line 21"/>
            <p:cNvSpPr>
              <a:spLocks noChangeShapeType="1"/>
            </p:cNvSpPr>
            <p:nvPr/>
          </p:nvSpPr>
          <p:spPr bwMode="auto">
            <a:xfrm>
              <a:off x="4168" y="2016"/>
              <a:ext cx="176" cy="1392"/>
            </a:xfrm>
            <a:prstGeom prst="line">
              <a:avLst/>
            </a:prstGeom>
            <a:noFill/>
            <a:ln w="28575">
              <a:solidFill>
                <a:srgbClr val="FFCC00"/>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0501" name="Line 22"/>
            <p:cNvSpPr>
              <a:spLocks noChangeShapeType="1"/>
            </p:cNvSpPr>
            <p:nvPr/>
          </p:nvSpPr>
          <p:spPr bwMode="auto">
            <a:xfrm>
              <a:off x="4216" y="2016"/>
              <a:ext cx="352" cy="1376"/>
            </a:xfrm>
            <a:prstGeom prst="line">
              <a:avLst/>
            </a:prstGeom>
            <a:noFill/>
            <a:ln w="28575">
              <a:solidFill>
                <a:srgbClr val="FFCC00"/>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0502" name="AutoShape 23"/>
            <p:cNvSpPr>
              <a:spLocks noChangeArrowheads="1"/>
            </p:cNvSpPr>
            <p:nvPr/>
          </p:nvSpPr>
          <p:spPr bwMode="auto">
            <a:xfrm>
              <a:off x="3816" y="2696"/>
              <a:ext cx="624" cy="624"/>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endParaRPr lang="en-IN" sz="2400">
                <a:solidFill>
                  <a:srgbClr val="FBFBFB"/>
                </a:solidFill>
                <a:latin typeface="Times New Roman" pitchFamily="18" charset="0"/>
              </a:endParaRPr>
            </a:p>
          </p:txBody>
        </p:sp>
        <p:sp>
          <p:nvSpPr>
            <p:cNvPr id="20503" name="Rectangle 24"/>
            <p:cNvSpPr>
              <a:spLocks noChangeArrowheads="1"/>
            </p:cNvSpPr>
            <p:nvPr/>
          </p:nvSpPr>
          <p:spPr bwMode="auto">
            <a:xfrm>
              <a:off x="4565" y="2990"/>
              <a:ext cx="652"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lnSpc>
                  <a:spcPct val="50000"/>
                </a:lnSpc>
                <a:spcBef>
                  <a:spcPct val="50000"/>
                </a:spcBef>
                <a:spcAft>
                  <a:spcPct val="0"/>
                </a:spcAft>
              </a:pPr>
              <a:r>
                <a:rPr lang="en-US" sz="1400" b="1">
                  <a:solidFill>
                    <a:srgbClr val="000000"/>
                  </a:solidFill>
                </a:rPr>
                <a:t>Radiation </a:t>
              </a:r>
            </a:p>
            <a:p>
              <a:pPr algn="ctr" fontAlgn="base">
                <a:lnSpc>
                  <a:spcPct val="50000"/>
                </a:lnSpc>
                <a:spcBef>
                  <a:spcPct val="50000"/>
                </a:spcBef>
                <a:spcAft>
                  <a:spcPct val="0"/>
                </a:spcAft>
              </a:pPr>
              <a:r>
                <a:rPr lang="en-US" sz="1400" b="1">
                  <a:solidFill>
                    <a:srgbClr val="000000"/>
                  </a:solidFill>
                </a:rPr>
                <a:t>Penetrate </a:t>
              </a:r>
            </a:p>
            <a:p>
              <a:pPr algn="ctr" fontAlgn="base">
                <a:lnSpc>
                  <a:spcPct val="50000"/>
                </a:lnSpc>
                <a:spcBef>
                  <a:spcPct val="50000"/>
                </a:spcBef>
                <a:spcAft>
                  <a:spcPct val="0"/>
                </a:spcAft>
              </a:pPr>
              <a:r>
                <a:rPr lang="en-US" sz="1400" b="1">
                  <a:solidFill>
                    <a:srgbClr val="000000"/>
                  </a:solidFill>
                </a:rPr>
                <a:t>the Sample</a:t>
              </a:r>
            </a:p>
          </p:txBody>
        </p:sp>
        <p:sp>
          <p:nvSpPr>
            <p:cNvPr id="20504" name="Line 25"/>
            <p:cNvSpPr>
              <a:spLocks noChangeShapeType="1"/>
            </p:cNvSpPr>
            <p:nvPr/>
          </p:nvSpPr>
          <p:spPr bwMode="auto">
            <a:xfrm>
              <a:off x="3536" y="1304"/>
              <a:ext cx="0" cy="600"/>
            </a:xfrm>
            <a:prstGeom prst="line">
              <a:avLst/>
            </a:prstGeom>
            <a:noFill/>
            <a:ln w="2857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0505" name="Line 26"/>
            <p:cNvSpPr>
              <a:spLocks noChangeShapeType="1"/>
            </p:cNvSpPr>
            <p:nvPr/>
          </p:nvSpPr>
          <p:spPr bwMode="auto">
            <a:xfrm>
              <a:off x="5304" y="1296"/>
              <a:ext cx="0" cy="600"/>
            </a:xfrm>
            <a:prstGeom prst="line">
              <a:avLst/>
            </a:prstGeom>
            <a:noFill/>
            <a:ln w="2857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IN" sz="2400">
                <a:solidFill>
                  <a:srgbClr val="FBFBFB"/>
                </a:solidFill>
                <a:latin typeface="Times New Roman" pitchFamily="18" charset="0"/>
              </a:endParaRPr>
            </a:p>
          </p:txBody>
        </p:sp>
      </p:grpSp>
    </p:spTree>
    <p:extLst>
      <p:ext uri="{BB962C8B-B14F-4D97-AF65-F5344CB8AC3E}">
        <p14:creationId xmlns:p14="http://schemas.microsoft.com/office/powerpoint/2010/main" val="185663692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strips(downRight)">
                                      <p:cBhvr>
                                        <p:cTn id="7" dur="500"/>
                                        <p:tgtEl>
                                          <p:spTgt spid="21507">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strips(downRight)">
                                      <p:cBhvr>
                                        <p:cTn id="11" dur="500"/>
                                        <p:tgtEl>
                                          <p:spTgt spid="21507">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strips(downRight)">
                                      <p:cBhvr>
                                        <p:cTn id="15" dur="500"/>
                                        <p:tgtEl>
                                          <p:spTgt spid="21507">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Effect transition="in" filter="strips(downRight)">
                                      <p:cBhvr>
                                        <p:cTn id="19" dur="500"/>
                                        <p:tgtEl>
                                          <p:spTgt spid="21507">
                                            <p:txEl>
                                              <p:pRg st="3" end="3"/>
                                            </p:txEl>
                                          </p:spTgt>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p:txBody>
          <a:bodyPr/>
          <a:lstStyle/>
          <a:p>
            <a:pPr algn="ctr" eaLnBrk="1" hangingPunct="1"/>
            <a:r>
              <a:rPr lang="en-US" b="1" smtClean="0"/>
              <a:t>Imaging Modalities</a:t>
            </a:r>
          </a:p>
        </p:txBody>
      </p:sp>
      <p:sp>
        <p:nvSpPr>
          <p:cNvPr id="23559" name="Rectangle 7"/>
          <p:cNvSpPr>
            <a:spLocks noGrp="1" noChangeArrowheads="1"/>
          </p:cNvSpPr>
          <p:nvPr>
            <p:ph type="body" idx="1"/>
          </p:nvPr>
        </p:nvSpPr>
        <p:spPr/>
        <p:txBody>
          <a:bodyPr/>
          <a:lstStyle/>
          <a:p>
            <a:pPr eaLnBrk="1" hangingPunct="1">
              <a:lnSpc>
                <a:spcPct val="80000"/>
              </a:lnSpc>
              <a:buFont typeface="Wingdings" pitchFamily="2" charset="2"/>
              <a:buNone/>
            </a:pPr>
            <a:r>
              <a:rPr lang="en-US" sz="2400" smtClean="0"/>
              <a:t>	</a:t>
            </a:r>
            <a:r>
              <a:rPr lang="en-US" sz="2800" b="1" smtClean="0"/>
              <a:t>Several different imaging methods are available to display the final image in industrial radiography:</a:t>
            </a:r>
          </a:p>
          <a:p>
            <a:pPr lvl="1" eaLnBrk="1" hangingPunct="1">
              <a:buClr>
                <a:schemeClr val="tx1"/>
              </a:buClr>
              <a:buSzPct val="150000"/>
              <a:buFontTx/>
              <a:buChar char="•"/>
            </a:pPr>
            <a:r>
              <a:rPr lang="en-US" sz="2400" b="1" smtClean="0"/>
              <a:t>Film Radiography</a:t>
            </a:r>
          </a:p>
          <a:p>
            <a:pPr lvl="1" eaLnBrk="1" hangingPunct="1">
              <a:buClr>
                <a:schemeClr val="tx1"/>
              </a:buClr>
              <a:buSzPct val="150000"/>
              <a:buFontTx/>
              <a:buChar char="•"/>
            </a:pPr>
            <a:r>
              <a:rPr lang="en-US" sz="2400" b="1" smtClean="0"/>
              <a:t>Real Time Radiography</a:t>
            </a:r>
          </a:p>
          <a:p>
            <a:pPr lvl="1" eaLnBrk="1" hangingPunct="1">
              <a:buClr>
                <a:schemeClr val="tx1"/>
              </a:buClr>
              <a:buSzPct val="150000"/>
              <a:buFontTx/>
              <a:buChar char="•"/>
            </a:pPr>
            <a:r>
              <a:rPr lang="en-US" sz="2400" b="1" smtClean="0"/>
              <a:t>Computed Tomography (CT)</a:t>
            </a:r>
          </a:p>
          <a:p>
            <a:pPr lvl="1" eaLnBrk="1" hangingPunct="1">
              <a:buClr>
                <a:schemeClr val="tx1"/>
              </a:buClr>
              <a:buSzPct val="150000"/>
              <a:buFontTx/>
              <a:buChar char="•"/>
            </a:pPr>
            <a:r>
              <a:rPr lang="en-US" sz="2400" b="1" smtClean="0"/>
              <a:t>Digital Radiography (DR)</a:t>
            </a:r>
          </a:p>
          <a:p>
            <a:pPr lvl="1" eaLnBrk="1" hangingPunct="1">
              <a:buClr>
                <a:schemeClr val="tx1"/>
              </a:buClr>
              <a:buSzPct val="150000"/>
              <a:buFontTx/>
              <a:buChar char="•"/>
            </a:pPr>
            <a:r>
              <a:rPr lang="en-US" sz="2400" b="1" smtClean="0"/>
              <a:t>Computed Radiography (CR)	</a:t>
            </a:r>
            <a:r>
              <a:rPr lang="en-US" sz="2400" smtClean="0"/>
              <a:t> </a:t>
            </a:r>
            <a:endParaRPr lang="en-US" sz="2000" smtClean="0"/>
          </a:p>
        </p:txBody>
      </p:sp>
    </p:spTree>
    <p:extLst>
      <p:ext uri="{BB962C8B-B14F-4D97-AF65-F5344CB8AC3E}">
        <p14:creationId xmlns:p14="http://schemas.microsoft.com/office/powerpoint/2010/main" val="116231511"/>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3559">
                                            <p:txEl>
                                              <p:pRg st="0" end="0"/>
                                            </p:txEl>
                                          </p:spTgt>
                                        </p:tgtEl>
                                        <p:attrNameLst>
                                          <p:attrName>style.visibility</p:attrName>
                                        </p:attrNameLst>
                                      </p:cBhvr>
                                      <p:to>
                                        <p:strVal val="visible"/>
                                      </p:to>
                                    </p:set>
                                    <p:animEffect transition="in" filter="strips(downRight)">
                                      <p:cBhvr>
                                        <p:cTn id="7" dur="500"/>
                                        <p:tgtEl>
                                          <p:spTgt spid="2355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3559">
                                            <p:txEl>
                                              <p:pRg st="1" end="1"/>
                                            </p:txEl>
                                          </p:spTgt>
                                        </p:tgtEl>
                                        <p:attrNameLst>
                                          <p:attrName>style.visibility</p:attrName>
                                        </p:attrNameLst>
                                      </p:cBhvr>
                                      <p:to>
                                        <p:strVal val="visible"/>
                                      </p:to>
                                    </p:set>
                                    <p:animEffect transition="in" filter="strips(downRight)">
                                      <p:cBhvr>
                                        <p:cTn id="11" dur="500"/>
                                        <p:tgtEl>
                                          <p:spTgt spid="23559">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3559">
                                            <p:txEl>
                                              <p:pRg st="2" end="2"/>
                                            </p:txEl>
                                          </p:spTgt>
                                        </p:tgtEl>
                                        <p:attrNameLst>
                                          <p:attrName>style.visibility</p:attrName>
                                        </p:attrNameLst>
                                      </p:cBhvr>
                                      <p:to>
                                        <p:strVal val="visible"/>
                                      </p:to>
                                    </p:set>
                                    <p:animEffect transition="in" filter="strips(downRight)">
                                      <p:cBhvr>
                                        <p:cTn id="15" dur="500"/>
                                        <p:tgtEl>
                                          <p:spTgt spid="23559">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23559">
                                            <p:txEl>
                                              <p:pRg st="3" end="3"/>
                                            </p:txEl>
                                          </p:spTgt>
                                        </p:tgtEl>
                                        <p:attrNameLst>
                                          <p:attrName>style.visibility</p:attrName>
                                        </p:attrNameLst>
                                      </p:cBhvr>
                                      <p:to>
                                        <p:strVal val="visible"/>
                                      </p:to>
                                    </p:set>
                                    <p:animEffect transition="in" filter="strips(downRight)">
                                      <p:cBhvr>
                                        <p:cTn id="19" dur="500"/>
                                        <p:tgtEl>
                                          <p:spTgt spid="23559">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23559">
                                            <p:txEl>
                                              <p:pRg st="4" end="4"/>
                                            </p:txEl>
                                          </p:spTgt>
                                        </p:tgtEl>
                                        <p:attrNameLst>
                                          <p:attrName>style.visibility</p:attrName>
                                        </p:attrNameLst>
                                      </p:cBhvr>
                                      <p:to>
                                        <p:strVal val="visible"/>
                                      </p:to>
                                    </p:set>
                                    <p:animEffect transition="in" filter="strips(downRight)">
                                      <p:cBhvr>
                                        <p:cTn id="23" dur="500"/>
                                        <p:tgtEl>
                                          <p:spTgt spid="23559">
                                            <p:txEl>
                                              <p:pRg st="4" end="4"/>
                                            </p:txEl>
                                          </p:spTgt>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23559">
                                            <p:txEl>
                                              <p:pRg st="5" end="5"/>
                                            </p:txEl>
                                          </p:spTgt>
                                        </p:tgtEl>
                                        <p:attrNameLst>
                                          <p:attrName>style.visibility</p:attrName>
                                        </p:attrNameLst>
                                      </p:cBhvr>
                                      <p:to>
                                        <p:strVal val="visible"/>
                                      </p:to>
                                    </p:set>
                                    <p:animEffect transition="in" filter="strips(downRight)">
                                      <p:cBhvr>
                                        <p:cTn id="27" dur="500"/>
                                        <p:tgtEl>
                                          <p:spTgt spid="235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n-US" sz="4000" b="1" smtClean="0"/>
              <a:t>Film Radiography</a:t>
            </a:r>
          </a:p>
        </p:txBody>
      </p:sp>
      <p:sp>
        <p:nvSpPr>
          <p:cNvPr id="24579" name="Rectangle 3"/>
          <p:cNvSpPr>
            <a:spLocks noGrp="1" noChangeArrowheads="1"/>
          </p:cNvSpPr>
          <p:nvPr>
            <p:ph type="body" idx="1"/>
          </p:nvPr>
        </p:nvSpPr>
        <p:spPr>
          <a:xfrm>
            <a:off x="3708400" y="1790700"/>
            <a:ext cx="4762500" cy="1651000"/>
          </a:xfrm>
        </p:spPr>
        <p:txBody>
          <a:bodyPr/>
          <a:lstStyle/>
          <a:p>
            <a:pPr marL="228600" indent="-228600" eaLnBrk="1" hangingPunct="1">
              <a:lnSpc>
                <a:spcPct val="80000"/>
              </a:lnSpc>
              <a:buClr>
                <a:schemeClr val="tx1"/>
              </a:buClr>
              <a:buSzPct val="150000"/>
              <a:buFontTx/>
              <a:buChar char="•"/>
            </a:pPr>
            <a:r>
              <a:rPr lang="en-US" sz="2400" b="1" smtClean="0"/>
              <a:t>One of the most widely used and oldest imaging mediums in industrial radiography is radiographic film. </a:t>
            </a:r>
          </a:p>
        </p:txBody>
      </p:sp>
      <p:pic>
        <p:nvPicPr>
          <p:cNvPr id="24580" name="Picture 4" descr="Fil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3890963"/>
            <a:ext cx="2662237" cy="240506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5" descr="FilmPack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5" y="1792288"/>
            <a:ext cx="2665413" cy="19399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82" name="Rectangle 6"/>
          <p:cNvSpPr>
            <a:spLocks noChangeArrowheads="1"/>
          </p:cNvSpPr>
          <p:nvPr/>
        </p:nvSpPr>
        <p:spPr bwMode="auto">
          <a:xfrm>
            <a:off x="3695700" y="3176588"/>
            <a:ext cx="4978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fontAlgn="base">
              <a:lnSpc>
                <a:spcPct val="80000"/>
              </a:lnSpc>
              <a:spcBef>
                <a:spcPct val="40000"/>
              </a:spcBef>
              <a:spcAft>
                <a:spcPct val="0"/>
              </a:spcAft>
              <a:buSzPct val="150000"/>
              <a:buFontTx/>
              <a:buChar char="•"/>
            </a:pPr>
            <a:r>
              <a:rPr lang="en-US" sz="2400" b="1">
                <a:solidFill>
                  <a:srgbClr val="FBFBFB"/>
                </a:solidFill>
              </a:rPr>
              <a:t>Film contains microscopic material called silver bromide. </a:t>
            </a:r>
          </a:p>
          <a:p>
            <a:pPr marL="228600" indent="-228600" fontAlgn="base">
              <a:lnSpc>
                <a:spcPct val="80000"/>
              </a:lnSpc>
              <a:spcBef>
                <a:spcPct val="40000"/>
              </a:spcBef>
              <a:spcAft>
                <a:spcPct val="0"/>
              </a:spcAft>
              <a:buSzPct val="150000"/>
              <a:buFontTx/>
              <a:buChar char="•"/>
            </a:pPr>
            <a:r>
              <a:rPr lang="en-US" sz="2400" b="1">
                <a:solidFill>
                  <a:srgbClr val="FBFBFB"/>
                </a:solidFill>
              </a:rPr>
              <a:t>Once exposed to radiation and developed in a darkroom, silver bromide turns to black metallic silver which forms the image.</a:t>
            </a:r>
          </a:p>
        </p:txBody>
      </p:sp>
    </p:spTree>
    <p:extLst>
      <p:ext uri="{BB962C8B-B14F-4D97-AF65-F5344CB8AC3E}">
        <p14:creationId xmlns:p14="http://schemas.microsoft.com/office/powerpoint/2010/main" val="2748342650"/>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p:cTn id="7" dur="500" fill="hold"/>
                                        <p:tgtEl>
                                          <p:spTgt spid="24581"/>
                                        </p:tgtEl>
                                        <p:attrNameLst>
                                          <p:attrName>ppt_w</p:attrName>
                                        </p:attrNameLst>
                                      </p:cBhvr>
                                      <p:tavLst>
                                        <p:tav tm="0">
                                          <p:val>
                                            <p:fltVal val="0"/>
                                          </p:val>
                                        </p:tav>
                                        <p:tav tm="100000">
                                          <p:val>
                                            <p:strVal val="#ppt_w"/>
                                          </p:val>
                                        </p:tav>
                                      </p:tavLst>
                                    </p:anim>
                                    <p:anim calcmode="lin" valueType="num">
                                      <p:cBhvr>
                                        <p:cTn id="8" dur="500" fill="hold"/>
                                        <p:tgtEl>
                                          <p:spTgt spid="24581"/>
                                        </p:tgtEl>
                                        <p:attrNameLst>
                                          <p:attrName>ppt_h</p:attrName>
                                        </p:attrNameLst>
                                      </p:cBhvr>
                                      <p:tavLst>
                                        <p:tav tm="0">
                                          <p:val>
                                            <p:fltVal val="0"/>
                                          </p:val>
                                        </p:tav>
                                        <p:tav tm="100000">
                                          <p:val>
                                            <p:strVal val="#ppt_h"/>
                                          </p:val>
                                        </p:tav>
                                      </p:tavLst>
                                    </p:anim>
                                    <p:animEffect transition="in" filter="fade">
                                      <p:cBhvr>
                                        <p:cTn id="9" dur="500"/>
                                        <p:tgtEl>
                                          <p:spTgt spid="24581"/>
                                        </p:tgtEl>
                                      </p:cBhvr>
                                    </p:animEffect>
                                  </p:childTnLst>
                                </p:cTn>
                              </p:par>
                            </p:childTnLst>
                          </p:cTn>
                        </p:par>
                        <p:par>
                          <p:cTn id="10" fill="hold" nodeType="afterGroup">
                            <p:stCondLst>
                              <p:cond delay="500"/>
                            </p:stCondLst>
                            <p:childTnLst>
                              <p:par>
                                <p:cTn id="11" presetID="18" presetClass="entr" presetSubtype="6" fill="hold" grpId="0" nodeType="after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Effect transition="in" filter="strips(downRight)">
                                      <p:cBhvr>
                                        <p:cTn id="13" dur="500"/>
                                        <p:tgtEl>
                                          <p:spTgt spid="2457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24580"/>
                                        </p:tgtEl>
                                        <p:attrNameLst>
                                          <p:attrName>style.visibility</p:attrName>
                                        </p:attrNameLst>
                                      </p:cBhvr>
                                      <p:to>
                                        <p:strVal val="visible"/>
                                      </p:to>
                                    </p:set>
                                    <p:anim calcmode="lin" valueType="num">
                                      <p:cBhvr>
                                        <p:cTn id="18" dur="500" fill="hold"/>
                                        <p:tgtEl>
                                          <p:spTgt spid="24580"/>
                                        </p:tgtEl>
                                        <p:attrNameLst>
                                          <p:attrName>ppt_w</p:attrName>
                                        </p:attrNameLst>
                                      </p:cBhvr>
                                      <p:tavLst>
                                        <p:tav tm="0">
                                          <p:val>
                                            <p:fltVal val="0"/>
                                          </p:val>
                                        </p:tav>
                                        <p:tav tm="100000">
                                          <p:val>
                                            <p:strVal val="#ppt_w"/>
                                          </p:val>
                                        </p:tav>
                                      </p:tavLst>
                                    </p:anim>
                                    <p:anim calcmode="lin" valueType="num">
                                      <p:cBhvr>
                                        <p:cTn id="19" dur="500" fill="hold"/>
                                        <p:tgtEl>
                                          <p:spTgt spid="24580"/>
                                        </p:tgtEl>
                                        <p:attrNameLst>
                                          <p:attrName>ppt_h</p:attrName>
                                        </p:attrNameLst>
                                      </p:cBhvr>
                                      <p:tavLst>
                                        <p:tav tm="0">
                                          <p:val>
                                            <p:fltVal val="0"/>
                                          </p:val>
                                        </p:tav>
                                        <p:tav tm="100000">
                                          <p:val>
                                            <p:strVal val="#ppt_h"/>
                                          </p:val>
                                        </p:tav>
                                      </p:tavLst>
                                    </p:anim>
                                    <p:animEffect transition="in" filter="fade">
                                      <p:cBhvr>
                                        <p:cTn id="20" dur="500"/>
                                        <p:tgtEl>
                                          <p:spTgt spid="24580"/>
                                        </p:tgtEl>
                                      </p:cBhvr>
                                    </p:animEffect>
                                  </p:childTnLst>
                                </p:cTn>
                              </p:par>
                            </p:childTnLst>
                          </p:cTn>
                        </p:par>
                        <p:par>
                          <p:cTn id="21" fill="hold" nodeType="afterGroup">
                            <p:stCondLst>
                              <p:cond delay="500"/>
                            </p:stCondLst>
                            <p:childTnLst>
                              <p:par>
                                <p:cTn id="22" presetID="18" presetClass="entr" presetSubtype="6" fill="hold" grpId="0" nodeType="afterEffect">
                                  <p:stCondLst>
                                    <p:cond delay="0"/>
                                  </p:stCondLst>
                                  <p:childTnLst>
                                    <p:set>
                                      <p:cBhvr>
                                        <p:cTn id="23" dur="1" fill="hold">
                                          <p:stCondLst>
                                            <p:cond delay="0"/>
                                          </p:stCondLst>
                                        </p:cTn>
                                        <p:tgtEl>
                                          <p:spTgt spid="24582">
                                            <p:txEl>
                                              <p:pRg st="0" end="0"/>
                                            </p:txEl>
                                          </p:spTgt>
                                        </p:tgtEl>
                                        <p:attrNameLst>
                                          <p:attrName>style.visibility</p:attrName>
                                        </p:attrNameLst>
                                      </p:cBhvr>
                                      <p:to>
                                        <p:strVal val="visible"/>
                                      </p:to>
                                    </p:set>
                                    <p:animEffect transition="in" filter="strips(downRight)">
                                      <p:cBhvr>
                                        <p:cTn id="24" dur="500"/>
                                        <p:tgtEl>
                                          <p:spTgt spid="24582">
                                            <p:txEl>
                                              <p:pRg st="0" end="0"/>
                                            </p:txEl>
                                          </p:spTgt>
                                        </p:tgtEl>
                                      </p:cBhvr>
                                    </p:animEffect>
                                  </p:childTnLst>
                                </p:cTn>
                              </p:par>
                            </p:childTnLst>
                          </p:cTn>
                        </p:par>
                        <p:par>
                          <p:cTn id="25" fill="hold" nodeType="afterGroup">
                            <p:stCondLst>
                              <p:cond delay="1000"/>
                            </p:stCondLst>
                            <p:childTnLst>
                              <p:par>
                                <p:cTn id="26" presetID="18" presetClass="entr" presetSubtype="6" fill="hold" grpId="0" nodeType="afterEffect">
                                  <p:stCondLst>
                                    <p:cond delay="0"/>
                                  </p:stCondLst>
                                  <p:childTnLst>
                                    <p:set>
                                      <p:cBhvr>
                                        <p:cTn id="27" dur="1" fill="hold">
                                          <p:stCondLst>
                                            <p:cond delay="0"/>
                                          </p:stCondLst>
                                        </p:cTn>
                                        <p:tgtEl>
                                          <p:spTgt spid="24582">
                                            <p:txEl>
                                              <p:pRg st="1" end="1"/>
                                            </p:txEl>
                                          </p:spTgt>
                                        </p:tgtEl>
                                        <p:attrNameLst>
                                          <p:attrName>style.visibility</p:attrName>
                                        </p:attrNameLst>
                                      </p:cBhvr>
                                      <p:to>
                                        <p:strVal val="visible"/>
                                      </p:to>
                                    </p:set>
                                    <p:animEffect transition="in" filter="strips(downRight)">
                                      <p:cBhvr>
                                        <p:cTn id="28" dur="500"/>
                                        <p:tgtEl>
                                          <p:spTgt spid="245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2"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en-US" sz="4000" b="1" smtClean="0"/>
              <a:t>Film Radiography (cont.)</a:t>
            </a:r>
          </a:p>
        </p:txBody>
      </p:sp>
      <p:sp>
        <p:nvSpPr>
          <p:cNvPr id="25603" name="Rectangle 3"/>
          <p:cNvSpPr>
            <a:spLocks noGrp="1" noChangeArrowheads="1"/>
          </p:cNvSpPr>
          <p:nvPr>
            <p:ph type="body" idx="1"/>
          </p:nvPr>
        </p:nvSpPr>
        <p:spPr>
          <a:xfrm>
            <a:off x="609600" y="1600200"/>
            <a:ext cx="8216900" cy="1943100"/>
          </a:xfrm>
        </p:spPr>
        <p:txBody>
          <a:bodyPr/>
          <a:lstStyle/>
          <a:p>
            <a:pPr eaLnBrk="1" hangingPunct="1">
              <a:lnSpc>
                <a:spcPct val="80000"/>
              </a:lnSpc>
              <a:spcBef>
                <a:spcPct val="40000"/>
              </a:spcBef>
              <a:buClr>
                <a:schemeClr val="tx1"/>
              </a:buClr>
              <a:buSzPct val="150000"/>
              <a:buFontTx/>
              <a:buChar char="•"/>
            </a:pPr>
            <a:r>
              <a:rPr lang="en-US" sz="2400" b="1" smtClean="0"/>
              <a:t>Film must be protected from visible light.  Light, just like x-rays and gamma rays, can expose film. Film is loaded in a “light proof” cassette in a darkroom. </a:t>
            </a:r>
          </a:p>
          <a:p>
            <a:pPr eaLnBrk="1" hangingPunct="1">
              <a:lnSpc>
                <a:spcPct val="80000"/>
              </a:lnSpc>
              <a:spcBef>
                <a:spcPct val="40000"/>
              </a:spcBef>
              <a:buClr>
                <a:schemeClr val="tx1"/>
              </a:buClr>
              <a:buSzPct val="150000"/>
              <a:buFontTx/>
              <a:buChar char="•"/>
            </a:pPr>
            <a:r>
              <a:rPr lang="en-US" sz="2400" b="1" smtClean="0"/>
              <a:t>This cassette is then placed on the specimen opposite the source of radiation.  Film is often placed between screens to intensify radiation.</a:t>
            </a:r>
          </a:p>
        </p:txBody>
      </p:sp>
      <p:pic>
        <p:nvPicPr>
          <p:cNvPr id="25605" name="Picture 5" descr="cassette-screen-fil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63" y="3873500"/>
            <a:ext cx="3538537" cy="26543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07" name="Picture 7" descr="film-inside-vesse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300" y="3860800"/>
            <a:ext cx="3548063" cy="2660650"/>
          </a:xfrm>
          <a:prstGeom prst="rect">
            <a:avLst/>
          </a:prstGeom>
          <a:solidFill>
            <a:srgbClr val="000000"/>
          </a:solidFill>
          <a:ln w="25400">
            <a:solidFill>
              <a:srgbClr val="000000"/>
            </a:solidFill>
            <a:miter lim="800000"/>
            <a:headEnd/>
            <a:tailEnd/>
          </a:ln>
        </p:spPr>
      </p:pic>
    </p:spTree>
    <p:extLst>
      <p:ext uri="{BB962C8B-B14F-4D97-AF65-F5344CB8AC3E}">
        <p14:creationId xmlns:p14="http://schemas.microsoft.com/office/powerpoint/2010/main" val="1634318191"/>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trips(downRight)">
                                      <p:cBhvr>
                                        <p:cTn id="7" dur="500"/>
                                        <p:tgtEl>
                                          <p:spTgt spid="2560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Effect transition="in" filter="strips(downRight)">
                                      <p:cBhvr>
                                        <p:cTn id="11" dur="500"/>
                                        <p:tgtEl>
                                          <p:spTgt spid="25603">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25605"/>
                                        </p:tgtEl>
                                        <p:attrNameLst>
                                          <p:attrName>style.visibility</p:attrName>
                                        </p:attrNameLst>
                                      </p:cBhvr>
                                      <p:to>
                                        <p:strVal val="visible"/>
                                      </p:to>
                                    </p:set>
                                    <p:animEffect transition="in" filter="wipe(up)">
                                      <p:cBhvr>
                                        <p:cTn id="15" dur="500"/>
                                        <p:tgtEl>
                                          <p:spTgt spid="25605"/>
                                        </p:tgtEl>
                                      </p:cBhvr>
                                    </p:animEffect>
                                  </p:childTnLst>
                                </p:cTn>
                              </p:par>
                            </p:childTnLst>
                          </p:cTn>
                        </p:par>
                        <p:par>
                          <p:cTn id="16" fill="hold" nodeType="afterGroup">
                            <p:stCondLst>
                              <p:cond delay="1500"/>
                            </p:stCondLst>
                            <p:childTnLst>
                              <p:par>
                                <p:cTn id="17" presetID="12" presetClass="entr" presetSubtype="1" fill="hold" nodeType="afterEffect">
                                  <p:stCondLst>
                                    <p:cond delay="0"/>
                                  </p:stCondLst>
                                  <p:childTnLst>
                                    <p:set>
                                      <p:cBhvr>
                                        <p:cTn id="18" dur="1" fill="hold">
                                          <p:stCondLst>
                                            <p:cond delay="0"/>
                                          </p:stCondLst>
                                        </p:cTn>
                                        <p:tgtEl>
                                          <p:spTgt spid="25607"/>
                                        </p:tgtEl>
                                        <p:attrNameLst>
                                          <p:attrName>style.visibility</p:attrName>
                                        </p:attrNameLst>
                                      </p:cBhvr>
                                      <p:to>
                                        <p:strVal val="visible"/>
                                      </p:to>
                                    </p:set>
                                    <p:animEffect transition="in" filter="slide(fromTop)">
                                      <p:cBhvr>
                                        <p:cTn id="19" dur="5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7770" y="497840"/>
            <a:ext cx="4029710" cy="695960"/>
          </a:xfrm>
          <a:prstGeom prst="rect">
            <a:avLst/>
          </a:prstGeom>
        </p:spPr>
        <p:txBody>
          <a:bodyPr vert="horz" wrap="square" lIns="0" tIns="12700" rIns="0" bIns="0" rtlCol="0">
            <a:spAutoFit/>
          </a:bodyPr>
          <a:lstStyle/>
          <a:p>
            <a:pPr marL="12700">
              <a:lnSpc>
                <a:spcPct val="100000"/>
              </a:lnSpc>
              <a:spcBef>
                <a:spcPts val="100"/>
              </a:spcBef>
              <a:tabLst>
                <a:tab pos="1689735" algn="l"/>
              </a:tabLst>
            </a:pPr>
            <a:r>
              <a:rPr sz="4400" spc="-5" dirty="0">
                <a:latin typeface="Arial"/>
                <a:cs typeface="Arial"/>
              </a:rPr>
              <a:t>Types	of</a:t>
            </a:r>
            <a:r>
              <a:rPr sz="4400" spc="-80" dirty="0">
                <a:latin typeface="Arial"/>
                <a:cs typeface="Arial"/>
              </a:rPr>
              <a:t> </a:t>
            </a:r>
            <a:r>
              <a:rPr sz="4400" spc="-10" dirty="0">
                <a:latin typeface="Arial"/>
                <a:cs typeface="Arial"/>
              </a:rPr>
              <a:t>Waves</a:t>
            </a:r>
            <a:endParaRPr sz="4400">
              <a:latin typeface="Arial"/>
              <a:cs typeface="Arial"/>
            </a:endParaRPr>
          </a:p>
        </p:txBody>
      </p:sp>
      <p:sp>
        <p:nvSpPr>
          <p:cNvPr id="3" name="object 3"/>
          <p:cNvSpPr txBox="1"/>
          <p:nvPr/>
        </p:nvSpPr>
        <p:spPr>
          <a:xfrm>
            <a:off x="535940" y="1616709"/>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a:t>
            </a:r>
            <a:endParaRPr sz="2000">
              <a:latin typeface="Times New Roman"/>
              <a:cs typeface="Times New Roman"/>
            </a:endParaRPr>
          </a:p>
        </p:txBody>
      </p:sp>
      <p:sp>
        <p:nvSpPr>
          <p:cNvPr id="4" name="object 4"/>
          <p:cNvSpPr txBox="1"/>
          <p:nvPr/>
        </p:nvSpPr>
        <p:spPr>
          <a:xfrm>
            <a:off x="878839" y="1633220"/>
            <a:ext cx="7717790"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In </a:t>
            </a:r>
            <a:r>
              <a:rPr sz="2000" spc="-5" dirty="0">
                <a:latin typeface="Times New Roman"/>
                <a:cs typeface="Times New Roman"/>
              </a:rPr>
              <a:t>solids, </a:t>
            </a:r>
            <a:r>
              <a:rPr sz="2000" dirty="0">
                <a:latin typeface="Times New Roman"/>
                <a:cs typeface="Times New Roman"/>
              </a:rPr>
              <a:t>sound waves can propagate </a:t>
            </a:r>
            <a:r>
              <a:rPr sz="2000" spc="-5" dirty="0">
                <a:latin typeface="Times New Roman"/>
                <a:cs typeface="Times New Roman"/>
              </a:rPr>
              <a:t>in </a:t>
            </a:r>
            <a:r>
              <a:rPr sz="2000" dirty="0">
                <a:latin typeface="Times New Roman"/>
                <a:cs typeface="Times New Roman"/>
              </a:rPr>
              <a:t>four </a:t>
            </a:r>
            <a:r>
              <a:rPr sz="2000" spc="-5" dirty="0">
                <a:latin typeface="Times New Roman"/>
                <a:cs typeface="Times New Roman"/>
              </a:rPr>
              <a:t>principle modes that</a:t>
            </a:r>
            <a:r>
              <a:rPr sz="2000" spc="80" dirty="0">
                <a:latin typeface="Times New Roman"/>
                <a:cs typeface="Times New Roman"/>
              </a:rPr>
              <a:t> </a:t>
            </a:r>
            <a:r>
              <a:rPr sz="2000" dirty="0">
                <a:latin typeface="Times New Roman"/>
                <a:cs typeface="Times New Roman"/>
              </a:rPr>
              <a:t>are</a:t>
            </a:r>
            <a:endParaRPr sz="2000">
              <a:latin typeface="Times New Roman"/>
              <a:cs typeface="Times New Roman"/>
            </a:endParaRPr>
          </a:p>
        </p:txBody>
      </p:sp>
      <p:sp>
        <p:nvSpPr>
          <p:cNvPr id="5" name="object 5"/>
          <p:cNvSpPr txBox="1"/>
          <p:nvPr/>
        </p:nvSpPr>
        <p:spPr>
          <a:xfrm>
            <a:off x="878839" y="1938020"/>
            <a:ext cx="7720330" cy="939800"/>
          </a:xfrm>
          <a:prstGeom prst="rect">
            <a:avLst/>
          </a:prstGeom>
        </p:spPr>
        <p:txBody>
          <a:bodyPr vert="horz" wrap="square" lIns="0" tIns="12700" rIns="0" bIns="0" rtlCol="0">
            <a:spAutoFit/>
          </a:bodyPr>
          <a:lstStyle/>
          <a:p>
            <a:pPr marL="12700" marR="5080" algn="just">
              <a:lnSpc>
                <a:spcPct val="100000"/>
              </a:lnSpc>
              <a:spcBef>
                <a:spcPts val="100"/>
              </a:spcBef>
            </a:pPr>
            <a:r>
              <a:rPr sz="2000" spc="-5" dirty="0">
                <a:latin typeface="Times New Roman"/>
                <a:cs typeface="Times New Roman"/>
              </a:rPr>
              <a:t>based </a:t>
            </a:r>
            <a:r>
              <a:rPr sz="2000" dirty="0">
                <a:latin typeface="Times New Roman"/>
                <a:cs typeface="Times New Roman"/>
              </a:rPr>
              <a:t>on </a:t>
            </a:r>
            <a:r>
              <a:rPr sz="2000" spc="-5" dirty="0">
                <a:latin typeface="Times New Roman"/>
                <a:cs typeface="Times New Roman"/>
              </a:rPr>
              <a:t>the </a:t>
            </a:r>
            <a:r>
              <a:rPr sz="2000" dirty="0">
                <a:latin typeface="Times New Roman"/>
                <a:cs typeface="Times New Roman"/>
              </a:rPr>
              <a:t>way </a:t>
            </a:r>
            <a:r>
              <a:rPr sz="2000" spc="-5" dirty="0">
                <a:latin typeface="Times New Roman"/>
                <a:cs typeface="Times New Roman"/>
              </a:rPr>
              <a:t>the particles oscillate. </a:t>
            </a:r>
            <a:r>
              <a:rPr sz="2000" dirty="0">
                <a:latin typeface="Times New Roman"/>
                <a:cs typeface="Times New Roman"/>
              </a:rPr>
              <a:t>Sound </a:t>
            </a:r>
            <a:r>
              <a:rPr sz="2000" spc="-5" dirty="0">
                <a:latin typeface="Times New Roman"/>
                <a:cs typeface="Times New Roman"/>
              </a:rPr>
              <a:t>can </a:t>
            </a:r>
            <a:r>
              <a:rPr sz="2000" dirty="0">
                <a:latin typeface="Times New Roman"/>
                <a:cs typeface="Times New Roman"/>
              </a:rPr>
              <a:t>propagate </a:t>
            </a:r>
            <a:r>
              <a:rPr sz="2000" spc="-5" dirty="0">
                <a:latin typeface="Times New Roman"/>
                <a:cs typeface="Times New Roman"/>
              </a:rPr>
              <a:t>as   longitudinal waves, shear waves, </a:t>
            </a:r>
            <a:r>
              <a:rPr sz="2000" dirty="0">
                <a:latin typeface="Times New Roman"/>
                <a:cs typeface="Times New Roman"/>
              </a:rPr>
              <a:t>surface waves, and </a:t>
            </a:r>
            <a:r>
              <a:rPr sz="2000" spc="-5" dirty="0">
                <a:latin typeface="Times New Roman"/>
                <a:cs typeface="Times New Roman"/>
              </a:rPr>
              <a:t>in thin </a:t>
            </a:r>
            <a:r>
              <a:rPr sz="2000" spc="-10" dirty="0">
                <a:latin typeface="Times New Roman"/>
                <a:cs typeface="Times New Roman"/>
              </a:rPr>
              <a:t>materials </a:t>
            </a:r>
            <a:r>
              <a:rPr sz="2000" dirty="0">
                <a:latin typeface="Times New Roman"/>
                <a:cs typeface="Times New Roman"/>
              </a:rPr>
              <a:t>as  </a:t>
            </a:r>
            <a:r>
              <a:rPr sz="2000" spc="-5" dirty="0">
                <a:latin typeface="Times New Roman"/>
                <a:cs typeface="Times New Roman"/>
              </a:rPr>
              <a:t>plate waves. </a:t>
            </a:r>
            <a:r>
              <a:rPr sz="2000" b="1" i="1" dirty="0">
                <a:latin typeface="Times New Roman"/>
                <a:cs typeface="Times New Roman"/>
              </a:rPr>
              <a:t>Longitudinal and </a:t>
            </a:r>
            <a:r>
              <a:rPr sz="2000" b="1" i="1" spc="-5" dirty="0">
                <a:latin typeface="Times New Roman"/>
                <a:cs typeface="Times New Roman"/>
              </a:rPr>
              <a:t>shear waves </a:t>
            </a:r>
            <a:r>
              <a:rPr sz="2000" b="1" i="1" dirty="0">
                <a:latin typeface="Times New Roman"/>
                <a:cs typeface="Times New Roman"/>
              </a:rPr>
              <a:t>are </a:t>
            </a:r>
            <a:r>
              <a:rPr sz="2000" b="1" i="1" spc="-5" dirty="0">
                <a:latin typeface="Times New Roman"/>
                <a:cs typeface="Times New Roman"/>
              </a:rPr>
              <a:t>the two</a:t>
            </a:r>
            <a:r>
              <a:rPr sz="2000" b="1" i="1" spc="355" dirty="0">
                <a:latin typeface="Times New Roman"/>
                <a:cs typeface="Times New Roman"/>
              </a:rPr>
              <a:t> </a:t>
            </a:r>
            <a:r>
              <a:rPr sz="2000" b="1" i="1" dirty="0">
                <a:latin typeface="Times New Roman"/>
                <a:cs typeface="Times New Roman"/>
              </a:rPr>
              <a:t>modes of</a:t>
            </a:r>
            <a:endParaRPr sz="2000">
              <a:latin typeface="Times New Roman"/>
              <a:cs typeface="Times New Roman"/>
            </a:endParaRPr>
          </a:p>
        </p:txBody>
      </p:sp>
      <p:sp>
        <p:nvSpPr>
          <p:cNvPr id="6" name="object 6"/>
          <p:cNvSpPr txBox="1"/>
          <p:nvPr/>
        </p:nvSpPr>
        <p:spPr>
          <a:xfrm>
            <a:off x="878839" y="2791460"/>
            <a:ext cx="7715884" cy="1065530"/>
          </a:xfrm>
          <a:prstGeom prst="rect">
            <a:avLst/>
          </a:prstGeom>
        </p:spPr>
        <p:txBody>
          <a:bodyPr vert="horz" wrap="square" lIns="0" tIns="74930" rIns="0" bIns="0" rtlCol="0">
            <a:spAutoFit/>
          </a:bodyPr>
          <a:lstStyle/>
          <a:p>
            <a:pPr marL="12700">
              <a:lnSpc>
                <a:spcPct val="100000"/>
              </a:lnSpc>
              <a:spcBef>
                <a:spcPts val="590"/>
              </a:spcBef>
            </a:pPr>
            <a:r>
              <a:rPr sz="2000" b="1" i="1" dirty="0">
                <a:latin typeface="Times New Roman"/>
                <a:cs typeface="Times New Roman"/>
              </a:rPr>
              <a:t>propagation most </a:t>
            </a:r>
            <a:r>
              <a:rPr sz="2000" b="1" i="1" spc="-5" dirty="0">
                <a:latin typeface="Times New Roman"/>
                <a:cs typeface="Times New Roman"/>
              </a:rPr>
              <a:t>widely used </a:t>
            </a:r>
            <a:r>
              <a:rPr sz="2000" b="1" i="1" dirty="0">
                <a:latin typeface="Times New Roman"/>
                <a:cs typeface="Times New Roman"/>
              </a:rPr>
              <a:t>in </a:t>
            </a:r>
            <a:r>
              <a:rPr sz="2000" b="1" i="1" spc="-5" dirty="0">
                <a:latin typeface="Times New Roman"/>
                <a:cs typeface="Times New Roman"/>
              </a:rPr>
              <a:t>ultrasonic</a:t>
            </a:r>
            <a:r>
              <a:rPr sz="2000" b="1" i="1" spc="15" dirty="0">
                <a:latin typeface="Times New Roman"/>
                <a:cs typeface="Times New Roman"/>
              </a:rPr>
              <a:t> </a:t>
            </a:r>
            <a:r>
              <a:rPr sz="2000" b="1" i="1" spc="-5" dirty="0">
                <a:latin typeface="Times New Roman"/>
                <a:cs typeface="Times New Roman"/>
              </a:rPr>
              <a:t>testing.</a:t>
            </a:r>
            <a:endParaRPr sz="2000">
              <a:latin typeface="Times New Roman"/>
              <a:cs typeface="Times New Roman"/>
            </a:endParaRPr>
          </a:p>
          <a:p>
            <a:pPr marL="12700" marR="5080">
              <a:lnSpc>
                <a:spcPct val="100000"/>
              </a:lnSpc>
              <a:spcBef>
                <a:spcPts val="489"/>
              </a:spcBef>
            </a:pPr>
            <a:r>
              <a:rPr sz="2000" dirty="0">
                <a:latin typeface="Times New Roman"/>
                <a:cs typeface="Times New Roman"/>
              </a:rPr>
              <a:t>The </a:t>
            </a:r>
            <a:r>
              <a:rPr sz="2000" spc="-5" dirty="0">
                <a:latin typeface="Times New Roman"/>
                <a:cs typeface="Times New Roman"/>
              </a:rPr>
              <a:t>particle </a:t>
            </a:r>
            <a:r>
              <a:rPr sz="2000" spc="-10" dirty="0">
                <a:latin typeface="Times New Roman"/>
                <a:cs typeface="Times New Roman"/>
              </a:rPr>
              <a:t>movement </a:t>
            </a:r>
            <a:r>
              <a:rPr sz="2000" dirty="0">
                <a:latin typeface="Times New Roman"/>
                <a:cs typeface="Times New Roman"/>
              </a:rPr>
              <a:t>responsible for </a:t>
            </a:r>
            <a:r>
              <a:rPr sz="2000" spc="-5" dirty="0">
                <a:latin typeface="Times New Roman"/>
                <a:cs typeface="Times New Roman"/>
              </a:rPr>
              <a:t>the </a:t>
            </a:r>
            <a:r>
              <a:rPr sz="2000" dirty="0">
                <a:latin typeface="Times New Roman"/>
                <a:cs typeface="Times New Roman"/>
              </a:rPr>
              <a:t>propagation of </a:t>
            </a:r>
            <a:r>
              <a:rPr sz="2000" spc="-5" dirty="0">
                <a:latin typeface="Times New Roman"/>
                <a:cs typeface="Times New Roman"/>
              </a:rPr>
              <a:t>longitudinal </a:t>
            </a:r>
            <a:r>
              <a:rPr sz="2000" dirty="0">
                <a:latin typeface="Times New Roman"/>
                <a:cs typeface="Times New Roman"/>
              </a:rPr>
              <a:t>and  </a:t>
            </a:r>
            <a:r>
              <a:rPr sz="2000" spc="-5" dirty="0">
                <a:latin typeface="Times New Roman"/>
                <a:cs typeface="Times New Roman"/>
              </a:rPr>
              <a:t>shear </a:t>
            </a:r>
            <a:r>
              <a:rPr sz="2000" dirty="0">
                <a:latin typeface="Times New Roman"/>
                <a:cs typeface="Times New Roman"/>
              </a:rPr>
              <a:t>waves </a:t>
            </a:r>
            <a:r>
              <a:rPr sz="2000" spc="-5" dirty="0">
                <a:latin typeface="Times New Roman"/>
                <a:cs typeface="Times New Roman"/>
              </a:rPr>
              <a:t>is illustrated</a:t>
            </a:r>
            <a:r>
              <a:rPr sz="2000" spc="10" dirty="0">
                <a:latin typeface="Times New Roman"/>
                <a:cs typeface="Times New Roman"/>
              </a:rPr>
              <a:t> </a:t>
            </a:r>
            <a:r>
              <a:rPr sz="2000" dirty="0">
                <a:latin typeface="Times New Roman"/>
                <a:cs typeface="Times New Roman"/>
              </a:rPr>
              <a:t>below.</a:t>
            </a:r>
            <a:endParaRPr sz="2000">
              <a:latin typeface="Times New Roman"/>
              <a:cs typeface="Times New Roman"/>
            </a:endParaRPr>
          </a:p>
        </p:txBody>
      </p:sp>
      <p:sp>
        <p:nvSpPr>
          <p:cNvPr id="7" name="object 7"/>
          <p:cNvSpPr txBox="1"/>
          <p:nvPr/>
        </p:nvSpPr>
        <p:spPr>
          <a:xfrm>
            <a:off x="535940" y="3205479"/>
            <a:ext cx="114935"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Times New Roman"/>
                <a:cs typeface="Times New Roman"/>
              </a:rPr>
              <a:t>•</a:t>
            </a:r>
            <a:endParaRPr sz="2000">
              <a:latin typeface="Times New Roman"/>
              <a:cs typeface="Times New Roman"/>
            </a:endParaRPr>
          </a:p>
        </p:txBody>
      </p:sp>
    </p:spTree>
    <p:extLst>
      <p:ext uri="{BB962C8B-B14F-4D97-AF65-F5344CB8AC3E}">
        <p14:creationId xmlns:p14="http://schemas.microsoft.com/office/powerpoint/2010/main" val="6879977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sz="4000" b="1" smtClean="0"/>
              <a:t>Film Radiography (cont.)</a:t>
            </a:r>
          </a:p>
        </p:txBody>
      </p:sp>
      <p:sp>
        <p:nvSpPr>
          <p:cNvPr id="26627" name="Rectangle 3"/>
          <p:cNvSpPr>
            <a:spLocks noGrp="1" noChangeArrowheads="1"/>
          </p:cNvSpPr>
          <p:nvPr>
            <p:ph type="body" idx="1"/>
          </p:nvPr>
        </p:nvSpPr>
        <p:spPr>
          <a:xfrm>
            <a:off x="660400" y="1651000"/>
            <a:ext cx="8064500" cy="1689100"/>
          </a:xfrm>
        </p:spPr>
        <p:txBody>
          <a:bodyPr/>
          <a:lstStyle/>
          <a:p>
            <a:pPr eaLnBrk="1" hangingPunct="1">
              <a:lnSpc>
                <a:spcPct val="80000"/>
              </a:lnSpc>
              <a:spcBef>
                <a:spcPct val="40000"/>
              </a:spcBef>
              <a:buClr>
                <a:schemeClr val="tx1"/>
              </a:buClr>
              <a:buSzPct val="150000"/>
              <a:buFontTx/>
              <a:buChar char="•"/>
            </a:pPr>
            <a:r>
              <a:rPr lang="en-US" sz="2400" b="1" smtClean="0"/>
              <a:t>In order for the image to be viewed, the film must be “developed” in a darkroom. The process is very similar to photographic film development.</a:t>
            </a:r>
          </a:p>
          <a:p>
            <a:pPr eaLnBrk="1" hangingPunct="1">
              <a:lnSpc>
                <a:spcPct val="80000"/>
              </a:lnSpc>
              <a:spcBef>
                <a:spcPct val="40000"/>
              </a:spcBef>
              <a:buClr>
                <a:schemeClr val="tx1"/>
              </a:buClr>
              <a:buSzPct val="150000"/>
              <a:buFontTx/>
              <a:buChar char="•"/>
            </a:pPr>
            <a:r>
              <a:rPr lang="en-US" sz="2400" b="1" smtClean="0"/>
              <a:t>Film processing can either be performed manually in open tanks or in an automatic processor.  </a:t>
            </a:r>
          </a:p>
        </p:txBody>
      </p:sp>
      <p:pic>
        <p:nvPicPr>
          <p:cNvPr id="26629" name="Picture 5" descr="ManualProcessi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3384550"/>
            <a:ext cx="2209800" cy="16589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30" name="Picture 6" descr="AutomaticProcesso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384550"/>
            <a:ext cx="2222500" cy="16684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31" name="Picture 7" descr="AutomaticProcessorNV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00" y="4711700"/>
            <a:ext cx="2438400" cy="18303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32" name="Picture 8" descr="Nightvisio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8200" y="4711700"/>
            <a:ext cx="2501900" cy="18780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19429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strips(downRight)">
                                      <p:cBhvr>
                                        <p:cTn id="7" dur="500"/>
                                        <p:tgtEl>
                                          <p:spTgt spid="26627">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Effect transition="in" filter="strips(downRight)">
                                      <p:cBhvr>
                                        <p:cTn id="11" dur="500"/>
                                        <p:tgtEl>
                                          <p:spTgt spid="26627">
                                            <p:txEl>
                                              <p:pRg st="1" end="1"/>
                                            </p:txEl>
                                          </p:spTgt>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26629"/>
                                        </p:tgtEl>
                                        <p:attrNameLst>
                                          <p:attrName>style.visibility</p:attrName>
                                        </p:attrNameLst>
                                      </p:cBhvr>
                                      <p:to>
                                        <p:strVal val="visible"/>
                                      </p:to>
                                    </p:set>
                                    <p:animEffect transition="in" filter="checkerboard(across)">
                                      <p:cBhvr>
                                        <p:cTn id="15" dur="500"/>
                                        <p:tgtEl>
                                          <p:spTgt spid="26629"/>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26632"/>
                                        </p:tgtEl>
                                        <p:attrNameLst>
                                          <p:attrName>style.visibility</p:attrName>
                                        </p:attrNameLst>
                                      </p:cBhvr>
                                      <p:to>
                                        <p:strVal val="visible"/>
                                      </p:to>
                                    </p:set>
                                    <p:animEffect transition="in" filter="checkerboard(across)">
                                      <p:cBhvr>
                                        <p:cTn id="19" dur="500"/>
                                        <p:tgtEl>
                                          <p:spTgt spid="26632"/>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26630"/>
                                        </p:tgtEl>
                                        <p:attrNameLst>
                                          <p:attrName>style.visibility</p:attrName>
                                        </p:attrNameLst>
                                      </p:cBhvr>
                                      <p:to>
                                        <p:strVal val="visible"/>
                                      </p:to>
                                    </p:set>
                                    <p:animEffect transition="in" filter="checkerboard(across)">
                                      <p:cBhvr>
                                        <p:cTn id="23" dur="500"/>
                                        <p:tgtEl>
                                          <p:spTgt spid="26630"/>
                                        </p:tgtEl>
                                      </p:cBhvr>
                                    </p:animEffect>
                                  </p:childTnLst>
                                </p:cTn>
                              </p:par>
                            </p:childTnLst>
                          </p:cTn>
                        </p:par>
                        <p:par>
                          <p:cTn id="24" fill="hold" nodeType="afterGroup">
                            <p:stCondLst>
                              <p:cond delay="2500"/>
                            </p:stCondLst>
                            <p:childTnLst>
                              <p:par>
                                <p:cTn id="25" presetID="5" presetClass="entr" presetSubtype="10" fill="hold" nodeType="afterEffect">
                                  <p:stCondLst>
                                    <p:cond delay="0"/>
                                  </p:stCondLst>
                                  <p:childTnLst>
                                    <p:set>
                                      <p:cBhvr>
                                        <p:cTn id="26" dur="1" fill="hold">
                                          <p:stCondLst>
                                            <p:cond delay="0"/>
                                          </p:stCondLst>
                                        </p:cTn>
                                        <p:tgtEl>
                                          <p:spTgt spid="26631"/>
                                        </p:tgtEl>
                                        <p:attrNameLst>
                                          <p:attrName>style.visibility</p:attrName>
                                        </p:attrNameLst>
                                      </p:cBhvr>
                                      <p:to>
                                        <p:strVal val="visible"/>
                                      </p:to>
                                    </p:set>
                                    <p:animEffect transition="in" filter="checkerboard(across)">
                                      <p:cBhvr>
                                        <p:cTn id="27"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sz="4000" b="1" smtClean="0"/>
              <a:t>Film Radiography (cont.)</a:t>
            </a:r>
          </a:p>
        </p:txBody>
      </p:sp>
      <p:sp>
        <p:nvSpPr>
          <p:cNvPr id="27651" name="Rectangle 3"/>
          <p:cNvSpPr>
            <a:spLocks noGrp="1" noChangeArrowheads="1"/>
          </p:cNvSpPr>
          <p:nvPr>
            <p:ph type="body" idx="1"/>
          </p:nvPr>
        </p:nvSpPr>
        <p:spPr>
          <a:xfrm>
            <a:off x="609600" y="1562100"/>
            <a:ext cx="7772400" cy="1016000"/>
          </a:xfrm>
        </p:spPr>
        <p:txBody>
          <a:bodyPr/>
          <a:lstStyle/>
          <a:p>
            <a:pPr marL="0" indent="0" eaLnBrk="1" hangingPunct="1">
              <a:lnSpc>
                <a:spcPct val="80000"/>
              </a:lnSpc>
              <a:buClr>
                <a:schemeClr val="tx1"/>
              </a:buClr>
              <a:buFont typeface="Wingdings" pitchFamily="2" charset="2"/>
              <a:buNone/>
            </a:pPr>
            <a:r>
              <a:rPr lang="en-US" sz="2800" b="1" smtClean="0"/>
              <a:t>Once developed, the film is typically referred to as a “radiograph.”</a:t>
            </a:r>
          </a:p>
        </p:txBody>
      </p:sp>
      <p:pic>
        <p:nvPicPr>
          <p:cNvPr id="27652" name="Picture 4" descr="crackeddisk1"/>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1912938" y="2559050"/>
            <a:ext cx="5257800" cy="39433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655" name="Picture 7" descr="FuseSansEl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463" y="2559050"/>
            <a:ext cx="527367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358731"/>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trips(downRight)">
                                      <p:cBhvr>
                                        <p:cTn id="7" dur="500"/>
                                        <p:tgtEl>
                                          <p:spTgt spid="27651">
                                            <p:txEl>
                                              <p:pRg st="0" end="0"/>
                                            </p:txEl>
                                          </p:spTgt>
                                        </p:tgtEl>
                                      </p:cBhvr>
                                    </p:animEffect>
                                  </p:childTnLst>
                                </p:cTn>
                              </p:par>
                            </p:childTnLst>
                          </p:cTn>
                        </p:par>
                        <p:par>
                          <p:cTn id="8" fill="hold" nodeType="afterGroup">
                            <p:stCondLst>
                              <p:cond delay="500"/>
                            </p:stCondLst>
                            <p:childTnLst>
                              <p:par>
                                <p:cTn id="9" presetID="53" presetClass="entr" presetSubtype="0" fill="hold" nodeType="afterEffect">
                                  <p:stCondLst>
                                    <p:cond delay="0"/>
                                  </p:stCondLst>
                                  <p:childTnLst>
                                    <p:set>
                                      <p:cBhvr>
                                        <p:cTn id="10" dur="1" fill="hold">
                                          <p:stCondLst>
                                            <p:cond delay="0"/>
                                          </p:stCondLst>
                                        </p:cTn>
                                        <p:tgtEl>
                                          <p:spTgt spid="27652"/>
                                        </p:tgtEl>
                                        <p:attrNameLst>
                                          <p:attrName>style.visibility</p:attrName>
                                        </p:attrNameLst>
                                      </p:cBhvr>
                                      <p:to>
                                        <p:strVal val="visible"/>
                                      </p:to>
                                    </p:set>
                                    <p:anim calcmode="lin" valueType="num">
                                      <p:cBhvr>
                                        <p:cTn id="11" dur="500" fill="hold"/>
                                        <p:tgtEl>
                                          <p:spTgt spid="27652"/>
                                        </p:tgtEl>
                                        <p:attrNameLst>
                                          <p:attrName>ppt_w</p:attrName>
                                        </p:attrNameLst>
                                      </p:cBhvr>
                                      <p:tavLst>
                                        <p:tav tm="0">
                                          <p:val>
                                            <p:fltVal val="0"/>
                                          </p:val>
                                        </p:tav>
                                        <p:tav tm="100000">
                                          <p:val>
                                            <p:strVal val="#ppt_w"/>
                                          </p:val>
                                        </p:tav>
                                      </p:tavLst>
                                    </p:anim>
                                    <p:anim calcmode="lin" valueType="num">
                                      <p:cBhvr>
                                        <p:cTn id="12" dur="500" fill="hold"/>
                                        <p:tgtEl>
                                          <p:spTgt spid="27652"/>
                                        </p:tgtEl>
                                        <p:attrNameLst>
                                          <p:attrName>ppt_h</p:attrName>
                                        </p:attrNameLst>
                                      </p:cBhvr>
                                      <p:tavLst>
                                        <p:tav tm="0">
                                          <p:val>
                                            <p:fltVal val="0"/>
                                          </p:val>
                                        </p:tav>
                                        <p:tav tm="100000">
                                          <p:val>
                                            <p:strVal val="#ppt_h"/>
                                          </p:val>
                                        </p:tav>
                                      </p:tavLst>
                                    </p:anim>
                                    <p:animEffect transition="in" filter="fade">
                                      <p:cBhvr>
                                        <p:cTn id="13" dur="500"/>
                                        <p:tgtEl>
                                          <p:spTgt spid="276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27655"/>
                                        </p:tgtEl>
                                        <p:attrNameLst>
                                          <p:attrName>style.visibility</p:attrName>
                                        </p:attrNameLst>
                                      </p:cBhvr>
                                      <p:to>
                                        <p:strVal val="visible"/>
                                      </p:to>
                                    </p:set>
                                    <p:anim calcmode="lin" valueType="num">
                                      <p:cBhvr>
                                        <p:cTn id="18" dur="500" fill="hold"/>
                                        <p:tgtEl>
                                          <p:spTgt spid="27655"/>
                                        </p:tgtEl>
                                        <p:attrNameLst>
                                          <p:attrName>ppt_w</p:attrName>
                                        </p:attrNameLst>
                                      </p:cBhvr>
                                      <p:tavLst>
                                        <p:tav tm="0">
                                          <p:val>
                                            <p:fltVal val="0"/>
                                          </p:val>
                                        </p:tav>
                                        <p:tav tm="100000">
                                          <p:val>
                                            <p:strVal val="#ppt_w"/>
                                          </p:val>
                                        </p:tav>
                                      </p:tavLst>
                                    </p:anim>
                                    <p:anim calcmode="lin" valueType="num">
                                      <p:cBhvr>
                                        <p:cTn id="19" dur="500" fill="hold"/>
                                        <p:tgtEl>
                                          <p:spTgt spid="27655"/>
                                        </p:tgtEl>
                                        <p:attrNameLst>
                                          <p:attrName>ppt_h</p:attrName>
                                        </p:attrNameLst>
                                      </p:cBhvr>
                                      <p:tavLst>
                                        <p:tav tm="0">
                                          <p:val>
                                            <p:fltVal val="0"/>
                                          </p:val>
                                        </p:tav>
                                        <p:tav tm="100000">
                                          <p:val>
                                            <p:strVal val="#ppt_h"/>
                                          </p:val>
                                        </p:tav>
                                      </p:tavLst>
                                    </p:anim>
                                    <p:animEffect transition="in" filter="fade">
                                      <p:cBhvr>
                                        <p:cTn id="20"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sz="4000" b="1" smtClean="0"/>
              <a:t>Digital Radiography</a:t>
            </a:r>
          </a:p>
        </p:txBody>
      </p:sp>
      <p:sp>
        <p:nvSpPr>
          <p:cNvPr id="35843" name="Rectangle 3"/>
          <p:cNvSpPr>
            <a:spLocks noGrp="1" noChangeArrowheads="1"/>
          </p:cNvSpPr>
          <p:nvPr>
            <p:ph type="body" idx="1"/>
          </p:nvPr>
        </p:nvSpPr>
        <p:spPr/>
        <p:txBody>
          <a:bodyPr/>
          <a:lstStyle/>
          <a:p>
            <a:pPr eaLnBrk="1" hangingPunct="1">
              <a:lnSpc>
                <a:spcPct val="80000"/>
              </a:lnSpc>
              <a:spcBef>
                <a:spcPct val="40000"/>
              </a:spcBef>
              <a:buClr>
                <a:schemeClr val="tx1"/>
              </a:buClr>
              <a:buSzPct val="150000"/>
              <a:buFontTx/>
              <a:buChar char="•"/>
            </a:pPr>
            <a:r>
              <a:rPr lang="en-US" sz="2800" b="1" smtClean="0"/>
              <a:t>One of the newest forms of radiographic imaging is “Digital Radiography”.</a:t>
            </a:r>
          </a:p>
          <a:p>
            <a:pPr eaLnBrk="1" hangingPunct="1">
              <a:lnSpc>
                <a:spcPct val="80000"/>
              </a:lnSpc>
              <a:spcBef>
                <a:spcPct val="40000"/>
              </a:spcBef>
              <a:buClr>
                <a:schemeClr val="tx1"/>
              </a:buClr>
              <a:buSzPct val="150000"/>
              <a:buFontTx/>
              <a:buChar char="•"/>
            </a:pPr>
            <a:r>
              <a:rPr lang="en-US" sz="2800" b="1" smtClean="0"/>
              <a:t>Requiring no film, digital radiographic images are captured using either special phosphor screens or flat panels containing micro-electronic sensors.</a:t>
            </a:r>
          </a:p>
          <a:p>
            <a:pPr eaLnBrk="1" hangingPunct="1">
              <a:lnSpc>
                <a:spcPct val="80000"/>
              </a:lnSpc>
              <a:spcBef>
                <a:spcPct val="40000"/>
              </a:spcBef>
              <a:buClr>
                <a:schemeClr val="tx1"/>
              </a:buClr>
              <a:buSzPct val="150000"/>
              <a:buFontTx/>
              <a:buChar char="•"/>
            </a:pPr>
            <a:r>
              <a:rPr lang="en-US" sz="2800" b="1" smtClean="0"/>
              <a:t>No darkrooms are needed to process film, and captured images can be digitally enhanced for increased detail.</a:t>
            </a:r>
          </a:p>
          <a:p>
            <a:pPr eaLnBrk="1" hangingPunct="1">
              <a:lnSpc>
                <a:spcPct val="80000"/>
              </a:lnSpc>
              <a:spcBef>
                <a:spcPct val="40000"/>
              </a:spcBef>
              <a:buClr>
                <a:schemeClr val="tx1"/>
              </a:buClr>
              <a:buSzPct val="150000"/>
              <a:buFontTx/>
              <a:buChar char="•"/>
            </a:pPr>
            <a:r>
              <a:rPr lang="en-US" sz="2800" b="1" smtClean="0"/>
              <a:t>Images are also easily archived (stored) when in digital form.</a:t>
            </a:r>
            <a:r>
              <a:rPr lang="en-US" b="1" smtClean="0"/>
              <a:t> </a:t>
            </a:r>
          </a:p>
        </p:txBody>
      </p:sp>
    </p:spTree>
    <p:extLst>
      <p:ext uri="{BB962C8B-B14F-4D97-AF65-F5344CB8AC3E}">
        <p14:creationId xmlns:p14="http://schemas.microsoft.com/office/powerpoint/2010/main" val="907463264"/>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strips(downRight)">
                                      <p:cBhvr>
                                        <p:cTn id="7" dur="500"/>
                                        <p:tgtEl>
                                          <p:spTgt spid="3584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Effect transition="in" filter="strips(downRight)">
                                      <p:cBhvr>
                                        <p:cTn id="11" dur="500"/>
                                        <p:tgtEl>
                                          <p:spTgt spid="35843">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Effect transition="in" filter="strips(downRight)">
                                      <p:cBhvr>
                                        <p:cTn id="15" dur="500"/>
                                        <p:tgtEl>
                                          <p:spTgt spid="35843">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animEffect transition="in" filter="strips(downRight)">
                                      <p:cBhvr>
                                        <p:cTn id="19"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en-US" sz="4000" b="1" smtClean="0"/>
              <a:t>Digital Radiography (cont.)</a:t>
            </a:r>
          </a:p>
        </p:txBody>
      </p:sp>
      <p:sp>
        <p:nvSpPr>
          <p:cNvPr id="36867" name="Rectangle 3"/>
          <p:cNvSpPr>
            <a:spLocks noGrp="1" noChangeArrowheads="1"/>
          </p:cNvSpPr>
          <p:nvPr>
            <p:ph type="body" idx="1"/>
          </p:nvPr>
        </p:nvSpPr>
        <p:spPr>
          <a:xfrm>
            <a:off x="685800" y="1752600"/>
            <a:ext cx="7962900" cy="4419600"/>
          </a:xfrm>
        </p:spPr>
        <p:txBody>
          <a:bodyPr/>
          <a:lstStyle/>
          <a:p>
            <a:pPr marL="0" indent="0" eaLnBrk="1" hangingPunct="1">
              <a:buClr>
                <a:schemeClr val="tx1"/>
              </a:buClr>
              <a:buSzPct val="50000"/>
              <a:buFont typeface="Wingdings" pitchFamily="2" charset="2"/>
              <a:buNone/>
            </a:pPr>
            <a:r>
              <a:rPr lang="en-US" sz="2800" b="1" smtClean="0"/>
              <a:t>There are a number of  forms of digital radiographic imaging including:</a:t>
            </a:r>
          </a:p>
          <a:p>
            <a:pPr marL="457200" lvl="1" indent="-228600" eaLnBrk="1" hangingPunct="1">
              <a:buClr>
                <a:schemeClr val="tx1"/>
              </a:buClr>
              <a:buSzPct val="150000"/>
              <a:buFontTx/>
              <a:buChar char="•"/>
            </a:pPr>
            <a:r>
              <a:rPr lang="en-US" b="1" smtClean="0"/>
              <a:t>Computed Radiography (CR)</a:t>
            </a:r>
          </a:p>
          <a:p>
            <a:pPr marL="457200" lvl="1" indent="-228600" eaLnBrk="1" hangingPunct="1">
              <a:buClr>
                <a:schemeClr val="tx1"/>
              </a:buClr>
              <a:buSzPct val="150000"/>
              <a:buFontTx/>
              <a:buChar char="•"/>
            </a:pPr>
            <a:r>
              <a:rPr lang="en-US" b="1" smtClean="0"/>
              <a:t>Real-time Radiography (RTR) </a:t>
            </a:r>
          </a:p>
          <a:p>
            <a:pPr marL="457200" lvl="1" indent="-228600" eaLnBrk="1" hangingPunct="1">
              <a:buClr>
                <a:schemeClr val="tx1"/>
              </a:buClr>
              <a:buSzPct val="150000"/>
              <a:buFontTx/>
              <a:buChar char="•"/>
            </a:pPr>
            <a:r>
              <a:rPr lang="en-US" b="1" smtClean="0"/>
              <a:t>Direct Radiographic Imaging (DR)</a:t>
            </a:r>
          </a:p>
          <a:p>
            <a:pPr marL="457200" lvl="1" indent="-228600" eaLnBrk="1" hangingPunct="1">
              <a:buClr>
                <a:schemeClr val="tx1"/>
              </a:buClr>
              <a:buSzPct val="150000"/>
              <a:buFontTx/>
              <a:buChar char="•"/>
            </a:pPr>
            <a:r>
              <a:rPr lang="en-US" b="1" smtClean="0"/>
              <a:t>Computed Tomography</a:t>
            </a:r>
          </a:p>
          <a:p>
            <a:pPr marL="457200" lvl="1" indent="-228600" eaLnBrk="1" hangingPunct="1">
              <a:buClr>
                <a:schemeClr val="tx1"/>
              </a:buClr>
              <a:buSzPct val="50000"/>
            </a:pPr>
            <a:endParaRPr lang="en-US" b="1" smtClean="0"/>
          </a:p>
          <a:p>
            <a:pPr marL="457200" lvl="1" indent="-228600" eaLnBrk="1" hangingPunct="1">
              <a:buClr>
                <a:schemeClr val="tx1"/>
              </a:buClr>
              <a:buSzPct val="50000"/>
              <a:buFont typeface="Wingdings" pitchFamily="2" charset="2"/>
              <a:buNone/>
            </a:pPr>
            <a:endParaRPr lang="en-US" b="1" smtClean="0"/>
          </a:p>
          <a:p>
            <a:pPr marL="457200" lvl="1" indent="-228600" eaLnBrk="1" hangingPunct="1">
              <a:buClr>
                <a:schemeClr val="tx1"/>
              </a:buClr>
              <a:buSzPct val="50000"/>
              <a:buFont typeface="Wingdings" pitchFamily="2" charset="2"/>
              <a:buNone/>
            </a:pPr>
            <a:endParaRPr lang="en-US" b="1" smtClean="0"/>
          </a:p>
          <a:p>
            <a:pPr marL="457200" lvl="1" indent="-228600" eaLnBrk="1" hangingPunct="1">
              <a:buClr>
                <a:schemeClr val="tx1"/>
              </a:buClr>
              <a:buSzPct val="50000"/>
              <a:buFont typeface="Wingdings" pitchFamily="2" charset="2"/>
              <a:buNone/>
            </a:pPr>
            <a:endParaRPr lang="en-US" b="1" smtClean="0"/>
          </a:p>
        </p:txBody>
      </p:sp>
    </p:spTree>
    <p:extLst>
      <p:ext uri="{BB962C8B-B14F-4D97-AF65-F5344CB8AC3E}">
        <p14:creationId xmlns:p14="http://schemas.microsoft.com/office/powerpoint/2010/main" val="1627970730"/>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strips(downRight)">
                                      <p:cBhvr>
                                        <p:cTn id="7" dur="500"/>
                                        <p:tgtEl>
                                          <p:spTgt spid="36867">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strips(downRight)">
                                      <p:cBhvr>
                                        <p:cTn id="11" dur="500"/>
                                        <p:tgtEl>
                                          <p:spTgt spid="36867">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Effect transition="in" filter="strips(downRight)">
                                      <p:cBhvr>
                                        <p:cTn id="15" dur="500"/>
                                        <p:tgtEl>
                                          <p:spTgt spid="36867">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animEffect transition="in" filter="strips(downRight)">
                                      <p:cBhvr>
                                        <p:cTn id="19" dur="500"/>
                                        <p:tgtEl>
                                          <p:spTgt spid="36867">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animEffect transition="in" filter="strips(downRight)">
                                      <p:cBhvr>
                                        <p:cTn id="23"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sz="4000" b="1" smtClean="0"/>
              <a:t>Computed Radiography</a:t>
            </a:r>
          </a:p>
        </p:txBody>
      </p:sp>
      <p:sp>
        <p:nvSpPr>
          <p:cNvPr id="39939" name="Rectangle 3"/>
          <p:cNvSpPr>
            <a:spLocks noGrp="1" noChangeArrowheads="1"/>
          </p:cNvSpPr>
          <p:nvPr>
            <p:ph type="body" idx="1"/>
          </p:nvPr>
        </p:nvSpPr>
        <p:spPr>
          <a:xfrm>
            <a:off x="660400" y="1638300"/>
            <a:ext cx="7772400" cy="1193800"/>
          </a:xfrm>
        </p:spPr>
        <p:txBody>
          <a:bodyPr/>
          <a:lstStyle/>
          <a:p>
            <a:pPr marL="0" indent="0" eaLnBrk="1" hangingPunct="1">
              <a:lnSpc>
                <a:spcPct val="90000"/>
              </a:lnSpc>
              <a:buClr>
                <a:schemeClr val="tx1"/>
              </a:buClr>
              <a:buFont typeface="Wingdings" pitchFamily="2" charset="2"/>
              <a:buNone/>
            </a:pPr>
            <a:r>
              <a:rPr lang="en-US" sz="2400" b="1" smtClean="0"/>
              <a:t>Computed Radiography (CR) is a digital imaging process that uses a special imaging plate which employs storage phosphors.</a:t>
            </a:r>
          </a:p>
        </p:txBody>
      </p:sp>
      <p:pic>
        <p:nvPicPr>
          <p:cNvPr id="39943" name="Picture 7" descr="Specimen and film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800" y="2959100"/>
            <a:ext cx="3605213"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0" descr="GirlPlat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2984500"/>
            <a:ext cx="3167063" cy="33797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08640"/>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strips(downRight)">
                                      <p:cBhvr>
                                        <p:cTn id="7" dur="500"/>
                                        <p:tgtEl>
                                          <p:spTgt spid="39939">
                                            <p:txEl>
                                              <p:pRg st="0" end="0"/>
                                            </p:txEl>
                                          </p:spTgt>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39946"/>
                                        </p:tgtEl>
                                        <p:attrNameLst>
                                          <p:attrName>style.visibility</p:attrName>
                                        </p:attrNameLst>
                                      </p:cBhvr>
                                      <p:to>
                                        <p:strVal val="visible"/>
                                      </p:to>
                                    </p:set>
                                    <p:anim calcmode="lin" valueType="num">
                                      <p:cBhvr>
                                        <p:cTn id="11" dur="500" fill="hold"/>
                                        <p:tgtEl>
                                          <p:spTgt spid="39946"/>
                                        </p:tgtEl>
                                        <p:attrNameLst>
                                          <p:attrName>ppt_w</p:attrName>
                                        </p:attrNameLst>
                                      </p:cBhvr>
                                      <p:tavLst>
                                        <p:tav tm="0">
                                          <p:val>
                                            <p:fltVal val="0"/>
                                          </p:val>
                                        </p:tav>
                                        <p:tav tm="100000">
                                          <p:val>
                                            <p:strVal val="#ppt_w"/>
                                          </p:val>
                                        </p:tav>
                                      </p:tavLst>
                                    </p:anim>
                                    <p:anim calcmode="lin" valueType="num">
                                      <p:cBhvr>
                                        <p:cTn id="12" dur="500" fill="hold"/>
                                        <p:tgtEl>
                                          <p:spTgt spid="39946"/>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7" presetClass="entr" presetSubtype="10" fill="hold" nodeType="afterEffect">
                                  <p:stCondLst>
                                    <p:cond delay="0"/>
                                  </p:stCondLst>
                                  <p:childTnLst>
                                    <p:set>
                                      <p:cBhvr>
                                        <p:cTn id="15" dur="1" fill="hold">
                                          <p:stCondLst>
                                            <p:cond delay="0"/>
                                          </p:stCondLst>
                                        </p:cTn>
                                        <p:tgtEl>
                                          <p:spTgt spid="39943"/>
                                        </p:tgtEl>
                                        <p:attrNameLst>
                                          <p:attrName>style.visibility</p:attrName>
                                        </p:attrNameLst>
                                      </p:cBhvr>
                                      <p:to>
                                        <p:strVal val="visible"/>
                                      </p:to>
                                    </p:set>
                                    <p:anim calcmode="lin" valueType="num">
                                      <p:cBhvr>
                                        <p:cTn id="16" dur="500" fill="hold"/>
                                        <p:tgtEl>
                                          <p:spTgt spid="39943"/>
                                        </p:tgtEl>
                                        <p:attrNameLst>
                                          <p:attrName>ppt_w</p:attrName>
                                        </p:attrNameLst>
                                      </p:cBhvr>
                                      <p:tavLst>
                                        <p:tav tm="0">
                                          <p:val>
                                            <p:fltVal val="0"/>
                                          </p:val>
                                        </p:tav>
                                        <p:tav tm="100000">
                                          <p:val>
                                            <p:strVal val="#ppt_w"/>
                                          </p:val>
                                        </p:tav>
                                      </p:tavLst>
                                    </p:anim>
                                    <p:anim calcmode="lin" valueType="num">
                                      <p:cBhvr>
                                        <p:cTn id="17" dur="500" fill="hold"/>
                                        <p:tgtEl>
                                          <p:spTgt spid="399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a:xfrm>
            <a:off x="863600" y="520700"/>
            <a:ext cx="7772400" cy="762000"/>
          </a:xfrm>
        </p:spPr>
        <p:txBody>
          <a:bodyPr/>
          <a:lstStyle/>
          <a:p>
            <a:pPr algn="ctr" eaLnBrk="1" hangingPunct="1"/>
            <a:r>
              <a:rPr lang="en-US" sz="4000" b="1" smtClean="0"/>
              <a:t>Computed Radiography (cont.)</a:t>
            </a:r>
          </a:p>
        </p:txBody>
      </p:sp>
      <p:sp>
        <p:nvSpPr>
          <p:cNvPr id="41991" name="Text Box 7"/>
          <p:cNvSpPr txBox="1">
            <a:spLocks noChangeArrowheads="1"/>
          </p:cNvSpPr>
          <p:nvPr/>
        </p:nvSpPr>
        <p:spPr bwMode="auto">
          <a:xfrm>
            <a:off x="1524000" y="2895600"/>
            <a:ext cx="579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2800" b="1">
                <a:solidFill>
                  <a:srgbClr val="FBFBFB"/>
                </a:solidFill>
              </a:rPr>
              <a:t>CR Phosphor Screen Structure</a:t>
            </a:r>
          </a:p>
        </p:txBody>
      </p:sp>
      <p:sp>
        <p:nvSpPr>
          <p:cNvPr id="41998" name="Text Box 14"/>
          <p:cNvSpPr txBox="1">
            <a:spLocks noChangeArrowheads="1"/>
          </p:cNvSpPr>
          <p:nvPr/>
        </p:nvSpPr>
        <p:spPr bwMode="auto">
          <a:xfrm>
            <a:off x="965200" y="1658938"/>
            <a:ext cx="75565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b="1">
                <a:solidFill>
                  <a:srgbClr val="FBFBFB"/>
                </a:solidFill>
                <a:latin typeface="Arial" charset="0"/>
              </a:rPr>
              <a:t>X-rays penetrating the specimen stimulate the phosphors. The stimulated phosphors remain in an excited state.</a:t>
            </a:r>
          </a:p>
        </p:txBody>
      </p:sp>
      <p:sp>
        <p:nvSpPr>
          <p:cNvPr id="29701" name="AutoShape 15"/>
          <p:cNvSpPr>
            <a:spLocks noChangeAspect="1" noChangeArrowheads="1" noTextEdit="1"/>
          </p:cNvSpPr>
          <p:nvPr/>
        </p:nvSpPr>
        <p:spPr bwMode="auto">
          <a:xfrm>
            <a:off x="1627188" y="3886200"/>
            <a:ext cx="5638800"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IN" sz="2400">
              <a:solidFill>
                <a:srgbClr val="FBFBFB"/>
              </a:solidFill>
              <a:latin typeface="Times New Roman" pitchFamily="18" charset="0"/>
            </a:endParaRPr>
          </a:p>
        </p:txBody>
      </p:sp>
      <p:grpSp>
        <p:nvGrpSpPr>
          <p:cNvPr id="2" name="Group 174"/>
          <p:cNvGrpSpPr>
            <a:grpSpLocks/>
          </p:cNvGrpSpPr>
          <p:nvPr/>
        </p:nvGrpSpPr>
        <p:grpSpPr bwMode="auto">
          <a:xfrm>
            <a:off x="1328738" y="3429000"/>
            <a:ext cx="6435725" cy="2770188"/>
            <a:chOff x="837" y="2160"/>
            <a:chExt cx="4054" cy="1745"/>
          </a:xfrm>
        </p:grpSpPr>
        <p:sp>
          <p:nvSpPr>
            <p:cNvPr id="29703" name="Rectangle 8"/>
            <p:cNvSpPr>
              <a:spLocks noChangeArrowheads="1"/>
            </p:cNvSpPr>
            <p:nvPr/>
          </p:nvSpPr>
          <p:spPr bwMode="auto">
            <a:xfrm>
              <a:off x="2459" y="2160"/>
              <a:ext cx="7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altLang="ja-JP" sz="2400" b="1">
                  <a:solidFill>
                    <a:srgbClr val="FBFBFB"/>
                  </a:solidFill>
                  <a:latin typeface="Times New Roman" pitchFamily="18" charset="0"/>
                  <a:ea typeface="ＭＳ Ｐゴシック" pitchFamily="50" charset="-128"/>
                </a:rPr>
                <a:t>X-Rays</a:t>
              </a:r>
              <a:endParaRPr lang="en-US" sz="2400" b="1">
                <a:solidFill>
                  <a:srgbClr val="FBFBFB"/>
                </a:solidFill>
                <a:latin typeface="Times New Roman" pitchFamily="18" charset="0"/>
                <a:ea typeface="ＭＳ Ｐゴシック" pitchFamily="50" charset="-128"/>
              </a:endParaRPr>
            </a:p>
          </p:txBody>
        </p:sp>
        <p:sp>
          <p:nvSpPr>
            <p:cNvPr id="29704" name="Line 9"/>
            <p:cNvSpPr>
              <a:spLocks noChangeShapeType="1"/>
            </p:cNvSpPr>
            <p:nvPr/>
          </p:nvSpPr>
          <p:spPr bwMode="auto">
            <a:xfrm>
              <a:off x="2592" y="2448"/>
              <a:ext cx="0" cy="288"/>
            </a:xfrm>
            <a:prstGeom prst="line">
              <a:avLst/>
            </a:prstGeom>
            <a:noFill/>
            <a:ln w="381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9705" name="Line 10"/>
            <p:cNvSpPr>
              <a:spLocks noChangeShapeType="1"/>
            </p:cNvSpPr>
            <p:nvPr/>
          </p:nvSpPr>
          <p:spPr bwMode="auto">
            <a:xfrm>
              <a:off x="2688" y="2448"/>
              <a:ext cx="0" cy="288"/>
            </a:xfrm>
            <a:prstGeom prst="line">
              <a:avLst/>
            </a:prstGeom>
            <a:noFill/>
            <a:ln w="381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9706" name="Line 11"/>
            <p:cNvSpPr>
              <a:spLocks noChangeShapeType="1"/>
            </p:cNvSpPr>
            <p:nvPr/>
          </p:nvSpPr>
          <p:spPr bwMode="auto">
            <a:xfrm>
              <a:off x="2784" y="2448"/>
              <a:ext cx="0" cy="288"/>
            </a:xfrm>
            <a:prstGeom prst="line">
              <a:avLst/>
            </a:prstGeom>
            <a:noFill/>
            <a:ln w="381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9707" name="Line 12"/>
            <p:cNvSpPr>
              <a:spLocks noChangeShapeType="1"/>
            </p:cNvSpPr>
            <p:nvPr/>
          </p:nvSpPr>
          <p:spPr bwMode="auto">
            <a:xfrm>
              <a:off x="2880" y="2448"/>
              <a:ext cx="0" cy="288"/>
            </a:xfrm>
            <a:prstGeom prst="line">
              <a:avLst/>
            </a:prstGeom>
            <a:noFill/>
            <a:ln w="381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9708" name="Line 13"/>
            <p:cNvSpPr>
              <a:spLocks noChangeShapeType="1"/>
            </p:cNvSpPr>
            <p:nvPr/>
          </p:nvSpPr>
          <p:spPr bwMode="auto">
            <a:xfrm>
              <a:off x="2976" y="2448"/>
              <a:ext cx="0" cy="288"/>
            </a:xfrm>
            <a:prstGeom prst="line">
              <a:avLst/>
            </a:prstGeom>
            <a:noFill/>
            <a:ln w="381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9709" name="Rectangle 17"/>
            <p:cNvSpPr>
              <a:spLocks noChangeArrowheads="1"/>
            </p:cNvSpPr>
            <p:nvPr/>
          </p:nvSpPr>
          <p:spPr bwMode="auto">
            <a:xfrm>
              <a:off x="1919" y="3262"/>
              <a:ext cx="1927" cy="643"/>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en-IN" sz="2400">
                <a:solidFill>
                  <a:srgbClr val="FBFBFB"/>
                </a:solidFill>
                <a:latin typeface="Times New Roman" pitchFamily="18" charset="0"/>
              </a:endParaRPr>
            </a:p>
          </p:txBody>
        </p:sp>
        <p:sp>
          <p:nvSpPr>
            <p:cNvPr id="29710" name="Line 18"/>
            <p:cNvSpPr>
              <a:spLocks noChangeShapeType="1"/>
            </p:cNvSpPr>
            <p:nvPr/>
          </p:nvSpPr>
          <p:spPr bwMode="auto">
            <a:xfrm>
              <a:off x="1919" y="2941"/>
              <a:ext cx="1927"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9711" name="Line 19"/>
            <p:cNvSpPr>
              <a:spLocks noChangeShapeType="1"/>
            </p:cNvSpPr>
            <p:nvPr/>
          </p:nvSpPr>
          <p:spPr bwMode="auto">
            <a:xfrm>
              <a:off x="1919" y="2819"/>
              <a:ext cx="1927"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9712" name="Freeform 20"/>
            <p:cNvSpPr>
              <a:spLocks/>
            </p:cNvSpPr>
            <p:nvPr/>
          </p:nvSpPr>
          <p:spPr bwMode="auto">
            <a:xfrm>
              <a:off x="1998" y="2981"/>
              <a:ext cx="40" cy="39"/>
            </a:xfrm>
            <a:custGeom>
              <a:avLst/>
              <a:gdLst>
                <a:gd name="T0" fmla="*/ 0 w 40"/>
                <a:gd name="T1" fmla="*/ 20 h 39"/>
                <a:gd name="T2" fmla="*/ 4 w 40"/>
                <a:gd name="T3" fmla="*/ 7 h 39"/>
                <a:gd name="T4" fmla="*/ 15 w 40"/>
                <a:gd name="T5" fmla="*/ 0 h 39"/>
                <a:gd name="T6" fmla="*/ 26 w 40"/>
                <a:gd name="T7" fmla="*/ 0 h 39"/>
                <a:gd name="T8" fmla="*/ 36 w 40"/>
                <a:gd name="T9" fmla="*/ 7 h 39"/>
                <a:gd name="T10" fmla="*/ 40 w 40"/>
                <a:gd name="T11" fmla="*/ 20 h 39"/>
                <a:gd name="T12" fmla="*/ 36 w 40"/>
                <a:gd name="T13" fmla="*/ 30 h 39"/>
                <a:gd name="T14" fmla="*/ 26 w 40"/>
                <a:gd name="T15" fmla="*/ 39 h 39"/>
                <a:gd name="T16" fmla="*/ 15 w 40"/>
                <a:gd name="T17" fmla="*/ 39 h 39"/>
                <a:gd name="T18" fmla="*/ 4 w 40"/>
                <a:gd name="T19" fmla="*/ 30 h 39"/>
                <a:gd name="T20" fmla="*/ 0 w 40"/>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9"/>
                <a:gd name="T35" fmla="*/ 40 w 4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9">
                  <a:moveTo>
                    <a:pt x="0" y="20"/>
                  </a:moveTo>
                  <a:lnTo>
                    <a:pt x="4" y="7"/>
                  </a:lnTo>
                  <a:lnTo>
                    <a:pt x="15" y="0"/>
                  </a:lnTo>
                  <a:lnTo>
                    <a:pt x="26" y="0"/>
                  </a:lnTo>
                  <a:lnTo>
                    <a:pt x="36" y="7"/>
                  </a:lnTo>
                  <a:lnTo>
                    <a:pt x="40" y="20"/>
                  </a:lnTo>
                  <a:lnTo>
                    <a:pt x="36" y="30"/>
                  </a:lnTo>
                  <a:lnTo>
                    <a:pt x="26" y="39"/>
                  </a:lnTo>
                  <a:lnTo>
                    <a:pt x="15" y="39"/>
                  </a:lnTo>
                  <a:lnTo>
                    <a:pt x="4" y="30"/>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13" name="Freeform 21"/>
            <p:cNvSpPr>
              <a:spLocks/>
            </p:cNvSpPr>
            <p:nvPr/>
          </p:nvSpPr>
          <p:spPr bwMode="auto">
            <a:xfrm>
              <a:off x="2079" y="3061"/>
              <a:ext cx="39" cy="38"/>
            </a:xfrm>
            <a:custGeom>
              <a:avLst/>
              <a:gdLst>
                <a:gd name="T0" fmla="*/ 0 w 39"/>
                <a:gd name="T1" fmla="*/ 19 h 38"/>
                <a:gd name="T2" fmla="*/ 2 w 39"/>
                <a:gd name="T3" fmla="*/ 8 h 38"/>
                <a:gd name="T4" fmla="*/ 13 w 39"/>
                <a:gd name="T5" fmla="*/ 0 h 38"/>
                <a:gd name="T6" fmla="*/ 26 w 39"/>
                <a:gd name="T7" fmla="*/ 0 h 38"/>
                <a:gd name="T8" fmla="*/ 37 w 39"/>
                <a:gd name="T9" fmla="*/ 8 h 38"/>
                <a:gd name="T10" fmla="*/ 39 w 39"/>
                <a:gd name="T11" fmla="*/ 19 h 38"/>
                <a:gd name="T12" fmla="*/ 37 w 39"/>
                <a:gd name="T13" fmla="*/ 32 h 38"/>
                <a:gd name="T14" fmla="*/ 26 w 39"/>
                <a:gd name="T15" fmla="*/ 38 h 38"/>
                <a:gd name="T16" fmla="*/ 13 w 39"/>
                <a:gd name="T17" fmla="*/ 38 h 38"/>
                <a:gd name="T18" fmla="*/ 2 w 39"/>
                <a:gd name="T19" fmla="*/ 32 h 38"/>
                <a:gd name="T20" fmla="*/ 0 w 39"/>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0" y="19"/>
                  </a:moveTo>
                  <a:lnTo>
                    <a:pt x="2" y="8"/>
                  </a:lnTo>
                  <a:lnTo>
                    <a:pt x="13" y="0"/>
                  </a:lnTo>
                  <a:lnTo>
                    <a:pt x="26" y="0"/>
                  </a:lnTo>
                  <a:lnTo>
                    <a:pt x="37" y="8"/>
                  </a:lnTo>
                  <a:lnTo>
                    <a:pt x="39" y="19"/>
                  </a:lnTo>
                  <a:lnTo>
                    <a:pt x="37" y="32"/>
                  </a:lnTo>
                  <a:lnTo>
                    <a:pt x="26" y="38"/>
                  </a:lnTo>
                  <a:lnTo>
                    <a:pt x="13" y="38"/>
                  </a:lnTo>
                  <a:lnTo>
                    <a:pt x="2"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14" name="Freeform 22"/>
            <p:cNvSpPr>
              <a:spLocks/>
            </p:cNvSpPr>
            <p:nvPr/>
          </p:nvSpPr>
          <p:spPr bwMode="auto">
            <a:xfrm>
              <a:off x="2139" y="3101"/>
              <a:ext cx="41" cy="39"/>
            </a:xfrm>
            <a:custGeom>
              <a:avLst/>
              <a:gdLst>
                <a:gd name="T0" fmla="*/ 0 w 41"/>
                <a:gd name="T1" fmla="*/ 20 h 39"/>
                <a:gd name="T2" fmla="*/ 4 w 41"/>
                <a:gd name="T3" fmla="*/ 9 h 39"/>
                <a:gd name="T4" fmla="*/ 13 w 41"/>
                <a:gd name="T5" fmla="*/ 0 h 39"/>
                <a:gd name="T6" fmla="*/ 26 w 41"/>
                <a:gd name="T7" fmla="*/ 0 h 39"/>
                <a:gd name="T8" fmla="*/ 37 w 41"/>
                <a:gd name="T9" fmla="*/ 9 h 39"/>
                <a:gd name="T10" fmla="*/ 41 w 41"/>
                <a:gd name="T11" fmla="*/ 20 h 39"/>
                <a:gd name="T12" fmla="*/ 37 w 41"/>
                <a:gd name="T13" fmla="*/ 32 h 39"/>
                <a:gd name="T14" fmla="*/ 26 w 41"/>
                <a:gd name="T15" fmla="*/ 39 h 39"/>
                <a:gd name="T16" fmla="*/ 13 w 41"/>
                <a:gd name="T17" fmla="*/ 39 h 39"/>
                <a:gd name="T18" fmla="*/ 4 w 41"/>
                <a:gd name="T19" fmla="*/ 32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4" y="9"/>
                  </a:lnTo>
                  <a:lnTo>
                    <a:pt x="13" y="0"/>
                  </a:lnTo>
                  <a:lnTo>
                    <a:pt x="26" y="0"/>
                  </a:lnTo>
                  <a:lnTo>
                    <a:pt x="37" y="9"/>
                  </a:lnTo>
                  <a:lnTo>
                    <a:pt x="41" y="20"/>
                  </a:lnTo>
                  <a:lnTo>
                    <a:pt x="37" y="32"/>
                  </a:lnTo>
                  <a:lnTo>
                    <a:pt x="26" y="39"/>
                  </a:lnTo>
                  <a:lnTo>
                    <a:pt x="13" y="39"/>
                  </a:lnTo>
                  <a:lnTo>
                    <a:pt x="4"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15" name="Freeform 23"/>
            <p:cNvSpPr>
              <a:spLocks/>
            </p:cNvSpPr>
            <p:nvPr/>
          </p:nvSpPr>
          <p:spPr bwMode="auto">
            <a:xfrm>
              <a:off x="2079" y="2941"/>
              <a:ext cx="39" cy="38"/>
            </a:xfrm>
            <a:custGeom>
              <a:avLst/>
              <a:gdLst>
                <a:gd name="T0" fmla="*/ 0 w 39"/>
                <a:gd name="T1" fmla="*/ 19 h 38"/>
                <a:gd name="T2" fmla="*/ 2 w 39"/>
                <a:gd name="T3" fmla="*/ 8 h 38"/>
                <a:gd name="T4" fmla="*/ 13 w 39"/>
                <a:gd name="T5" fmla="*/ 0 h 38"/>
                <a:gd name="T6" fmla="*/ 26 w 39"/>
                <a:gd name="T7" fmla="*/ 0 h 38"/>
                <a:gd name="T8" fmla="*/ 37 w 39"/>
                <a:gd name="T9" fmla="*/ 8 h 38"/>
                <a:gd name="T10" fmla="*/ 39 w 39"/>
                <a:gd name="T11" fmla="*/ 19 h 38"/>
                <a:gd name="T12" fmla="*/ 37 w 39"/>
                <a:gd name="T13" fmla="*/ 32 h 38"/>
                <a:gd name="T14" fmla="*/ 26 w 39"/>
                <a:gd name="T15" fmla="*/ 38 h 38"/>
                <a:gd name="T16" fmla="*/ 13 w 39"/>
                <a:gd name="T17" fmla="*/ 38 h 38"/>
                <a:gd name="T18" fmla="*/ 2 w 39"/>
                <a:gd name="T19" fmla="*/ 32 h 38"/>
                <a:gd name="T20" fmla="*/ 0 w 39"/>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0" y="19"/>
                  </a:moveTo>
                  <a:lnTo>
                    <a:pt x="2" y="8"/>
                  </a:lnTo>
                  <a:lnTo>
                    <a:pt x="13" y="0"/>
                  </a:lnTo>
                  <a:lnTo>
                    <a:pt x="26" y="0"/>
                  </a:lnTo>
                  <a:lnTo>
                    <a:pt x="37" y="8"/>
                  </a:lnTo>
                  <a:lnTo>
                    <a:pt x="39" y="19"/>
                  </a:lnTo>
                  <a:lnTo>
                    <a:pt x="37" y="32"/>
                  </a:lnTo>
                  <a:lnTo>
                    <a:pt x="26" y="38"/>
                  </a:lnTo>
                  <a:lnTo>
                    <a:pt x="13" y="38"/>
                  </a:lnTo>
                  <a:lnTo>
                    <a:pt x="2"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16" name="Freeform 24"/>
            <p:cNvSpPr>
              <a:spLocks/>
            </p:cNvSpPr>
            <p:nvPr/>
          </p:nvSpPr>
          <p:spPr bwMode="auto">
            <a:xfrm>
              <a:off x="2079" y="3001"/>
              <a:ext cx="39" cy="38"/>
            </a:xfrm>
            <a:custGeom>
              <a:avLst/>
              <a:gdLst>
                <a:gd name="T0" fmla="*/ 0 w 39"/>
                <a:gd name="T1" fmla="*/ 19 h 38"/>
                <a:gd name="T2" fmla="*/ 2 w 39"/>
                <a:gd name="T3" fmla="*/ 8 h 38"/>
                <a:gd name="T4" fmla="*/ 13 w 39"/>
                <a:gd name="T5" fmla="*/ 0 h 38"/>
                <a:gd name="T6" fmla="*/ 26 w 39"/>
                <a:gd name="T7" fmla="*/ 0 h 38"/>
                <a:gd name="T8" fmla="*/ 37 w 39"/>
                <a:gd name="T9" fmla="*/ 8 h 38"/>
                <a:gd name="T10" fmla="*/ 39 w 39"/>
                <a:gd name="T11" fmla="*/ 19 h 38"/>
                <a:gd name="T12" fmla="*/ 37 w 39"/>
                <a:gd name="T13" fmla="*/ 32 h 38"/>
                <a:gd name="T14" fmla="*/ 26 w 39"/>
                <a:gd name="T15" fmla="*/ 38 h 38"/>
                <a:gd name="T16" fmla="*/ 13 w 39"/>
                <a:gd name="T17" fmla="*/ 38 h 38"/>
                <a:gd name="T18" fmla="*/ 2 w 39"/>
                <a:gd name="T19" fmla="*/ 32 h 38"/>
                <a:gd name="T20" fmla="*/ 0 w 39"/>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0" y="19"/>
                  </a:moveTo>
                  <a:lnTo>
                    <a:pt x="2" y="8"/>
                  </a:lnTo>
                  <a:lnTo>
                    <a:pt x="13" y="0"/>
                  </a:lnTo>
                  <a:lnTo>
                    <a:pt x="26" y="0"/>
                  </a:lnTo>
                  <a:lnTo>
                    <a:pt x="37" y="8"/>
                  </a:lnTo>
                  <a:lnTo>
                    <a:pt x="39" y="19"/>
                  </a:lnTo>
                  <a:lnTo>
                    <a:pt x="37" y="32"/>
                  </a:lnTo>
                  <a:lnTo>
                    <a:pt x="26" y="38"/>
                  </a:lnTo>
                  <a:lnTo>
                    <a:pt x="13" y="38"/>
                  </a:lnTo>
                  <a:lnTo>
                    <a:pt x="2"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17" name="Freeform 25"/>
            <p:cNvSpPr>
              <a:spLocks/>
            </p:cNvSpPr>
            <p:nvPr/>
          </p:nvSpPr>
          <p:spPr bwMode="auto">
            <a:xfrm>
              <a:off x="2158" y="3022"/>
              <a:ext cx="41" cy="36"/>
            </a:xfrm>
            <a:custGeom>
              <a:avLst/>
              <a:gdLst>
                <a:gd name="T0" fmla="*/ 0 w 41"/>
                <a:gd name="T1" fmla="*/ 19 h 36"/>
                <a:gd name="T2" fmla="*/ 5 w 41"/>
                <a:gd name="T3" fmla="*/ 6 h 36"/>
                <a:gd name="T4" fmla="*/ 15 w 41"/>
                <a:gd name="T5" fmla="*/ 0 h 36"/>
                <a:gd name="T6" fmla="*/ 26 w 41"/>
                <a:gd name="T7" fmla="*/ 0 h 36"/>
                <a:gd name="T8" fmla="*/ 37 w 41"/>
                <a:gd name="T9" fmla="*/ 6 h 36"/>
                <a:gd name="T10" fmla="*/ 41 w 41"/>
                <a:gd name="T11" fmla="*/ 19 h 36"/>
                <a:gd name="T12" fmla="*/ 37 w 41"/>
                <a:gd name="T13" fmla="*/ 30 h 36"/>
                <a:gd name="T14" fmla="*/ 26 w 41"/>
                <a:gd name="T15" fmla="*/ 36 h 36"/>
                <a:gd name="T16" fmla="*/ 15 w 41"/>
                <a:gd name="T17" fmla="*/ 36 h 36"/>
                <a:gd name="T18" fmla="*/ 5 w 41"/>
                <a:gd name="T19" fmla="*/ 30 h 36"/>
                <a:gd name="T20" fmla="*/ 0 w 41"/>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6"/>
                <a:gd name="T35" fmla="*/ 41 w 41"/>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6">
                  <a:moveTo>
                    <a:pt x="0" y="19"/>
                  </a:moveTo>
                  <a:lnTo>
                    <a:pt x="5" y="6"/>
                  </a:lnTo>
                  <a:lnTo>
                    <a:pt x="15" y="0"/>
                  </a:lnTo>
                  <a:lnTo>
                    <a:pt x="26" y="0"/>
                  </a:lnTo>
                  <a:lnTo>
                    <a:pt x="37" y="6"/>
                  </a:lnTo>
                  <a:lnTo>
                    <a:pt x="41" y="19"/>
                  </a:lnTo>
                  <a:lnTo>
                    <a:pt x="37" y="30"/>
                  </a:lnTo>
                  <a:lnTo>
                    <a:pt x="26" y="36"/>
                  </a:lnTo>
                  <a:lnTo>
                    <a:pt x="15" y="36"/>
                  </a:lnTo>
                  <a:lnTo>
                    <a:pt x="5"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18" name="Freeform 26"/>
            <p:cNvSpPr>
              <a:spLocks/>
            </p:cNvSpPr>
            <p:nvPr/>
          </p:nvSpPr>
          <p:spPr bwMode="auto">
            <a:xfrm>
              <a:off x="2079" y="3161"/>
              <a:ext cx="39" cy="39"/>
            </a:xfrm>
            <a:custGeom>
              <a:avLst/>
              <a:gdLst>
                <a:gd name="T0" fmla="*/ 0 w 39"/>
                <a:gd name="T1" fmla="*/ 20 h 39"/>
                <a:gd name="T2" fmla="*/ 2 w 39"/>
                <a:gd name="T3" fmla="*/ 9 h 39"/>
                <a:gd name="T4" fmla="*/ 13 w 39"/>
                <a:gd name="T5" fmla="*/ 0 h 39"/>
                <a:gd name="T6" fmla="*/ 26 w 39"/>
                <a:gd name="T7" fmla="*/ 0 h 39"/>
                <a:gd name="T8" fmla="*/ 37 w 39"/>
                <a:gd name="T9" fmla="*/ 9 h 39"/>
                <a:gd name="T10" fmla="*/ 39 w 39"/>
                <a:gd name="T11" fmla="*/ 20 h 39"/>
                <a:gd name="T12" fmla="*/ 37 w 39"/>
                <a:gd name="T13" fmla="*/ 32 h 39"/>
                <a:gd name="T14" fmla="*/ 26 w 39"/>
                <a:gd name="T15" fmla="*/ 39 h 39"/>
                <a:gd name="T16" fmla="*/ 13 w 39"/>
                <a:gd name="T17" fmla="*/ 39 h 39"/>
                <a:gd name="T18" fmla="*/ 2 w 39"/>
                <a:gd name="T19" fmla="*/ 32 h 39"/>
                <a:gd name="T20" fmla="*/ 0 w 39"/>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9"/>
                <a:gd name="T35" fmla="*/ 39 w 39"/>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9">
                  <a:moveTo>
                    <a:pt x="0" y="20"/>
                  </a:moveTo>
                  <a:lnTo>
                    <a:pt x="2" y="9"/>
                  </a:lnTo>
                  <a:lnTo>
                    <a:pt x="13" y="0"/>
                  </a:lnTo>
                  <a:lnTo>
                    <a:pt x="26" y="0"/>
                  </a:lnTo>
                  <a:lnTo>
                    <a:pt x="37" y="9"/>
                  </a:lnTo>
                  <a:lnTo>
                    <a:pt x="39" y="20"/>
                  </a:lnTo>
                  <a:lnTo>
                    <a:pt x="37" y="32"/>
                  </a:lnTo>
                  <a:lnTo>
                    <a:pt x="26" y="39"/>
                  </a:lnTo>
                  <a:lnTo>
                    <a:pt x="13" y="39"/>
                  </a:lnTo>
                  <a:lnTo>
                    <a:pt x="2"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19" name="Freeform 27"/>
            <p:cNvSpPr>
              <a:spLocks/>
            </p:cNvSpPr>
            <p:nvPr/>
          </p:nvSpPr>
          <p:spPr bwMode="auto">
            <a:xfrm>
              <a:off x="2199" y="3082"/>
              <a:ext cx="41" cy="39"/>
            </a:xfrm>
            <a:custGeom>
              <a:avLst/>
              <a:gdLst>
                <a:gd name="T0" fmla="*/ 0 w 41"/>
                <a:gd name="T1" fmla="*/ 19 h 39"/>
                <a:gd name="T2" fmla="*/ 4 w 41"/>
                <a:gd name="T3" fmla="*/ 6 h 39"/>
                <a:gd name="T4" fmla="*/ 13 w 41"/>
                <a:gd name="T5" fmla="*/ 0 h 39"/>
                <a:gd name="T6" fmla="*/ 26 w 41"/>
                <a:gd name="T7" fmla="*/ 0 h 39"/>
                <a:gd name="T8" fmla="*/ 36 w 41"/>
                <a:gd name="T9" fmla="*/ 6 h 39"/>
                <a:gd name="T10" fmla="*/ 41 w 41"/>
                <a:gd name="T11" fmla="*/ 19 h 39"/>
                <a:gd name="T12" fmla="*/ 36 w 41"/>
                <a:gd name="T13" fmla="*/ 30 h 39"/>
                <a:gd name="T14" fmla="*/ 26 w 41"/>
                <a:gd name="T15" fmla="*/ 39 h 39"/>
                <a:gd name="T16" fmla="*/ 13 w 41"/>
                <a:gd name="T17" fmla="*/ 39 h 39"/>
                <a:gd name="T18" fmla="*/ 4 w 41"/>
                <a:gd name="T19" fmla="*/ 30 h 39"/>
                <a:gd name="T20" fmla="*/ 0 w 41"/>
                <a:gd name="T21" fmla="*/ 1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19"/>
                  </a:moveTo>
                  <a:lnTo>
                    <a:pt x="4" y="6"/>
                  </a:lnTo>
                  <a:lnTo>
                    <a:pt x="13" y="0"/>
                  </a:lnTo>
                  <a:lnTo>
                    <a:pt x="26" y="0"/>
                  </a:lnTo>
                  <a:lnTo>
                    <a:pt x="36" y="6"/>
                  </a:lnTo>
                  <a:lnTo>
                    <a:pt x="41" y="19"/>
                  </a:lnTo>
                  <a:lnTo>
                    <a:pt x="36" y="30"/>
                  </a:lnTo>
                  <a:lnTo>
                    <a:pt x="26" y="39"/>
                  </a:lnTo>
                  <a:lnTo>
                    <a:pt x="13" y="39"/>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20" name="Freeform 28"/>
            <p:cNvSpPr>
              <a:spLocks/>
            </p:cNvSpPr>
            <p:nvPr/>
          </p:nvSpPr>
          <p:spPr bwMode="auto">
            <a:xfrm>
              <a:off x="2199" y="3221"/>
              <a:ext cx="41" cy="39"/>
            </a:xfrm>
            <a:custGeom>
              <a:avLst/>
              <a:gdLst>
                <a:gd name="T0" fmla="*/ 0 w 41"/>
                <a:gd name="T1" fmla="*/ 20 h 39"/>
                <a:gd name="T2" fmla="*/ 4 w 41"/>
                <a:gd name="T3" fmla="*/ 9 h 39"/>
                <a:gd name="T4" fmla="*/ 13 w 41"/>
                <a:gd name="T5" fmla="*/ 0 h 39"/>
                <a:gd name="T6" fmla="*/ 26 w 41"/>
                <a:gd name="T7" fmla="*/ 0 h 39"/>
                <a:gd name="T8" fmla="*/ 36 w 41"/>
                <a:gd name="T9" fmla="*/ 9 h 39"/>
                <a:gd name="T10" fmla="*/ 41 w 41"/>
                <a:gd name="T11" fmla="*/ 20 h 39"/>
                <a:gd name="T12" fmla="*/ 36 w 41"/>
                <a:gd name="T13" fmla="*/ 32 h 39"/>
                <a:gd name="T14" fmla="*/ 26 w 41"/>
                <a:gd name="T15" fmla="*/ 39 h 39"/>
                <a:gd name="T16" fmla="*/ 13 w 41"/>
                <a:gd name="T17" fmla="*/ 39 h 39"/>
                <a:gd name="T18" fmla="*/ 4 w 41"/>
                <a:gd name="T19" fmla="*/ 32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4" y="9"/>
                  </a:lnTo>
                  <a:lnTo>
                    <a:pt x="13" y="0"/>
                  </a:lnTo>
                  <a:lnTo>
                    <a:pt x="26" y="0"/>
                  </a:lnTo>
                  <a:lnTo>
                    <a:pt x="36" y="9"/>
                  </a:lnTo>
                  <a:lnTo>
                    <a:pt x="41" y="20"/>
                  </a:lnTo>
                  <a:lnTo>
                    <a:pt x="36" y="32"/>
                  </a:lnTo>
                  <a:lnTo>
                    <a:pt x="26" y="39"/>
                  </a:lnTo>
                  <a:lnTo>
                    <a:pt x="13" y="39"/>
                  </a:lnTo>
                  <a:lnTo>
                    <a:pt x="4"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21" name="Freeform 29"/>
            <p:cNvSpPr>
              <a:spLocks/>
            </p:cNvSpPr>
            <p:nvPr/>
          </p:nvSpPr>
          <p:spPr bwMode="auto">
            <a:xfrm>
              <a:off x="2038" y="3082"/>
              <a:ext cx="41" cy="39"/>
            </a:xfrm>
            <a:custGeom>
              <a:avLst/>
              <a:gdLst>
                <a:gd name="T0" fmla="*/ 0 w 41"/>
                <a:gd name="T1" fmla="*/ 19 h 39"/>
                <a:gd name="T2" fmla="*/ 5 w 41"/>
                <a:gd name="T3" fmla="*/ 6 h 39"/>
                <a:gd name="T4" fmla="*/ 13 w 41"/>
                <a:gd name="T5" fmla="*/ 0 h 39"/>
                <a:gd name="T6" fmla="*/ 26 w 41"/>
                <a:gd name="T7" fmla="*/ 0 h 39"/>
                <a:gd name="T8" fmla="*/ 37 w 41"/>
                <a:gd name="T9" fmla="*/ 6 h 39"/>
                <a:gd name="T10" fmla="*/ 41 w 41"/>
                <a:gd name="T11" fmla="*/ 19 h 39"/>
                <a:gd name="T12" fmla="*/ 37 w 41"/>
                <a:gd name="T13" fmla="*/ 30 h 39"/>
                <a:gd name="T14" fmla="*/ 26 w 41"/>
                <a:gd name="T15" fmla="*/ 39 h 39"/>
                <a:gd name="T16" fmla="*/ 13 w 41"/>
                <a:gd name="T17" fmla="*/ 39 h 39"/>
                <a:gd name="T18" fmla="*/ 5 w 41"/>
                <a:gd name="T19" fmla="*/ 30 h 39"/>
                <a:gd name="T20" fmla="*/ 0 w 41"/>
                <a:gd name="T21" fmla="*/ 1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19"/>
                  </a:moveTo>
                  <a:lnTo>
                    <a:pt x="5" y="6"/>
                  </a:lnTo>
                  <a:lnTo>
                    <a:pt x="13" y="0"/>
                  </a:lnTo>
                  <a:lnTo>
                    <a:pt x="26" y="0"/>
                  </a:lnTo>
                  <a:lnTo>
                    <a:pt x="37" y="6"/>
                  </a:lnTo>
                  <a:lnTo>
                    <a:pt x="41" y="19"/>
                  </a:lnTo>
                  <a:lnTo>
                    <a:pt x="37" y="30"/>
                  </a:lnTo>
                  <a:lnTo>
                    <a:pt x="26" y="39"/>
                  </a:lnTo>
                  <a:lnTo>
                    <a:pt x="13" y="39"/>
                  </a:lnTo>
                  <a:lnTo>
                    <a:pt x="5"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22" name="Freeform 30"/>
            <p:cNvSpPr>
              <a:spLocks/>
            </p:cNvSpPr>
            <p:nvPr/>
          </p:nvSpPr>
          <p:spPr bwMode="auto">
            <a:xfrm>
              <a:off x="1919" y="3001"/>
              <a:ext cx="38" cy="38"/>
            </a:xfrm>
            <a:custGeom>
              <a:avLst/>
              <a:gdLst>
                <a:gd name="T0" fmla="*/ 0 w 38"/>
                <a:gd name="T1" fmla="*/ 19 h 38"/>
                <a:gd name="T2" fmla="*/ 2 w 38"/>
                <a:gd name="T3" fmla="*/ 8 h 38"/>
                <a:gd name="T4" fmla="*/ 12 w 38"/>
                <a:gd name="T5" fmla="*/ 0 h 38"/>
                <a:gd name="T6" fmla="*/ 25 w 38"/>
                <a:gd name="T7" fmla="*/ 0 h 38"/>
                <a:gd name="T8" fmla="*/ 36 w 38"/>
                <a:gd name="T9" fmla="*/ 8 h 38"/>
                <a:gd name="T10" fmla="*/ 38 w 38"/>
                <a:gd name="T11" fmla="*/ 19 h 38"/>
                <a:gd name="T12" fmla="*/ 36 w 38"/>
                <a:gd name="T13" fmla="*/ 32 h 38"/>
                <a:gd name="T14" fmla="*/ 25 w 38"/>
                <a:gd name="T15" fmla="*/ 38 h 38"/>
                <a:gd name="T16" fmla="*/ 12 w 38"/>
                <a:gd name="T17" fmla="*/ 38 h 38"/>
                <a:gd name="T18" fmla="*/ 2 w 38"/>
                <a:gd name="T19" fmla="*/ 32 h 38"/>
                <a:gd name="T20" fmla="*/ 0 w 38"/>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8"/>
                <a:gd name="T35" fmla="*/ 38 w 38"/>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8">
                  <a:moveTo>
                    <a:pt x="0" y="19"/>
                  </a:moveTo>
                  <a:lnTo>
                    <a:pt x="2" y="8"/>
                  </a:lnTo>
                  <a:lnTo>
                    <a:pt x="12" y="0"/>
                  </a:lnTo>
                  <a:lnTo>
                    <a:pt x="25" y="0"/>
                  </a:lnTo>
                  <a:lnTo>
                    <a:pt x="36" y="8"/>
                  </a:lnTo>
                  <a:lnTo>
                    <a:pt x="38" y="19"/>
                  </a:lnTo>
                  <a:lnTo>
                    <a:pt x="36" y="32"/>
                  </a:lnTo>
                  <a:lnTo>
                    <a:pt x="25" y="38"/>
                  </a:lnTo>
                  <a:lnTo>
                    <a:pt x="12" y="38"/>
                  </a:lnTo>
                  <a:lnTo>
                    <a:pt x="2"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23" name="Freeform 31"/>
            <p:cNvSpPr>
              <a:spLocks/>
            </p:cNvSpPr>
            <p:nvPr/>
          </p:nvSpPr>
          <p:spPr bwMode="auto">
            <a:xfrm>
              <a:off x="2199" y="2941"/>
              <a:ext cx="41" cy="38"/>
            </a:xfrm>
            <a:custGeom>
              <a:avLst/>
              <a:gdLst>
                <a:gd name="T0" fmla="*/ 0 w 41"/>
                <a:gd name="T1" fmla="*/ 19 h 38"/>
                <a:gd name="T2" fmla="*/ 4 w 41"/>
                <a:gd name="T3" fmla="*/ 8 h 38"/>
                <a:gd name="T4" fmla="*/ 13 w 41"/>
                <a:gd name="T5" fmla="*/ 0 h 38"/>
                <a:gd name="T6" fmla="*/ 26 w 41"/>
                <a:gd name="T7" fmla="*/ 0 h 38"/>
                <a:gd name="T8" fmla="*/ 36 w 41"/>
                <a:gd name="T9" fmla="*/ 8 h 38"/>
                <a:gd name="T10" fmla="*/ 41 w 41"/>
                <a:gd name="T11" fmla="*/ 19 h 38"/>
                <a:gd name="T12" fmla="*/ 36 w 41"/>
                <a:gd name="T13" fmla="*/ 32 h 38"/>
                <a:gd name="T14" fmla="*/ 26 w 41"/>
                <a:gd name="T15" fmla="*/ 38 h 38"/>
                <a:gd name="T16" fmla="*/ 13 w 41"/>
                <a:gd name="T17" fmla="*/ 38 h 38"/>
                <a:gd name="T18" fmla="*/ 4 w 41"/>
                <a:gd name="T19" fmla="*/ 32 h 38"/>
                <a:gd name="T20" fmla="*/ 0 w 41"/>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8"/>
                <a:gd name="T35" fmla="*/ 41 w 41"/>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8">
                  <a:moveTo>
                    <a:pt x="0" y="19"/>
                  </a:moveTo>
                  <a:lnTo>
                    <a:pt x="4" y="8"/>
                  </a:lnTo>
                  <a:lnTo>
                    <a:pt x="13" y="0"/>
                  </a:lnTo>
                  <a:lnTo>
                    <a:pt x="26" y="0"/>
                  </a:lnTo>
                  <a:lnTo>
                    <a:pt x="36" y="8"/>
                  </a:lnTo>
                  <a:lnTo>
                    <a:pt x="41" y="19"/>
                  </a:lnTo>
                  <a:lnTo>
                    <a:pt x="36" y="32"/>
                  </a:lnTo>
                  <a:lnTo>
                    <a:pt x="26" y="38"/>
                  </a:lnTo>
                  <a:lnTo>
                    <a:pt x="13" y="38"/>
                  </a:lnTo>
                  <a:lnTo>
                    <a:pt x="4"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24" name="Freeform 32"/>
            <p:cNvSpPr>
              <a:spLocks/>
            </p:cNvSpPr>
            <p:nvPr/>
          </p:nvSpPr>
          <p:spPr bwMode="auto">
            <a:xfrm>
              <a:off x="1919" y="3183"/>
              <a:ext cx="38" cy="36"/>
            </a:xfrm>
            <a:custGeom>
              <a:avLst/>
              <a:gdLst>
                <a:gd name="T0" fmla="*/ 0 w 38"/>
                <a:gd name="T1" fmla="*/ 19 h 36"/>
                <a:gd name="T2" fmla="*/ 2 w 38"/>
                <a:gd name="T3" fmla="*/ 6 h 36"/>
                <a:gd name="T4" fmla="*/ 12 w 38"/>
                <a:gd name="T5" fmla="*/ 0 h 36"/>
                <a:gd name="T6" fmla="*/ 25 w 38"/>
                <a:gd name="T7" fmla="*/ 0 h 36"/>
                <a:gd name="T8" fmla="*/ 36 w 38"/>
                <a:gd name="T9" fmla="*/ 6 h 36"/>
                <a:gd name="T10" fmla="*/ 38 w 38"/>
                <a:gd name="T11" fmla="*/ 19 h 36"/>
                <a:gd name="T12" fmla="*/ 36 w 38"/>
                <a:gd name="T13" fmla="*/ 30 h 36"/>
                <a:gd name="T14" fmla="*/ 25 w 38"/>
                <a:gd name="T15" fmla="*/ 36 h 36"/>
                <a:gd name="T16" fmla="*/ 12 w 38"/>
                <a:gd name="T17" fmla="*/ 36 h 36"/>
                <a:gd name="T18" fmla="*/ 2 w 38"/>
                <a:gd name="T19" fmla="*/ 30 h 36"/>
                <a:gd name="T20" fmla="*/ 0 w 38"/>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6"/>
                <a:gd name="T35" fmla="*/ 38 w 3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6">
                  <a:moveTo>
                    <a:pt x="0" y="19"/>
                  </a:moveTo>
                  <a:lnTo>
                    <a:pt x="2" y="6"/>
                  </a:lnTo>
                  <a:lnTo>
                    <a:pt x="12" y="0"/>
                  </a:lnTo>
                  <a:lnTo>
                    <a:pt x="25" y="0"/>
                  </a:lnTo>
                  <a:lnTo>
                    <a:pt x="36" y="6"/>
                  </a:lnTo>
                  <a:lnTo>
                    <a:pt x="38" y="19"/>
                  </a:lnTo>
                  <a:lnTo>
                    <a:pt x="36" y="30"/>
                  </a:lnTo>
                  <a:lnTo>
                    <a:pt x="25" y="36"/>
                  </a:lnTo>
                  <a:lnTo>
                    <a:pt x="12" y="36"/>
                  </a:lnTo>
                  <a:lnTo>
                    <a:pt x="2"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25" name="Freeform 33"/>
            <p:cNvSpPr>
              <a:spLocks/>
            </p:cNvSpPr>
            <p:nvPr/>
          </p:nvSpPr>
          <p:spPr bwMode="auto">
            <a:xfrm>
              <a:off x="1919" y="3101"/>
              <a:ext cx="38" cy="39"/>
            </a:xfrm>
            <a:custGeom>
              <a:avLst/>
              <a:gdLst>
                <a:gd name="T0" fmla="*/ 0 w 38"/>
                <a:gd name="T1" fmla="*/ 20 h 39"/>
                <a:gd name="T2" fmla="*/ 2 w 38"/>
                <a:gd name="T3" fmla="*/ 9 h 39"/>
                <a:gd name="T4" fmla="*/ 12 w 38"/>
                <a:gd name="T5" fmla="*/ 0 h 39"/>
                <a:gd name="T6" fmla="*/ 25 w 38"/>
                <a:gd name="T7" fmla="*/ 0 h 39"/>
                <a:gd name="T8" fmla="*/ 36 w 38"/>
                <a:gd name="T9" fmla="*/ 9 h 39"/>
                <a:gd name="T10" fmla="*/ 38 w 38"/>
                <a:gd name="T11" fmla="*/ 20 h 39"/>
                <a:gd name="T12" fmla="*/ 36 w 38"/>
                <a:gd name="T13" fmla="*/ 32 h 39"/>
                <a:gd name="T14" fmla="*/ 25 w 38"/>
                <a:gd name="T15" fmla="*/ 39 h 39"/>
                <a:gd name="T16" fmla="*/ 12 w 38"/>
                <a:gd name="T17" fmla="*/ 39 h 39"/>
                <a:gd name="T18" fmla="*/ 2 w 38"/>
                <a:gd name="T19" fmla="*/ 32 h 39"/>
                <a:gd name="T20" fmla="*/ 0 w 38"/>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9"/>
                <a:gd name="T35" fmla="*/ 38 w 38"/>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9">
                  <a:moveTo>
                    <a:pt x="0" y="20"/>
                  </a:moveTo>
                  <a:lnTo>
                    <a:pt x="2" y="9"/>
                  </a:lnTo>
                  <a:lnTo>
                    <a:pt x="12" y="0"/>
                  </a:lnTo>
                  <a:lnTo>
                    <a:pt x="25" y="0"/>
                  </a:lnTo>
                  <a:lnTo>
                    <a:pt x="36" y="9"/>
                  </a:lnTo>
                  <a:lnTo>
                    <a:pt x="38" y="20"/>
                  </a:lnTo>
                  <a:lnTo>
                    <a:pt x="36" y="32"/>
                  </a:lnTo>
                  <a:lnTo>
                    <a:pt x="25" y="39"/>
                  </a:lnTo>
                  <a:lnTo>
                    <a:pt x="12" y="39"/>
                  </a:lnTo>
                  <a:lnTo>
                    <a:pt x="2"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26" name="Freeform 34"/>
            <p:cNvSpPr>
              <a:spLocks/>
            </p:cNvSpPr>
            <p:nvPr/>
          </p:nvSpPr>
          <p:spPr bwMode="auto">
            <a:xfrm>
              <a:off x="2158" y="3183"/>
              <a:ext cx="41" cy="36"/>
            </a:xfrm>
            <a:custGeom>
              <a:avLst/>
              <a:gdLst>
                <a:gd name="T0" fmla="*/ 0 w 41"/>
                <a:gd name="T1" fmla="*/ 19 h 36"/>
                <a:gd name="T2" fmla="*/ 5 w 41"/>
                <a:gd name="T3" fmla="*/ 6 h 36"/>
                <a:gd name="T4" fmla="*/ 15 w 41"/>
                <a:gd name="T5" fmla="*/ 0 h 36"/>
                <a:gd name="T6" fmla="*/ 26 w 41"/>
                <a:gd name="T7" fmla="*/ 0 h 36"/>
                <a:gd name="T8" fmla="*/ 37 w 41"/>
                <a:gd name="T9" fmla="*/ 6 h 36"/>
                <a:gd name="T10" fmla="*/ 41 w 41"/>
                <a:gd name="T11" fmla="*/ 19 h 36"/>
                <a:gd name="T12" fmla="*/ 37 w 41"/>
                <a:gd name="T13" fmla="*/ 30 h 36"/>
                <a:gd name="T14" fmla="*/ 26 w 41"/>
                <a:gd name="T15" fmla="*/ 36 h 36"/>
                <a:gd name="T16" fmla="*/ 15 w 41"/>
                <a:gd name="T17" fmla="*/ 36 h 36"/>
                <a:gd name="T18" fmla="*/ 5 w 41"/>
                <a:gd name="T19" fmla="*/ 30 h 36"/>
                <a:gd name="T20" fmla="*/ 0 w 41"/>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6"/>
                <a:gd name="T35" fmla="*/ 41 w 41"/>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6">
                  <a:moveTo>
                    <a:pt x="0" y="19"/>
                  </a:moveTo>
                  <a:lnTo>
                    <a:pt x="5" y="6"/>
                  </a:lnTo>
                  <a:lnTo>
                    <a:pt x="15" y="0"/>
                  </a:lnTo>
                  <a:lnTo>
                    <a:pt x="26" y="0"/>
                  </a:lnTo>
                  <a:lnTo>
                    <a:pt x="37" y="6"/>
                  </a:lnTo>
                  <a:lnTo>
                    <a:pt x="41" y="19"/>
                  </a:lnTo>
                  <a:lnTo>
                    <a:pt x="37" y="30"/>
                  </a:lnTo>
                  <a:lnTo>
                    <a:pt x="26" y="36"/>
                  </a:lnTo>
                  <a:lnTo>
                    <a:pt x="15" y="36"/>
                  </a:lnTo>
                  <a:lnTo>
                    <a:pt x="5"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27" name="Freeform 35"/>
            <p:cNvSpPr>
              <a:spLocks/>
            </p:cNvSpPr>
            <p:nvPr/>
          </p:nvSpPr>
          <p:spPr bwMode="auto">
            <a:xfrm>
              <a:off x="1957" y="3061"/>
              <a:ext cx="41" cy="38"/>
            </a:xfrm>
            <a:custGeom>
              <a:avLst/>
              <a:gdLst>
                <a:gd name="T0" fmla="*/ 0 w 41"/>
                <a:gd name="T1" fmla="*/ 19 h 38"/>
                <a:gd name="T2" fmla="*/ 4 w 41"/>
                <a:gd name="T3" fmla="*/ 8 h 38"/>
                <a:gd name="T4" fmla="*/ 15 w 41"/>
                <a:gd name="T5" fmla="*/ 0 h 38"/>
                <a:gd name="T6" fmla="*/ 28 w 41"/>
                <a:gd name="T7" fmla="*/ 0 h 38"/>
                <a:gd name="T8" fmla="*/ 37 w 41"/>
                <a:gd name="T9" fmla="*/ 8 h 38"/>
                <a:gd name="T10" fmla="*/ 41 w 41"/>
                <a:gd name="T11" fmla="*/ 19 h 38"/>
                <a:gd name="T12" fmla="*/ 37 w 41"/>
                <a:gd name="T13" fmla="*/ 32 h 38"/>
                <a:gd name="T14" fmla="*/ 28 w 41"/>
                <a:gd name="T15" fmla="*/ 38 h 38"/>
                <a:gd name="T16" fmla="*/ 15 w 41"/>
                <a:gd name="T17" fmla="*/ 38 h 38"/>
                <a:gd name="T18" fmla="*/ 4 w 41"/>
                <a:gd name="T19" fmla="*/ 32 h 38"/>
                <a:gd name="T20" fmla="*/ 0 w 41"/>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8"/>
                <a:gd name="T35" fmla="*/ 41 w 41"/>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8">
                  <a:moveTo>
                    <a:pt x="0" y="19"/>
                  </a:moveTo>
                  <a:lnTo>
                    <a:pt x="4" y="8"/>
                  </a:lnTo>
                  <a:lnTo>
                    <a:pt x="15" y="0"/>
                  </a:lnTo>
                  <a:lnTo>
                    <a:pt x="28" y="0"/>
                  </a:lnTo>
                  <a:lnTo>
                    <a:pt x="37" y="8"/>
                  </a:lnTo>
                  <a:lnTo>
                    <a:pt x="41" y="19"/>
                  </a:lnTo>
                  <a:lnTo>
                    <a:pt x="37" y="32"/>
                  </a:lnTo>
                  <a:lnTo>
                    <a:pt x="28" y="38"/>
                  </a:lnTo>
                  <a:lnTo>
                    <a:pt x="15" y="38"/>
                  </a:lnTo>
                  <a:lnTo>
                    <a:pt x="4"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28" name="Freeform 36"/>
            <p:cNvSpPr>
              <a:spLocks/>
            </p:cNvSpPr>
            <p:nvPr/>
          </p:nvSpPr>
          <p:spPr bwMode="auto">
            <a:xfrm>
              <a:off x="1979" y="3142"/>
              <a:ext cx="40" cy="39"/>
            </a:xfrm>
            <a:custGeom>
              <a:avLst/>
              <a:gdLst>
                <a:gd name="T0" fmla="*/ 0 w 40"/>
                <a:gd name="T1" fmla="*/ 19 h 39"/>
                <a:gd name="T2" fmla="*/ 4 w 40"/>
                <a:gd name="T3" fmla="*/ 6 h 39"/>
                <a:gd name="T4" fmla="*/ 12 w 40"/>
                <a:gd name="T5" fmla="*/ 0 h 39"/>
                <a:gd name="T6" fmla="*/ 25 w 40"/>
                <a:gd name="T7" fmla="*/ 0 h 39"/>
                <a:gd name="T8" fmla="*/ 36 w 40"/>
                <a:gd name="T9" fmla="*/ 6 h 39"/>
                <a:gd name="T10" fmla="*/ 40 w 40"/>
                <a:gd name="T11" fmla="*/ 19 h 39"/>
                <a:gd name="T12" fmla="*/ 36 w 40"/>
                <a:gd name="T13" fmla="*/ 30 h 39"/>
                <a:gd name="T14" fmla="*/ 25 w 40"/>
                <a:gd name="T15" fmla="*/ 39 h 39"/>
                <a:gd name="T16" fmla="*/ 12 w 40"/>
                <a:gd name="T17" fmla="*/ 39 h 39"/>
                <a:gd name="T18" fmla="*/ 4 w 40"/>
                <a:gd name="T19" fmla="*/ 30 h 39"/>
                <a:gd name="T20" fmla="*/ 0 w 40"/>
                <a:gd name="T21" fmla="*/ 1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9"/>
                <a:gd name="T35" fmla="*/ 40 w 4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9">
                  <a:moveTo>
                    <a:pt x="0" y="19"/>
                  </a:moveTo>
                  <a:lnTo>
                    <a:pt x="4" y="6"/>
                  </a:lnTo>
                  <a:lnTo>
                    <a:pt x="12" y="0"/>
                  </a:lnTo>
                  <a:lnTo>
                    <a:pt x="25" y="0"/>
                  </a:lnTo>
                  <a:lnTo>
                    <a:pt x="36" y="6"/>
                  </a:lnTo>
                  <a:lnTo>
                    <a:pt x="40" y="19"/>
                  </a:lnTo>
                  <a:lnTo>
                    <a:pt x="36" y="30"/>
                  </a:lnTo>
                  <a:lnTo>
                    <a:pt x="25" y="39"/>
                  </a:lnTo>
                  <a:lnTo>
                    <a:pt x="12" y="39"/>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29" name="Freeform 37"/>
            <p:cNvSpPr>
              <a:spLocks/>
            </p:cNvSpPr>
            <p:nvPr/>
          </p:nvSpPr>
          <p:spPr bwMode="auto">
            <a:xfrm>
              <a:off x="2038" y="3221"/>
              <a:ext cx="41" cy="39"/>
            </a:xfrm>
            <a:custGeom>
              <a:avLst/>
              <a:gdLst>
                <a:gd name="T0" fmla="*/ 0 w 41"/>
                <a:gd name="T1" fmla="*/ 20 h 39"/>
                <a:gd name="T2" fmla="*/ 5 w 41"/>
                <a:gd name="T3" fmla="*/ 9 h 39"/>
                <a:gd name="T4" fmla="*/ 13 w 41"/>
                <a:gd name="T5" fmla="*/ 0 h 39"/>
                <a:gd name="T6" fmla="*/ 26 w 41"/>
                <a:gd name="T7" fmla="*/ 0 h 39"/>
                <a:gd name="T8" fmla="*/ 37 w 41"/>
                <a:gd name="T9" fmla="*/ 9 h 39"/>
                <a:gd name="T10" fmla="*/ 41 w 41"/>
                <a:gd name="T11" fmla="*/ 20 h 39"/>
                <a:gd name="T12" fmla="*/ 37 w 41"/>
                <a:gd name="T13" fmla="*/ 32 h 39"/>
                <a:gd name="T14" fmla="*/ 26 w 41"/>
                <a:gd name="T15" fmla="*/ 39 h 39"/>
                <a:gd name="T16" fmla="*/ 13 w 41"/>
                <a:gd name="T17" fmla="*/ 39 h 39"/>
                <a:gd name="T18" fmla="*/ 5 w 41"/>
                <a:gd name="T19" fmla="*/ 32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5" y="9"/>
                  </a:lnTo>
                  <a:lnTo>
                    <a:pt x="13" y="0"/>
                  </a:lnTo>
                  <a:lnTo>
                    <a:pt x="26" y="0"/>
                  </a:lnTo>
                  <a:lnTo>
                    <a:pt x="37" y="9"/>
                  </a:lnTo>
                  <a:lnTo>
                    <a:pt x="41" y="20"/>
                  </a:lnTo>
                  <a:lnTo>
                    <a:pt x="37" y="32"/>
                  </a:lnTo>
                  <a:lnTo>
                    <a:pt x="26" y="39"/>
                  </a:lnTo>
                  <a:lnTo>
                    <a:pt x="13" y="39"/>
                  </a:lnTo>
                  <a:lnTo>
                    <a:pt x="5"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30" name="Freeform 38"/>
            <p:cNvSpPr>
              <a:spLocks/>
            </p:cNvSpPr>
            <p:nvPr/>
          </p:nvSpPr>
          <p:spPr bwMode="auto">
            <a:xfrm>
              <a:off x="2038" y="3161"/>
              <a:ext cx="41" cy="39"/>
            </a:xfrm>
            <a:custGeom>
              <a:avLst/>
              <a:gdLst>
                <a:gd name="T0" fmla="*/ 0 w 41"/>
                <a:gd name="T1" fmla="*/ 20 h 39"/>
                <a:gd name="T2" fmla="*/ 5 w 41"/>
                <a:gd name="T3" fmla="*/ 9 h 39"/>
                <a:gd name="T4" fmla="*/ 13 w 41"/>
                <a:gd name="T5" fmla="*/ 0 h 39"/>
                <a:gd name="T6" fmla="*/ 26 w 41"/>
                <a:gd name="T7" fmla="*/ 0 h 39"/>
                <a:gd name="T8" fmla="*/ 37 w 41"/>
                <a:gd name="T9" fmla="*/ 9 h 39"/>
                <a:gd name="T10" fmla="*/ 41 w 41"/>
                <a:gd name="T11" fmla="*/ 20 h 39"/>
                <a:gd name="T12" fmla="*/ 37 w 41"/>
                <a:gd name="T13" fmla="*/ 32 h 39"/>
                <a:gd name="T14" fmla="*/ 26 w 41"/>
                <a:gd name="T15" fmla="*/ 39 h 39"/>
                <a:gd name="T16" fmla="*/ 13 w 41"/>
                <a:gd name="T17" fmla="*/ 39 h 39"/>
                <a:gd name="T18" fmla="*/ 5 w 41"/>
                <a:gd name="T19" fmla="*/ 32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5" y="9"/>
                  </a:lnTo>
                  <a:lnTo>
                    <a:pt x="13" y="0"/>
                  </a:lnTo>
                  <a:lnTo>
                    <a:pt x="26" y="0"/>
                  </a:lnTo>
                  <a:lnTo>
                    <a:pt x="37" y="9"/>
                  </a:lnTo>
                  <a:lnTo>
                    <a:pt x="41" y="20"/>
                  </a:lnTo>
                  <a:lnTo>
                    <a:pt x="37" y="32"/>
                  </a:lnTo>
                  <a:lnTo>
                    <a:pt x="26" y="39"/>
                  </a:lnTo>
                  <a:lnTo>
                    <a:pt x="13" y="39"/>
                  </a:lnTo>
                  <a:lnTo>
                    <a:pt x="5"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31" name="Freeform 39"/>
            <p:cNvSpPr>
              <a:spLocks/>
            </p:cNvSpPr>
            <p:nvPr/>
          </p:nvSpPr>
          <p:spPr bwMode="auto">
            <a:xfrm>
              <a:off x="2139" y="2981"/>
              <a:ext cx="41" cy="39"/>
            </a:xfrm>
            <a:custGeom>
              <a:avLst/>
              <a:gdLst>
                <a:gd name="T0" fmla="*/ 0 w 41"/>
                <a:gd name="T1" fmla="*/ 20 h 39"/>
                <a:gd name="T2" fmla="*/ 4 w 41"/>
                <a:gd name="T3" fmla="*/ 7 h 39"/>
                <a:gd name="T4" fmla="*/ 13 w 41"/>
                <a:gd name="T5" fmla="*/ 0 h 39"/>
                <a:gd name="T6" fmla="*/ 26 w 41"/>
                <a:gd name="T7" fmla="*/ 0 h 39"/>
                <a:gd name="T8" fmla="*/ 37 w 41"/>
                <a:gd name="T9" fmla="*/ 7 h 39"/>
                <a:gd name="T10" fmla="*/ 41 w 41"/>
                <a:gd name="T11" fmla="*/ 20 h 39"/>
                <a:gd name="T12" fmla="*/ 37 w 41"/>
                <a:gd name="T13" fmla="*/ 30 h 39"/>
                <a:gd name="T14" fmla="*/ 26 w 41"/>
                <a:gd name="T15" fmla="*/ 39 h 39"/>
                <a:gd name="T16" fmla="*/ 13 w 41"/>
                <a:gd name="T17" fmla="*/ 39 h 39"/>
                <a:gd name="T18" fmla="*/ 4 w 41"/>
                <a:gd name="T19" fmla="*/ 30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4" y="7"/>
                  </a:lnTo>
                  <a:lnTo>
                    <a:pt x="13" y="0"/>
                  </a:lnTo>
                  <a:lnTo>
                    <a:pt x="26" y="0"/>
                  </a:lnTo>
                  <a:lnTo>
                    <a:pt x="37" y="7"/>
                  </a:lnTo>
                  <a:lnTo>
                    <a:pt x="41" y="20"/>
                  </a:lnTo>
                  <a:lnTo>
                    <a:pt x="37" y="30"/>
                  </a:lnTo>
                  <a:lnTo>
                    <a:pt x="26" y="39"/>
                  </a:lnTo>
                  <a:lnTo>
                    <a:pt x="13" y="39"/>
                  </a:lnTo>
                  <a:lnTo>
                    <a:pt x="4" y="30"/>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32" name="Freeform 40"/>
            <p:cNvSpPr>
              <a:spLocks/>
            </p:cNvSpPr>
            <p:nvPr/>
          </p:nvSpPr>
          <p:spPr bwMode="auto">
            <a:xfrm>
              <a:off x="1919" y="2941"/>
              <a:ext cx="38" cy="38"/>
            </a:xfrm>
            <a:custGeom>
              <a:avLst/>
              <a:gdLst>
                <a:gd name="T0" fmla="*/ 0 w 38"/>
                <a:gd name="T1" fmla="*/ 19 h 38"/>
                <a:gd name="T2" fmla="*/ 2 w 38"/>
                <a:gd name="T3" fmla="*/ 8 h 38"/>
                <a:gd name="T4" fmla="*/ 12 w 38"/>
                <a:gd name="T5" fmla="*/ 0 h 38"/>
                <a:gd name="T6" fmla="*/ 25 w 38"/>
                <a:gd name="T7" fmla="*/ 0 h 38"/>
                <a:gd name="T8" fmla="*/ 36 w 38"/>
                <a:gd name="T9" fmla="*/ 8 h 38"/>
                <a:gd name="T10" fmla="*/ 38 w 38"/>
                <a:gd name="T11" fmla="*/ 19 h 38"/>
                <a:gd name="T12" fmla="*/ 36 w 38"/>
                <a:gd name="T13" fmla="*/ 32 h 38"/>
                <a:gd name="T14" fmla="*/ 25 w 38"/>
                <a:gd name="T15" fmla="*/ 38 h 38"/>
                <a:gd name="T16" fmla="*/ 12 w 38"/>
                <a:gd name="T17" fmla="*/ 38 h 38"/>
                <a:gd name="T18" fmla="*/ 2 w 38"/>
                <a:gd name="T19" fmla="*/ 32 h 38"/>
                <a:gd name="T20" fmla="*/ 0 w 38"/>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8"/>
                <a:gd name="T35" fmla="*/ 38 w 38"/>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8">
                  <a:moveTo>
                    <a:pt x="0" y="19"/>
                  </a:moveTo>
                  <a:lnTo>
                    <a:pt x="2" y="8"/>
                  </a:lnTo>
                  <a:lnTo>
                    <a:pt x="12" y="0"/>
                  </a:lnTo>
                  <a:lnTo>
                    <a:pt x="25" y="0"/>
                  </a:lnTo>
                  <a:lnTo>
                    <a:pt x="36" y="8"/>
                  </a:lnTo>
                  <a:lnTo>
                    <a:pt x="38" y="19"/>
                  </a:lnTo>
                  <a:lnTo>
                    <a:pt x="36" y="32"/>
                  </a:lnTo>
                  <a:lnTo>
                    <a:pt x="25" y="38"/>
                  </a:lnTo>
                  <a:lnTo>
                    <a:pt x="12" y="38"/>
                  </a:lnTo>
                  <a:lnTo>
                    <a:pt x="2"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33" name="Freeform 41"/>
            <p:cNvSpPr>
              <a:spLocks/>
            </p:cNvSpPr>
            <p:nvPr/>
          </p:nvSpPr>
          <p:spPr bwMode="auto">
            <a:xfrm>
              <a:off x="1979" y="3221"/>
              <a:ext cx="40" cy="39"/>
            </a:xfrm>
            <a:custGeom>
              <a:avLst/>
              <a:gdLst>
                <a:gd name="T0" fmla="*/ 0 w 40"/>
                <a:gd name="T1" fmla="*/ 20 h 39"/>
                <a:gd name="T2" fmla="*/ 4 w 40"/>
                <a:gd name="T3" fmla="*/ 9 h 39"/>
                <a:gd name="T4" fmla="*/ 12 w 40"/>
                <a:gd name="T5" fmla="*/ 0 h 39"/>
                <a:gd name="T6" fmla="*/ 25 w 40"/>
                <a:gd name="T7" fmla="*/ 0 h 39"/>
                <a:gd name="T8" fmla="*/ 36 w 40"/>
                <a:gd name="T9" fmla="*/ 9 h 39"/>
                <a:gd name="T10" fmla="*/ 40 w 40"/>
                <a:gd name="T11" fmla="*/ 20 h 39"/>
                <a:gd name="T12" fmla="*/ 36 w 40"/>
                <a:gd name="T13" fmla="*/ 32 h 39"/>
                <a:gd name="T14" fmla="*/ 25 w 40"/>
                <a:gd name="T15" fmla="*/ 39 h 39"/>
                <a:gd name="T16" fmla="*/ 12 w 40"/>
                <a:gd name="T17" fmla="*/ 39 h 39"/>
                <a:gd name="T18" fmla="*/ 4 w 40"/>
                <a:gd name="T19" fmla="*/ 32 h 39"/>
                <a:gd name="T20" fmla="*/ 0 w 40"/>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9"/>
                <a:gd name="T35" fmla="*/ 40 w 4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9">
                  <a:moveTo>
                    <a:pt x="0" y="20"/>
                  </a:moveTo>
                  <a:lnTo>
                    <a:pt x="4" y="9"/>
                  </a:lnTo>
                  <a:lnTo>
                    <a:pt x="12" y="0"/>
                  </a:lnTo>
                  <a:lnTo>
                    <a:pt x="25" y="0"/>
                  </a:lnTo>
                  <a:lnTo>
                    <a:pt x="36" y="9"/>
                  </a:lnTo>
                  <a:lnTo>
                    <a:pt x="40" y="20"/>
                  </a:lnTo>
                  <a:lnTo>
                    <a:pt x="36" y="32"/>
                  </a:lnTo>
                  <a:lnTo>
                    <a:pt x="25" y="39"/>
                  </a:lnTo>
                  <a:lnTo>
                    <a:pt x="12" y="39"/>
                  </a:lnTo>
                  <a:lnTo>
                    <a:pt x="4"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34" name="Freeform 42"/>
            <p:cNvSpPr>
              <a:spLocks/>
            </p:cNvSpPr>
            <p:nvPr/>
          </p:nvSpPr>
          <p:spPr bwMode="auto">
            <a:xfrm>
              <a:off x="2118" y="3183"/>
              <a:ext cx="40" cy="36"/>
            </a:xfrm>
            <a:custGeom>
              <a:avLst/>
              <a:gdLst>
                <a:gd name="T0" fmla="*/ 0 w 40"/>
                <a:gd name="T1" fmla="*/ 19 h 36"/>
                <a:gd name="T2" fmla="*/ 4 w 40"/>
                <a:gd name="T3" fmla="*/ 6 h 36"/>
                <a:gd name="T4" fmla="*/ 15 w 40"/>
                <a:gd name="T5" fmla="*/ 0 h 36"/>
                <a:gd name="T6" fmla="*/ 28 w 40"/>
                <a:gd name="T7" fmla="*/ 0 h 36"/>
                <a:gd name="T8" fmla="*/ 36 w 40"/>
                <a:gd name="T9" fmla="*/ 6 h 36"/>
                <a:gd name="T10" fmla="*/ 40 w 40"/>
                <a:gd name="T11" fmla="*/ 19 h 36"/>
                <a:gd name="T12" fmla="*/ 36 w 40"/>
                <a:gd name="T13" fmla="*/ 30 h 36"/>
                <a:gd name="T14" fmla="*/ 28 w 40"/>
                <a:gd name="T15" fmla="*/ 36 h 36"/>
                <a:gd name="T16" fmla="*/ 15 w 40"/>
                <a:gd name="T17" fmla="*/ 36 h 36"/>
                <a:gd name="T18" fmla="*/ 4 w 40"/>
                <a:gd name="T19" fmla="*/ 30 h 36"/>
                <a:gd name="T20" fmla="*/ 0 w 40"/>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6"/>
                <a:gd name="T35" fmla="*/ 40 w 40"/>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6">
                  <a:moveTo>
                    <a:pt x="0" y="19"/>
                  </a:moveTo>
                  <a:lnTo>
                    <a:pt x="4" y="6"/>
                  </a:lnTo>
                  <a:lnTo>
                    <a:pt x="15" y="0"/>
                  </a:lnTo>
                  <a:lnTo>
                    <a:pt x="28" y="0"/>
                  </a:lnTo>
                  <a:lnTo>
                    <a:pt x="36" y="6"/>
                  </a:lnTo>
                  <a:lnTo>
                    <a:pt x="40" y="19"/>
                  </a:lnTo>
                  <a:lnTo>
                    <a:pt x="36" y="30"/>
                  </a:lnTo>
                  <a:lnTo>
                    <a:pt x="28" y="36"/>
                  </a:lnTo>
                  <a:lnTo>
                    <a:pt x="15" y="36"/>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35" name="Freeform 43"/>
            <p:cNvSpPr>
              <a:spLocks/>
            </p:cNvSpPr>
            <p:nvPr/>
          </p:nvSpPr>
          <p:spPr bwMode="auto">
            <a:xfrm>
              <a:off x="2319" y="2981"/>
              <a:ext cx="41" cy="39"/>
            </a:xfrm>
            <a:custGeom>
              <a:avLst/>
              <a:gdLst>
                <a:gd name="T0" fmla="*/ 0 w 41"/>
                <a:gd name="T1" fmla="*/ 20 h 39"/>
                <a:gd name="T2" fmla="*/ 4 w 41"/>
                <a:gd name="T3" fmla="*/ 7 h 39"/>
                <a:gd name="T4" fmla="*/ 15 w 41"/>
                <a:gd name="T5" fmla="*/ 0 h 39"/>
                <a:gd name="T6" fmla="*/ 26 w 41"/>
                <a:gd name="T7" fmla="*/ 0 h 39"/>
                <a:gd name="T8" fmla="*/ 36 w 41"/>
                <a:gd name="T9" fmla="*/ 7 h 39"/>
                <a:gd name="T10" fmla="*/ 41 w 41"/>
                <a:gd name="T11" fmla="*/ 20 h 39"/>
                <a:gd name="T12" fmla="*/ 36 w 41"/>
                <a:gd name="T13" fmla="*/ 30 h 39"/>
                <a:gd name="T14" fmla="*/ 26 w 41"/>
                <a:gd name="T15" fmla="*/ 39 h 39"/>
                <a:gd name="T16" fmla="*/ 15 w 41"/>
                <a:gd name="T17" fmla="*/ 39 h 39"/>
                <a:gd name="T18" fmla="*/ 4 w 41"/>
                <a:gd name="T19" fmla="*/ 30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4" y="7"/>
                  </a:lnTo>
                  <a:lnTo>
                    <a:pt x="15" y="0"/>
                  </a:lnTo>
                  <a:lnTo>
                    <a:pt x="26" y="0"/>
                  </a:lnTo>
                  <a:lnTo>
                    <a:pt x="36" y="7"/>
                  </a:lnTo>
                  <a:lnTo>
                    <a:pt x="41" y="20"/>
                  </a:lnTo>
                  <a:lnTo>
                    <a:pt x="36" y="30"/>
                  </a:lnTo>
                  <a:lnTo>
                    <a:pt x="26" y="39"/>
                  </a:lnTo>
                  <a:lnTo>
                    <a:pt x="15" y="39"/>
                  </a:lnTo>
                  <a:lnTo>
                    <a:pt x="4" y="30"/>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36" name="Freeform 44"/>
            <p:cNvSpPr>
              <a:spLocks/>
            </p:cNvSpPr>
            <p:nvPr/>
          </p:nvSpPr>
          <p:spPr bwMode="auto">
            <a:xfrm>
              <a:off x="2400" y="3061"/>
              <a:ext cx="39" cy="38"/>
            </a:xfrm>
            <a:custGeom>
              <a:avLst/>
              <a:gdLst>
                <a:gd name="T0" fmla="*/ 0 w 39"/>
                <a:gd name="T1" fmla="*/ 19 h 38"/>
                <a:gd name="T2" fmla="*/ 2 w 39"/>
                <a:gd name="T3" fmla="*/ 8 h 38"/>
                <a:gd name="T4" fmla="*/ 13 w 39"/>
                <a:gd name="T5" fmla="*/ 0 h 38"/>
                <a:gd name="T6" fmla="*/ 26 w 39"/>
                <a:gd name="T7" fmla="*/ 0 h 38"/>
                <a:gd name="T8" fmla="*/ 37 w 39"/>
                <a:gd name="T9" fmla="*/ 8 h 38"/>
                <a:gd name="T10" fmla="*/ 39 w 39"/>
                <a:gd name="T11" fmla="*/ 19 h 38"/>
                <a:gd name="T12" fmla="*/ 37 w 39"/>
                <a:gd name="T13" fmla="*/ 32 h 38"/>
                <a:gd name="T14" fmla="*/ 26 w 39"/>
                <a:gd name="T15" fmla="*/ 38 h 38"/>
                <a:gd name="T16" fmla="*/ 13 w 39"/>
                <a:gd name="T17" fmla="*/ 38 h 38"/>
                <a:gd name="T18" fmla="*/ 2 w 39"/>
                <a:gd name="T19" fmla="*/ 32 h 38"/>
                <a:gd name="T20" fmla="*/ 0 w 39"/>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0" y="19"/>
                  </a:moveTo>
                  <a:lnTo>
                    <a:pt x="2" y="8"/>
                  </a:lnTo>
                  <a:lnTo>
                    <a:pt x="13" y="0"/>
                  </a:lnTo>
                  <a:lnTo>
                    <a:pt x="26" y="0"/>
                  </a:lnTo>
                  <a:lnTo>
                    <a:pt x="37" y="8"/>
                  </a:lnTo>
                  <a:lnTo>
                    <a:pt x="39" y="19"/>
                  </a:lnTo>
                  <a:lnTo>
                    <a:pt x="37" y="32"/>
                  </a:lnTo>
                  <a:lnTo>
                    <a:pt x="26" y="38"/>
                  </a:lnTo>
                  <a:lnTo>
                    <a:pt x="13" y="38"/>
                  </a:lnTo>
                  <a:lnTo>
                    <a:pt x="2"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37" name="Freeform 45"/>
            <p:cNvSpPr>
              <a:spLocks/>
            </p:cNvSpPr>
            <p:nvPr/>
          </p:nvSpPr>
          <p:spPr bwMode="auto">
            <a:xfrm>
              <a:off x="2460" y="3101"/>
              <a:ext cx="41" cy="39"/>
            </a:xfrm>
            <a:custGeom>
              <a:avLst/>
              <a:gdLst>
                <a:gd name="T0" fmla="*/ 0 w 41"/>
                <a:gd name="T1" fmla="*/ 20 h 39"/>
                <a:gd name="T2" fmla="*/ 5 w 41"/>
                <a:gd name="T3" fmla="*/ 9 h 39"/>
                <a:gd name="T4" fmla="*/ 13 w 41"/>
                <a:gd name="T5" fmla="*/ 0 h 39"/>
                <a:gd name="T6" fmla="*/ 26 w 41"/>
                <a:gd name="T7" fmla="*/ 0 h 39"/>
                <a:gd name="T8" fmla="*/ 37 w 41"/>
                <a:gd name="T9" fmla="*/ 9 h 39"/>
                <a:gd name="T10" fmla="*/ 41 w 41"/>
                <a:gd name="T11" fmla="*/ 20 h 39"/>
                <a:gd name="T12" fmla="*/ 37 w 41"/>
                <a:gd name="T13" fmla="*/ 32 h 39"/>
                <a:gd name="T14" fmla="*/ 26 w 41"/>
                <a:gd name="T15" fmla="*/ 39 h 39"/>
                <a:gd name="T16" fmla="*/ 13 w 41"/>
                <a:gd name="T17" fmla="*/ 39 h 39"/>
                <a:gd name="T18" fmla="*/ 5 w 41"/>
                <a:gd name="T19" fmla="*/ 32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5" y="9"/>
                  </a:lnTo>
                  <a:lnTo>
                    <a:pt x="13" y="0"/>
                  </a:lnTo>
                  <a:lnTo>
                    <a:pt x="26" y="0"/>
                  </a:lnTo>
                  <a:lnTo>
                    <a:pt x="37" y="9"/>
                  </a:lnTo>
                  <a:lnTo>
                    <a:pt x="41" y="20"/>
                  </a:lnTo>
                  <a:lnTo>
                    <a:pt x="37" y="32"/>
                  </a:lnTo>
                  <a:lnTo>
                    <a:pt x="26" y="39"/>
                  </a:lnTo>
                  <a:lnTo>
                    <a:pt x="13" y="39"/>
                  </a:lnTo>
                  <a:lnTo>
                    <a:pt x="5"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38" name="Freeform 46"/>
            <p:cNvSpPr>
              <a:spLocks/>
            </p:cNvSpPr>
            <p:nvPr/>
          </p:nvSpPr>
          <p:spPr bwMode="auto">
            <a:xfrm>
              <a:off x="2400" y="2941"/>
              <a:ext cx="39" cy="38"/>
            </a:xfrm>
            <a:custGeom>
              <a:avLst/>
              <a:gdLst>
                <a:gd name="T0" fmla="*/ 0 w 39"/>
                <a:gd name="T1" fmla="*/ 19 h 38"/>
                <a:gd name="T2" fmla="*/ 2 w 39"/>
                <a:gd name="T3" fmla="*/ 8 h 38"/>
                <a:gd name="T4" fmla="*/ 13 w 39"/>
                <a:gd name="T5" fmla="*/ 0 h 38"/>
                <a:gd name="T6" fmla="*/ 26 w 39"/>
                <a:gd name="T7" fmla="*/ 0 h 38"/>
                <a:gd name="T8" fmla="*/ 37 w 39"/>
                <a:gd name="T9" fmla="*/ 8 h 38"/>
                <a:gd name="T10" fmla="*/ 39 w 39"/>
                <a:gd name="T11" fmla="*/ 19 h 38"/>
                <a:gd name="T12" fmla="*/ 37 w 39"/>
                <a:gd name="T13" fmla="*/ 32 h 38"/>
                <a:gd name="T14" fmla="*/ 26 w 39"/>
                <a:gd name="T15" fmla="*/ 38 h 38"/>
                <a:gd name="T16" fmla="*/ 13 w 39"/>
                <a:gd name="T17" fmla="*/ 38 h 38"/>
                <a:gd name="T18" fmla="*/ 2 w 39"/>
                <a:gd name="T19" fmla="*/ 32 h 38"/>
                <a:gd name="T20" fmla="*/ 0 w 39"/>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0" y="19"/>
                  </a:moveTo>
                  <a:lnTo>
                    <a:pt x="2" y="8"/>
                  </a:lnTo>
                  <a:lnTo>
                    <a:pt x="13" y="0"/>
                  </a:lnTo>
                  <a:lnTo>
                    <a:pt x="26" y="0"/>
                  </a:lnTo>
                  <a:lnTo>
                    <a:pt x="37" y="8"/>
                  </a:lnTo>
                  <a:lnTo>
                    <a:pt x="39" y="19"/>
                  </a:lnTo>
                  <a:lnTo>
                    <a:pt x="37" y="32"/>
                  </a:lnTo>
                  <a:lnTo>
                    <a:pt x="26" y="38"/>
                  </a:lnTo>
                  <a:lnTo>
                    <a:pt x="13" y="38"/>
                  </a:lnTo>
                  <a:lnTo>
                    <a:pt x="2"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39" name="Freeform 47"/>
            <p:cNvSpPr>
              <a:spLocks/>
            </p:cNvSpPr>
            <p:nvPr/>
          </p:nvSpPr>
          <p:spPr bwMode="auto">
            <a:xfrm>
              <a:off x="2400" y="3001"/>
              <a:ext cx="39" cy="38"/>
            </a:xfrm>
            <a:custGeom>
              <a:avLst/>
              <a:gdLst>
                <a:gd name="T0" fmla="*/ 0 w 39"/>
                <a:gd name="T1" fmla="*/ 19 h 38"/>
                <a:gd name="T2" fmla="*/ 2 w 39"/>
                <a:gd name="T3" fmla="*/ 8 h 38"/>
                <a:gd name="T4" fmla="*/ 13 w 39"/>
                <a:gd name="T5" fmla="*/ 0 h 38"/>
                <a:gd name="T6" fmla="*/ 26 w 39"/>
                <a:gd name="T7" fmla="*/ 0 h 38"/>
                <a:gd name="T8" fmla="*/ 37 w 39"/>
                <a:gd name="T9" fmla="*/ 8 h 38"/>
                <a:gd name="T10" fmla="*/ 39 w 39"/>
                <a:gd name="T11" fmla="*/ 19 h 38"/>
                <a:gd name="T12" fmla="*/ 37 w 39"/>
                <a:gd name="T13" fmla="*/ 32 h 38"/>
                <a:gd name="T14" fmla="*/ 26 w 39"/>
                <a:gd name="T15" fmla="*/ 38 h 38"/>
                <a:gd name="T16" fmla="*/ 13 w 39"/>
                <a:gd name="T17" fmla="*/ 38 h 38"/>
                <a:gd name="T18" fmla="*/ 2 w 39"/>
                <a:gd name="T19" fmla="*/ 32 h 38"/>
                <a:gd name="T20" fmla="*/ 0 w 39"/>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0" y="19"/>
                  </a:moveTo>
                  <a:lnTo>
                    <a:pt x="2" y="8"/>
                  </a:lnTo>
                  <a:lnTo>
                    <a:pt x="13" y="0"/>
                  </a:lnTo>
                  <a:lnTo>
                    <a:pt x="26" y="0"/>
                  </a:lnTo>
                  <a:lnTo>
                    <a:pt x="37" y="8"/>
                  </a:lnTo>
                  <a:lnTo>
                    <a:pt x="39" y="19"/>
                  </a:lnTo>
                  <a:lnTo>
                    <a:pt x="37" y="32"/>
                  </a:lnTo>
                  <a:lnTo>
                    <a:pt x="26" y="38"/>
                  </a:lnTo>
                  <a:lnTo>
                    <a:pt x="13" y="38"/>
                  </a:lnTo>
                  <a:lnTo>
                    <a:pt x="2"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40" name="Freeform 48"/>
            <p:cNvSpPr>
              <a:spLocks/>
            </p:cNvSpPr>
            <p:nvPr/>
          </p:nvSpPr>
          <p:spPr bwMode="auto">
            <a:xfrm>
              <a:off x="2480" y="3022"/>
              <a:ext cx="40" cy="36"/>
            </a:xfrm>
            <a:custGeom>
              <a:avLst/>
              <a:gdLst>
                <a:gd name="T0" fmla="*/ 0 w 40"/>
                <a:gd name="T1" fmla="*/ 19 h 36"/>
                <a:gd name="T2" fmla="*/ 4 w 40"/>
                <a:gd name="T3" fmla="*/ 6 h 36"/>
                <a:gd name="T4" fmla="*/ 15 w 40"/>
                <a:gd name="T5" fmla="*/ 0 h 36"/>
                <a:gd name="T6" fmla="*/ 25 w 40"/>
                <a:gd name="T7" fmla="*/ 0 h 36"/>
                <a:gd name="T8" fmla="*/ 36 w 40"/>
                <a:gd name="T9" fmla="*/ 6 h 36"/>
                <a:gd name="T10" fmla="*/ 40 w 40"/>
                <a:gd name="T11" fmla="*/ 19 h 36"/>
                <a:gd name="T12" fmla="*/ 36 w 40"/>
                <a:gd name="T13" fmla="*/ 30 h 36"/>
                <a:gd name="T14" fmla="*/ 25 w 40"/>
                <a:gd name="T15" fmla="*/ 36 h 36"/>
                <a:gd name="T16" fmla="*/ 15 w 40"/>
                <a:gd name="T17" fmla="*/ 36 h 36"/>
                <a:gd name="T18" fmla="*/ 4 w 40"/>
                <a:gd name="T19" fmla="*/ 30 h 36"/>
                <a:gd name="T20" fmla="*/ 0 w 40"/>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6"/>
                <a:gd name="T35" fmla="*/ 40 w 40"/>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6">
                  <a:moveTo>
                    <a:pt x="0" y="19"/>
                  </a:moveTo>
                  <a:lnTo>
                    <a:pt x="4" y="6"/>
                  </a:lnTo>
                  <a:lnTo>
                    <a:pt x="15" y="0"/>
                  </a:lnTo>
                  <a:lnTo>
                    <a:pt x="25" y="0"/>
                  </a:lnTo>
                  <a:lnTo>
                    <a:pt x="36" y="6"/>
                  </a:lnTo>
                  <a:lnTo>
                    <a:pt x="40" y="19"/>
                  </a:lnTo>
                  <a:lnTo>
                    <a:pt x="36" y="30"/>
                  </a:lnTo>
                  <a:lnTo>
                    <a:pt x="25" y="36"/>
                  </a:lnTo>
                  <a:lnTo>
                    <a:pt x="15" y="36"/>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41" name="Freeform 49"/>
            <p:cNvSpPr>
              <a:spLocks/>
            </p:cNvSpPr>
            <p:nvPr/>
          </p:nvSpPr>
          <p:spPr bwMode="auto">
            <a:xfrm>
              <a:off x="2400" y="3161"/>
              <a:ext cx="39" cy="39"/>
            </a:xfrm>
            <a:custGeom>
              <a:avLst/>
              <a:gdLst>
                <a:gd name="T0" fmla="*/ 0 w 39"/>
                <a:gd name="T1" fmla="*/ 20 h 39"/>
                <a:gd name="T2" fmla="*/ 2 w 39"/>
                <a:gd name="T3" fmla="*/ 9 h 39"/>
                <a:gd name="T4" fmla="*/ 13 w 39"/>
                <a:gd name="T5" fmla="*/ 0 h 39"/>
                <a:gd name="T6" fmla="*/ 26 w 39"/>
                <a:gd name="T7" fmla="*/ 0 h 39"/>
                <a:gd name="T8" fmla="*/ 37 w 39"/>
                <a:gd name="T9" fmla="*/ 9 h 39"/>
                <a:gd name="T10" fmla="*/ 39 w 39"/>
                <a:gd name="T11" fmla="*/ 20 h 39"/>
                <a:gd name="T12" fmla="*/ 37 w 39"/>
                <a:gd name="T13" fmla="*/ 32 h 39"/>
                <a:gd name="T14" fmla="*/ 26 w 39"/>
                <a:gd name="T15" fmla="*/ 39 h 39"/>
                <a:gd name="T16" fmla="*/ 13 w 39"/>
                <a:gd name="T17" fmla="*/ 39 h 39"/>
                <a:gd name="T18" fmla="*/ 2 w 39"/>
                <a:gd name="T19" fmla="*/ 32 h 39"/>
                <a:gd name="T20" fmla="*/ 0 w 39"/>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9"/>
                <a:gd name="T35" fmla="*/ 39 w 39"/>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9">
                  <a:moveTo>
                    <a:pt x="0" y="20"/>
                  </a:moveTo>
                  <a:lnTo>
                    <a:pt x="2" y="9"/>
                  </a:lnTo>
                  <a:lnTo>
                    <a:pt x="13" y="0"/>
                  </a:lnTo>
                  <a:lnTo>
                    <a:pt x="26" y="0"/>
                  </a:lnTo>
                  <a:lnTo>
                    <a:pt x="37" y="9"/>
                  </a:lnTo>
                  <a:lnTo>
                    <a:pt x="39" y="20"/>
                  </a:lnTo>
                  <a:lnTo>
                    <a:pt x="37" y="32"/>
                  </a:lnTo>
                  <a:lnTo>
                    <a:pt x="26" y="39"/>
                  </a:lnTo>
                  <a:lnTo>
                    <a:pt x="13" y="39"/>
                  </a:lnTo>
                  <a:lnTo>
                    <a:pt x="2"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42" name="Freeform 50"/>
            <p:cNvSpPr>
              <a:spLocks/>
            </p:cNvSpPr>
            <p:nvPr/>
          </p:nvSpPr>
          <p:spPr bwMode="auto">
            <a:xfrm>
              <a:off x="2520" y="3082"/>
              <a:ext cx="41" cy="39"/>
            </a:xfrm>
            <a:custGeom>
              <a:avLst/>
              <a:gdLst>
                <a:gd name="T0" fmla="*/ 0 w 41"/>
                <a:gd name="T1" fmla="*/ 19 h 39"/>
                <a:gd name="T2" fmla="*/ 5 w 41"/>
                <a:gd name="T3" fmla="*/ 6 h 39"/>
                <a:gd name="T4" fmla="*/ 13 w 41"/>
                <a:gd name="T5" fmla="*/ 0 h 39"/>
                <a:gd name="T6" fmla="*/ 26 w 41"/>
                <a:gd name="T7" fmla="*/ 0 h 39"/>
                <a:gd name="T8" fmla="*/ 37 w 41"/>
                <a:gd name="T9" fmla="*/ 6 h 39"/>
                <a:gd name="T10" fmla="*/ 41 w 41"/>
                <a:gd name="T11" fmla="*/ 19 h 39"/>
                <a:gd name="T12" fmla="*/ 37 w 41"/>
                <a:gd name="T13" fmla="*/ 30 h 39"/>
                <a:gd name="T14" fmla="*/ 26 w 41"/>
                <a:gd name="T15" fmla="*/ 39 h 39"/>
                <a:gd name="T16" fmla="*/ 13 w 41"/>
                <a:gd name="T17" fmla="*/ 39 h 39"/>
                <a:gd name="T18" fmla="*/ 5 w 41"/>
                <a:gd name="T19" fmla="*/ 30 h 39"/>
                <a:gd name="T20" fmla="*/ 0 w 41"/>
                <a:gd name="T21" fmla="*/ 1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19"/>
                  </a:moveTo>
                  <a:lnTo>
                    <a:pt x="5" y="6"/>
                  </a:lnTo>
                  <a:lnTo>
                    <a:pt x="13" y="0"/>
                  </a:lnTo>
                  <a:lnTo>
                    <a:pt x="26" y="0"/>
                  </a:lnTo>
                  <a:lnTo>
                    <a:pt x="37" y="6"/>
                  </a:lnTo>
                  <a:lnTo>
                    <a:pt x="41" y="19"/>
                  </a:lnTo>
                  <a:lnTo>
                    <a:pt x="37" y="30"/>
                  </a:lnTo>
                  <a:lnTo>
                    <a:pt x="26" y="39"/>
                  </a:lnTo>
                  <a:lnTo>
                    <a:pt x="13" y="39"/>
                  </a:lnTo>
                  <a:lnTo>
                    <a:pt x="5"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43" name="Freeform 51"/>
            <p:cNvSpPr>
              <a:spLocks/>
            </p:cNvSpPr>
            <p:nvPr/>
          </p:nvSpPr>
          <p:spPr bwMode="auto">
            <a:xfrm>
              <a:off x="2520" y="3221"/>
              <a:ext cx="41" cy="39"/>
            </a:xfrm>
            <a:custGeom>
              <a:avLst/>
              <a:gdLst>
                <a:gd name="T0" fmla="*/ 0 w 41"/>
                <a:gd name="T1" fmla="*/ 20 h 39"/>
                <a:gd name="T2" fmla="*/ 5 w 41"/>
                <a:gd name="T3" fmla="*/ 9 h 39"/>
                <a:gd name="T4" fmla="*/ 13 w 41"/>
                <a:gd name="T5" fmla="*/ 0 h 39"/>
                <a:gd name="T6" fmla="*/ 26 w 41"/>
                <a:gd name="T7" fmla="*/ 0 h 39"/>
                <a:gd name="T8" fmla="*/ 37 w 41"/>
                <a:gd name="T9" fmla="*/ 9 h 39"/>
                <a:gd name="T10" fmla="*/ 41 w 41"/>
                <a:gd name="T11" fmla="*/ 20 h 39"/>
                <a:gd name="T12" fmla="*/ 37 w 41"/>
                <a:gd name="T13" fmla="*/ 32 h 39"/>
                <a:gd name="T14" fmla="*/ 26 w 41"/>
                <a:gd name="T15" fmla="*/ 39 h 39"/>
                <a:gd name="T16" fmla="*/ 13 w 41"/>
                <a:gd name="T17" fmla="*/ 39 h 39"/>
                <a:gd name="T18" fmla="*/ 5 w 41"/>
                <a:gd name="T19" fmla="*/ 32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5" y="9"/>
                  </a:lnTo>
                  <a:lnTo>
                    <a:pt x="13" y="0"/>
                  </a:lnTo>
                  <a:lnTo>
                    <a:pt x="26" y="0"/>
                  </a:lnTo>
                  <a:lnTo>
                    <a:pt x="37" y="9"/>
                  </a:lnTo>
                  <a:lnTo>
                    <a:pt x="41" y="20"/>
                  </a:lnTo>
                  <a:lnTo>
                    <a:pt x="37" y="32"/>
                  </a:lnTo>
                  <a:lnTo>
                    <a:pt x="26" y="39"/>
                  </a:lnTo>
                  <a:lnTo>
                    <a:pt x="13" y="39"/>
                  </a:lnTo>
                  <a:lnTo>
                    <a:pt x="5"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44" name="Freeform 52"/>
            <p:cNvSpPr>
              <a:spLocks/>
            </p:cNvSpPr>
            <p:nvPr/>
          </p:nvSpPr>
          <p:spPr bwMode="auto">
            <a:xfrm>
              <a:off x="2360" y="3082"/>
              <a:ext cx="40" cy="39"/>
            </a:xfrm>
            <a:custGeom>
              <a:avLst/>
              <a:gdLst>
                <a:gd name="T0" fmla="*/ 0 w 40"/>
                <a:gd name="T1" fmla="*/ 19 h 39"/>
                <a:gd name="T2" fmla="*/ 4 w 40"/>
                <a:gd name="T3" fmla="*/ 6 h 39"/>
                <a:gd name="T4" fmla="*/ 13 w 40"/>
                <a:gd name="T5" fmla="*/ 0 h 39"/>
                <a:gd name="T6" fmla="*/ 25 w 40"/>
                <a:gd name="T7" fmla="*/ 0 h 39"/>
                <a:gd name="T8" fmla="*/ 36 w 40"/>
                <a:gd name="T9" fmla="*/ 6 h 39"/>
                <a:gd name="T10" fmla="*/ 40 w 40"/>
                <a:gd name="T11" fmla="*/ 19 h 39"/>
                <a:gd name="T12" fmla="*/ 36 w 40"/>
                <a:gd name="T13" fmla="*/ 30 h 39"/>
                <a:gd name="T14" fmla="*/ 25 w 40"/>
                <a:gd name="T15" fmla="*/ 39 h 39"/>
                <a:gd name="T16" fmla="*/ 13 w 40"/>
                <a:gd name="T17" fmla="*/ 39 h 39"/>
                <a:gd name="T18" fmla="*/ 4 w 40"/>
                <a:gd name="T19" fmla="*/ 30 h 39"/>
                <a:gd name="T20" fmla="*/ 0 w 40"/>
                <a:gd name="T21" fmla="*/ 1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9"/>
                <a:gd name="T35" fmla="*/ 40 w 4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9">
                  <a:moveTo>
                    <a:pt x="0" y="19"/>
                  </a:moveTo>
                  <a:lnTo>
                    <a:pt x="4" y="6"/>
                  </a:lnTo>
                  <a:lnTo>
                    <a:pt x="13" y="0"/>
                  </a:lnTo>
                  <a:lnTo>
                    <a:pt x="25" y="0"/>
                  </a:lnTo>
                  <a:lnTo>
                    <a:pt x="36" y="6"/>
                  </a:lnTo>
                  <a:lnTo>
                    <a:pt x="40" y="19"/>
                  </a:lnTo>
                  <a:lnTo>
                    <a:pt x="36" y="30"/>
                  </a:lnTo>
                  <a:lnTo>
                    <a:pt x="25" y="39"/>
                  </a:lnTo>
                  <a:lnTo>
                    <a:pt x="13" y="39"/>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45" name="Freeform 53"/>
            <p:cNvSpPr>
              <a:spLocks/>
            </p:cNvSpPr>
            <p:nvPr/>
          </p:nvSpPr>
          <p:spPr bwMode="auto">
            <a:xfrm>
              <a:off x="2240" y="3001"/>
              <a:ext cx="38" cy="38"/>
            </a:xfrm>
            <a:custGeom>
              <a:avLst/>
              <a:gdLst>
                <a:gd name="T0" fmla="*/ 0 w 38"/>
                <a:gd name="T1" fmla="*/ 19 h 38"/>
                <a:gd name="T2" fmla="*/ 2 w 38"/>
                <a:gd name="T3" fmla="*/ 8 h 38"/>
                <a:gd name="T4" fmla="*/ 13 w 38"/>
                <a:gd name="T5" fmla="*/ 0 h 38"/>
                <a:gd name="T6" fmla="*/ 25 w 38"/>
                <a:gd name="T7" fmla="*/ 0 h 38"/>
                <a:gd name="T8" fmla="*/ 36 w 38"/>
                <a:gd name="T9" fmla="*/ 8 h 38"/>
                <a:gd name="T10" fmla="*/ 38 w 38"/>
                <a:gd name="T11" fmla="*/ 19 h 38"/>
                <a:gd name="T12" fmla="*/ 36 w 38"/>
                <a:gd name="T13" fmla="*/ 32 h 38"/>
                <a:gd name="T14" fmla="*/ 25 w 38"/>
                <a:gd name="T15" fmla="*/ 38 h 38"/>
                <a:gd name="T16" fmla="*/ 13 w 38"/>
                <a:gd name="T17" fmla="*/ 38 h 38"/>
                <a:gd name="T18" fmla="*/ 2 w 38"/>
                <a:gd name="T19" fmla="*/ 32 h 38"/>
                <a:gd name="T20" fmla="*/ 0 w 38"/>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8"/>
                <a:gd name="T35" fmla="*/ 38 w 38"/>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8">
                  <a:moveTo>
                    <a:pt x="0" y="19"/>
                  </a:moveTo>
                  <a:lnTo>
                    <a:pt x="2" y="8"/>
                  </a:lnTo>
                  <a:lnTo>
                    <a:pt x="13" y="0"/>
                  </a:lnTo>
                  <a:lnTo>
                    <a:pt x="25" y="0"/>
                  </a:lnTo>
                  <a:lnTo>
                    <a:pt x="36" y="8"/>
                  </a:lnTo>
                  <a:lnTo>
                    <a:pt x="38" y="19"/>
                  </a:lnTo>
                  <a:lnTo>
                    <a:pt x="36" y="32"/>
                  </a:lnTo>
                  <a:lnTo>
                    <a:pt x="25" y="38"/>
                  </a:lnTo>
                  <a:lnTo>
                    <a:pt x="13" y="38"/>
                  </a:lnTo>
                  <a:lnTo>
                    <a:pt x="2"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46" name="Freeform 54"/>
            <p:cNvSpPr>
              <a:spLocks/>
            </p:cNvSpPr>
            <p:nvPr/>
          </p:nvSpPr>
          <p:spPr bwMode="auto">
            <a:xfrm>
              <a:off x="2520" y="2941"/>
              <a:ext cx="41" cy="38"/>
            </a:xfrm>
            <a:custGeom>
              <a:avLst/>
              <a:gdLst>
                <a:gd name="T0" fmla="*/ 0 w 41"/>
                <a:gd name="T1" fmla="*/ 19 h 38"/>
                <a:gd name="T2" fmla="*/ 5 w 41"/>
                <a:gd name="T3" fmla="*/ 8 h 38"/>
                <a:gd name="T4" fmla="*/ 13 w 41"/>
                <a:gd name="T5" fmla="*/ 0 h 38"/>
                <a:gd name="T6" fmla="*/ 26 w 41"/>
                <a:gd name="T7" fmla="*/ 0 h 38"/>
                <a:gd name="T8" fmla="*/ 37 w 41"/>
                <a:gd name="T9" fmla="*/ 8 h 38"/>
                <a:gd name="T10" fmla="*/ 41 w 41"/>
                <a:gd name="T11" fmla="*/ 19 h 38"/>
                <a:gd name="T12" fmla="*/ 37 w 41"/>
                <a:gd name="T13" fmla="*/ 32 h 38"/>
                <a:gd name="T14" fmla="*/ 26 w 41"/>
                <a:gd name="T15" fmla="*/ 38 h 38"/>
                <a:gd name="T16" fmla="*/ 13 w 41"/>
                <a:gd name="T17" fmla="*/ 38 h 38"/>
                <a:gd name="T18" fmla="*/ 5 w 41"/>
                <a:gd name="T19" fmla="*/ 32 h 38"/>
                <a:gd name="T20" fmla="*/ 0 w 41"/>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8"/>
                <a:gd name="T35" fmla="*/ 41 w 41"/>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8">
                  <a:moveTo>
                    <a:pt x="0" y="19"/>
                  </a:moveTo>
                  <a:lnTo>
                    <a:pt x="5" y="8"/>
                  </a:lnTo>
                  <a:lnTo>
                    <a:pt x="13" y="0"/>
                  </a:lnTo>
                  <a:lnTo>
                    <a:pt x="26" y="0"/>
                  </a:lnTo>
                  <a:lnTo>
                    <a:pt x="37" y="8"/>
                  </a:lnTo>
                  <a:lnTo>
                    <a:pt x="41" y="19"/>
                  </a:lnTo>
                  <a:lnTo>
                    <a:pt x="37" y="32"/>
                  </a:lnTo>
                  <a:lnTo>
                    <a:pt x="26" y="38"/>
                  </a:lnTo>
                  <a:lnTo>
                    <a:pt x="13" y="38"/>
                  </a:lnTo>
                  <a:lnTo>
                    <a:pt x="5"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47" name="Freeform 55"/>
            <p:cNvSpPr>
              <a:spLocks/>
            </p:cNvSpPr>
            <p:nvPr/>
          </p:nvSpPr>
          <p:spPr bwMode="auto">
            <a:xfrm>
              <a:off x="2240" y="3183"/>
              <a:ext cx="38" cy="36"/>
            </a:xfrm>
            <a:custGeom>
              <a:avLst/>
              <a:gdLst>
                <a:gd name="T0" fmla="*/ 0 w 38"/>
                <a:gd name="T1" fmla="*/ 19 h 36"/>
                <a:gd name="T2" fmla="*/ 2 w 38"/>
                <a:gd name="T3" fmla="*/ 6 h 36"/>
                <a:gd name="T4" fmla="*/ 13 w 38"/>
                <a:gd name="T5" fmla="*/ 0 h 36"/>
                <a:gd name="T6" fmla="*/ 25 w 38"/>
                <a:gd name="T7" fmla="*/ 0 h 36"/>
                <a:gd name="T8" fmla="*/ 36 w 38"/>
                <a:gd name="T9" fmla="*/ 6 h 36"/>
                <a:gd name="T10" fmla="*/ 38 w 38"/>
                <a:gd name="T11" fmla="*/ 19 h 36"/>
                <a:gd name="T12" fmla="*/ 36 w 38"/>
                <a:gd name="T13" fmla="*/ 30 h 36"/>
                <a:gd name="T14" fmla="*/ 25 w 38"/>
                <a:gd name="T15" fmla="*/ 36 h 36"/>
                <a:gd name="T16" fmla="*/ 13 w 38"/>
                <a:gd name="T17" fmla="*/ 36 h 36"/>
                <a:gd name="T18" fmla="*/ 2 w 38"/>
                <a:gd name="T19" fmla="*/ 30 h 36"/>
                <a:gd name="T20" fmla="*/ 0 w 38"/>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6"/>
                <a:gd name="T35" fmla="*/ 38 w 3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6">
                  <a:moveTo>
                    <a:pt x="0" y="19"/>
                  </a:moveTo>
                  <a:lnTo>
                    <a:pt x="2" y="6"/>
                  </a:lnTo>
                  <a:lnTo>
                    <a:pt x="13" y="0"/>
                  </a:lnTo>
                  <a:lnTo>
                    <a:pt x="25" y="0"/>
                  </a:lnTo>
                  <a:lnTo>
                    <a:pt x="36" y="6"/>
                  </a:lnTo>
                  <a:lnTo>
                    <a:pt x="38" y="19"/>
                  </a:lnTo>
                  <a:lnTo>
                    <a:pt x="36" y="30"/>
                  </a:lnTo>
                  <a:lnTo>
                    <a:pt x="25" y="36"/>
                  </a:lnTo>
                  <a:lnTo>
                    <a:pt x="13" y="36"/>
                  </a:lnTo>
                  <a:lnTo>
                    <a:pt x="2"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48" name="Freeform 56"/>
            <p:cNvSpPr>
              <a:spLocks/>
            </p:cNvSpPr>
            <p:nvPr/>
          </p:nvSpPr>
          <p:spPr bwMode="auto">
            <a:xfrm>
              <a:off x="2240" y="3101"/>
              <a:ext cx="38" cy="39"/>
            </a:xfrm>
            <a:custGeom>
              <a:avLst/>
              <a:gdLst>
                <a:gd name="T0" fmla="*/ 0 w 38"/>
                <a:gd name="T1" fmla="*/ 20 h 39"/>
                <a:gd name="T2" fmla="*/ 2 w 38"/>
                <a:gd name="T3" fmla="*/ 9 h 39"/>
                <a:gd name="T4" fmla="*/ 13 w 38"/>
                <a:gd name="T5" fmla="*/ 0 h 39"/>
                <a:gd name="T6" fmla="*/ 25 w 38"/>
                <a:gd name="T7" fmla="*/ 0 h 39"/>
                <a:gd name="T8" fmla="*/ 36 w 38"/>
                <a:gd name="T9" fmla="*/ 9 h 39"/>
                <a:gd name="T10" fmla="*/ 38 w 38"/>
                <a:gd name="T11" fmla="*/ 20 h 39"/>
                <a:gd name="T12" fmla="*/ 36 w 38"/>
                <a:gd name="T13" fmla="*/ 32 h 39"/>
                <a:gd name="T14" fmla="*/ 25 w 38"/>
                <a:gd name="T15" fmla="*/ 39 h 39"/>
                <a:gd name="T16" fmla="*/ 13 w 38"/>
                <a:gd name="T17" fmla="*/ 39 h 39"/>
                <a:gd name="T18" fmla="*/ 2 w 38"/>
                <a:gd name="T19" fmla="*/ 32 h 39"/>
                <a:gd name="T20" fmla="*/ 0 w 38"/>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9"/>
                <a:gd name="T35" fmla="*/ 38 w 38"/>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9">
                  <a:moveTo>
                    <a:pt x="0" y="20"/>
                  </a:moveTo>
                  <a:lnTo>
                    <a:pt x="2" y="9"/>
                  </a:lnTo>
                  <a:lnTo>
                    <a:pt x="13" y="0"/>
                  </a:lnTo>
                  <a:lnTo>
                    <a:pt x="25" y="0"/>
                  </a:lnTo>
                  <a:lnTo>
                    <a:pt x="36" y="9"/>
                  </a:lnTo>
                  <a:lnTo>
                    <a:pt x="38" y="20"/>
                  </a:lnTo>
                  <a:lnTo>
                    <a:pt x="36" y="32"/>
                  </a:lnTo>
                  <a:lnTo>
                    <a:pt x="25" y="39"/>
                  </a:lnTo>
                  <a:lnTo>
                    <a:pt x="13" y="39"/>
                  </a:lnTo>
                  <a:lnTo>
                    <a:pt x="2"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49" name="Freeform 57"/>
            <p:cNvSpPr>
              <a:spLocks/>
            </p:cNvSpPr>
            <p:nvPr/>
          </p:nvSpPr>
          <p:spPr bwMode="auto">
            <a:xfrm>
              <a:off x="2480" y="3183"/>
              <a:ext cx="40" cy="36"/>
            </a:xfrm>
            <a:custGeom>
              <a:avLst/>
              <a:gdLst>
                <a:gd name="T0" fmla="*/ 0 w 40"/>
                <a:gd name="T1" fmla="*/ 19 h 36"/>
                <a:gd name="T2" fmla="*/ 4 w 40"/>
                <a:gd name="T3" fmla="*/ 6 h 36"/>
                <a:gd name="T4" fmla="*/ 15 w 40"/>
                <a:gd name="T5" fmla="*/ 0 h 36"/>
                <a:gd name="T6" fmla="*/ 25 w 40"/>
                <a:gd name="T7" fmla="*/ 0 h 36"/>
                <a:gd name="T8" fmla="*/ 36 w 40"/>
                <a:gd name="T9" fmla="*/ 6 h 36"/>
                <a:gd name="T10" fmla="*/ 40 w 40"/>
                <a:gd name="T11" fmla="*/ 19 h 36"/>
                <a:gd name="T12" fmla="*/ 36 w 40"/>
                <a:gd name="T13" fmla="*/ 30 h 36"/>
                <a:gd name="T14" fmla="*/ 25 w 40"/>
                <a:gd name="T15" fmla="*/ 36 h 36"/>
                <a:gd name="T16" fmla="*/ 15 w 40"/>
                <a:gd name="T17" fmla="*/ 36 h 36"/>
                <a:gd name="T18" fmla="*/ 4 w 40"/>
                <a:gd name="T19" fmla="*/ 30 h 36"/>
                <a:gd name="T20" fmla="*/ 0 w 40"/>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6"/>
                <a:gd name="T35" fmla="*/ 40 w 40"/>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6">
                  <a:moveTo>
                    <a:pt x="0" y="19"/>
                  </a:moveTo>
                  <a:lnTo>
                    <a:pt x="4" y="6"/>
                  </a:lnTo>
                  <a:lnTo>
                    <a:pt x="15" y="0"/>
                  </a:lnTo>
                  <a:lnTo>
                    <a:pt x="25" y="0"/>
                  </a:lnTo>
                  <a:lnTo>
                    <a:pt x="36" y="6"/>
                  </a:lnTo>
                  <a:lnTo>
                    <a:pt x="40" y="19"/>
                  </a:lnTo>
                  <a:lnTo>
                    <a:pt x="36" y="30"/>
                  </a:lnTo>
                  <a:lnTo>
                    <a:pt x="25" y="36"/>
                  </a:lnTo>
                  <a:lnTo>
                    <a:pt x="15" y="36"/>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50" name="Freeform 58"/>
            <p:cNvSpPr>
              <a:spLocks/>
            </p:cNvSpPr>
            <p:nvPr/>
          </p:nvSpPr>
          <p:spPr bwMode="auto">
            <a:xfrm>
              <a:off x="2278" y="3061"/>
              <a:ext cx="41" cy="38"/>
            </a:xfrm>
            <a:custGeom>
              <a:avLst/>
              <a:gdLst>
                <a:gd name="T0" fmla="*/ 0 w 41"/>
                <a:gd name="T1" fmla="*/ 19 h 38"/>
                <a:gd name="T2" fmla="*/ 5 w 41"/>
                <a:gd name="T3" fmla="*/ 8 h 38"/>
                <a:gd name="T4" fmla="*/ 15 w 41"/>
                <a:gd name="T5" fmla="*/ 0 h 38"/>
                <a:gd name="T6" fmla="*/ 28 w 41"/>
                <a:gd name="T7" fmla="*/ 0 h 38"/>
                <a:gd name="T8" fmla="*/ 37 w 41"/>
                <a:gd name="T9" fmla="*/ 8 h 38"/>
                <a:gd name="T10" fmla="*/ 41 w 41"/>
                <a:gd name="T11" fmla="*/ 19 h 38"/>
                <a:gd name="T12" fmla="*/ 37 w 41"/>
                <a:gd name="T13" fmla="*/ 32 h 38"/>
                <a:gd name="T14" fmla="*/ 28 w 41"/>
                <a:gd name="T15" fmla="*/ 38 h 38"/>
                <a:gd name="T16" fmla="*/ 15 w 41"/>
                <a:gd name="T17" fmla="*/ 38 h 38"/>
                <a:gd name="T18" fmla="*/ 5 w 41"/>
                <a:gd name="T19" fmla="*/ 32 h 38"/>
                <a:gd name="T20" fmla="*/ 0 w 41"/>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8"/>
                <a:gd name="T35" fmla="*/ 41 w 41"/>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8">
                  <a:moveTo>
                    <a:pt x="0" y="19"/>
                  </a:moveTo>
                  <a:lnTo>
                    <a:pt x="5" y="8"/>
                  </a:lnTo>
                  <a:lnTo>
                    <a:pt x="15" y="0"/>
                  </a:lnTo>
                  <a:lnTo>
                    <a:pt x="28" y="0"/>
                  </a:lnTo>
                  <a:lnTo>
                    <a:pt x="37" y="8"/>
                  </a:lnTo>
                  <a:lnTo>
                    <a:pt x="41" y="19"/>
                  </a:lnTo>
                  <a:lnTo>
                    <a:pt x="37" y="32"/>
                  </a:lnTo>
                  <a:lnTo>
                    <a:pt x="28" y="38"/>
                  </a:lnTo>
                  <a:lnTo>
                    <a:pt x="15" y="38"/>
                  </a:lnTo>
                  <a:lnTo>
                    <a:pt x="5"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51" name="Freeform 59"/>
            <p:cNvSpPr>
              <a:spLocks/>
            </p:cNvSpPr>
            <p:nvPr/>
          </p:nvSpPr>
          <p:spPr bwMode="auto">
            <a:xfrm>
              <a:off x="2300" y="3142"/>
              <a:ext cx="40" cy="39"/>
            </a:xfrm>
            <a:custGeom>
              <a:avLst/>
              <a:gdLst>
                <a:gd name="T0" fmla="*/ 0 w 40"/>
                <a:gd name="T1" fmla="*/ 19 h 39"/>
                <a:gd name="T2" fmla="*/ 4 w 40"/>
                <a:gd name="T3" fmla="*/ 6 h 39"/>
                <a:gd name="T4" fmla="*/ 13 w 40"/>
                <a:gd name="T5" fmla="*/ 0 h 39"/>
                <a:gd name="T6" fmla="*/ 25 w 40"/>
                <a:gd name="T7" fmla="*/ 0 h 39"/>
                <a:gd name="T8" fmla="*/ 36 w 40"/>
                <a:gd name="T9" fmla="*/ 6 h 39"/>
                <a:gd name="T10" fmla="*/ 40 w 40"/>
                <a:gd name="T11" fmla="*/ 19 h 39"/>
                <a:gd name="T12" fmla="*/ 36 w 40"/>
                <a:gd name="T13" fmla="*/ 30 h 39"/>
                <a:gd name="T14" fmla="*/ 25 w 40"/>
                <a:gd name="T15" fmla="*/ 39 h 39"/>
                <a:gd name="T16" fmla="*/ 13 w 40"/>
                <a:gd name="T17" fmla="*/ 39 h 39"/>
                <a:gd name="T18" fmla="*/ 4 w 40"/>
                <a:gd name="T19" fmla="*/ 30 h 39"/>
                <a:gd name="T20" fmla="*/ 0 w 40"/>
                <a:gd name="T21" fmla="*/ 1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9"/>
                <a:gd name="T35" fmla="*/ 40 w 4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9">
                  <a:moveTo>
                    <a:pt x="0" y="19"/>
                  </a:moveTo>
                  <a:lnTo>
                    <a:pt x="4" y="6"/>
                  </a:lnTo>
                  <a:lnTo>
                    <a:pt x="13" y="0"/>
                  </a:lnTo>
                  <a:lnTo>
                    <a:pt x="25" y="0"/>
                  </a:lnTo>
                  <a:lnTo>
                    <a:pt x="36" y="6"/>
                  </a:lnTo>
                  <a:lnTo>
                    <a:pt x="40" y="19"/>
                  </a:lnTo>
                  <a:lnTo>
                    <a:pt x="36" y="30"/>
                  </a:lnTo>
                  <a:lnTo>
                    <a:pt x="25" y="39"/>
                  </a:lnTo>
                  <a:lnTo>
                    <a:pt x="13" y="39"/>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52" name="Freeform 60"/>
            <p:cNvSpPr>
              <a:spLocks/>
            </p:cNvSpPr>
            <p:nvPr/>
          </p:nvSpPr>
          <p:spPr bwMode="auto">
            <a:xfrm>
              <a:off x="2360" y="3221"/>
              <a:ext cx="40" cy="39"/>
            </a:xfrm>
            <a:custGeom>
              <a:avLst/>
              <a:gdLst>
                <a:gd name="T0" fmla="*/ 0 w 40"/>
                <a:gd name="T1" fmla="*/ 20 h 39"/>
                <a:gd name="T2" fmla="*/ 4 w 40"/>
                <a:gd name="T3" fmla="*/ 9 h 39"/>
                <a:gd name="T4" fmla="*/ 13 w 40"/>
                <a:gd name="T5" fmla="*/ 0 h 39"/>
                <a:gd name="T6" fmla="*/ 25 w 40"/>
                <a:gd name="T7" fmla="*/ 0 h 39"/>
                <a:gd name="T8" fmla="*/ 36 w 40"/>
                <a:gd name="T9" fmla="*/ 9 h 39"/>
                <a:gd name="T10" fmla="*/ 40 w 40"/>
                <a:gd name="T11" fmla="*/ 20 h 39"/>
                <a:gd name="T12" fmla="*/ 36 w 40"/>
                <a:gd name="T13" fmla="*/ 32 h 39"/>
                <a:gd name="T14" fmla="*/ 25 w 40"/>
                <a:gd name="T15" fmla="*/ 39 h 39"/>
                <a:gd name="T16" fmla="*/ 13 w 40"/>
                <a:gd name="T17" fmla="*/ 39 h 39"/>
                <a:gd name="T18" fmla="*/ 4 w 40"/>
                <a:gd name="T19" fmla="*/ 32 h 39"/>
                <a:gd name="T20" fmla="*/ 0 w 40"/>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9"/>
                <a:gd name="T35" fmla="*/ 40 w 4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9">
                  <a:moveTo>
                    <a:pt x="0" y="20"/>
                  </a:moveTo>
                  <a:lnTo>
                    <a:pt x="4" y="9"/>
                  </a:lnTo>
                  <a:lnTo>
                    <a:pt x="13" y="0"/>
                  </a:lnTo>
                  <a:lnTo>
                    <a:pt x="25" y="0"/>
                  </a:lnTo>
                  <a:lnTo>
                    <a:pt x="36" y="9"/>
                  </a:lnTo>
                  <a:lnTo>
                    <a:pt x="40" y="20"/>
                  </a:lnTo>
                  <a:lnTo>
                    <a:pt x="36" y="32"/>
                  </a:lnTo>
                  <a:lnTo>
                    <a:pt x="25" y="39"/>
                  </a:lnTo>
                  <a:lnTo>
                    <a:pt x="13" y="39"/>
                  </a:lnTo>
                  <a:lnTo>
                    <a:pt x="4"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53" name="Freeform 61"/>
            <p:cNvSpPr>
              <a:spLocks/>
            </p:cNvSpPr>
            <p:nvPr/>
          </p:nvSpPr>
          <p:spPr bwMode="auto">
            <a:xfrm>
              <a:off x="2360" y="3161"/>
              <a:ext cx="40" cy="39"/>
            </a:xfrm>
            <a:custGeom>
              <a:avLst/>
              <a:gdLst>
                <a:gd name="T0" fmla="*/ 0 w 40"/>
                <a:gd name="T1" fmla="*/ 20 h 39"/>
                <a:gd name="T2" fmla="*/ 4 w 40"/>
                <a:gd name="T3" fmla="*/ 9 h 39"/>
                <a:gd name="T4" fmla="*/ 13 w 40"/>
                <a:gd name="T5" fmla="*/ 0 h 39"/>
                <a:gd name="T6" fmla="*/ 25 w 40"/>
                <a:gd name="T7" fmla="*/ 0 h 39"/>
                <a:gd name="T8" fmla="*/ 36 w 40"/>
                <a:gd name="T9" fmla="*/ 9 h 39"/>
                <a:gd name="T10" fmla="*/ 40 w 40"/>
                <a:gd name="T11" fmla="*/ 20 h 39"/>
                <a:gd name="T12" fmla="*/ 36 w 40"/>
                <a:gd name="T13" fmla="*/ 32 h 39"/>
                <a:gd name="T14" fmla="*/ 25 w 40"/>
                <a:gd name="T15" fmla="*/ 39 h 39"/>
                <a:gd name="T16" fmla="*/ 13 w 40"/>
                <a:gd name="T17" fmla="*/ 39 h 39"/>
                <a:gd name="T18" fmla="*/ 4 w 40"/>
                <a:gd name="T19" fmla="*/ 32 h 39"/>
                <a:gd name="T20" fmla="*/ 0 w 40"/>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9"/>
                <a:gd name="T35" fmla="*/ 40 w 4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9">
                  <a:moveTo>
                    <a:pt x="0" y="20"/>
                  </a:moveTo>
                  <a:lnTo>
                    <a:pt x="4" y="9"/>
                  </a:lnTo>
                  <a:lnTo>
                    <a:pt x="13" y="0"/>
                  </a:lnTo>
                  <a:lnTo>
                    <a:pt x="25" y="0"/>
                  </a:lnTo>
                  <a:lnTo>
                    <a:pt x="36" y="9"/>
                  </a:lnTo>
                  <a:lnTo>
                    <a:pt x="40" y="20"/>
                  </a:lnTo>
                  <a:lnTo>
                    <a:pt x="36" y="32"/>
                  </a:lnTo>
                  <a:lnTo>
                    <a:pt x="25" y="39"/>
                  </a:lnTo>
                  <a:lnTo>
                    <a:pt x="13" y="39"/>
                  </a:lnTo>
                  <a:lnTo>
                    <a:pt x="4"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54" name="Freeform 62"/>
            <p:cNvSpPr>
              <a:spLocks/>
            </p:cNvSpPr>
            <p:nvPr/>
          </p:nvSpPr>
          <p:spPr bwMode="auto">
            <a:xfrm>
              <a:off x="2460" y="2981"/>
              <a:ext cx="41" cy="39"/>
            </a:xfrm>
            <a:custGeom>
              <a:avLst/>
              <a:gdLst>
                <a:gd name="T0" fmla="*/ 0 w 41"/>
                <a:gd name="T1" fmla="*/ 20 h 39"/>
                <a:gd name="T2" fmla="*/ 5 w 41"/>
                <a:gd name="T3" fmla="*/ 7 h 39"/>
                <a:gd name="T4" fmla="*/ 13 w 41"/>
                <a:gd name="T5" fmla="*/ 0 h 39"/>
                <a:gd name="T6" fmla="*/ 26 w 41"/>
                <a:gd name="T7" fmla="*/ 0 h 39"/>
                <a:gd name="T8" fmla="*/ 37 w 41"/>
                <a:gd name="T9" fmla="*/ 7 h 39"/>
                <a:gd name="T10" fmla="*/ 41 w 41"/>
                <a:gd name="T11" fmla="*/ 20 h 39"/>
                <a:gd name="T12" fmla="*/ 37 w 41"/>
                <a:gd name="T13" fmla="*/ 30 h 39"/>
                <a:gd name="T14" fmla="*/ 26 w 41"/>
                <a:gd name="T15" fmla="*/ 39 h 39"/>
                <a:gd name="T16" fmla="*/ 13 w 41"/>
                <a:gd name="T17" fmla="*/ 39 h 39"/>
                <a:gd name="T18" fmla="*/ 5 w 41"/>
                <a:gd name="T19" fmla="*/ 30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5" y="7"/>
                  </a:lnTo>
                  <a:lnTo>
                    <a:pt x="13" y="0"/>
                  </a:lnTo>
                  <a:lnTo>
                    <a:pt x="26" y="0"/>
                  </a:lnTo>
                  <a:lnTo>
                    <a:pt x="37" y="7"/>
                  </a:lnTo>
                  <a:lnTo>
                    <a:pt x="41" y="20"/>
                  </a:lnTo>
                  <a:lnTo>
                    <a:pt x="37" y="30"/>
                  </a:lnTo>
                  <a:lnTo>
                    <a:pt x="26" y="39"/>
                  </a:lnTo>
                  <a:lnTo>
                    <a:pt x="13" y="39"/>
                  </a:lnTo>
                  <a:lnTo>
                    <a:pt x="5" y="30"/>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55" name="Freeform 63"/>
            <p:cNvSpPr>
              <a:spLocks/>
            </p:cNvSpPr>
            <p:nvPr/>
          </p:nvSpPr>
          <p:spPr bwMode="auto">
            <a:xfrm>
              <a:off x="2240" y="2941"/>
              <a:ext cx="38" cy="38"/>
            </a:xfrm>
            <a:custGeom>
              <a:avLst/>
              <a:gdLst>
                <a:gd name="T0" fmla="*/ 0 w 38"/>
                <a:gd name="T1" fmla="*/ 19 h 38"/>
                <a:gd name="T2" fmla="*/ 2 w 38"/>
                <a:gd name="T3" fmla="*/ 8 h 38"/>
                <a:gd name="T4" fmla="*/ 13 w 38"/>
                <a:gd name="T5" fmla="*/ 0 h 38"/>
                <a:gd name="T6" fmla="*/ 25 w 38"/>
                <a:gd name="T7" fmla="*/ 0 h 38"/>
                <a:gd name="T8" fmla="*/ 36 w 38"/>
                <a:gd name="T9" fmla="*/ 8 h 38"/>
                <a:gd name="T10" fmla="*/ 38 w 38"/>
                <a:gd name="T11" fmla="*/ 19 h 38"/>
                <a:gd name="T12" fmla="*/ 36 w 38"/>
                <a:gd name="T13" fmla="*/ 32 h 38"/>
                <a:gd name="T14" fmla="*/ 25 w 38"/>
                <a:gd name="T15" fmla="*/ 38 h 38"/>
                <a:gd name="T16" fmla="*/ 13 w 38"/>
                <a:gd name="T17" fmla="*/ 38 h 38"/>
                <a:gd name="T18" fmla="*/ 2 w 38"/>
                <a:gd name="T19" fmla="*/ 32 h 38"/>
                <a:gd name="T20" fmla="*/ 0 w 38"/>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8"/>
                <a:gd name="T35" fmla="*/ 38 w 38"/>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8">
                  <a:moveTo>
                    <a:pt x="0" y="19"/>
                  </a:moveTo>
                  <a:lnTo>
                    <a:pt x="2" y="8"/>
                  </a:lnTo>
                  <a:lnTo>
                    <a:pt x="13" y="0"/>
                  </a:lnTo>
                  <a:lnTo>
                    <a:pt x="25" y="0"/>
                  </a:lnTo>
                  <a:lnTo>
                    <a:pt x="36" y="8"/>
                  </a:lnTo>
                  <a:lnTo>
                    <a:pt x="38" y="19"/>
                  </a:lnTo>
                  <a:lnTo>
                    <a:pt x="36" y="32"/>
                  </a:lnTo>
                  <a:lnTo>
                    <a:pt x="25" y="38"/>
                  </a:lnTo>
                  <a:lnTo>
                    <a:pt x="13" y="38"/>
                  </a:lnTo>
                  <a:lnTo>
                    <a:pt x="2"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56" name="Freeform 64"/>
            <p:cNvSpPr>
              <a:spLocks/>
            </p:cNvSpPr>
            <p:nvPr/>
          </p:nvSpPr>
          <p:spPr bwMode="auto">
            <a:xfrm>
              <a:off x="2300" y="3221"/>
              <a:ext cx="40" cy="39"/>
            </a:xfrm>
            <a:custGeom>
              <a:avLst/>
              <a:gdLst>
                <a:gd name="T0" fmla="*/ 0 w 40"/>
                <a:gd name="T1" fmla="*/ 20 h 39"/>
                <a:gd name="T2" fmla="*/ 4 w 40"/>
                <a:gd name="T3" fmla="*/ 9 h 39"/>
                <a:gd name="T4" fmla="*/ 13 w 40"/>
                <a:gd name="T5" fmla="*/ 0 h 39"/>
                <a:gd name="T6" fmla="*/ 25 w 40"/>
                <a:gd name="T7" fmla="*/ 0 h 39"/>
                <a:gd name="T8" fmla="*/ 36 w 40"/>
                <a:gd name="T9" fmla="*/ 9 h 39"/>
                <a:gd name="T10" fmla="*/ 40 w 40"/>
                <a:gd name="T11" fmla="*/ 20 h 39"/>
                <a:gd name="T12" fmla="*/ 36 w 40"/>
                <a:gd name="T13" fmla="*/ 32 h 39"/>
                <a:gd name="T14" fmla="*/ 25 w 40"/>
                <a:gd name="T15" fmla="*/ 39 h 39"/>
                <a:gd name="T16" fmla="*/ 13 w 40"/>
                <a:gd name="T17" fmla="*/ 39 h 39"/>
                <a:gd name="T18" fmla="*/ 4 w 40"/>
                <a:gd name="T19" fmla="*/ 32 h 39"/>
                <a:gd name="T20" fmla="*/ 0 w 40"/>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9"/>
                <a:gd name="T35" fmla="*/ 40 w 4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9">
                  <a:moveTo>
                    <a:pt x="0" y="20"/>
                  </a:moveTo>
                  <a:lnTo>
                    <a:pt x="4" y="9"/>
                  </a:lnTo>
                  <a:lnTo>
                    <a:pt x="13" y="0"/>
                  </a:lnTo>
                  <a:lnTo>
                    <a:pt x="25" y="0"/>
                  </a:lnTo>
                  <a:lnTo>
                    <a:pt x="36" y="9"/>
                  </a:lnTo>
                  <a:lnTo>
                    <a:pt x="40" y="20"/>
                  </a:lnTo>
                  <a:lnTo>
                    <a:pt x="36" y="32"/>
                  </a:lnTo>
                  <a:lnTo>
                    <a:pt x="25" y="39"/>
                  </a:lnTo>
                  <a:lnTo>
                    <a:pt x="13" y="39"/>
                  </a:lnTo>
                  <a:lnTo>
                    <a:pt x="4"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57" name="Freeform 65"/>
            <p:cNvSpPr>
              <a:spLocks/>
            </p:cNvSpPr>
            <p:nvPr/>
          </p:nvSpPr>
          <p:spPr bwMode="auto">
            <a:xfrm>
              <a:off x="2439" y="3183"/>
              <a:ext cx="41" cy="36"/>
            </a:xfrm>
            <a:custGeom>
              <a:avLst/>
              <a:gdLst>
                <a:gd name="T0" fmla="*/ 0 w 41"/>
                <a:gd name="T1" fmla="*/ 19 h 36"/>
                <a:gd name="T2" fmla="*/ 4 w 41"/>
                <a:gd name="T3" fmla="*/ 6 h 36"/>
                <a:gd name="T4" fmla="*/ 15 w 41"/>
                <a:gd name="T5" fmla="*/ 0 h 36"/>
                <a:gd name="T6" fmla="*/ 28 w 41"/>
                <a:gd name="T7" fmla="*/ 0 h 36"/>
                <a:gd name="T8" fmla="*/ 36 w 41"/>
                <a:gd name="T9" fmla="*/ 6 h 36"/>
                <a:gd name="T10" fmla="*/ 41 w 41"/>
                <a:gd name="T11" fmla="*/ 19 h 36"/>
                <a:gd name="T12" fmla="*/ 36 w 41"/>
                <a:gd name="T13" fmla="*/ 30 h 36"/>
                <a:gd name="T14" fmla="*/ 28 w 41"/>
                <a:gd name="T15" fmla="*/ 36 h 36"/>
                <a:gd name="T16" fmla="*/ 15 w 41"/>
                <a:gd name="T17" fmla="*/ 36 h 36"/>
                <a:gd name="T18" fmla="*/ 4 w 41"/>
                <a:gd name="T19" fmla="*/ 30 h 36"/>
                <a:gd name="T20" fmla="*/ 0 w 41"/>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6"/>
                <a:gd name="T35" fmla="*/ 41 w 41"/>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6">
                  <a:moveTo>
                    <a:pt x="0" y="19"/>
                  </a:moveTo>
                  <a:lnTo>
                    <a:pt x="4" y="6"/>
                  </a:lnTo>
                  <a:lnTo>
                    <a:pt x="15" y="0"/>
                  </a:lnTo>
                  <a:lnTo>
                    <a:pt x="28" y="0"/>
                  </a:lnTo>
                  <a:lnTo>
                    <a:pt x="36" y="6"/>
                  </a:lnTo>
                  <a:lnTo>
                    <a:pt x="41" y="19"/>
                  </a:lnTo>
                  <a:lnTo>
                    <a:pt x="36" y="30"/>
                  </a:lnTo>
                  <a:lnTo>
                    <a:pt x="28" y="36"/>
                  </a:lnTo>
                  <a:lnTo>
                    <a:pt x="15" y="36"/>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58" name="Freeform 66"/>
            <p:cNvSpPr>
              <a:spLocks/>
            </p:cNvSpPr>
            <p:nvPr/>
          </p:nvSpPr>
          <p:spPr bwMode="auto">
            <a:xfrm>
              <a:off x="2640" y="2981"/>
              <a:ext cx="41" cy="39"/>
            </a:xfrm>
            <a:custGeom>
              <a:avLst/>
              <a:gdLst>
                <a:gd name="T0" fmla="*/ 0 w 41"/>
                <a:gd name="T1" fmla="*/ 20 h 39"/>
                <a:gd name="T2" fmla="*/ 4 w 41"/>
                <a:gd name="T3" fmla="*/ 7 h 39"/>
                <a:gd name="T4" fmla="*/ 15 w 41"/>
                <a:gd name="T5" fmla="*/ 0 h 39"/>
                <a:gd name="T6" fmla="*/ 26 w 41"/>
                <a:gd name="T7" fmla="*/ 0 h 39"/>
                <a:gd name="T8" fmla="*/ 37 w 41"/>
                <a:gd name="T9" fmla="*/ 7 h 39"/>
                <a:gd name="T10" fmla="*/ 41 w 41"/>
                <a:gd name="T11" fmla="*/ 20 h 39"/>
                <a:gd name="T12" fmla="*/ 37 w 41"/>
                <a:gd name="T13" fmla="*/ 30 h 39"/>
                <a:gd name="T14" fmla="*/ 26 w 41"/>
                <a:gd name="T15" fmla="*/ 39 h 39"/>
                <a:gd name="T16" fmla="*/ 15 w 41"/>
                <a:gd name="T17" fmla="*/ 39 h 39"/>
                <a:gd name="T18" fmla="*/ 4 w 41"/>
                <a:gd name="T19" fmla="*/ 30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4" y="7"/>
                  </a:lnTo>
                  <a:lnTo>
                    <a:pt x="15" y="0"/>
                  </a:lnTo>
                  <a:lnTo>
                    <a:pt x="26" y="0"/>
                  </a:lnTo>
                  <a:lnTo>
                    <a:pt x="37" y="7"/>
                  </a:lnTo>
                  <a:lnTo>
                    <a:pt x="41" y="20"/>
                  </a:lnTo>
                  <a:lnTo>
                    <a:pt x="37" y="30"/>
                  </a:lnTo>
                  <a:lnTo>
                    <a:pt x="26" y="39"/>
                  </a:lnTo>
                  <a:lnTo>
                    <a:pt x="15" y="39"/>
                  </a:lnTo>
                  <a:lnTo>
                    <a:pt x="4" y="30"/>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59" name="Freeform 67"/>
            <p:cNvSpPr>
              <a:spLocks/>
            </p:cNvSpPr>
            <p:nvPr/>
          </p:nvSpPr>
          <p:spPr bwMode="auto">
            <a:xfrm>
              <a:off x="2721" y="3061"/>
              <a:ext cx="39" cy="38"/>
            </a:xfrm>
            <a:custGeom>
              <a:avLst/>
              <a:gdLst>
                <a:gd name="T0" fmla="*/ 0 w 39"/>
                <a:gd name="T1" fmla="*/ 19 h 38"/>
                <a:gd name="T2" fmla="*/ 3 w 39"/>
                <a:gd name="T3" fmla="*/ 8 h 38"/>
                <a:gd name="T4" fmla="*/ 13 w 39"/>
                <a:gd name="T5" fmla="*/ 0 h 38"/>
                <a:gd name="T6" fmla="*/ 26 w 39"/>
                <a:gd name="T7" fmla="*/ 0 h 38"/>
                <a:gd name="T8" fmla="*/ 37 w 39"/>
                <a:gd name="T9" fmla="*/ 8 h 38"/>
                <a:gd name="T10" fmla="*/ 39 w 39"/>
                <a:gd name="T11" fmla="*/ 19 h 38"/>
                <a:gd name="T12" fmla="*/ 37 w 39"/>
                <a:gd name="T13" fmla="*/ 32 h 38"/>
                <a:gd name="T14" fmla="*/ 26 w 39"/>
                <a:gd name="T15" fmla="*/ 38 h 38"/>
                <a:gd name="T16" fmla="*/ 13 w 39"/>
                <a:gd name="T17" fmla="*/ 38 h 38"/>
                <a:gd name="T18" fmla="*/ 3 w 39"/>
                <a:gd name="T19" fmla="*/ 32 h 38"/>
                <a:gd name="T20" fmla="*/ 0 w 39"/>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0" y="19"/>
                  </a:moveTo>
                  <a:lnTo>
                    <a:pt x="3" y="8"/>
                  </a:lnTo>
                  <a:lnTo>
                    <a:pt x="13" y="0"/>
                  </a:lnTo>
                  <a:lnTo>
                    <a:pt x="26" y="0"/>
                  </a:lnTo>
                  <a:lnTo>
                    <a:pt x="37" y="8"/>
                  </a:lnTo>
                  <a:lnTo>
                    <a:pt x="39" y="19"/>
                  </a:lnTo>
                  <a:lnTo>
                    <a:pt x="37" y="32"/>
                  </a:lnTo>
                  <a:lnTo>
                    <a:pt x="26" y="38"/>
                  </a:lnTo>
                  <a:lnTo>
                    <a:pt x="13" y="38"/>
                  </a:lnTo>
                  <a:lnTo>
                    <a:pt x="3"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60" name="Freeform 68"/>
            <p:cNvSpPr>
              <a:spLocks/>
            </p:cNvSpPr>
            <p:nvPr/>
          </p:nvSpPr>
          <p:spPr bwMode="auto">
            <a:xfrm>
              <a:off x="2781" y="3101"/>
              <a:ext cx="41" cy="39"/>
            </a:xfrm>
            <a:custGeom>
              <a:avLst/>
              <a:gdLst>
                <a:gd name="T0" fmla="*/ 0 w 41"/>
                <a:gd name="T1" fmla="*/ 20 h 39"/>
                <a:gd name="T2" fmla="*/ 5 w 41"/>
                <a:gd name="T3" fmla="*/ 9 h 39"/>
                <a:gd name="T4" fmla="*/ 13 w 41"/>
                <a:gd name="T5" fmla="*/ 0 h 39"/>
                <a:gd name="T6" fmla="*/ 26 w 41"/>
                <a:gd name="T7" fmla="*/ 0 h 39"/>
                <a:gd name="T8" fmla="*/ 37 w 41"/>
                <a:gd name="T9" fmla="*/ 9 h 39"/>
                <a:gd name="T10" fmla="*/ 41 w 41"/>
                <a:gd name="T11" fmla="*/ 20 h 39"/>
                <a:gd name="T12" fmla="*/ 37 w 41"/>
                <a:gd name="T13" fmla="*/ 32 h 39"/>
                <a:gd name="T14" fmla="*/ 26 w 41"/>
                <a:gd name="T15" fmla="*/ 39 h 39"/>
                <a:gd name="T16" fmla="*/ 13 w 41"/>
                <a:gd name="T17" fmla="*/ 39 h 39"/>
                <a:gd name="T18" fmla="*/ 5 w 41"/>
                <a:gd name="T19" fmla="*/ 32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5" y="9"/>
                  </a:lnTo>
                  <a:lnTo>
                    <a:pt x="13" y="0"/>
                  </a:lnTo>
                  <a:lnTo>
                    <a:pt x="26" y="0"/>
                  </a:lnTo>
                  <a:lnTo>
                    <a:pt x="37" y="9"/>
                  </a:lnTo>
                  <a:lnTo>
                    <a:pt x="41" y="20"/>
                  </a:lnTo>
                  <a:lnTo>
                    <a:pt x="37" y="32"/>
                  </a:lnTo>
                  <a:lnTo>
                    <a:pt x="26" y="39"/>
                  </a:lnTo>
                  <a:lnTo>
                    <a:pt x="13" y="39"/>
                  </a:lnTo>
                  <a:lnTo>
                    <a:pt x="5"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61" name="Freeform 69"/>
            <p:cNvSpPr>
              <a:spLocks/>
            </p:cNvSpPr>
            <p:nvPr/>
          </p:nvSpPr>
          <p:spPr bwMode="auto">
            <a:xfrm>
              <a:off x="2721" y="2941"/>
              <a:ext cx="39" cy="38"/>
            </a:xfrm>
            <a:custGeom>
              <a:avLst/>
              <a:gdLst>
                <a:gd name="T0" fmla="*/ 0 w 39"/>
                <a:gd name="T1" fmla="*/ 19 h 38"/>
                <a:gd name="T2" fmla="*/ 3 w 39"/>
                <a:gd name="T3" fmla="*/ 8 h 38"/>
                <a:gd name="T4" fmla="*/ 13 w 39"/>
                <a:gd name="T5" fmla="*/ 0 h 38"/>
                <a:gd name="T6" fmla="*/ 26 w 39"/>
                <a:gd name="T7" fmla="*/ 0 h 38"/>
                <a:gd name="T8" fmla="*/ 37 w 39"/>
                <a:gd name="T9" fmla="*/ 8 h 38"/>
                <a:gd name="T10" fmla="*/ 39 w 39"/>
                <a:gd name="T11" fmla="*/ 19 h 38"/>
                <a:gd name="T12" fmla="*/ 37 w 39"/>
                <a:gd name="T13" fmla="*/ 32 h 38"/>
                <a:gd name="T14" fmla="*/ 26 w 39"/>
                <a:gd name="T15" fmla="*/ 38 h 38"/>
                <a:gd name="T16" fmla="*/ 13 w 39"/>
                <a:gd name="T17" fmla="*/ 38 h 38"/>
                <a:gd name="T18" fmla="*/ 3 w 39"/>
                <a:gd name="T19" fmla="*/ 32 h 38"/>
                <a:gd name="T20" fmla="*/ 0 w 39"/>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0" y="19"/>
                  </a:moveTo>
                  <a:lnTo>
                    <a:pt x="3" y="8"/>
                  </a:lnTo>
                  <a:lnTo>
                    <a:pt x="13" y="0"/>
                  </a:lnTo>
                  <a:lnTo>
                    <a:pt x="26" y="0"/>
                  </a:lnTo>
                  <a:lnTo>
                    <a:pt x="37" y="8"/>
                  </a:lnTo>
                  <a:lnTo>
                    <a:pt x="39" y="19"/>
                  </a:lnTo>
                  <a:lnTo>
                    <a:pt x="37" y="32"/>
                  </a:lnTo>
                  <a:lnTo>
                    <a:pt x="26" y="38"/>
                  </a:lnTo>
                  <a:lnTo>
                    <a:pt x="13" y="38"/>
                  </a:lnTo>
                  <a:lnTo>
                    <a:pt x="3"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62" name="Freeform 70"/>
            <p:cNvSpPr>
              <a:spLocks/>
            </p:cNvSpPr>
            <p:nvPr/>
          </p:nvSpPr>
          <p:spPr bwMode="auto">
            <a:xfrm>
              <a:off x="2721" y="3001"/>
              <a:ext cx="39" cy="38"/>
            </a:xfrm>
            <a:custGeom>
              <a:avLst/>
              <a:gdLst>
                <a:gd name="T0" fmla="*/ 0 w 39"/>
                <a:gd name="T1" fmla="*/ 19 h 38"/>
                <a:gd name="T2" fmla="*/ 3 w 39"/>
                <a:gd name="T3" fmla="*/ 8 h 38"/>
                <a:gd name="T4" fmla="*/ 13 w 39"/>
                <a:gd name="T5" fmla="*/ 0 h 38"/>
                <a:gd name="T6" fmla="*/ 26 w 39"/>
                <a:gd name="T7" fmla="*/ 0 h 38"/>
                <a:gd name="T8" fmla="*/ 37 w 39"/>
                <a:gd name="T9" fmla="*/ 8 h 38"/>
                <a:gd name="T10" fmla="*/ 39 w 39"/>
                <a:gd name="T11" fmla="*/ 19 h 38"/>
                <a:gd name="T12" fmla="*/ 37 w 39"/>
                <a:gd name="T13" fmla="*/ 32 h 38"/>
                <a:gd name="T14" fmla="*/ 26 w 39"/>
                <a:gd name="T15" fmla="*/ 38 h 38"/>
                <a:gd name="T16" fmla="*/ 13 w 39"/>
                <a:gd name="T17" fmla="*/ 38 h 38"/>
                <a:gd name="T18" fmla="*/ 3 w 39"/>
                <a:gd name="T19" fmla="*/ 32 h 38"/>
                <a:gd name="T20" fmla="*/ 0 w 39"/>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0" y="19"/>
                  </a:moveTo>
                  <a:lnTo>
                    <a:pt x="3" y="8"/>
                  </a:lnTo>
                  <a:lnTo>
                    <a:pt x="13" y="0"/>
                  </a:lnTo>
                  <a:lnTo>
                    <a:pt x="26" y="0"/>
                  </a:lnTo>
                  <a:lnTo>
                    <a:pt x="37" y="8"/>
                  </a:lnTo>
                  <a:lnTo>
                    <a:pt x="39" y="19"/>
                  </a:lnTo>
                  <a:lnTo>
                    <a:pt x="37" y="32"/>
                  </a:lnTo>
                  <a:lnTo>
                    <a:pt x="26" y="38"/>
                  </a:lnTo>
                  <a:lnTo>
                    <a:pt x="13" y="38"/>
                  </a:lnTo>
                  <a:lnTo>
                    <a:pt x="3"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63" name="Freeform 71"/>
            <p:cNvSpPr>
              <a:spLocks/>
            </p:cNvSpPr>
            <p:nvPr/>
          </p:nvSpPr>
          <p:spPr bwMode="auto">
            <a:xfrm>
              <a:off x="2801" y="3022"/>
              <a:ext cx="40" cy="36"/>
            </a:xfrm>
            <a:custGeom>
              <a:avLst/>
              <a:gdLst>
                <a:gd name="T0" fmla="*/ 0 w 40"/>
                <a:gd name="T1" fmla="*/ 19 h 36"/>
                <a:gd name="T2" fmla="*/ 4 w 40"/>
                <a:gd name="T3" fmla="*/ 6 h 36"/>
                <a:gd name="T4" fmla="*/ 15 w 40"/>
                <a:gd name="T5" fmla="*/ 0 h 36"/>
                <a:gd name="T6" fmla="*/ 25 w 40"/>
                <a:gd name="T7" fmla="*/ 0 h 36"/>
                <a:gd name="T8" fmla="*/ 36 w 40"/>
                <a:gd name="T9" fmla="*/ 6 h 36"/>
                <a:gd name="T10" fmla="*/ 40 w 40"/>
                <a:gd name="T11" fmla="*/ 19 h 36"/>
                <a:gd name="T12" fmla="*/ 36 w 40"/>
                <a:gd name="T13" fmla="*/ 30 h 36"/>
                <a:gd name="T14" fmla="*/ 25 w 40"/>
                <a:gd name="T15" fmla="*/ 36 h 36"/>
                <a:gd name="T16" fmla="*/ 15 w 40"/>
                <a:gd name="T17" fmla="*/ 36 h 36"/>
                <a:gd name="T18" fmla="*/ 4 w 40"/>
                <a:gd name="T19" fmla="*/ 30 h 36"/>
                <a:gd name="T20" fmla="*/ 0 w 40"/>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6"/>
                <a:gd name="T35" fmla="*/ 40 w 40"/>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6">
                  <a:moveTo>
                    <a:pt x="0" y="19"/>
                  </a:moveTo>
                  <a:lnTo>
                    <a:pt x="4" y="6"/>
                  </a:lnTo>
                  <a:lnTo>
                    <a:pt x="15" y="0"/>
                  </a:lnTo>
                  <a:lnTo>
                    <a:pt x="25" y="0"/>
                  </a:lnTo>
                  <a:lnTo>
                    <a:pt x="36" y="6"/>
                  </a:lnTo>
                  <a:lnTo>
                    <a:pt x="40" y="19"/>
                  </a:lnTo>
                  <a:lnTo>
                    <a:pt x="36" y="30"/>
                  </a:lnTo>
                  <a:lnTo>
                    <a:pt x="25" y="36"/>
                  </a:lnTo>
                  <a:lnTo>
                    <a:pt x="15" y="36"/>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64" name="Freeform 72"/>
            <p:cNvSpPr>
              <a:spLocks/>
            </p:cNvSpPr>
            <p:nvPr/>
          </p:nvSpPr>
          <p:spPr bwMode="auto">
            <a:xfrm>
              <a:off x="2721" y="3161"/>
              <a:ext cx="39" cy="39"/>
            </a:xfrm>
            <a:custGeom>
              <a:avLst/>
              <a:gdLst>
                <a:gd name="T0" fmla="*/ 0 w 39"/>
                <a:gd name="T1" fmla="*/ 20 h 39"/>
                <a:gd name="T2" fmla="*/ 3 w 39"/>
                <a:gd name="T3" fmla="*/ 9 h 39"/>
                <a:gd name="T4" fmla="*/ 13 w 39"/>
                <a:gd name="T5" fmla="*/ 0 h 39"/>
                <a:gd name="T6" fmla="*/ 26 w 39"/>
                <a:gd name="T7" fmla="*/ 0 h 39"/>
                <a:gd name="T8" fmla="*/ 37 w 39"/>
                <a:gd name="T9" fmla="*/ 9 h 39"/>
                <a:gd name="T10" fmla="*/ 39 w 39"/>
                <a:gd name="T11" fmla="*/ 20 h 39"/>
                <a:gd name="T12" fmla="*/ 37 w 39"/>
                <a:gd name="T13" fmla="*/ 32 h 39"/>
                <a:gd name="T14" fmla="*/ 26 w 39"/>
                <a:gd name="T15" fmla="*/ 39 h 39"/>
                <a:gd name="T16" fmla="*/ 13 w 39"/>
                <a:gd name="T17" fmla="*/ 39 h 39"/>
                <a:gd name="T18" fmla="*/ 3 w 39"/>
                <a:gd name="T19" fmla="*/ 32 h 39"/>
                <a:gd name="T20" fmla="*/ 0 w 39"/>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9"/>
                <a:gd name="T35" fmla="*/ 39 w 39"/>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9">
                  <a:moveTo>
                    <a:pt x="0" y="20"/>
                  </a:moveTo>
                  <a:lnTo>
                    <a:pt x="3" y="9"/>
                  </a:lnTo>
                  <a:lnTo>
                    <a:pt x="13" y="0"/>
                  </a:lnTo>
                  <a:lnTo>
                    <a:pt x="26" y="0"/>
                  </a:lnTo>
                  <a:lnTo>
                    <a:pt x="37" y="9"/>
                  </a:lnTo>
                  <a:lnTo>
                    <a:pt x="39" y="20"/>
                  </a:lnTo>
                  <a:lnTo>
                    <a:pt x="37" y="32"/>
                  </a:lnTo>
                  <a:lnTo>
                    <a:pt x="26" y="39"/>
                  </a:lnTo>
                  <a:lnTo>
                    <a:pt x="13" y="39"/>
                  </a:lnTo>
                  <a:lnTo>
                    <a:pt x="3"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65" name="Freeform 73"/>
            <p:cNvSpPr>
              <a:spLocks/>
            </p:cNvSpPr>
            <p:nvPr/>
          </p:nvSpPr>
          <p:spPr bwMode="auto">
            <a:xfrm>
              <a:off x="2841" y="3082"/>
              <a:ext cx="41" cy="39"/>
            </a:xfrm>
            <a:custGeom>
              <a:avLst/>
              <a:gdLst>
                <a:gd name="T0" fmla="*/ 0 w 41"/>
                <a:gd name="T1" fmla="*/ 19 h 39"/>
                <a:gd name="T2" fmla="*/ 5 w 41"/>
                <a:gd name="T3" fmla="*/ 6 h 39"/>
                <a:gd name="T4" fmla="*/ 13 w 41"/>
                <a:gd name="T5" fmla="*/ 0 h 39"/>
                <a:gd name="T6" fmla="*/ 26 w 41"/>
                <a:gd name="T7" fmla="*/ 0 h 39"/>
                <a:gd name="T8" fmla="*/ 37 w 41"/>
                <a:gd name="T9" fmla="*/ 6 h 39"/>
                <a:gd name="T10" fmla="*/ 41 w 41"/>
                <a:gd name="T11" fmla="*/ 19 h 39"/>
                <a:gd name="T12" fmla="*/ 37 w 41"/>
                <a:gd name="T13" fmla="*/ 30 h 39"/>
                <a:gd name="T14" fmla="*/ 26 w 41"/>
                <a:gd name="T15" fmla="*/ 39 h 39"/>
                <a:gd name="T16" fmla="*/ 13 w 41"/>
                <a:gd name="T17" fmla="*/ 39 h 39"/>
                <a:gd name="T18" fmla="*/ 5 w 41"/>
                <a:gd name="T19" fmla="*/ 30 h 39"/>
                <a:gd name="T20" fmla="*/ 0 w 41"/>
                <a:gd name="T21" fmla="*/ 1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19"/>
                  </a:moveTo>
                  <a:lnTo>
                    <a:pt x="5" y="6"/>
                  </a:lnTo>
                  <a:lnTo>
                    <a:pt x="13" y="0"/>
                  </a:lnTo>
                  <a:lnTo>
                    <a:pt x="26" y="0"/>
                  </a:lnTo>
                  <a:lnTo>
                    <a:pt x="37" y="6"/>
                  </a:lnTo>
                  <a:lnTo>
                    <a:pt x="41" y="19"/>
                  </a:lnTo>
                  <a:lnTo>
                    <a:pt x="37" y="30"/>
                  </a:lnTo>
                  <a:lnTo>
                    <a:pt x="26" y="39"/>
                  </a:lnTo>
                  <a:lnTo>
                    <a:pt x="13" y="39"/>
                  </a:lnTo>
                  <a:lnTo>
                    <a:pt x="5"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66" name="Freeform 74"/>
            <p:cNvSpPr>
              <a:spLocks/>
            </p:cNvSpPr>
            <p:nvPr/>
          </p:nvSpPr>
          <p:spPr bwMode="auto">
            <a:xfrm>
              <a:off x="2841" y="3221"/>
              <a:ext cx="41" cy="39"/>
            </a:xfrm>
            <a:custGeom>
              <a:avLst/>
              <a:gdLst>
                <a:gd name="T0" fmla="*/ 0 w 41"/>
                <a:gd name="T1" fmla="*/ 20 h 39"/>
                <a:gd name="T2" fmla="*/ 5 w 41"/>
                <a:gd name="T3" fmla="*/ 9 h 39"/>
                <a:gd name="T4" fmla="*/ 13 w 41"/>
                <a:gd name="T5" fmla="*/ 0 h 39"/>
                <a:gd name="T6" fmla="*/ 26 w 41"/>
                <a:gd name="T7" fmla="*/ 0 h 39"/>
                <a:gd name="T8" fmla="*/ 37 w 41"/>
                <a:gd name="T9" fmla="*/ 9 h 39"/>
                <a:gd name="T10" fmla="*/ 41 w 41"/>
                <a:gd name="T11" fmla="*/ 20 h 39"/>
                <a:gd name="T12" fmla="*/ 37 w 41"/>
                <a:gd name="T13" fmla="*/ 32 h 39"/>
                <a:gd name="T14" fmla="*/ 26 w 41"/>
                <a:gd name="T15" fmla="*/ 39 h 39"/>
                <a:gd name="T16" fmla="*/ 13 w 41"/>
                <a:gd name="T17" fmla="*/ 39 h 39"/>
                <a:gd name="T18" fmla="*/ 5 w 41"/>
                <a:gd name="T19" fmla="*/ 32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5" y="9"/>
                  </a:lnTo>
                  <a:lnTo>
                    <a:pt x="13" y="0"/>
                  </a:lnTo>
                  <a:lnTo>
                    <a:pt x="26" y="0"/>
                  </a:lnTo>
                  <a:lnTo>
                    <a:pt x="37" y="9"/>
                  </a:lnTo>
                  <a:lnTo>
                    <a:pt x="41" y="20"/>
                  </a:lnTo>
                  <a:lnTo>
                    <a:pt x="37" y="32"/>
                  </a:lnTo>
                  <a:lnTo>
                    <a:pt x="26" y="39"/>
                  </a:lnTo>
                  <a:lnTo>
                    <a:pt x="13" y="39"/>
                  </a:lnTo>
                  <a:lnTo>
                    <a:pt x="5"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67" name="Freeform 75"/>
            <p:cNvSpPr>
              <a:spLocks/>
            </p:cNvSpPr>
            <p:nvPr/>
          </p:nvSpPr>
          <p:spPr bwMode="auto">
            <a:xfrm>
              <a:off x="2681" y="3082"/>
              <a:ext cx="40" cy="39"/>
            </a:xfrm>
            <a:custGeom>
              <a:avLst/>
              <a:gdLst>
                <a:gd name="T0" fmla="*/ 0 w 40"/>
                <a:gd name="T1" fmla="*/ 19 h 39"/>
                <a:gd name="T2" fmla="*/ 4 w 40"/>
                <a:gd name="T3" fmla="*/ 6 h 39"/>
                <a:gd name="T4" fmla="*/ 13 w 40"/>
                <a:gd name="T5" fmla="*/ 0 h 39"/>
                <a:gd name="T6" fmla="*/ 26 w 40"/>
                <a:gd name="T7" fmla="*/ 0 h 39"/>
                <a:gd name="T8" fmla="*/ 36 w 40"/>
                <a:gd name="T9" fmla="*/ 6 h 39"/>
                <a:gd name="T10" fmla="*/ 40 w 40"/>
                <a:gd name="T11" fmla="*/ 19 h 39"/>
                <a:gd name="T12" fmla="*/ 36 w 40"/>
                <a:gd name="T13" fmla="*/ 30 h 39"/>
                <a:gd name="T14" fmla="*/ 26 w 40"/>
                <a:gd name="T15" fmla="*/ 39 h 39"/>
                <a:gd name="T16" fmla="*/ 13 w 40"/>
                <a:gd name="T17" fmla="*/ 39 h 39"/>
                <a:gd name="T18" fmla="*/ 4 w 40"/>
                <a:gd name="T19" fmla="*/ 30 h 39"/>
                <a:gd name="T20" fmla="*/ 0 w 40"/>
                <a:gd name="T21" fmla="*/ 1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9"/>
                <a:gd name="T35" fmla="*/ 40 w 4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9">
                  <a:moveTo>
                    <a:pt x="0" y="19"/>
                  </a:moveTo>
                  <a:lnTo>
                    <a:pt x="4" y="6"/>
                  </a:lnTo>
                  <a:lnTo>
                    <a:pt x="13" y="0"/>
                  </a:lnTo>
                  <a:lnTo>
                    <a:pt x="26" y="0"/>
                  </a:lnTo>
                  <a:lnTo>
                    <a:pt x="36" y="6"/>
                  </a:lnTo>
                  <a:lnTo>
                    <a:pt x="40" y="19"/>
                  </a:lnTo>
                  <a:lnTo>
                    <a:pt x="36" y="30"/>
                  </a:lnTo>
                  <a:lnTo>
                    <a:pt x="26" y="39"/>
                  </a:lnTo>
                  <a:lnTo>
                    <a:pt x="13" y="39"/>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68" name="Freeform 76"/>
            <p:cNvSpPr>
              <a:spLocks/>
            </p:cNvSpPr>
            <p:nvPr/>
          </p:nvSpPr>
          <p:spPr bwMode="auto">
            <a:xfrm>
              <a:off x="2561" y="3001"/>
              <a:ext cx="38" cy="38"/>
            </a:xfrm>
            <a:custGeom>
              <a:avLst/>
              <a:gdLst>
                <a:gd name="T0" fmla="*/ 0 w 38"/>
                <a:gd name="T1" fmla="*/ 19 h 38"/>
                <a:gd name="T2" fmla="*/ 2 w 38"/>
                <a:gd name="T3" fmla="*/ 8 h 38"/>
                <a:gd name="T4" fmla="*/ 13 w 38"/>
                <a:gd name="T5" fmla="*/ 0 h 38"/>
                <a:gd name="T6" fmla="*/ 26 w 38"/>
                <a:gd name="T7" fmla="*/ 0 h 38"/>
                <a:gd name="T8" fmla="*/ 36 w 38"/>
                <a:gd name="T9" fmla="*/ 8 h 38"/>
                <a:gd name="T10" fmla="*/ 38 w 38"/>
                <a:gd name="T11" fmla="*/ 19 h 38"/>
                <a:gd name="T12" fmla="*/ 36 w 38"/>
                <a:gd name="T13" fmla="*/ 32 h 38"/>
                <a:gd name="T14" fmla="*/ 26 w 38"/>
                <a:gd name="T15" fmla="*/ 38 h 38"/>
                <a:gd name="T16" fmla="*/ 13 w 38"/>
                <a:gd name="T17" fmla="*/ 38 h 38"/>
                <a:gd name="T18" fmla="*/ 2 w 38"/>
                <a:gd name="T19" fmla="*/ 32 h 38"/>
                <a:gd name="T20" fmla="*/ 0 w 38"/>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8"/>
                <a:gd name="T35" fmla="*/ 38 w 38"/>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8">
                  <a:moveTo>
                    <a:pt x="0" y="19"/>
                  </a:moveTo>
                  <a:lnTo>
                    <a:pt x="2" y="8"/>
                  </a:lnTo>
                  <a:lnTo>
                    <a:pt x="13" y="0"/>
                  </a:lnTo>
                  <a:lnTo>
                    <a:pt x="26" y="0"/>
                  </a:lnTo>
                  <a:lnTo>
                    <a:pt x="36" y="8"/>
                  </a:lnTo>
                  <a:lnTo>
                    <a:pt x="38" y="19"/>
                  </a:lnTo>
                  <a:lnTo>
                    <a:pt x="36" y="32"/>
                  </a:lnTo>
                  <a:lnTo>
                    <a:pt x="26" y="38"/>
                  </a:lnTo>
                  <a:lnTo>
                    <a:pt x="13" y="38"/>
                  </a:lnTo>
                  <a:lnTo>
                    <a:pt x="2"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69" name="Freeform 77"/>
            <p:cNvSpPr>
              <a:spLocks/>
            </p:cNvSpPr>
            <p:nvPr/>
          </p:nvSpPr>
          <p:spPr bwMode="auto">
            <a:xfrm>
              <a:off x="2841" y="2941"/>
              <a:ext cx="41" cy="38"/>
            </a:xfrm>
            <a:custGeom>
              <a:avLst/>
              <a:gdLst>
                <a:gd name="T0" fmla="*/ 0 w 41"/>
                <a:gd name="T1" fmla="*/ 19 h 38"/>
                <a:gd name="T2" fmla="*/ 5 w 41"/>
                <a:gd name="T3" fmla="*/ 8 h 38"/>
                <a:gd name="T4" fmla="*/ 13 w 41"/>
                <a:gd name="T5" fmla="*/ 0 h 38"/>
                <a:gd name="T6" fmla="*/ 26 w 41"/>
                <a:gd name="T7" fmla="*/ 0 h 38"/>
                <a:gd name="T8" fmla="*/ 37 w 41"/>
                <a:gd name="T9" fmla="*/ 8 h 38"/>
                <a:gd name="T10" fmla="*/ 41 w 41"/>
                <a:gd name="T11" fmla="*/ 19 h 38"/>
                <a:gd name="T12" fmla="*/ 37 w 41"/>
                <a:gd name="T13" fmla="*/ 32 h 38"/>
                <a:gd name="T14" fmla="*/ 26 w 41"/>
                <a:gd name="T15" fmla="*/ 38 h 38"/>
                <a:gd name="T16" fmla="*/ 13 w 41"/>
                <a:gd name="T17" fmla="*/ 38 h 38"/>
                <a:gd name="T18" fmla="*/ 5 w 41"/>
                <a:gd name="T19" fmla="*/ 32 h 38"/>
                <a:gd name="T20" fmla="*/ 0 w 41"/>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8"/>
                <a:gd name="T35" fmla="*/ 41 w 41"/>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8">
                  <a:moveTo>
                    <a:pt x="0" y="19"/>
                  </a:moveTo>
                  <a:lnTo>
                    <a:pt x="5" y="8"/>
                  </a:lnTo>
                  <a:lnTo>
                    <a:pt x="13" y="0"/>
                  </a:lnTo>
                  <a:lnTo>
                    <a:pt x="26" y="0"/>
                  </a:lnTo>
                  <a:lnTo>
                    <a:pt x="37" y="8"/>
                  </a:lnTo>
                  <a:lnTo>
                    <a:pt x="41" y="19"/>
                  </a:lnTo>
                  <a:lnTo>
                    <a:pt x="37" y="32"/>
                  </a:lnTo>
                  <a:lnTo>
                    <a:pt x="26" y="38"/>
                  </a:lnTo>
                  <a:lnTo>
                    <a:pt x="13" y="38"/>
                  </a:lnTo>
                  <a:lnTo>
                    <a:pt x="5"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70" name="Freeform 78"/>
            <p:cNvSpPr>
              <a:spLocks/>
            </p:cNvSpPr>
            <p:nvPr/>
          </p:nvSpPr>
          <p:spPr bwMode="auto">
            <a:xfrm>
              <a:off x="2561" y="3183"/>
              <a:ext cx="38" cy="36"/>
            </a:xfrm>
            <a:custGeom>
              <a:avLst/>
              <a:gdLst>
                <a:gd name="T0" fmla="*/ 0 w 38"/>
                <a:gd name="T1" fmla="*/ 19 h 36"/>
                <a:gd name="T2" fmla="*/ 2 w 38"/>
                <a:gd name="T3" fmla="*/ 6 h 36"/>
                <a:gd name="T4" fmla="*/ 13 w 38"/>
                <a:gd name="T5" fmla="*/ 0 h 36"/>
                <a:gd name="T6" fmla="*/ 26 w 38"/>
                <a:gd name="T7" fmla="*/ 0 h 36"/>
                <a:gd name="T8" fmla="*/ 36 w 38"/>
                <a:gd name="T9" fmla="*/ 6 h 36"/>
                <a:gd name="T10" fmla="*/ 38 w 38"/>
                <a:gd name="T11" fmla="*/ 19 h 36"/>
                <a:gd name="T12" fmla="*/ 36 w 38"/>
                <a:gd name="T13" fmla="*/ 30 h 36"/>
                <a:gd name="T14" fmla="*/ 26 w 38"/>
                <a:gd name="T15" fmla="*/ 36 h 36"/>
                <a:gd name="T16" fmla="*/ 13 w 38"/>
                <a:gd name="T17" fmla="*/ 36 h 36"/>
                <a:gd name="T18" fmla="*/ 2 w 38"/>
                <a:gd name="T19" fmla="*/ 30 h 36"/>
                <a:gd name="T20" fmla="*/ 0 w 38"/>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6"/>
                <a:gd name="T35" fmla="*/ 38 w 3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6">
                  <a:moveTo>
                    <a:pt x="0" y="19"/>
                  </a:moveTo>
                  <a:lnTo>
                    <a:pt x="2" y="6"/>
                  </a:lnTo>
                  <a:lnTo>
                    <a:pt x="13" y="0"/>
                  </a:lnTo>
                  <a:lnTo>
                    <a:pt x="26" y="0"/>
                  </a:lnTo>
                  <a:lnTo>
                    <a:pt x="36" y="6"/>
                  </a:lnTo>
                  <a:lnTo>
                    <a:pt x="38" y="19"/>
                  </a:lnTo>
                  <a:lnTo>
                    <a:pt x="36" y="30"/>
                  </a:lnTo>
                  <a:lnTo>
                    <a:pt x="26" y="36"/>
                  </a:lnTo>
                  <a:lnTo>
                    <a:pt x="13" y="36"/>
                  </a:lnTo>
                  <a:lnTo>
                    <a:pt x="2"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71" name="Freeform 79"/>
            <p:cNvSpPr>
              <a:spLocks/>
            </p:cNvSpPr>
            <p:nvPr/>
          </p:nvSpPr>
          <p:spPr bwMode="auto">
            <a:xfrm>
              <a:off x="2561" y="3101"/>
              <a:ext cx="38" cy="39"/>
            </a:xfrm>
            <a:custGeom>
              <a:avLst/>
              <a:gdLst>
                <a:gd name="T0" fmla="*/ 0 w 38"/>
                <a:gd name="T1" fmla="*/ 20 h 39"/>
                <a:gd name="T2" fmla="*/ 2 w 38"/>
                <a:gd name="T3" fmla="*/ 9 h 39"/>
                <a:gd name="T4" fmla="*/ 13 w 38"/>
                <a:gd name="T5" fmla="*/ 0 h 39"/>
                <a:gd name="T6" fmla="*/ 26 w 38"/>
                <a:gd name="T7" fmla="*/ 0 h 39"/>
                <a:gd name="T8" fmla="*/ 36 w 38"/>
                <a:gd name="T9" fmla="*/ 9 h 39"/>
                <a:gd name="T10" fmla="*/ 38 w 38"/>
                <a:gd name="T11" fmla="*/ 20 h 39"/>
                <a:gd name="T12" fmla="*/ 36 w 38"/>
                <a:gd name="T13" fmla="*/ 32 h 39"/>
                <a:gd name="T14" fmla="*/ 26 w 38"/>
                <a:gd name="T15" fmla="*/ 39 h 39"/>
                <a:gd name="T16" fmla="*/ 13 w 38"/>
                <a:gd name="T17" fmla="*/ 39 h 39"/>
                <a:gd name="T18" fmla="*/ 2 w 38"/>
                <a:gd name="T19" fmla="*/ 32 h 39"/>
                <a:gd name="T20" fmla="*/ 0 w 38"/>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9"/>
                <a:gd name="T35" fmla="*/ 38 w 38"/>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9">
                  <a:moveTo>
                    <a:pt x="0" y="20"/>
                  </a:moveTo>
                  <a:lnTo>
                    <a:pt x="2" y="9"/>
                  </a:lnTo>
                  <a:lnTo>
                    <a:pt x="13" y="0"/>
                  </a:lnTo>
                  <a:lnTo>
                    <a:pt x="26" y="0"/>
                  </a:lnTo>
                  <a:lnTo>
                    <a:pt x="36" y="9"/>
                  </a:lnTo>
                  <a:lnTo>
                    <a:pt x="38" y="20"/>
                  </a:lnTo>
                  <a:lnTo>
                    <a:pt x="36" y="32"/>
                  </a:lnTo>
                  <a:lnTo>
                    <a:pt x="26" y="39"/>
                  </a:lnTo>
                  <a:lnTo>
                    <a:pt x="13" y="39"/>
                  </a:lnTo>
                  <a:lnTo>
                    <a:pt x="2"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72" name="Freeform 80"/>
            <p:cNvSpPr>
              <a:spLocks/>
            </p:cNvSpPr>
            <p:nvPr/>
          </p:nvSpPr>
          <p:spPr bwMode="auto">
            <a:xfrm>
              <a:off x="2801" y="3183"/>
              <a:ext cx="40" cy="36"/>
            </a:xfrm>
            <a:custGeom>
              <a:avLst/>
              <a:gdLst>
                <a:gd name="T0" fmla="*/ 0 w 40"/>
                <a:gd name="T1" fmla="*/ 19 h 36"/>
                <a:gd name="T2" fmla="*/ 4 w 40"/>
                <a:gd name="T3" fmla="*/ 6 h 36"/>
                <a:gd name="T4" fmla="*/ 15 w 40"/>
                <a:gd name="T5" fmla="*/ 0 h 36"/>
                <a:gd name="T6" fmla="*/ 25 w 40"/>
                <a:gd name="T7" fmla="*/ 0 h 36"/>
                <a:gd name="T8" fmla="*/ 36 w 40"/>
                <a:gd name="T9" fmla="*/ 6 h 36"/>
                <a:gd name="T10" fmla="*/ 40 w 40"/>
                <a:gd name="T11" fmla="*/ 19 h 36"/>
                <a:gd name="T12" fmla="*/ 36 w 40"/>
                <a:gd name="T13" fmla="*/ 30 h 36"/>
                <a:gd name="T14" fmla="*/ 25 w 40"/>
                <a:gd name="T15" fmla="*/ 36 h 36"/>
                <a:gd name="T16" fmla="*/ 15 w 40"/>
                <a:gd name="T17" fmla="*/ 36 h 36"/>
                <a:gd name="T18" fmla="*/ 4 w 40"/>
                <a:gd name="T19" fmla="*/ 30 h 36"/>
                <a:gd name="T20" fmla="*/ 0 w 40"/>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6"/>
                <a:gd name="T35" fmla="*/ 40 w 40"/>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6">
                  <a:moveTo>
                    <a:pt x="0" y="19"/>
                  </a:moveTo>
                  <a:lnTo>
                    <a:pt x="4" y="6"/>
                  </a:lnTo>
                  <a:lnTo>
                    <a:pt x="15" y="0"/>
                  </a:lnTo>
                  <a:lnTo>
                    <a:pt x="25" y="0"/>
                  </a:lnTo>
                  <a:lnTo>
                    <a:pt x="36" y="6"/>
                  </a:lnTo>
                  <a:lnTo>
                    <a:pt x="40" y="19"/>
                  </a:lnTo>
                  <a:lnTo>
                    <a:pt x="36" y="30"/>
                  </a:lnTo>
                  <a:lnTo>
                    <a:pt x="25" y="36"/>
                  </a:lnTo>
                  <a:lnTo>
                    <a:pt x="15" y="36"/>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73" name="Freeform 81"/>
            <p:cNvSpPr>
              <a:spLocks/>
            </p:cNvSpPr>
            <p:nvPr/>
          </p:nvSpPr>
          <p:spPr bwMode="auto">
            <a:xfrm>
              <a:off x="2599" y="3061"/>
              <a:ext cx="41" cy="38"/>
            </a:xfrm>
            <a:custGeom>
              <a:avLst/>
              <a:gdLst>
                <a:gd name="T0" fmla="*/ 0 w 41"/>
                <a:gd name="T1" fmla="*/ 19 h 38"/>
                <a:gd name="T2" fmla="*/ 5 w 41"/>
                <a:gd name="T3" fmla="*/ 8 h 38"/>
                <a:gd name="T4" fmla="*/ 15 w 41"/>
                <a:gd name="T5" fmla="*/ 0 h 38"/>
                <a:gd name="T6" fmla="*/ 28 w 41"/>
                <a:gd name="T7" fmla="*/ 0 h 38"/>
                <a:gd name="T8" fmla="*/ 37 w 41"/>
                <a:gd name="T9" fmla="*/ 8 h 38"/>
                <a:gd name="T10" fmla="*/ 41 w 41"/>
                <a:gd name="T11" fmla="*/ 19 h 38"/>
                <a:gd name="T12" fmla="*/ 37 w 41"/>
                <a:gd name="T13" fmla="*/ 32 h 38"/>
                <a:gd name="T14" fmla="*/ 28 w 41"/>
                <a:gd name="T15" fmla="*/ 38 h 38"/>
                <a:gd name="T16" fmla="*/ 15 w 41"/>
                <a:gd name="T17" fmla="*/ 38 h 38"/>
                <a:gd name="T18" fmla="*/ 5 w 41"/>
                <a:gd name="T19" fmla="*/ 32 h 38"/>
                <a:gd name="T20" fmla="*/ 0 w 41"/>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8"/>
                <a:gd name="T35" fmla="*/ 41 w 41"/>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8">
                  <a:moveTo>
                    <a:pt x="0" y="19"/>
                  </a:moveTo>
                  <a:lnTo>
                    <a:pt x="5" y="8"/>
                  </a:lnTo>
                  <a:lnTo>
                    <a:pt x="15" y="0"/>
                  </a:lnTo>
                  <a:lnTo>
                    <a:pt x="28" y="0"/>
                  </a:lnTo>
                  <a:lnTo>
                    <a:pt x="37" y="8"/>
                  </a:lnTo>
                  <a:lnTo>
                    <a:pt x="41" y="19"/>
                  </a:lnTo>
                  <a:lnTo>
                    <a:pt x="37" y="32"/>
                  </a:lnTo>
                  <a:lnTo>
                    <a:pt x="28" y="38"/>
                  </a:lnTo>
                  <a:lnTo>
                    <a:pt x="15" y="38"/>
                  </a:lnTo>
                  <a:lnTo>
                    <a:pt x="5"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74" name="Freeform 82"/>
            <p:cNvSpPr>
              <a:spLocks/>
            </p:cNvSpPr>
            <p:nvPr/>
          </p:nvSpPr>
          <p:spPr bwMode="auto">
            <a:xfrm>
              <a:off x="2621" y="3142"/>
              <a:ext cx="41" cy="39"/>
            </a:xfrm>
            <a:custGeom>
              <a:avLst/>
              <a:gdLst>
                <a:gd name="T0" fmla="*/ 0 w 41"/>
                <a:gd name="T1" fmla="*/ 19 h 39"/>
                <a:gd name="T2" fmla="*/ 4 w 41"/>
                <a:gd name="T3" fmla="*/ 6 h 39"/>
                <a:gd name="T4" fmla="*/ 13 w 41"/>
                <a:gd name="T5" fmla="*/ 0 h 39"/>
                <a:gd name="T6" fmla="*/ 26 w 41"/>
                <a:gd name="T7" fmla="*/ 0 h 39"/>
                <a:gd name="T8" fmla="*/ 36 w 41"/>
                <a:gd name="T9" fmla="*/ 6 h 39"/>
                <a:gd name="T10" fmla="*/ 41 w 41"/>
                <a:gd name="T11" fmla="*/ 19 h 39"/>
                <a:gd name="T12" fmla="*/ 36 w 41"/>
                <a:gd name="T13" fmla="*/ 30 h 39"/>
                <a:gd name="T14" fmla="*/ 26 w 41"/>
                <a:gd name="T15" fmla="*/ 39 h 39"/>
                <a:gd name="T16" fmla="*/ 13 w 41"/>
                <a:gd name="T17" fmla="*/ 39 h 39"/>
                <a:gd name="T18" fmla="*/ 4 w 41"/>
                <a:gd name="T19" fmla="*/ 30 h 39"/>
                <a:gd name="T20" fmla="*/ 0 w 41"/>
                <a:gd name="T21" fmla="*/ 1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19"/>
                  </a:moveTo>
                  <a:lnTo>
                    <a:pt x="4" y="6"/>
                  </a:lnTo>
                  <a:lnTo>
                    <a:pt x="13" y="0"/>
                  </a:lnTo>
                  <a:lnTo>
                    <a:pt x="26" y="0"/>
                  </a:lnTo>
                  <a:lnTo>
                    <a:pt x="36" y="6"/>
                  </a:lnTo>
                  <a:lnTo>
                    <a:pt x="41" y="19"/>
                  </a:lnTo>
                  <a:lnTo>
                    <a:pt x="36" y="30"/>
                  </a:lnTo>
                  <a:lnTo>
                    <a:pt x="26" y="39"/>
                  </a:lnTo>
                  <a:lnTo>
                    <a:pt x="13" y="39"/>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75" name="Freeform 83"/>
            <p:cNvSpPr>
              <a:spLocks/>
            </p:cNvSpPr>
            <p:nvPr/>
          </p:nvSpPr>
          <p:spPr bwMode="auto">
            <a:xfrm>
              <a:off x="2681" y="3221"/>
              <a:ext cx="40" cy="39"/>
            </a:xfrm>
            <a:custGeom>
              <a:avLst/>
              <a:gdLst>
                <a:gd name="T0" fmla="*/ 0 w 40"/>
                <a:gd name="T1" fmla="*/ 20 h 39"/>
                <a:gd name="T2" fmla="*/ 4 w 40"/>
                <a:gd name="T3" fmla="*/ 9 h 39"/>
                <a:gd name="T4" fmla="*/ 13 w 40"/>
                <a:gd name="T5" fmla="*/ 0 h 39"/>
                <a:gd name="T6" fmla="*/ 26 w 40"/>
                <a:gd name="T7" fmla="*/ 0 h 39"/>
                <a:gd name="T8" fmla="*/ 36 w 40"/>
                <a:gd name="T9" fmla="*/ 9 h 39"/>
                <a:gd name="T10" fmla="*/ 40 w 40"/>
                <a:gd name="T11" fmla="*/ 20 h 39"/>
                <a:gd name="T12" fmla="*/ 36 w 40"/>
                <a:gd name="T13" fmla="*/ 32 h 39"/>
                <a:gd name="T14" fmla="*/ 26 w 40"/>
                <a:gd name="T15" fmla="*/ 39 h 39"/>
                <a:gd name="T16" fmla="*/ 13 w 40"/>
                <a:gd name="T17" fmla="*/ 39 h 39"/>
                <a:gd name="T18" fmla="*/ 4 w 40"/>
                <a:gd name="T19" fmla="*/ 32 h 39"/>
                <a:gd name="T20" fmla="*/ 0 w 40"/>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9"/>
                <a:gd name="T35" fmla="*/ 40 w 4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9">
                  <a:moveTo>
                    <a:pt x="0" y="20"/>
                  </a:moveTo>
                  <a:lnTo>
                    <a:pt x="4" y="9"/>
                  </a:lnTo>
                  <a:lnTo>
                    <a:pt x="13" y="0"/>
                  </a:lnTo>
                  <a:lnTo>
                    <a:pt x="26" y="0"/>
                  </a:lnTo>
                  <a:lnTo>
                    <a:pt x="36" y="9"/>
                  </a:lnTo>
                  <a:lnTo>
                    <a:pt x="40" y="20"/>
                  </a:lnTo>
                  <a:lnTo>
                    <a:pt x="36" y="32"/>
                  </a:lnTo>
                  <a:lnTo>
                    <a:pt x="26" y="39"/>
                  </a:lnTo>
                  <a:lnTo>
                    <a:pt x="13" y="39"/>
                  </a:lnTo>
                  <a:lnTo>
                    <a:pt x="4"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76" name="Freeform 84"/>
            <p:cNvSpPr>
              <a:spLocks/>
            </p:cNvSpPr>
            <p:nvPr/>
          </p:nvSpPr>
          <p:spPr bwMode="auto">
            <a:xfrm>
              <a:off x="2681" y="3161"/>
              <a:ext cx="40" cy="39"/>
            </a:xfrm>
            <a:custGeom>
              <a:avLst/>
              <a:gdLst>
                <a:gd name="T0" fmla="*/ 0 w 40"/>
                <a:gd name="T1" fmla="*/ 20 h 39"/>
                <a:gd name="T2" fmla="*/ 4 w 40"/>
                <a:gd name="T3" fmla="*/ 9 h 39"/>
                <a:gd name="T4" fmla="*/ 13 w 40"/>
                <a:gd name="T5" fmla="*/ 0 h 39"/>
                <a:gd name="T6" fmla="*/ 26 w 40"/>
                <a:gd name="T7" fmla="*/ 0 h 39"/>
                <a:gd name="T8" fmla="*/ 36 w 40"/>
                <a:gd name="T9" fmla="*/ 9 h 39"/>
                <a:gd name="T10" fmla="*/ 40 w 40"/>
                <a:gd name="T11" fmla="*/ 20 h 39"/>
                <a:gd name="T12" fmla="*/ 36 w 40"/>
                <a:gd name="T13" fmla="*/ 32 h 39"/>
                <a:gd name="T14" fmla="*/ 26 w 40"/>
                <a:gd name="T15" fmla="*/ 39 h 39"/>
                <a:gd name="T16" fmla="*/ 13 w 40"/>
                <a:gd name="T17" fmla="*/ 39 h 39"/>
                <a:gd name="T18" fmla="*/ 4 w 40"/>
                <a:gd name="T19" fmla="*/ 32 h 39"/>
                <a:gd name="T20" fmla="*/ 0 w 40"/>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9"/>
                <a:gd name="T35" fmla="*/ 40 w 4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9">
                  <a:moveTo>
                    <a:pt x="0" y="20"/>
                  </a:moveTo>
                  <a:lnTo>
                    <a:pt x="4" y="9"/>
                  </a:lnTo>
                  <a:lnTo>
                    <a:pt x="13" y="0"/>
                  </a:lnTo>
                  <a:lnTo>
                    <a:pt x="26" y="0"/>
                  </a:lnTo>
                  <a:lnTo>
                    <a:pt x="36" y="9"/>
                  </a:lnTo>
                  <a:lnTo>
                    <a:pt x="40" y="20"/>
                  </a:lnTo>
                  <a:lnTo>
                    <a:pt x="36" y="32"/>
                  </a:lnTo>
                  <a:lnTo>
                    <a:pt x="26" y="39"/>
                  </a:lnTo>
                  <a:lnTo>
                    <a:pt x="13" y="39"/>
                  </a:lnTo>
                  <a:lnTo>
                    <a:pt x="4"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77" name="Freeform 85"/>
            <p:cNvSpPr>
              <a:spLocks/>
            </p:cNvSpPr>
            <p:nvPr/>
          </p:nvSpPr>
          <p:spPr bwMode="auto">
            <a:xfrm>
              <a:off x="2781" y="2981"/>
              <a:ext cx="41" cy="39"/>
            </a:xfrm>
            <a:custGeom>
              <a:avLst/>
              <a:gdLst>
                <a:gd name="T0" fmla="*/ 0 w 41"/>
                <a:gd name="T1" fmla="*/ 20 h 39"/>
                <a:gd name="T2" fmla="*/ 5 w 41"/>
                <a:gd name="T3" fmla="*/ 7 h 39"/>
                <a:gd name="T4" fmla="*/ 13 w 41"/>
                <a:gd name="T5" fmla="*/ 0 h 39"/>
                <a:gd name="T6" fmla="*/ 26 w 41"/>
                <a:gd name="T7" fmla="*/ 0 h 39"/>
                <a:gd name="T8" fmla="*/ 37 w 41"/>
                <a:gd name="T9" fmla="*/ 7 h 39"/>
                <a:gd name="T10" fmla="*/ 41 w 41"/>
                <a:gd name="T11" fmla="*/ 20 h 39"/>
                <a:gd name="T12" fmla="*/ 37 w 41"/>
                <a:gd name="T13" fmla="*/ 30 h 39"/>
                <a:gd name="T14" fmla="*/ 26 w 41"/>
                <a:gd name="T15" fmla="*/ 39 h 39"/>
                <a:gd name="T16" fmla="*/ 13 w 41"/>
                <a:gd name="T17" fmla="*/ 39 h 39"/>
                <a:gd name="T18" fmla="*/ 5 w 41"/>
                <a:gd name="T19" fmla="*/ 30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5" y="7"/>
                  </a:lnTo>
                  <a:lnTo>
                    <a:pt x="13" y="0"/>
                  </a:lnTo>
                  <a:lnTo>
                    <a:pt x="26" y="0"/>
                  </a:lnTo>
                  <a:lnTo>
                    <a:pt x="37" y="7"/>
                  </a:lnTo>
                  <a:lnTo>
                    <a:pt x="41" y="20"/>
                  </a:lnTo>
                  <a:lnTo>
                    <a:pt x="37" y="30"/>
                  </a:lnTo>
                  <a:lnTo>
                    <a:pt x="26" y="39"/>
                  </a:lnTo>
                  <a:lnTo>
                    <a:pt x="13" y="39"/>
                  </a:lnTo>
                  <a:lnTo>
                    <a:pt x="5" y="30"/>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78" name="Freeform 86"/>
            <p:cNvSpPr>
              <a:spLocks/>
            </p:cNvSpPr>
            <p:nvPr/>
          </p:nvSpPr>
          <p:spPr bwMode="auto">
            <a:xfrm>
              <a:off x="2561" y="2941"/>
              <a:ext cx="38" cy="38"/>
            </a:xfrm>
            <a:custGeom>
              <a:avLst/>
              <a:gdLst>
                <a:gd name="T0" fmla="*/ 0 w 38"/>
                <a:gd name="T1" fmla="*/ 19 h 38"/>
                <a:gd name="T2" fmla="*/ 2 w 38"/>
                <a:gd name="T3" fmla="*/ 8 h 38"/>
                <a:gd name="T4" fmla="*/ 13 w 38"/>
                <a:gd name="T5" fmla="*/ 0 h 38"/>
                <a:gd name="T6" fmla="*/ 26 w 38"/>
                <a:gd name="T7" fmla="*/ 0 h 38"/>
                <a:gd name="T8" fmla="*/ 36 w 38"/>
                <a:gd name="T9" fmla="*/ 8 h 38"/>
                <a:gd name="T10" fmla="*/ 38 w 38"/>
                <a:gd name="T11" fmla="*/ 19 h 38"/>
                <a:gd name="T12" fmla="*/ 36 w 38"/>
                <a:gd name="T13" fmla="*/ 32 h 38"/>
                <a:gd name="T14" fmla="*/ 26 w 38"/>
                <a:gd name="T15" fmla="*/ 38 h 38"/>
                <a:gd name="T16" fmla="*/ 13 w 38"/>
                <a:gd name="T17" fmla="*/ 38 h 38"/>
                <a:gd name="T18" fmla="*/ 2 w 38"/>
                <a:gd name="T19" fmla="*/ 32 h 38"/>
                <a:gd name="T20" fmla="*/ 0 w 38"/>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8"/>
                <a:gd name="T35" fmla="*/ 38 w 38"/>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8">
                  <a:moveTo>
                    <a:pt x="0" y="19"/>
                  </a:moveTo>
                  <a:lnTo>
                    <a:pt x="2" y="8"/>
                  </a:lnTo>
                  <a:lnTo>
                    <a:pt x="13" y="0"/>
                  </a:lnTo>
                  <a:lnTo>
                    <a:pt x="26" y="0"/>
                  </a:lnTo>
                  <a:lnTo>
                    <a:pt x="36" y="8"/>
                  </a:lnTo>
                  <a:lnTo>
                    <a:pt x="38" y="19"/>
                  </a:lnTo>
                  <a:lnTo>
                    <a:pt x="36" y="32"/>
                  </a:lnTo>
                  <a:lnTo>
                    <a:pt x="26" y="38"/>
                  </a:lnTo>
                  <a:lnTo>
                    <a:pt x="13" y="38"/>
                  </a:lnTo>
                  <a:lnTo>
                    <a:pt x="2"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79" name="Freeform 87"/>
            <p:cNvSpPr>
              <a:spLocks/>
            </p:cNvSpPr>
            <p:nvPr/>
          </p:nvSpPr>
          <p:spPr bwMode="auto">
            <a:xfrm>
              <a:off x="2621" y="3221"/>
              <a:ext cx="41" cy="39"/>
            </a:xfrm>
            <a:custGeom>
              <a:avLst/>
              <a:gdLst>
                <a:gd name="T0" fmla="*/ 0 w 41"/>
                <a:gd name="T1" fmla="*/ 20 h 39"/>
                <a:gd name="T2" fmla="*/ 4 w 41"/>
                <a:gd name="T3" fmla="*/ 9 h 39"/>
                <a:gd name="T4" fmla="*/ 13 w 41"/>
                <a:gd name="T5" fmla="*/ 0 h 39"/>
                <a:gd name="T6" fmla="*/ 26 w 41"/>
                <a:gd name="T7" fmla="*/ 0 h 39"/>
                <a:gd name="T8" fmla="*/ 36 w 41"/>
                <a:gd name="T9" fmla="*/ 9 h 39"/>
                <a:gd name="T10" fmla="*/ 41 w 41"/>
                <a:gd name="T11" fmla="*/ 20 h 39"/>
                <a:gd name="T12" fmla="*/ 36 w 41"/>
                <a:gd name="T13" fmla="*/ 32 h 39"/>
                <a:gd name="T14" fmla="*/ 26 w 41"/>
                <a:gd name="T15" fmla="*/ 39 h 39"/>
                <a:gd name="T16" fmla="*/ 13 w 41"/>
                <a:gd name="T17" fmla="*/ 39 h 39"/>
                <a:gd name="T18" fmla="*/ 4 w 41"/>
                <a:gd name="T19" fmla="*/ 32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4" y="9"/>
                  </a:lnTo>
                  <a:lnTo>
                    <a:pt x="13" y="0"/>
                  </a:lnTo>
                  <a:lnTo>
                    <a:pt x="26" y="0"/>
                  </a:lnTo>
                  <a:lnTo>
                    <a:pt x="36" y="9"/>
                  </a:lnTo>
                  <a:lnTo>
                    <a:pt x="41" y="20"/>
                  </a:lnTo>
                  <a:lnTo>
                    <a:pt x="36" y="32"/>
                  </a:lnTo>
                  <a:lnTo>
                    <a:pt x="26" y="39"/>
                  </a:lnTo>
                  <a:lnTo>
                    <a:pt x="13" y="39"/>
                  </a:lnTo>
                  <a:lnTo>
                    <a:pt x="4"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80" name="Freeform 88"/>
            <p:cNvSpPr>
              <a:spLocks/>
            </p:cNvSpPr>
            <p:nvPr/>
          </p:nvSpPr>
          <p:spPr bwMode="auto">
            <a:xfrm>
              <a:off x="2760" y="3183"/>
              <a:ext cx="41" cy="36"/>
            </a:xfrm>
            <a:custGeom>
              <a:avLst/>
              <a:gdLst>
                <a:gd name="T0" fmla="*/ 0 w 41"/>
                <a:gd name="T1" fmla="*/ 19 h 36"/>
                <a:gd name="T2" fmla="*/ 4 w 41"/>
                <a:gd name="T3" fmla="*/ 6 h 36"/>
                <a:gd name="T4" fmla="*/ 15 w 41"/>
                <a:gd name="T5" fmla="*/ 0 h 36"/>
                <a:gd name="T6" fmla="*/ 28 w 41"/>
                <a:gd name="T7" fmla="*/ 0 h 36"/>
                <a:gd name="T8" fmla="*/ 36 w 41"/>
                <a:gd name="T9" fmla="*/ 6 h 36"/>
                <a:gd name="T10" fmla="*/ 41 w 41"/>
                <a:gd name="T11" fmla="*/ 19 h 36"/>
                <a:gd name="T12" fmla="*/ 36 w 41"/>
                <a:gd name="T13" fmla="*/ 30 h 36"/>
                <a:gd name="T14" fmla="*/ 28 w 41"/>
                <a:gd name="T15" fmla="*/ 36 h 36"/>
                <a:gd name="T16" fmla="*/ 15 w 41"/>
                <a:gd name="T17" fmla="*/ 36 h 36"/>
                <a:gd name="T18" fmla="*/ 4 w 41"/>
                <a:gd name="T19" fmla="*/ 30 h 36"/>
                <a:gd name="T20" fmla="*/ 0 w 41"/>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6"/>
                <a:gd name="T35" fmla="*/ 41 w 41"/>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6">
                  <a:moveTo>
                    <a:pt x="0" y="19"/>
                  </a:moveTo>
                  <a:lnTo>
                    <a:pt x="4" y="6"/>
                  </a:lnTo>
                  <a:lnTo>
                    <a:pt x="15" y="0"/>
                  </a:lnTo>
                  <a:lnTo>
                    <a:pt x="28" y="0"/>
                  </a:lnTo>
                  <a:lnTo>
                    <a:pt x="36" y="6"/>
                  </a:lnTo>
                  <a:lnTo>
                    <a:pt x="41" y="19"/>
                  </a:lnTo>
                  <a:lnTo>
                    <a:pt x="36" y="30"/>
                  </a:lnTo>
                  <a:lnTo>
                    <a:pt x="28" y="36"/>
                  </a:lnTo>
                  <a:lnTo>
                    <a:pt x="15" y="36"/>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81" name="Freeform 89"/>
            <p:cNvSpPr>
              <a:spLocks/>
            </p:cNvSpPr>
            <p:nvPr/>
          </p:nvSpPr>
          <p:spPr bwMode="auto">
            <a:xfrm>
              <a:off x="2963" y="2979"/>
              <a:ext cx="37" cy="41"/>
            </a:xfrm>
            <a:custGeom>
              <a:avLst/>
              <a:gdLst>
                <a:gd name="T0" fmla="*/ 20 w 37"/>
                <a:gd name="T1" fmla="*/ 41 h 41"/>
                <a:gd name="T2" fmla="*/ 7 w 37"/>
                <a:gd name="T3" fmla="*/ 37 h 41"/>
                <a:gd name="T4" fmla="*/ 0 w 37"/>
                <a:gd name="T5" fmla="*/ 28 h 41"/>
                <a:gd name="T6" fmla="*/ 0 w 37"/>
                <a:gd name="T7" fmla="*/ 15 h 41"/>
                <a:gd name="T8" fmla="*/ 7 w 37"/>
                <a:gd name="T9" fmla="*/ 4 h 41"/>
                <a:gd name="T10" fmla="*/ 20 w 37"/>
                <a:gd name="T11" fmla="*/ 0 h 41"/>
                <a:gd name="T12" fmla="*/ 30 w 37"/>
                <a:gd name="T13" fmla="*/ 4 h 41"/>
                <a:gd name="T14" fmla="*/ 37 w 37"/>
                <a:gd name="T15" fmla="*/ 15 h 41"/>
                <a:gd name="T16" fmla="*/ 37 w 37"/>
                <a:gd name="T17" fmla="*/ 28 h 41"/>
                <a:gd name="T18" fmla="*/ 30 w 37"/>
                <a:gd name="T19" fmla="*/ 37 h 41"/>
                <a:gd name="T20" fmla="*/ 20 w 37"/>
                <a:gd name="T21" fmla="*/ 4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41"/>
                <a:gd name="T35" fmla="*/ 37 w 37"/>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41">
                  <a:moveTo>
                    <a:pt x="20" y="41"/>
                  </a:moveTo>
                  <a:lnTo>
                    <a:pt x="7" y="37"/>
                  </a:lnTo>
                  <a:lnTo>
                    <a:pt x="0" y="28"/>
                  </a:lnTo>
                  <a:lnTo>
                    <a:pt x="0" y="15"/>
                  </a:lnTo>
                  <a:lnTo>
                    <a:pt x="7" y="4"/>
                  </a:lnTo>
                  <a:lnTo>
                    <a:pt x="20" y="0"/>
                  </a:lnTo>
                  <a:lnTo>
                    <a:pt x="30" y="4"/>
                  </a:lnTo>
                  <a:lnTo>
                    <a:pt x="37" y="15"/>
                  </a:lnTo>
                  <a:lnTo>
                    <a:pt x="37" y="28"/>
                  </a:lnTo>
                  <a:lnTo>
                    <a:pt x="30" y="37"/>
                  </a:lnTo>
                  <a:lnTo>
                    <a:pt x="20" y="41"/>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82" name="Freeform 90"/>
            <p:cNvSpPr>
              <a:spLocks/>
            </p:cNvSpPr>
            <p:nvPr/>
          </p:nvSpPr>
          <p:spPr bwMode="auto">
            <a:xfrm>
              <a:off x="3043" y="3061"/>
              <a:ext cx="38" cy="40"/>
            </a:xfrm>
            <a:custGeom>
              <a:avLst/>
              <a:gdLst>
                <a:gd name="T0" fmla="*/ 19 w 38"/>
                <a:gd name="T1" fmla="*/ 40 h 40"/>
                <a:gd name="T2" fmla="*/ 8 w 38"/>
                <a:gd name="T3" fmla="*/ 36 h 40"/>
                <a:gd name="T4" fmla="*/ 0 w 38"/>
                <a:gd name="T5" fmla="*/ 25 h 40"/>
                <a:gd name="T6" fmla="*/ 0 w 38"/>
                <a:gd name="T7" fmla="*/ 12 h 40"/>
                <a:gd name="T8" fmla="*/ 8 w 38"/>
                <a:gd name="T9" fmla="*/ 4 h 40"/>
                <a:gd name="T10" fmla="*/ 19 w 38"/>
                <a:gd name="T11" fmla="*/ 0 h 40"/>
                <a:gd name="T12" fmla="*/ 32 w 38"/>
                <a:gd name="T13" fmla="*/ 4 h 40"/>
                <a:gd name="T14" fmla="*/ 38 w 38"/>
                <a:gd name="T15" fmla="*/ 12 h 40"/>
                <a:gd name="T16" fmla="*/ 38 w 38"/>
                <a:gd name="T17" fmla="*/ 25 h 40"/>
                <a:gd name="T18" fmla="*/ 32 w 38"/>
                <a:gd name="T19" fmla="*/ 36 h 40"/>
                <a:gd name="T20" fmla="*/ 19 w 38"/>
                <a:gd name="T21" fmla="*/ 4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40"/>
                <a:gd name="T35" fmla="*/ 38 w 38"/>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40">
                  <a:moveTo>
                    <a:pt x="19" y="40"/>
                  </a:moveTo>
                  <a:lnTo>
                    <a:pt x="8" y="36"/>
                  </a:lnTo>
                  <a:lnTo>
                    <a:pt x="0" y="25"/>
                  </a:lnTo>
                  <a:lnTo>
                    <a:pt x="0" y="12"/>
                  </a:lnTo>
                  <a:lnTo>
                    <a:pt x="8" y="4"/>
                  </a:lnTo>
                  <a:lnTo>
                    <a:pt x="19" y="0"/>
                  </a:lnTo>
                  <a:lnTo>
                    <a:pt x="32" y="4"/>
                  </a:lnTo>
                  <a:lnTo>
                    <a:pt x="38" y="12"/>
                  </a:lnTo>
                  <a:lnTo>
                    <a:pt x="38" y="25"/>
                  </a:lnTo>
                  <a:lnTo>
                    <a:pt x="32" y="36"/>
                  </a:lnTo>
                  <a:lnTo>
                    <a:pt x="19" y="4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83" name="Freeform 91"/>
            <p:cNvSpPr>
              <a:spLocks/>
            </p:cNvSpPr>
            <p:nvPr/>
          </p:nvSpPr>
          <p:spPr bwMode="auto">
            <a:xfrm>
              <a:off x="3103" y="3101"/>
              <a:ext cx="38" cy="39"/>
            </a:xfrm>
            <a:custGeom>
              <a:avLst/>
              <a:gdLst>
                <a:gd name="T0" fmla="*/ 19 w 38"/>
                <a:gd name="T1" fmla="*/ 39 h 39"/>
                <a:gd name="T2" fmla="*/ 8 w 38"/>
                <a:gd name="T3" fmla="*/ 37 h 39"/>
                <a:gd name="T4" fmla="*/ 0 w 38"/>
                <a:gd name="T5" fmla="*/ 26 h 39"/>
                <a:gd name="T6" fmla="*/ 0 w 38"/>
                <a:gd name="T7" fmla="*/ 13 h 39"/>
                <a:gd name="T8" fmla="*/ 8 w 38"/>
                <a:gd name="T9" fmla="*/ 2 h 39"/>
                <a:gd name="T10" fmla="*/ 19 w 38"/>
                <a:gd name="T11" fmla="*/ 0 h 39"/>
                <a:gd name="T12" fmla="*/ 32 w 38"/>
                <a:gd name="T13" fmla="*/ 2 h 39"/>
                <a:gd name="T14" fmla="*/ 38 w 38"/>
                <a:gd name="T15" fmla="*/ 13 h 39"/>
                <a:gd name="T16" fmla="*/ 38 w 38"/>
                <a:gd name="T17" fmla="*/ 26 h 39"/>
                <a:gd name="T18" fmla="*/ 32 w 38"/>
                <a:gd name="T19" fmla="*/ 37 h 39"/>
                <a:gd name="T20" fmla="*/ 19 w 38"/>
                <a:gd name="T21" fmla="*/ 3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9"/>
                <a:gd name="T35" fmla="*/ 38 w 38"/>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9">
                  <a:moveTo>
                    <a:pt x="19" y="39"/>
                  </a:moveTo>
                  <a:lnTo>
                    <a:pt x="8" y="37"/>
                  </a:lnTo>
                  <a:lnTo>
                    <a:pt x="0" y="26"/>
                  </a:lnTo>
                  <a:lnTo>
                    <a:pt x="0" y="13"/>
                  </a:lnTo>
                  <a:lnTo>
                    <a:pt x="8" y="2"/>
                  </a:lnTo>
                  <a:lnTo>
                    <a:pt x="19" y="0"/>
                  </a:lnTo>
                  <a:lnTo>
                    <a:pt x="32" y="2"/>
                  </a:lnTo>
                  <a:lnTo>
                    <a:pt x="38" y="13"/>
                  </a:lnTo>
                  <a:lnTo>
                    <a:pt x="38" y="26"/>
                  </a:lnTo>
                  <a:lnTo>
                    <a:pt x="32" y="37"/>
                  </a:lnTo>
                  <a:lnTo>
                    <a:pt x="19" y="3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84" name="Freeform 92"/>
            <p:cNvSpPr>
              <a:spLocks/>
            </p:cNvSpPr>
            <p:nvPr/>
          </p:nvSpPr>
          <p:spPr bwMode="auto">
            <a:xfrm>
              <a:off x="3043" y="2941"/>
              <a:ext cx="38" cy="38"/>
            </a:xfrm>
            <a:custGeom>
              <a:avLst/>
              <a:gdLst>
                <a:gd name="T0" fmla="*/ 19 w 38"/>
                <a:gd name="T1" fmla="*/ 38 h 38"/>
                <a:gd name="T2" fmla="*/ 8 w 38"/>
                <a:gd name="T3" fmla="*/ 36 h 38"/>
                <a:gd name="T4" fmla="*/ 0 w 38"/>
                <a:gd name="T5" fmla="*/ 25 h 38"/>
                <a:gd name="T6" fmla="*/ 0 w 38"/>
                <a:gd name="T7" fmla="*/ 12 h 38"/>
                <a:gd name="T8" fmla="*/ 8 w 38"/>
                <a:gd name="T9" fmla="*/ 2 h 38"/>
                <a:gd name="T10" fmla="*/ 19 w 38"/>
                <a:gd name="T11" fmla="*/ 0 h 38"/>
                <a:gd name="T12" fmla="*/ 32 w 38"/>
                <a:gd name="T13" fmla="*/ 2 h 38"/>
                <a:gd name="T14" fmla="*/ 38 w 38"/>
                <a:gd name="T15" fmla="*/ 12 h 38"/>
                <a:gd name="T16" fmla="*/ 38 w 38"/>
                <a:gd name="T17" fmla="*/ 25 h 38"/>
                <a:gd name="T18" fmla="*/ 32 w 38"/>
                <a:gd name="T19" fmla="*/ 36 h 38"/>
                <a:gd name="T20" fmla="*/ 19 w 38"/>
                <a:gd name="T21" fmla="*/ 38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8"/>
                <a:gd name="T35" fmla="*/ 38 w 38"/>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8">
                  <a:moveTo>
                    <a:pt x="19" y="38"/>
                  </a:moveTo>
                  <a:lnTo>
                    <a:pt x="8" y="36"/>
                  </a:lnTo>
                  <a:lnTo>
                    <a:pt x="0" y="25"/>
                  </a:lnTo>
                  <a:lnTo>
                    <a:pt x="0" y="12"/>
                  </a:lnTo>
                  <a:lnTo>
                    <a:pt x="8" y="2"/>
                  </a:lnTo>
                  <a:lnTo>
                    <a:pt x="19" y="0"/>
                  </a:lnTo>
                  <a:lnTo>
                    <a:pt x="32" y="2"/>
                  </a:lnTo>
                  <a:lnTo>
                    <a:pt x="38" y="12"/>
                  </a:lnTo>
                  <a:lnTo>
                    <a:pt x="38" y="25"/>
                  </a:lnTo>
                  <a:lnTo>
                    <a:pt x="32" y="36"/>
                  </a:lnTo>
                  <a:lnTo>
                    <a:pt x="19" y="38"/>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85" name="Freeform 93"/>
            <p:cNvSpPr>
              <a:spLocks/>
            </p:cNvSpPr>
            <p:nvPr/>
          </p:nvSpPr>
          <p:spPr bwMode="auto">
            <a:xfrm>
              <a:off x="3043" y="3001"/>
              <a:ext cx="38" cy="40"/>
            </a:xfrm>
            <a:custGeom>
              <a:avLst/>
              <a:gdLst>
                <a:gd name="T0" fmla="*/ 19 w 38"/>
                <a:gd name="T1" fmla="*/ 40 h 40"/>
                <a:gd name="T2" fmla="*/ 8 w 38"/>
                <a:gd name="T3" fmla="*/ 36 h 40"/>
                <a:gd name="T4" fmla="*/ 0 w 38"/>
                <a:gd name="T5" fmla="*/ 25 h 40"/>
                <a:gd name="T6" fmla="*/ 0 w 38"/>
                <a:gd name="T7" fmla="*/ 12 h 40"/>
                <a:gd name="T8" fmla="*/ 8 w 38"/>
                <a:gd name="T9" fmla="*/ 4 h 40"/>
                <a:gd name="T10" fmla="*/ 19 w 38"/>
                <a:gd name="T11" fmla="*/ 0 h 40"/>
                <a:gd name="T12" fmla="*/ 32 w 38"/>
                <a:gd name="T13" fmla="*/ 4 h 40"/>
                <a:gd name="T14" fmla="*/ 38 w 38"/>
                <a:gd name="T15" fmla="*/ 12 h 40"/>
                <a:gd name="T16" fmla="*/ 38 w 38"/>
                <a:gd name="T17" fmla="*/ 25 h 40"/>
                <a:gd name="T18" fmla="*/ 32 w 38"/>
                <a:gd name="T19" fmla="*/ 36 h 40"/>
                <a:gd name="T20" fmla="*/ 19 w 38"/>
                <a:gd name="T21" fmla="*/ 4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40"/>
                <a:gd name="T35" fmla="*/ 38 w 38"/>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40">
                  <a:moveTo>
                    <a:pt x="19" y="40"/>
                  </a:moveTo>
                  <a:lnTo>
                    <a:pt x="8" y="36"/>
                  </a:lnTo>
                  <a:lnTo>
                    <a:pt x="0" y="25"/>
                  </a:lnTo>
                  <a:lnTo>
                    <a:pt x="0" y="12"/>
                  </a:lnTo>
                  <a:lnTo>
                    <a:pt x="8" y="4"/>
                  </a:lnTo>
                  <a:lnTo>
                    <a:pt x="19" y="0"/>
                  </a:lnTo>
                  <a:lnTo>
                    <a:pt x="32" y="4"/>
                  </a:lnTo>
                  <a:lnTo>
                    <a:pt x="38" y="12"/>
                  </a:lnTo>
                  <a:lnTo>
                    <a:pt x="38" y="25"/>
                  </a:lnTo>
                  <a:lnTo>
                    <a:pt x="32" y="36"/>
                  </a:lnTo>
                  <a:lnTo>
                    <a:pt x="19" y="4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86" name="Freeform 94"/>
            <p:cNvSpPr>
              <a:spLocks/>
            </p:cNvSpPr>
            <p:nvPr/>
          </p:nvSpPr>
          <p:spPr bwMode="auto">
            <a:xfrm>
              <a:off x="3124" y="3020"/>
              <a:ext cx="36" cy="41"/>
            </a:xfrm>
            <a:custGeom>
              <a:avLst/>
              <a:gdLst>
                <a:gd name="T0" fmla="*/ 19 w 36"/>
                <a:gd name="T1" fmla="*/ 41 h 41"/>
                <a:gd name="T2" fmla="*/ 6 w 36"/>
                <a:gd name="T3" fmla="*/ 36 h 41"/>
                <a:gd name="T4" fmla="*/ 0 w 36"/>
                <a:gd name="T5" fmla="*/ 26 h 41"/>
                <a:gd name="T6" fmla="*/ 0 w 36"/>
                <a:gd name="T7" fmla="*/ 15 h 41"/>
                <a:gd name="T8" fmla="*/ 6 w 36"/>
                <a:gd name="T9" fmla="*/ 4 h 41"/>
                <a:gd name="T10" fmla="*/ 19 w 36"/>
                <a:gd name="T11" fmla="*/ 0 h 41"/>
                <a:gd name="T12" fmla="*/ 30 w 36"/>
                <a:gd name="T13" fmla="*/ 4 h 41"/>
                <a:gd name="T14" fmla="*/ 36 w 36"/>
                <a:gd name="T15" fmla="*/ 15 h 41"/>
                <a:gd name="T16" fmla="*/ 36 w 36"/>
                <a:gd name="T17" fmla="*/ 26 h 41"/>
                <a:gd name="T18" fmla="*/ 30 w 36"/>
                <a:gd name="T19" fmla="*/ 36 h 41"/>
                <a:gd name="T20" fmla="*/ 19 w 36"/>
                <a:gd name="T21" fmla="*/ 4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41"/>
                <a:gd name="T35" fmla="*/ 36 w 36"/>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41">
                  <a:moveTo>
                    <a:pt x="19" y="41"/>
                  </a:moveTo>
                  <a:lnTo>
                    <a:pt x="6" y="36"/>
                  </a:lnTo>
                  <a:lnTo>
                    <a:pt x="0" y="26"/>
                  </a:lnTo>
                  <a:lnTo>
                    <a:pt x="0" y="15"/>
                  </a:lnTo>
                  <a:lnTo>
                    <a:pt x="6" y="4"/>
                  </a:lnTo>
                  <a:lnTo>
                    <a:pt x="19" y="0"/>
                  </a:lnTo>
                  <a:lnTo>
                    <a:pt x="30" y="4"/>
                  </a:lnTo>
                  <a:lnTo>
                    <a:pt x="36" y="15"/>
                  </a:lnTo>
                  <a:lnTo>
                    <a:pt x="36" y="26"/>
                  </a:lnTo>
                  <a:lnTo>
                    <a:pt x="30" y="36"/>
                  </a:lnTo>
                  <a:lnTo>
                    <a:pt x="19" y="41"/>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87" name="Freeform 95"/>
            <p:cNvSpPr>
              <a:spLocks/>
            </p:cNvSpPr>
            <p:nvPr/>
          </p:nvSpPr>
          <p:spPr bwMode="auto">
            <a:xfrm>
              <a:off x="3043" y="3161"/>
              <a:ext cx="38" cy="41"/>
            </a:xfrm>
            <a:custGeom>
              <a:avLst/>
              <a:gdLst>
                <a:gd name="T0" fmla="*/ 19 w 38"/>
                <a:gd name="T1" fmla="*/ 41 h 41"/>
                <a:gd name="T2" fmla="*/ 8 w 38"/>
                <a:gd name="T3" fmla="*/ 37 h 41"/>
                <a:gd name="T4" fmla="*/ 0 w 38"/>
                <a:gd name="T5" fmla="*/ 26 h 41"/>
                <a:gd name="T6" fmla="*/ 0 w 38"/>
                <a:gd name="T7" fmla="*/ 13 h 41"/>
                <a:gd name="T8" fmla="*/ 8 w 38"/>
                <a:gd name="T9" fmla="*/ 5 h 41"/>
                <a:gd name="T10" fmla="*/ 19 w 38"/>
                <a:gd name="T11" fmla="*/ 0 h 41"/>
                <a:gd name="T12" fmla="*/ 32 w 38"/>
                <a:gd name="T13" fmla="*/ 5 h 41"/>
                <a:gd name="T14" fmla="*/ 38 w 38"/>
                <a:gd name="T15" fmla="*/ 13 h 41"/>
                <a:gd name="T16" fmla="*/ 38 w 38"/>
                <a:gd name="T17" fmla="*/ 26 h 41"/>
                <a:gd name="T18" fmla="*/ 32 w 38"/>
                <a:gd name="T19" fmla="*/ 37 h 41"/>
                <a:gd name="T20" fmla="*/ 19 w 38"/>
                <a:gd name="T21" fmla="*/ 4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41"/>
                <a:gd name="T35" fmla="*/ 38 w 38"/>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41">
                  <a:moveTo>
                    <a:pt x="19" y="41"/>
                  </a:moveTo>
                  <a:lnTo>
                    <a:pt x="8" y="37"/>
                  </a:lnTo>
                  <a:lnTo>
                    <a:pt x="0" y="26"/>
                  </a:lnTo>
                  <a:lnTo>
                    <a:pt x="0" y="13"/>
                  </a:lnTo>
                  <a:lnTo>
                    <a:pt x="8" y="5"/>
                  </a:lnTo>
                  <a:lnTo>
                    <a:pt x="19" y="0"/>
                  </a:lnTo>
                  <a:lnTo>
                    <a:pt x="32" y="5"/>
                  </a:lnTo>
                  <a:lnTo>
                    <a:pt x="38" y="13"/>
                  </a:lnTo>
                  <a:lnTo>
                    <a:pt x="38" y="26"/>
                  </a:lnTo>
                  <a:lnTo>
                    <a:pt x="32" y="37"/>
                  </a:lnTo>
                  <a:lnTo>
                    <a:pt x="19" y="41"/>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88" name="Freeform 96"/>
            <p:cNvSpPr>
              <a:spLocks/>
            </p:cNvSpPr>
            <p:nvPr/>
          </p:nvSpPr>
          <p:spPr bwMode="auto">
            <a:xfrm>
              <a:off x="3163" y="3080"/>
              <a:ext cx="38" cy="41"/>
            </a:xfrm>
            <a:custGeom>
              <a:avLst/>
              <a:gdLst>
                <a:gd name="T0" fmla="*/ 19 w 38"/>
                <a:gd name="T1" fmla="*/ 41 h 41"/>
                <a:gd name="T2" fmla="*/ 8 w 38"/>
                <a:gd name="T3" fmla="*/ 36 h 41"/>
                <a:gd name="T4" fmla="*/ 0 w 38"/>
                <a:gd name="T5" fmla="*/ 28 h 41"/>
                <a:gd name="T6" fmla="*/ 0 w 38"/>
                <a:gd name="T7" fmla="*/ 15 h 41"/>
                <a:gd name="T8" fmla="*/ 8 w 38"/>
                <a:gd name="T9" fmla="*/ 4 h 41"/>
                <a:gd name="T10" fmla="*/ 19 w 38"/>
                <a:gd name="T11" fmla="*/ 0 h 41"/>
                <a:gd name="T12" fmla="*/ 32 w 38"/>
                <a:gd name="T13" fmla="*/ 4 h 41"/>
                <a:gd name="T14" fmla="*/ 38 w 38"/>
                <a:gd name="T15" fmla="*/ 15 h 41"/>
                <a:gd name="T16" fmla="*/ 38 w 38"/>
                <a:gd name="T17" fmla="*/ 28 h 41"/>
                <a:gd name="T18" fmla="*/ 32 w 38"/>
                <a:gd name="T19" fmla="*/ 36 h 41"/>
                <a:gd name="T20" fmla="*/ 19 w 38"/>
                <a:gd name="T21" fmla="*/ 4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41"/>
                <a:gd name="T35" fmla="*/ 38 w 38"/>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41">
                  <a:moveTo>
                    <a:pt x="19" y="41"/>
                  </a:moveTo>
                  <a:lnTo>
                    <a:pt x="8" y="36"/>
                  </a:lnTo>
                  <a:lnTo>
                    <a:pt x="0" y="28"/>
                  </a:lnTo>
                  <a:lnTo>
                    <a:pt x="0" y="15"/>
                  </a:lnTo>
                  <a:lnTo>
                    <a:pt x="8" y="4"/>
                  </a:lnTo>
                  <a:lnTo>
                    <a:pt x="19" y="0"/>
                  </a:lnTo>
                  <a:lnTo>
                    <a:pt x="32" y="4"/>
                  </a:lnTo>
                  <a:lnTo>
                    <a:pt x="38" y="15"/>
                  </a:lnTo>
                  <a:lnTo>
                    <a:pt x="38" y="28"/>
                  </a:lnTo>
                  <a:lnTo>
                    <a:pt x="32" y="36"/>
                  </a:lnTo>
                  <a:lnTo>
                    <a:pt x="19" y="41"/>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89" name="Freeform 97"/>
            <p:cNvSpPr>
              <a:spLocks/>
            </p:cNvSpPr>
            <p:nvPr/>
          </p:nvSpPr>
          <p:spPr bwMode="auto">
            <a:xfrm>
              <a:off x="3163" y="3221"/>
              <a:ext cx="38" cy="41"/>
            </a:xfrm>
            <a:custGeom>
              <a:avLst/>
              <a:gdLst>
                <a:gd name="T0" fmla="*/ 19 w 38"/>
                <a:gd name="T1" fmla="*/ 41 h 41"/>
                <a:gd name="T2" fmla="*/ 8 w 38"/>
                <a:gd name="T3" fmla="*/ 37 h 41"/>
                <a:gd name="T4" fmla="*/ 0 w 38"/>
                <a:gd name="T5" fmla="*/ 26 h 41"/>
                <a:gd name="T6" fmla="*/ 0 w 38"/>
                <a:gd name="T7" fmla="*/ 13 h 41"/>
                <a:gd name="T8" fmla="*/ 8 w 38"/>
                <a:gd name="T9" fmla="*/ 5 h 41"/>
                <a:gd name="T10" fmla="*/ 19 w 38"/>
                <a:gd name="T11" fmla="*/ 0 h 41"/>
                <a:gd name="T12" fmla="*/ 32 w 38"/>
                <a:gd name="T13" fmla="*/ 5 h 41"/>
                <a:gd name="T14" fmla="*/ 38 w 38"/>
                <a:gd name="T15" fmla="*/ 13 h 41"/>
                <a:gd name="T16" fmla="*/ 38 w 38"/>
                <a:gd name="T17" fmla="*/ 26 h 41"/>
                <a:gd name="T18" fmla="*/ 32 w 38"/>
                <a:gd name="T19" fmla="*/ 37 h 41"/>
                <a:gd name="T20" fmla="*/ 19 w 38"/>
                <a:gd name="T21" fmla="*/ 4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41"/>
                <a:gd name="T35" fmla="*/ 38 w 38"/>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41">
                  <a:moveTo>
                    <a:pt x="19" y="41"/>
                  </a:moveTo>
                  <a:lnTo>
                    <a:pt x="8" y="37"/>
                  </a:lnTo>
                  <a:lnTo>
                    <a:pt x="0" y="26"/>
                  </a:lnTo>
                  <a:lnTo>
                    <a:pt x="0" y="13"/>
                  </a:lnTo>
                  <a:lnTo>
                    <a:pt x="8" y="5"/>
                  </a:lnTo>
                  <a:lnTo>
                    <a:pt x="19" y="0"/>
                  </a:lnTo>
                  <a:lnTo>
                    <a:pt x="32" y="5"/>
                  </a:lnTo>
                  <a:lnTo>
                    <a:pt x="38" y="13"/>
                  </a:lnTo>
                  <a:lnTo>
                    <a:pt x="38" y="26"/>
                  </a:lnTo>
                  <a:lnTo>
                    <a:pt x="32" y="37"/>
                  </a:lnTo>
                  <a:lnTo>
                    <a:pt x="19" y="41"/>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90" name="Freeform 98"/>
            <p:cNvSpPr>
              <a:spLocks/>
            </p:cNvSpPr>
            <p:nvPr/>
          </p:nvSpPr>
          <p:spPr bwMode="auto">
            <a:xfrm>
              <a:off x="3002" y="3080"/>
              <a:ext cx="39" cy="41"/>
            </a:xfrm>
            <a:custGeom>
              <a:avLst/>
              <a:gdLst>
                <a:gd name="T0" fmla="*/ 19 w 39"/>
                <a:gd name="T1" fmla="*/ 41 h 41"/>
                <a:gd name="T2" fmla="*/ 9 w 39"/>
                <a:gd name="T3" fmla="*/ 36 h 41"/>
                <a:gd name="T4" fmla="*/ 0 w 39"/>
                <a:gd name="T5" fmla="*/ 28 h 41"/>
                <a:gd name="T6" fmla="*/ 0 w 39"/>
                <a:gd name="T7" fmla="*/ 15 h 41"/>
                <a:gd name="T8" fmla="*/ 9 w 39"/>
                <a:gd name="T9" fmla="*/ 4 h 41"/>
                <a:gd name="T10" fmla="*/ 19 w 39"/>
                <a:gd name="T11" fmla="*/ 0 h 41"/>
                <a:gd name="T12" fmla="*/ 32 w 39"/>
                <a:gd name="T13" fmla="*/ 4 h 41"/>
                <a:gd name="T14" fmla="*/ 39 w 39"/>
                <a:gd name="T15" fmla="*/ 15 h 41"/>
                <a:gd name="T16" fmla="*/ 39 w 39"/>
                <a:gd name="T17" fmla="*/ 28 h 41"/>
                <a:gd name="T18" fmla="*/ 32 w 39"/>
                <a:gd name="T19" fmla="*/ 36 h 41"/>
                <a:gd name="T20" fmla="*/ 19 w 39"/>
                <a:gd name="T21" fmla="*/ 4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41"/>
                <a:gd name="T35" fmla="*/ 39 w 3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41">
                  <a:moveTo>
                    <a:pt x="19" y="41"/>
                  </a:moveTo>
                  <a:lnTo>
                    <a:pt x="9" y="36"/>
                  </a:lnTo>
                  <a:lnTo>
                    <a:pt x="0" y="28"/>
                  </a:lnTo>
                  <a:lnTo>
                    <a:pt x="0" y="15"/>
                  </a:lnTo>
                  <a:lnTo>
                    <a:pt x="9" y="4"/>
                  </a:lnTo>
                  <a:lnTo>
                    <a:pt x="19" y="0"/>
                  </a:lnTo>
                  <a:lnTo>
                    <a:pt x="32" y="4"/>
                  </a:lnTo>
                  <a:lnTo>
                    <a:pt x="39" y="15"/>
                  </a:lnTo>
                  <a:lnTo>
                    <a:pt x="39" y="28"/>
                  </a:lnTo>
                  <a:lnTo>
                    <a:pt x="32" y="36"/>
                  </a:lnTo>
                  <a:lnTo>
                    <a:pt x="19" y="41"/>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91" name="Freeform 99"/>
            <p:cNvSpPr>
              <a:spLocks/>
            </p:cNvSpPr>
            <p:nvPr/>
          </p:nvSpPr>
          <p:spPr bwMode="auto">
            <a:xfrm>
              <a:off x="2882" y="3001"/>
              <a:ext cx="39" cy="40"/>
            </a:xfrm>
            <a:custGeom>
              <a:avLst/>
              <a:gdLst>
                <a:gd name="T0" fmla="*/ 19 w 39"/>
                <a:gd name="T1" fmla="*/ 40 h 40"/>
                <a:gd name="T2" fmla="*/ 9 w 39"/>
                <a:gd name="T3" fmla="*/ 36 h 40"/>
                <a:gd name="T4" fmla="*/ 0 w 39"/>
                <a:gd name="T5" fmla="*/ 25 h 40"/>
                <a:gd name="T6" fmla="*/ 0 w 39"/>
                <a:gd name="T7" fmla="*/ 12 h 40"/>
                <a:gd name="T8" fmla="*/ 9 w 39"/>
                <a:gd name="T9" fmla="*/ 4 h 40"/>
                <a:gd name="T10" fmla="*/ 19 w 39"/>
                <a:gd name="T11" fmla="*/ 0 h 40"/>
                <a:gd name="T12" fmla="*/ 32 w 39"/>
                <a:gd name="T13" fmla="*/ 4 h 40"/>
                <a:gd name="T14" fmla="*/ 39 w 39"/>
                <a:gd name="T15" fmla="*/ 12 h 40"/>
                <a:gd name="T16" fmla="*/ 39 w 39"/>
                <a:gd name="T17" fmla="*/ 25 h 40"/>
                <a:gd name="T18" fmla="*/ 32 w 39"/>
                <a:gd name="T19" fmla="*/ 36 h 40"/>
                <a:gd name="T20" fmla="*/ 19 w 39"/>
                <a:gd name="T21" fmla="*/ 4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40"/>
                <a:gd name="T35" fmla="*/ 39 w 39"/>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40">
                  <a:moveTo>
                    <a:pt x="19" y="40"/>
                  </a:moveTo>
                  <a:lnTo>
                    <a:pt x="9" y="36"/>
                  </a:lnTo>
                  <a:lnTo>
                    <a:pt x="0" y="25"/>
                  </a:lnTo>
                  <a:lnTo>
                    <a:pt x="0" y="12"/>
                  </a:lnTo>
                  <a:lnTo>
                    <a:pt x="9" y="4"/>
                  </a:lnTo>
                  <a:lnTo>
                    <a:pt x="19" y="0"/>
                  </a:lnTo>
                  <a:lnTo>
                    <a:pt x="32" y="4"/>
                  </a:lnTo>
                  <a:lnTo>
                    <a:pt x="39" y="12"/>
                  </a:lnTo>
                  <a:lnTo>
                    <a:pt x="39" y="25"/>
                  </a:lnTo>
                  <a:lnTo>
                    <a:pt x="32" y="36"/>
                  </a:lnTo>
                  <a:lnTo>
                    <a:pt x="19" y="4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92" name="Freeform 100"/>
            <p:cNvSpPr>
              <a:spLocks/>
            </p:cNvSpPr>
            <p:nvPr/>
          </p:nvSpPr>
          <p:spPr bwMode="auto">
            <a:xfrm>
              <a:off x="3163" y="2941"/>
              <a:ext cx="38" cy="38"/>
            </a:xfrm>
            <a:custGeom>
              <a:avLst/>
              <a:gdLst>
                <a:gd name="T0" fmla="*/ 19 w 38"/>
                <a:gd name="T1" fmla="*/ 38 h 38"/>
                <a:gd name="T2" fmla="*/ 8 w 38"/>
                <a:gd name="T3" fmla="*/ 36 h 38"/>
                <a:gd name="T4" fmla="*/ 0 w 38"/>
                <a:gd name="T5" fmla="*/ 25 h 38"/>
                <a:gd name="T6" fmla="*/ 0 w 38"/>
                <a:gd name="T7" fmla="*/ 12 h 38"/>
                <a:gd name="T8" fmla="*/ 8 w 38"/>
                <a:gd name="T9" fmla="*/ 2 h 38"/>
                <a:gd name="T10" fmla="*/ 19 w 38"/>
                <a:gd name="T11" fmla="*/ 0 h 38"/>
                <a:gd name="T12" fmla="*/ 32 w 38"/>
                <a:gd name="T13" fmla="*/ 2 h 38"/>
                <a:gd name="T14" fmla="*/ 38 w 38"/>
                <a:gd name="T15" fmla="*/ 12 h 38"/>
                <a:gd name="T16" fmla="*/ 38 w 38"/>
                <a:gd name="T17" fmla="*/ 25 h 38"/>
                <a:gd name="T18" fmla="*/ 32 w 38"/>
                <a:gd name="T19" fmla="*/ 36 h 38"/>
                <a:gd name="T20" fmla="*/ 19 w 38"/>
                <a:gd name="T21" fmla="*/ 38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8"/>
                <a:gd name="T35" fmla="*/ 38 w 38"/>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8">
                  <a:moveTo>
                    <a:pt x="19" y="38"/>
                  </a:moveTo>
                  <a:lnTo>
                    <a:pt x="8" y="36"/>
                  </a:lnTo>
                  <a:lnTo>
                    <a:pt x="0" y="25"/>
                  </a:lnTo>
                  <a:lnTo>
                    <a:pt x="0" y="12"/>
                  </a:lnTo>
                  <a:lnTo>
                    <a:pt x="8" y="2"/>
                  </a:lnTo>
                  <a:lnTo>
                    <a:pt x="19" y="0"/>
                  </a:lnTo>
                  <a:lnTo>
                    <a:pt x="32" y="2"/>
                  </a:lnTo>
                  <a:lnTo>
                    <a:pt x="38" y="12"/>
                  </a:lnTo>
                  <a:lnTo>
                    <a:pt x="38" y="25"/>
                  </a:lnTo>
                  <a:lnTo>
                    <a:pt x="32" y="36"/>
                  </a:lnTo>
                  <a:lnTo>
                    <a:pt x="19" y="38"/>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93" name="Freeform 101"/>
            <p:cNvSpPr>
              <a:spLocks/>
            </p:cNvSpPr>
            <p:nvPr/>
          </p:nvSpPr>
          <p:spPr bwMode="auto">
            <a:xfrm>
              <a:off x="2882" y="3181"/>
              <a:ext cx="39" cy="40"/>
            </a:xfrm>
            <a:custGeom>
              <a:avLst/>
              <a:gdLst>
                <a:gd name="T0" fmla="*/ 19 w 39"/>
                <a:gd name="T1" fmla="*/ 40 h 40"/>
                <a:gd name="T2" fmla="*/ 9 w 39"/>
                <a:gd name="T3" fmla="*/ 36 h 40"/>
                <a:gd name="T4" fmla="*/ 0 w 39"/>
                <a:gd name="T5" fmla="*/ 25 h 40"/>
                <a:gd name="T6" fmla="*/ 0 w 39"/>
                <a:gd name="T7" fmla="*/ 15 h 40"/>
                <a:gd name="T8" fmla="*/ 9 w 39"/>
                <a:gd name="T9" fmla="*/ 4 h 40"/>
                <a:gd name="T10" fmla="*/ 19 w 39"/>
                <a:gd name="T11" fmla="*/ 0 h 40"/>
                <a:gd name="T12" fmla="*/ 32 w 39"/>
                <a:gd name="T13" fmla="*/ 4 h 40"/>
                <a:gd name="T14" fmla="*/ 39 w 39"/>
                <a:gd name="T15" fmla="*/ 15 h 40"/>
                <a:gd name="T16" fmla="*/ 39 w 39"/>
                <a:gd name="T17" fmla="*/ 25 h 40"/>
                <a:gd name="T18" fmla="*/ 32 w 39"/>
                <a:gd name="T19" fmla="*/ 36 h 40"/>
                <a:gd name="T20" fmla="*/ 19 w 39"/>
                <a:gd name="T21" fmla="*/ 4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40"/>
                <a:gd name="T35" fmla="*/ 39 w 39"/>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40">
                  <a:moveTo>
                    <a:pt x="19" y="40"/>
                  </a:moveTo>
                  <a:lnTo>
                    <a:pt x="9" y="36"/>
                  </a:lnTo>
                  <a:lnTo>
                    <a:pt x="0" y="25"/>
                  </a:lnTo>
                  <a:lnTo>
                    <a:pt x="0" y="15"/>
                  </a:lnTo>
                  <a:lnTo>
                    <a:pt x="9" y="4"/>
                  </a:lnTo>
                  <a:lnTo>
                    <a:pt x="19" y="0"/>
                  </a:lnTo>
                  <a:lnTo>
                    <a:pt x="32" y="4"/>
                  </a:lnTo>
                  <a:lnTo>
                    <a:pt x="39" y="15"/>
                  </a:lnTo>
                  <a:lnTo>
                    <a:pt x="39" y="25"/>
                  </a:lnTo>
                  <a:lnTo>
                    <a:pt x="32" y="36"/>
                  </a:lnTo>
                  <a:lnTo>
                    <a:pt x="19" y="4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94" name="Freeform 102"/>
            <p:cNvSpPr>
              <a:spLocks/>
            </p:cNvSpPr>
            <p:nvPr/>
          </p:nvSpPr>
          <p:spPr bwMode="auto">
            <a:xfrm>
              <a:off x="2882" y="3101"/>
              <a:ext cx="39" cy="39"/>
            </a:xfrm>
            <a:custGeom>
              <a:avLst/>
              <a:gdLst>
                <a:gd name="T0" fmla="*/ 19 w 39"/>
                <a:gd name="T1" fmla="*/ 39 h 39"/>
                <a:gd name="T2" fmla="*/ 9 w 39"/>
                <a:gd name="T3" fmla="*/ 37 h 39"/>
                <a:gd name="T4" fmla="*/ 0 w 39"/>
                <a:gd name="T5" fmla="*/ 26 h 39"/>
                <a:gd name="T6" fmla="*/ 0 w 39"/>
                <a:gd name="T7" fmla="*/ 13 h 39"/>
                <a:gd name="T8" fmla="*/ 9 w 39"/>
                <a:gd name="T9" fmla="*/ 2 h 39"/>
                <a:gd name="T10" fmla="*/ 19 w 39"/>
                <a:gd name="T11" fmla="*/ 0 h 39"/>
                <a:gd name="T12" fmla="*/ 32 w 39"/>
                <a:gd name="T13" fmla="*/ 2 h 39"/>
                <a:gd name="T14" fmla="*/ 39 w 39"/>
                <a:gd name="T15" fmla="*/ 13 h 39"/>
                <a:gd name="T16" fmla="*/ 39 w 39"/>
                <a:gd name="T17" fmla="*/ 26 h 39"/>
                <a:gd name="T18" fmla="*/ 32 w 39"/>
                <a:gd name="T19" fmla="*/ 37 h 39"/>
                <a:gd name="T20" fmla="*/ 19 w 39"/>
                <a:gd name="T21" fmla="*/ 3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9"/>
                <a:gd name="T35" fmla="*/ 39 w 39"/>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9">
                  <a:moveTo>
                    <a:pt x="19" y="39"/>
                  </a:moveTo>
                  <a:lnTo>
                    <a:pt x="9" y="37"/>
                  </a:lnTo>
                  <a:lnTo>
                    <a:pt x="0" y="26"/>
                  </a:lnTo>
                  <a:lnTo>
                    <a:pt x="0" y="13"/>
                  </a:lnTo>
                  <a:lnTo>
                    <a:pt x="9" y="2"/>
                  </a:lnTo>
                  <a:lnTo>
                    <a:pt x="19" y="0"/>
                  </a:lnTo>
                  <a:lnTo>
                    <a:pt x="32" y="2"/>
                  </a:lnTo>
                  <a:lnTo>
                    <a:pt x="39" y="13"/>
                  </a:lnTo>
                  <a:lnTo>
                    <a:pt x="39" y="26"/>
                  </a:lnTo>
                  <a:lnTo>
                    <a:pt x="32" y="37"/>
                  </a:lnTo>
                  <a:lnTo>
                    <a:pt x="19" y="3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95" name="Freeform 103"/>
            <p:cNvSpPr>
              <a:spLocks/>
            </p:cNvSpPr>
            <p:nvPr/>
          </p:nvSpPr>
          <p:spPr bwMode="auto">
            <a:xfrm>
              <a:off x="3124" y="3181"/>
              <a:ext cx="36" cy="40"/>
            </a:xfrm>
            <a:custGeom>
              <a:avLst/>
              <a:gdLst>
                <a:gd name="T0" fmla="*/ 19 w 36"/>
                <a:gd name="T1" fmla="*/ 40 h 40"/>
                <a:gd name="T2" fmla="*/ 6 w 36"/>
                <a:gd name="T3" fmla="*/ 36 h 40"/>
                <a:gd name="T4" fmla="*/ 0 w 36"/>
                <a:gd name="T5" fmla="*/ 25 h 40"/>
                <a:gd name="T6" fmla="*/ 0 w 36"/>
                <a:gd name="T7" fmla="*/ 15 h 40"/>
                <a:gd name="T8" fmla="*/ 6 w 36"/>
                <a:gd name="T9" fmla="*/ 4 h 40"/>
                <a:gd name="T10" fmla="*/ 19 w 36"/>
                <a:gd name="T11" fmla="*/ 0 h 40"/>
                <a:gd name="T12" fmla="*/ 30 w 36"/>
                <a:gd name="T13" fmla="*/ 4 h 40"/>
                <a:gd name="T14" fmla="*/ 36 w 36"/>
                <a:gd name="T15" fmla="*/ 15 h 40"/>
                <a:gd name="T16" fmla="*/ 36 w 36"/>
                <a:gd name="T17" fmla="*/ 25 h 40"/>
                <a:gd name="T18" fmla="*/ 30 w 36"/>
                <a:gd name="T19" fmla="*/ 36 h 40"/>
                <a:gd name="T20" fmla="*/ 19 w 36"/>
                <a:gd name="T21" fmla="*/ 4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40"/>
                <a:gd name="T35" fmla="*/ 36 w 36"/>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40">
                  <a:moveTo>
                    <a:pt x="19" y="40"/>
                  </a:moveTo>
                  <a:lnTo>
                    <a:pt x="6" y="36"/>
                  </a:lnTo>
                  <a:lnTo>
                    <a:pt x="0" y="25"/>
                  </a:lnTo>
                  <a:lnTo>
                    <a:pt x="0" y="15"/>
                  </a:lnTo>
                  <a:lnTo>
                    <a:pt x="6" y="4"/>
                  </a:lnTo>
                  <a:lnTo>
                    <a:pt x="19" y="0"/>
                  </a:lnTo>
                  <a:lnTo>
                    <a:pt x="30" y="4"/>
                  </a:lnTo>
                  <a:lnTo>
                    <a:pt x="36" y="15"/>
                  </a:lnTo>
                  <a:lnTo>
                    <a:pt x="36" y="25"/>
                  </a:lnTo>
                  <a:lnTo>
                    <a:pt x="30" y="36"/>
                  </a:lnTo>
                  <a:lnTo>
                    <a:pt x="19" y="4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96" name="Freeform 104"/>
            <p:cNvSpPr>
              <a:spLocks/>
            </p:cNvSpPr>
            <p:nvPr/>
          </p:nvSpPr>
          <p:spPr bwMode="auto">
            <a:xfrm>
              <a:off x="2923" y="3061"/>
              <a:ext cx="38" cy="40"/>
            </a:xfrm>
            <a:custGeom>
              <a:avLst/>
              <a:gdLst>
                <a:gd name="T0" fmla="*/ 19 w 38"/>
                <a:gd name="T1" fmla="*/ 40 h 40"/>
                <a:gd name="T2" fmla="*/ 6 w 38"/>
                <a:gd name="T3" fmla="*/ 36 h 40"/>
                <a:gd name="T4" fmla="*/ 0 w 38"/>
                <a:gd name="T5" fmla="*/ 25 h 40"/>
                <a:gd name="T6" fmla="*/ 0 w 38"/>
                <a:gd name="T7" fmla="*/ 12 h 40"/>
                <a:gd name="T8" fmla="*/ 6 w 38"/>
                <a:gd name="T9" fmla="*/ 4 h 40"/>
                <a:gd name="T10" fmla="*/ 19 w 38"/>
                <a:gd name="T11" fmla="*/ 0 h 40"/>
                <a:gd name="T12" fmla="*/ 30 w 38"/>
                <a:gd name="T13" fmla="*/ 4 h 40"/>
                <a:gd name="T14" fmla="*/ 38 w 38"/>
                <a:gd name="T15" fmla="*/ 12 h 40"/>
                <a:gd name="T16" fmla="*/ 38 w 38"/>
                <a:gd name="T17" fmla="*/ 25 h 40"/>
                <a:gd name="T18" fmla="*/ 30 w 38"/>
                <a:gd name="T19" fmla="*/ 36 h 40"/>
                <a:gd name="T20" fmla="*/ 19 w 38"/>
                <a:gd name="T21" fmla="*/ 4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40"/>
                <a:gd name="T35" fmla="*/ 38 w 38"/>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40">
                  <a:moveTo>
                    <a:pt x="19" y="40"/>
                  </a:moveTo>
                  <a:lnTo>
                    <a:pt x="6" y="36"/>
                  </a:lnTo>
                  <a:lnTo>
                    <a:pt x="0" y="25"/>
                  </a:lnTo>
                  <a:lnTo>
                    <a:pt x="0" y="12"/>
                  </a:lnTo>
                  <a:lnTo>
                    <a:pt x="6" y="4"/>
                  </a:lnTo>
                  <a:lnTo>
                    <a:pt x="19" y="0"/>
                  </a:lnTo>
                  <a:lnTo>
                    <a:pt x="30" y="4"/>
                  </a:lnTo>
                  <a:lnTo>
                    <a:pt x="38" y="12"/>
                  </a:lnTo>
                  <a:lnTo>
                    <a:pt x="38" y="25"/>
                  </a:lnTo>
                  <a:lnTo>
                    <a:pt x="30" y="36"/>
                  </a:lnTo>
                  <a:lnTo>
                    <a:pt x="19" y="4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97" name="Freeform 105"/>
            <p:cNvSpPr>
              <a:spLocks/>
            </p:cNvSpPr>
            <p:nvPr/>
          </p:nvSpPr>
          <p:spPr bwMode="auto">
            <a:xfrm>
              <a:off x="2942" y="3140"/>
              <a:ext cx="39" cy="41"/>
            </a:xfrm>
            <a:custGeom>
              <a:avLst/>
              <a:gdLst>
                <a:gd name="T0" fmla="*/ 19 w 39"/>
                <a:gd name="T1" fmla="*/ 41 h 41"/>
                <a:gd name="T2" fmla="*/ 9 w 39"/>
                <a:gd name="T3" fmla="*/ 36 h 41"/>
                <a:gd name="T4" fmla="*/ 0 w 39"/>
                <a:gd name="T5" fmla="*/ 28 h 41"/>
                <a:gd name="T6" fmla="*/ 0 w 39"/>
                <a:gd name="T7" fmla="*/ 15 h 41"/>
                <a:gd name="T8" fmla="*/ 9 w 39"/>
                <a:gd name="T9" fmla="*/ 4 h 41"/>
                <a:gd name="T10" fmla="*/ 19 w 39"/>
                <a:gd name="T11" fmla="*/ 0 h 41"/>
                <a:gd name="T12" fmla="*/ 32 w 39"/>
                <a:gd name="T13" fmla="*/ 4 h 41"/>
                <a:gd name="T14" fmla="*/ 39 w 39"/>
                <a:gd name="T15" fmla="*/ 15 h 41"/>
                <a:gd name="T16" fmla="*/ 39 w 39"/>
                <a:gd name="T17" fmla="*/ 28 h 41"/>
                <a:gd name="T18" fmla="*/ 32 w 39"/>
                <a:gd name="T19" fmla="*/ 36 h 41"/>
                <a:gd name="T20" fmla="*/ 19 w 39"/>
                <a:gd name="T21" fmla="*/ 4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41"/>
                <a:gd name="T35" fmla="*/ 39 w 3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41">
                  <a:moveTo>
                    <a:pt x="19" y="41"/>
                  </a:moveTo>
                  <a:lnTo>
                    <a:pt x="9" y="36"/>
                  </a:lnTo>
                  <a:lnTo>
                    <a:pt x="0" y="28"/>
                  </a:lnTo>
                  <a:lnTo>
                    <a:pt x="0" y="15"/>
                  </a:lnTo>
                  <a:lnTo>
                    <a:pt x="9" y="4"/>
                  </a:lnTo>
                  <a:lnTo>
                    <a:pt x="19" y="0"/>
                  </a:lnTo>
                  <a:lnTo>
                    <a:pt x="32" y="4"/>
                  </a:lnTo>
                  <a:lnTo>
                    <a:pt x="39" y="15"/>
                  </a:lnTo>
                  <a:lnTo>
                    <a:pt x="39" y="28"/>
                  </a:lnTo>
                  <a:lnTo>
                    <a:pt x="32" y="36"/>
                  </a:lnTo>
                  <a:lnTo>
                    <a:pt x="19" y="41"/>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98" name="Freeform 106"/>
            <p:cNvSpPr>
              <a:spLocks/>
            </p:cNvSpPr>
            <p:nvPr/>
          </p:nvSpPr>
          <p:spPr bwMode="auto">
            <a:xfrm>
              <a:off x="3002" y="3221"/>
              <a:ext cx="39" cy="41"/>
            </a:xfrm>
            <a:custGeom>
              <a:avLst/>
              <a:gdLst>
                <a:gd name="T0" fmla="*/ 19 w 39"/>
                <a:gd name="T1" fmla="*/ 41 h 41"/>
                <a:gd name="T2" fmla="*/ 9 w 39"/>
                <a:gd name="T3" fmla="*/ 37 h 41"/>
                <a:gd name="T4" fmla="*/ 0 w 39"/>
                <a:gd name="T5" fmla="*/ 26 h 41"/>
                <a:gd name="T6" fmla="*/ 0 w 39"/>
                <a:gd name="T7" fmla="*/ 13 h 41"/>
                <a:gd name="T8" fmla="*/ 9 w 39"/>
                <a:gd name="T9" fmla="*/ 5 h 41"/>
                <a:gd name="T10" fmla="*/ 19 w 39"/>
                <a:gd name="T11" fmla="*/ 0 h 41"/>
                <a:gd name="T12" fmla="*/ 32 w 39"/>
                <a:gd name="T13" fmla="*/ 5 h 41"/>
                <a:gd name="T14" fmla="*/ 39 w 39"/>
                <a:gd name="T15" fmla="*/ 13 h 41"/>
                <a:gd name="T16" fmla="*/ 39 w 39"/>
                <a:gd name="T17" fmla="*/ 26 h 41"/>
                <a:gd name="T18" fmla="*/ 32 w 39"/>
                <a:gd name="T19" fmla="*/ 37 h 41"/>
                <a:gd name="T20" fmla="*/ 19 w 39"/>
                <a:gd name="T21" fmla="*/ 4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41"/>
                <a:gd name="T35" fmla="*/ 39 w 3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41">
                  <a:moveTo>
                    <a:pt x="19" y="41"/>
                  </a:moveTo>
                  <a:lnTo>
                    <a:pt x="9" y="37"/>
                  </a:lnTo>
                  <a:lnTo>
                    <a:pt x="0" y="26"/>
                  </a:lnTo>
                  <a:lnTo>
                    <a:pt x="0" y="13"/>
                  </a:lnTo>
                  <a:lnTo>
                    <a:pt x="9" y="5"/>
                  </a:lnTo>
                  <a:lnTo>
                    <a:pt x="19" y="0"/>
                  </a:lnTo>
                  <a:lnTo>
                    <a:pt x="32" y="5"/>
                  </a:lnTo>
                  <a:lnTo>
                    <a:pt x="39" y="13"/>
                  </a:lnTo>
                  <a:lnTo>
                    <a:pt x="39" y="26"/>
                  </a:lnTo>
                  <a:lnTo>
                    <a:pt x="32" y="37"/>
                  </a:lnTo>
                  <a:lnTo>
                    <a:pt x="19" y="41"/>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799" name="Freeform 107"/>
            <p:cNvSpPr>
              <a:spLocks/>
            </p:cNvSpPr>
            <p:nvPr/>
          </p:nvSpPr>
          <p:spPr bwMode="auto">
            <a:xfrm>
              <a:off x="3002" y="3161"/>
              <a:ext cx="39" cy="41"/>
            </a:xfrm>
            <a:custGeom>
              <a:avLst/>
              <a:gdLst>
                <a:gd name="T0" fmla="*/ 19 w 39"/>
                <a:gd name="T1" fmla="*/ 41 h 41"/>
                <a:gd name="T2" fmla="*/ 9 w 39"/>
                <a:gd name="T3" fmla="*/ 37 h 41"/>
                <a:gd name="T4" fmla="*/ 0 w 39"/>
                <a:gd name="T5" fmla="*/ 26 h 41"/>
                <a:gd name="T6" fmla="*/ 0 w 39"/>
                <a:gd name="T7" fmla="*/ 13 h 41"/>
                <a:gd name="T8" fmla="*/ 9 w 39"/>
                <a:gd name="T9" fmla="*/ 5 h 41"/>
                <a:gd name="T10" fmla="*/ 19 w 39"/>
                <a:gd name="T11" fmla="*/ 0 h 41"/>
                <a:gd name="T12" fmla="*/ 32 w 39"/>
                <a:gd name="T13" fmla="*/ 5 h 41"/>
                <a:gd name="T14" fmla="*/ 39 w 39"/>
                <a:gd name="T15" fmla="*/ 13 h 41"/>
                <a:gd name="T16" fmla="*/ 39 w 39"/>
                <a:gd name="T17" fmla="*/ 26 h 41"/>
                <a:gd name="T18" fmla="*/ 32 w 39"/>
                <a:gd name="T19" fmla="*/ 37 h 41"/>
                <a:gd name="T20" fmla="*/ 19 w 39"/>
                <a:gd name="T21" fmla="*/ 4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41"/>
                <a:gd name="T35" fmla="*/ 39 w 3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41">
                  <a:moveTo>
                    <a:pt x="19" y="41"/>
                  </a:moveTo>
                  <a:lnTo>
                    <a:pt x="9" y="37"/>
                  </a:lnTo>
                  <a:lnTo>
                    <a:pt x="0" y="26"/>
                  </a:lnTo>
                  <a:lnTo>
                    <a:pt x="0" y="13"/>
                  </a:lnTo>
                  <a:lnTo>
                    <a:pt x="9" y="5"/>
                  </a:lnTo>
                  <a:lnTo>
                    <a:pt x="19" y="0"/>
                  </a:lnTo>
                  <a:lnTo>
                    <a:pt x="32" y="5"/>
                  </a:lnTo>
                  <a:lnTo>
                    <a:pt x="39" y="13"/>
                  </a:lnTo>
                  <a:lnTo>
                    <a:pt x="39" y="26"/>
                  </a:lnTo>
                  <a:lnTo>
                    <a:pt x="32" y="37"/>
                  </a:lnTo>
                  <a:lnTo>
                    <a:pt x="19" y="41"/>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00" name="Freeform 108"/>
            <p:cNvSpPr>
              <a:spLocks/>
            </p:cNvSpPr>
            <p:nvPr/>
          </p:nvSpPr>
          <p:spPr bwMode="auto">
            <a:xfrm>
              <a:off x="3103" y="2979"/>
              <a:ext cx="38" cy="41"/>
            </a:xfrm>
            <a:custGeom>
              <a:avLst/>
              <a:gdLst>
                <a:gd name="T0" fmla="*/ 19 w 38"/>
                <a:gd name="T1" fmla="*/ 41 h 41"/>
                <a:gd name="T2" fmla="*/ 8 w 38"/>
                <a:gd name="T3" fmla="*/ 37 h 41"/>
                <a:gd name="T4" fmla="*/ 0 w 38"/>
                <a:gd name="T5" fmla="*/ 28 h 41"/>
                <a:gd name="T6" fmla="*/ 0 w 38"/>
                <a:gd name="T7" fmla="*/ 15 h 41"/>
                <a:gd name="T8" fmla="*/ 8 w 38"/>
                <a:gd name="T9" fmla="*/ 4 h 41"/>
                <a:gd name="T10" fmla="*/ 19 w 38"/>
                <a:gd name="T11" fmla="*/ 0 h 41"/>
                <a:gd name="T12" fmla="*/ 32 w 38"/>
                <a:gd name="T13" fmla="*/ 4 h 41"/>
                <a:gd name="T14" fmla="*/ 38 w 38"/>
                <a:gd name="T15" fmla="*/ 15 h 41"/>
                <a:gd name="T16" fmla="*/ 38 w 38"/>
                <a:gd name="T17" fmla="*/ 28 h 41"/>
                <a:gd name="T18" fmla="*/ 32 w 38"/>
                <a:gd name="T19" fmla="*/ 37 h 41"/>
                <a:gd name="T20" fmla="*/ 19 w 38"/>
                <a:gd name="T21" fmla="*/ 4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41"/>
                <a:gd name="T35" fmla="*/ 38 w 38"/>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41">
                  <a:moveTo>
                    <a:pt x="19" y="41"/>
                  </a:moveTo>
                  <a:lnTo>
                    <a:pt x="8" y="37"/>
                  </a:lnTo>
                  <a:lnTo>
                    <a:pt x="0" y="28"/>
                  </a:lnTo>
                  <a:lnTo>
                    <a:pt x="0" y="15"/>
                  </a:lnTo>
                  <a:lnTo>
                    <a:pt x="8" y="4"/>
                  </a:lnTo>
                  <a:lnTo>
                    <a:pt x="19" y="0"/>
                  </a:lnTo>
                  <a:lnTo>
                    <a:pt x="32" y="4"/>
                  </a:lnTo>
                  <a:lnTo>
                    <a:pt x="38" y="15"/>
                  </a:lnTo>
                  <a:lnTo>
                    <a:pt x="38" y="28"/>
                  </a:lnTo>
                  <a:lnTo>
                    <a:pt x="32" y="37"/>
                  </a:lnTo>
                  <a:lnTo>
                    <a:pt x="19" y="41"/>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01" name="Freeform 109"/>
            <p:cNvSpPr>
              <a:spLocks/>
            </p:cNvSpPr>
            <p:nvPr/>
          </p:nvSpPr>
          <p:spPr bwMode="auto">
            <a:xfrm>
              <a:off x="2882" y="2941"/>
              <a:ext cx="39" cy="38"/>
            </a:xfrm>
            <a:custGeom>
              <a:avLst/>
              <a:gdLst>
                <a:gd name="T0" fmla="*/ 19 w 39"/>
                <a:gd name="T1" fmla="*/ 38 h 38"/>
                <a:gd name="T2" fmla="*/ 9 w 39"/>
                <a:gd name="T3" fmla="*/ 36 h 38"/>
                <a:gd name="T4" fmla="*/ 0 w 39"/>
                <a:gd name="T5" fmla="*/ 25 h 38"/>
                <a:gd name="T6" fmla="*/ 0 w 39"/>
                <a:gd name="T7" fmla="*/ 12 h 38"/>
                <a:gd name="T8" fmla="*/ 9 w 39"/>
                <a:gd name="T9" fmla="*/ 2 h 38"/>
                <a:gd name="T10" fmla="*/ 19 w 39"/>
                <a:gd name="T11" fmla="*/ 0 h 38"/>
                <a:gd name="T12" fmla="*/ 32 w 39"/>
                <a:gd name="T13" fmla="*/ 2 h 38"/>
                <a:gd name="T14" fmla="*/ 39 w 39"/>
                <a:gd name="T15" fmla="*/ 12 h 38"/>
                <a:gd name="T16" fmla="*/ 39 w 39"/>
                <a:gd name="T17" fmla="*/ 25 h 38"/>
                <a:gd name="T18" fmla="*/ 32 w 39"/>
                <a:gd name="T19" fmla="*/ 36 h 38"/>
                <a:gd name="T20" fmla="*/ 19 w 39"/>
                <a:gd name="T21" fmla="*/ 38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19" y="38"/>
                  </a:moveTo>
                  <a:lnTo>
                    <a:pt x="9" y="36"/>
                  </a:lnTo>
                  <a:lnTo>
                    <a:pt x="0" y="25"/>
                  </a:lnTo>
                  <a:lnTo>
                    <a:pt x="0" y="12"/>
                  </a:lnTo>
                  <a:lnTo>
                    <a:pt x="9" y="2"/>
                  </a:lnTo>
                  <a:lnTo>
                    <a:pt x="19" y="0"/>
                  </a:lnTo>
                  <a:lnTo>
                    <a:pt x="32" y="2"/>
                  </a:lnTo>
                  <a:lnTo>
                    <a:pt x="39" y="12"/>
                  </a:lnTo>
                  <a:lnTo>
                    <a:pt x="39" y="25"/>
                  </a:lnTo>
                  <a:lnTo>
                    <a:pt x="32" y="36"/>
                  </a:lnTo>
                  <a:lnTo>
                    <a:pt x="19" y="38"/>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02" name="Freeform 110"/>
            <p:cNvSpPr>
              <a:spLocks/>
            </p:cNvSpPr>
            <p:nvPr/>
          </p:nvSpPr>
          <p:spPr bwMode="auto">
            <a:xfrm>
              <a:off x="2942" y="3221"/>
              <a:ext cx="39" cy="41"/>
            </a:xfrm>
            <a:custGeom>
              <a:avLst/>
              <a:gdLst>
                <a:gd name="T0" fmla="*/ 19 w 39"/>
                <a:gd name="T1" fmla="*/ 41 h 41"/>
                <a:gd name="T2" fmla="*/ 9 w 39"/>
                <a:gd name="T3" fmla="*/ 37 h 41"/>
                <a:gd name="T4" fmla="*/ 0 w 39"/>
                <a:gd name="T5" fmla="*/ 26 h 41"/>
                <a:gd name="T6" fmla="*/ 0 w 39"/>
                <a:gd name="T7" fmla="*/ 13 h 41"/>
                <a:gd name="T8" fmla="*/ 9 w 39"/>
                <a:gd name="T9" fmla="*/ 5 h 41"/>
                <a:gd name="T10" fmla="*/ 19 w 39"/>
                <a:gd name="T11" fmla="*/ 0 h 41"/>
                <a:gd name="T12" fmla="*/ 32 w 39"/>
                <a:gd name="T13" fmla="*/ 5 h 41"/>
                <a:gd name="T14" fmla="*/ 39 w 39"/>
                <a:gd name="T15" fmla="*/ 13 h 41"/>
                <a:gd name="T16" fmla="*/ 39 w 39"/>
                <a:gd name="T17" fmla="*/ 26 h 41"/>
                <a:gd name="T18" fmla="*/ 32 w 39"/>
                <a:gd name="T19" fmla="*/ 37 h 41"/>
                <a:gd name="T20" fmla="*/ 19 w 39"/>
                <a:gd name="T21" fmla="*/ 4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41"/>
                <a:gd name="T35" fmla="*/ 39 w 39"/>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41">
                  <a:moveTo>
                    <a:pt x="19" y="41"/>
                  </a:moveTo>
                  <a:lnTo>
                    <a:pt x="9" y="37"/>
                  </a:lnTo>
                  <a:lnTo>
                    <a:pt x="0" y="26"/>
                  </a:lnTo>
                  <a:lnTo>
                    <a:pt x="0" y="13"/>
                  </a:lnTo>
                  <a:lnTo>
                    <a:pt x="9" y="5"/>
                  </a:lnTo>
                  <a:lnTo>
                    <a:pt x="19" y="0"/>
                  </a:lnTo>
                  <a:lnTo>
                    <a:pt x="32" y="5"/>
                  </a:lnTo>
                  <a:lnTo>
                    <a:pt x="39" y="13"/>
                  </a:lnTo>
                  <a:lnTo>
                    <a:pt x="39" y="26"/>
                  </a:lnTo>
                  <a:lnTo>
                    <a:pt x="32" y="37"/>
                  </a:lnTo>
                  <a:lnTo>
                    <a:pt x="19" y="41"/>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03" name="Freeform 111"/>
            <p:cNvSpPr>
              <a:spLocks/>
            </p:cNvSpPr>
            <p:nvPr/>
          </p:nvSpPr>
          <p:spPr bwMode="auto">
            <a:xfrm>
              <a:off x="3083" y="3181"/>
              <a:ext cx="39" cy="40"/>
            </a:xfrm>
            <a:custGeom>
              <a:avLst/>
              <a:gdLst>
                <a:gd name="T0" fmla="*/ 20 w 39"/>
                <a:gd name="T1" fmla="*/ 40 h 40"/>
                <a:gd name="T2" fmla="*/ 7 w 39"/>
                <a:gd name="T3" fmla="*/ 36 h 40"/>
                <a:gd name="T4" fmla="*/ 0 w 39"/>
                <a:gd name="T5" fmla="*/ 25 h 40"/>
                <a:gd name="T6" fmla="*/ 0 w 39"/>
                <a:gd name="T7" fmla="*/ 15 h 40"/>
                <a:gd name="T8" fmla="*/ 7 w 39"/>
                <a:gd name="T9" fmla="*/ 4 h 40"/>
                <a:gd name="T10" fmla="*/ 20 w 39"/>
                <a:gd name="T11" fmla="*/ 0 h 40"/>
                <a:gd name="T12" fmla="*/ 30 w 39"/>
                <a:gd name="T13" fmla="*/ 4 h 40"/>
                <a:gd name="T14" fmla="*/ 39 w 39"/>
                <a:gd name="T15" fmla="*/ 15 h 40"/>
                <a:gd name="T16" fmla="*/ 39 w 39"/>
                <a:gd name="T17" fmla="*/ 25 h 40"/>
                <a:gd name="T18" fmla="*/ 30 w 39"/>
                <a:gd name="T19" fmla="*/ 36 h 40"/>
                <a:gd name="T20" fmla="*/ 20 w 39"/>
                <a:gd name="T21" fmla="*/ 4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40"/>
                <a:gd name="T35" fmla="*/ 39 w 39"/>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40">
                  <a:moveTo>
                    <a:pt x="20" y="40"/>
                  </a:moveTo>
                  <a:lnTo>
                    <a:pt x="7" y="36"/>
                  </a:lnTo>
                  <a:lnTo>
                    <a:pt x="0" y="25"/>
                  </a:lnTo>
                  <a:lnTo>
                    <a:pt x="0" y="15"/>
                  </a:lnTo>
                  <a:lnTo>
                    <a:pt x="7" y="4"/>
                  </a:lnTo>
                  <a:lnTo>
                    <a:pt x="20" y="0"/>
                  </a:lnTo>
                  <a:lnTo>
                    <a:pt x="30" y="4"/>
                  </a:lnTo>
                  <a:lnTo>
                    <a:pt x="39" y="15"/>
                  </a:lnTo>
                  <a:lnTo>
                    <a:pt x="39" y="25"/>
                  </a:lnTo>
                  <a:lnTo>
                    <a:pt x="30" y="36"/>
                  </a:lnTo>
                  <a:lnTo>
                    <a:pt x="20" y="4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04" name="Freeform 112"/>
            <p:cNvSpPr>
              <a:spLocks/>
            </p:cNvSpPr>
            <p:nvPr/>
          </p:nvSpPr>
          <p:spPr bwMode="auto">
            <a:xfrm>
              <a:off x="3282" y="2981"/>
              <a:ext cx="41" cy="39"/>
            </a:xfrm>
            <a:custGeom>
              <a:avLst/>
              <a:gdLst>
                <a:gd name="T0" fmla="*/ 0 w 41"/>
                <a:gd name="T1" fmla="*/ 20 h 39"/>
                <a:gd name="T2" fmla="*/ 5 w 41"/>
                <a:gd name="T3" fmla="*/ 7 h 39"/>
                <a:gd name="T4" fmla="*/ 15 w 41"/>
                <a:gd name="T5" fmla="*/ 0 h 39"/>
                <a:gd name="T6" fmla="*/ 26 w 41"/>
                <a:gd name="T7" fmla="*/ 0 h 39"/>
                <a:gd name="T8" fmla="*/ 37 w 41"/>
                <a:gd name="T9" fmla="*/ 7 h 39"/>
                <a:gd name="T10" fmla="*/ 41 w 41"/>
                <a:gd name="T11" fmla="*/ 20 h 39"/>
                <a:gd name="T12" fmla="*/ 37 w 41"/>
                <a:gd name="T13" fmla="*/ 30 h 39"/>
                <a:gd name="T14" fmla="*/ 26 w 41"/>
                <a:gd name="T15" fmla="*/ 39 h 39"/>
                <a:gd name="T16" fmla="*/ 15 w 41"/>
                <a:gd name="T17" fmla="*/ 39 h 39"/>
                <a:gd name="T18" fmla="*/ 5 w 41"/>
                <a:gd name="T19" fmla="*/ 30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5" y="7"/>
                  </a:lnTo>
                  <a:lnTo>
                    <a:pt x="15" y="0"/>
                  </a:lnTo>
                  <a:lnTo>
                    <a:pt x="26" y="0"/>
                  </a:lnTo>
                  <a:lnTo>
                    <a:pt x="37" y="7"/>
                  </a:lnTo>
                  <a:lnTo>
                    <a:pt x="41" y="20"/>
                  </a:lnTo>
                  <a:lnTo>
                    <a:pt x="37" y="30"/>
                  </a:lnTo>
                  <a:lnTo>
                    <a:pt x="26" y="39"/>
                  </a:lnTo>
                  <a:lnTo>
                    <a:pt x="15" y="39"/>
                  </a:lnTo>
                  <a:lnTo>
                    <a:pt x="5" y="30"/>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05" name="Freeform 113"/>
            <p:cNvSpPr>
              <a:spLocks/>
            </p:cNvSpPr>
            <p:nvPr/>
          </p:nvSpPr>
          <p:spPr bwMode="auto">
            <a:xfrm>
              <a:off x="3364" y="3061"/>
              <a:ext cx="38" cy="38"/>
            </a:xfrm>
            <a:custGeom>
              <a:avLst/>
              <a:gdLst>
                <a:gd name="T0" fmla="*/ 0 w 38"/>
                <a:gd name="T1" fmla="*/ 19 h 38"/>
                <a:gd name="T2" fmla="*/ 2 w 38"/>
                <a:gd name="T3" fmla="*/ 8 h 38"/>
                <a:gd name="T4" fmla="*/ 13 w 38"/>
                <a:gd name="T5" fmla="*/ 0 h 38"/>
                <a:gd name="T6" fmla="*/ 25 w 38"/>
                <a:gd name="T7" fmla="*/ 0 h 38"/>
                <a:gd name="T8" fmla="*/ 36 w 38"/>
                <a:gd name="T9" fmla="*/ 8 h 38"/>
                <a:gd name="T10" fmla="*/ 38 w 38"/>
                <a:gd name="T11" fmla="*/ 19 h 38"/>
                <a:gd name="T12" fmla="*/ 36 w 38"/>
                <a:gd name="T13" fmla="*/ 32 h 38"/>
                <a:gd name="T14" fmla="*/ 25 w 38"/>
                <a:gd name="T15" fmla="*/ 38 h 38"/>
                <a:gd name="T16" fmla="*/ 13 w 38"/>
                <a:gd name="T17" fmla="*/ 38 h 38"/>
                <a:gd name="T18" fmla="*/ 2 w 38"/>
                <a:gd name="T19" fmla="*/ 32 h 38"/>
                <a:gd name="T20" fmla="*/ 0 w 38"/>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8"/>
                <a:gd name="T35" fmla="*/ 38 w 38"/>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8">
                  <a:moveTo>
                    <a:pt x="0" y="19"/>
                  </a:moveTo>
                  <a:lnTo>
                    <a:pt x="2" y="8"/>
                  </a:lnTo>
                  <a:lnTo>
                    <a:pt x="13" y="0"/>
                  </a:lnTo>
                  <a:lnTo>
                    <a:pt x="25" y="0"/>
                  </a:lnTo>
                  <a:lnTo>
                    <a:pt x="36" y="8"/>
                  </a:lnTo>
                  <a:lnTo>
                    <a:pt x="38" y="19"/>
                  </a:lnTo>
                  <a:lnTo>
                    <a:pt x="36" y="32"/>
                  </a:lnTo>
                  <a:lnTo>
                    <a:pt x="25" y="38"/>
                  </a:lnTo>
                  <a:lnTo>
                    <a:pt x="13" y="38"/>
                  </a:lnTo>
                  <a:lnTo>
                    <a:pt x="2"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06" name="Freeform 114"/>
            <p:cNvSpPr>
              <a:spLocks/>
            </p:cNvSpPr>
            <p:nvPr/>
          </p:nvSpPr>
          <p:spPr bwMode="auto">
            <a:xfrm>
              <a:off x="3424" y="3101"/>
              <a:ext cx="40" cy="39"/>
            </a:xfrm>
            <a:custGeom>
              <a:avLst/>
              <a:gdLst>
                <a:gd name="T0" fmla="*/ 0 w 40"/>
                <a:gd name="T1" fmla="*/ 20 h 39"/>
                <a:gd name="T2" fmla="*/ 4 w 40"/>
                <a:gd name="T3" fmla="*/ 9 h 39"/>
                <a:gd name="T4" fmla="*/ 13 w 40"/>
                <a:gd name="T5" fmla="*/ 0 h 39"/>
                <a:gd name="T6" fmla="*/ 25 w 40"/>
                <a:gd name="T7" fmla="*/ 0 h 39"/>
                <a:gd name="T8" fmla="*/ 36 w 40"/>
                <a:gd name="T9" fmla="*/ 9 h 39"/>
                <a:gd name="T10" fmla="*/ 40 w 40"/>
                <a:gd name="T11" fmla="*/ 20 h 39"/>
                <a:gd name="T12" fmla="*/ 36 w 40"/>
                <a:gd name="T13" fmla="*/ 32 h 39"/>
                <a:gd name="T14" fmla="*/ 25 w 40"/>
                <a:gd name="T15" fmla="*/ 39 h 39"/>
                <a:gd name="T16" fmla="*/ 13 w 40"/>
                <a:gd name="T17" fmla="*/ 39 h 39"/>
                <a:gd name="T18" fmla="*/ 4 w 40"/>
                <a:gd name="T19" fmla="*/ 32 h 39"/>
                <a:gd name="T20" fmla="*/ 0 w 40"/>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9"/>
                <a:gd name="T35" fmla="*/ 40 w 4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9">
                  <a:moveTo>
                    <a:pt x="0" y="20"/>
                  </a:moveTo>
                  <a:lnTo>
                    <a:pt x="4" y="9"/>
                  </a:lnTo>
                  <a:lnTo>
                    <a:pt x="13" y="0"/>
                  </a:lnTo>
                  <a:lnTo>
                    <a:pt x="25" y="0"/>
                  </a:lnTo>
                  <a:lnTo>
                    <a:pt x="36" y="9"/>
                  </a:lnTo>
                  <a:lnTo>
                    <a:pt x="40" y="20"/>
                  </a:lnTo>
                  <a:lnTo>
                    <a:pt x="36" y="32"/>
                  </a:lnTo>
                  <a:lnTo>
                    <a:pt x="25" y="39"/>
                  </a:lnTo>
                  <a:lnTo>
                    <a:pt x="13" y="39"/>
                  </a:lnTo>
                  <a:lnTo>
                    <a:pt x="4"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07" name="Freeform 115"/>
            <p:cNvSpPr>
              <a:spLocks/>
            </p:cNvSpPr>
            <p:nvPr/>
          </p:nvSpPr>
          <p:spPr bwMode="auto">
            <a:xfrm>
              <a:off x="3364" y="2941"/>
              <a:ext cx="38" cy="38"/>
            </a:xfrm>
            <a:custGeom>
              <a:avLst/>
              <a:gdLst>
                <a:gd name="T0" fmla="*/ 0 w 38"/>
                <a:gd name="T1" fmla="*/ 19 h 38"/>
                <a:gd name="T2" fmla="*/ 2 w 38"/>
                <a:gd name="T3" fmla="*/ 8 h 38"/>
                <a:gd name="T4" fmla="*/ 13 w 38"/>
                <a:gd name="T5" fmla="*/ 0 h 38"/>
                <a:gd name="T6" fmla="*/ 25 w 38"/>
                <a:gd name="T7" fmla="*/ 0 h 38"/>
                <a:gd name="T8" fmla="*/ 36 w 38"/>
                <a:gd name="T9" fmla="*/ 8 h 38"/>
                <a:gd name="T10" fmla="*/ 38 w 38"/>
                <a:gd name="T11" fmla="*/ 19 h 38"/>
                <a:gd name="T12" fmla="*/ 36 w 38"/>
                <a:gd name="T13" fmla="*/ 32 h 38"/>
                <a:gd name="T14" fmla="*/ 25 w 38"/>
                <a:gd name="T15" fmla="*/ 38 h 38"/>
                <a:gd name="T16" fmla="*/ 13 w 38"/>
                <a:gd name="T17" fmla="*/ 38 h 38"/>
                <a:gd name="T18" fmla="*/ 2 w 38"/>
                <a:gd name="T19" fmla="*/ 32 h 38"/>
                <a:gd name="T20" fmla="*/ 0 w 38"/>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8"/>
                <a:gd name="T35" fmla="*/ 38 w 38"/>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8">
                  <a:moveTo>
                    <a:pt x="0" y="19"/>
                  </a:moveTo>
                  <a:lnTo>
                    <a:pt x="2" y="8"/>
                  </a:lnTo>
                  <a:lnTo>
                    <a:pt x="13" y="0"/>
                  </a:lnTo>
                  <a:lnTo>
                    <a:pt x="25" y="0"/>
                  </a:lnTo>
                  <a:lnTo>
                    <a:pt x="36" y="8"/>
                  </a:lnTo>
                  <a:lnTo>
                    <a:pt x="38" y="19"/>
                  </a:lnTo>
                  <a:lnTo>
                    <a:pt x="36" y="32"/>
                  </a:lnTo>
                  <a:lnTo>
                    <a:pt x="25" y="38"/>
                  </a:lnTo>
                  <a:lnTo>
                    <a:pt x="13" y="38"/>
                  </a:lnTo>
                  <a:lnTo>
                    <a:pt x="2"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08" name="Freeform 116"/>
            <p:cNvSpPr>
              <a:spLocks/>
            </p:cNvSpPr>
            <p:nvPr/>
          </p:nvSpPr>
          <p:spPr bwMode="auto">
            <a:xfrm>
              <a:off x="3364" y="3001"/>
              <a:ext cx="38" cy="38"/>
            </a:xfrm>
            <a:custGeom>
              <a:avLst/>
              <a:gdLst>
                <a:gd name="T0" fmla="*/ 0 w 38"/>
                <a:gd name="T1" fmla="*/ 19 h 38"/>
                <a:gd name="T2" fmla="*/ 2 w 38"/>
                <a:gd name="T3" fmla="*/ 8 h 38"/>
                <a:gd name="T4" fmla="*/ 13 w 38"/>
                <a:gd name="T5" fmla="*/ 0 h 38"/>
                <a:gd name="T6" fmla="*/ 25 w 38"/>
                <a:gd name="T7" fmla="*/ 0 h 38"/>
                <a:gd name="T8" fmla="*/ 36 w 38"/>
                <a:gd name="T9" fmla="*/ 8 h 38"/>
                <a:gd name="T10" fmla="*/ 38 w 38"/>
                <a:gd name="T11" fmla="*/ 19 h 38"/>
                <a:gd name="T12" fmla="*/ 36 w 38"/>
                <a:gd name="T13" fmla="*/ 32 h 38"/>
                <a:gd name="T14" fmla="*/ 25 w 38"/>
                <a:gd name="T15" fmla="*/ 38 h 38"/>
                <a:gd name="T16" fmla="*/ 13 w 38"/>
                <a:gd name="T17" fmla="*/ 38 h 38"/>
                <a:gd name="T18" fmla="*/ 2 w 38"/>
                <a:gd name="T19" fmla="*/ 32 h 38"/>
                <a:gd name="T20" fmla="*/ 0 w 38"/>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8"/>
                <a:gd name="T35" fmla="*/ 38 w 38"/>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8">
                  <a:moveTo>
                    <a:pt x="0" y="19"/>
                  </a:moveTo>
                  <a:lnTo>
                    <a:pt x="2" y="8"/>
                  </a:lnTo>
                  <a:lnTo>
                    <a:pt x="13" y="0"/>
                  </a:lnTo>
                  <a:lnTo>
                    <a:pt x="25" y="0"/>
                  </a:lnTo>
                  <a:lnTo>
                    <a:pt x="36" y="8"/>
                  </a:lnTo>
                  <a:lnTo>
                    <a:pt x="38" y="19"/>
                  </a:lnTo>
                  <a:lnTo>
                    <a:pt x="36" y="32"/>
                  </a:lnTo>
                  <a:lnTo>
                    <a:pt x="25" y="38"/>
                  </a:lnTo>
                  <a:lnTo>
                    <a:pt x="13" y="38"/>
                  </a:lnTo>
                  <a:lnTo>
                    <a:pt x="2"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09" name="Freeform 117"/>
            <p:cNvSpPr>
              <a:spLocks/>
            </p:cNvSpPr>
            <p:nvPr/>
          </p:nvSpPr>
          <p:spPr bwMode="auto">
            <a:xfrm>
              <a:off x="3443" y="3022"/>
              <a:ext cx="41" cy="36"/>
            </a:xfrm>
            <a:custGeom>
              <a:avLst/>
              <a:gdLst>
                <a:gd name="T0" fmla="*/ 0 w 41"/>
                <a:gd name="T1" fmla="*/ 19 h 36"/>
                <a:gd name="T2" fmla="*/ 4 w 41"/>
                <a:gd name="T3" fmla="*/ 6 h 36"/>
                <a:gd name="T4" fmla="*/ 15 w 41"/>
                <a:gd name="T5" fmla="*/ 0 h 36"/>
                <a:gd name="T6" fmla="*/ 26 w 41"/>
                <a:gd name="T7" fmla="*/ 0 h 36"/>
                <a:gd name="T8" fmla="*/ 36 w 41"/>
                <a:gd name="T9" fmla="*/ 6 h 36"/>
                <a:gd name="T10" fmla="*/ 41 w 41"/>
                <a:gd name="T11" fmla="*/ 19 h 36"/>
                <a:gd name="T12" fmla="*/ 36 w 41"/>
                <a:gd name="T13" fmla="*/ 30 h 36"/>
                <a:gd name="T14" fmla="*/ 26 w 41"/>
                <a:gd name="T15" fmla="*/ 36 h 36"/>
                <a:gd name="T16" fmla="*/ 15 w 41"/>
                <a:gd name="T17" fmla="*/ 36 h 36"/>
                <a:gd name="T18" fmla="*/ 4 w 41"/>
                <a:gd name="T19" fmla="*/ 30 h 36"/>
                <a:gd name="T20" fmla="*/ 0 w 41"/>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6"/>
                <a:gd name="T35" fmla="*/ 41 w 41"/>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6">
                  <a:moveTo>
                    <a:pt x="0" y="19"/>
                  </a:moveTo>
                  <a:lnTo>
                    <a:pt x="4" y="6"/>
                  </a:lnTo>
                  <a:lnTo>
                    <a:pt x="15" y="0"/>
                  </a:lnTo>
                  <a:lnTo>
                    <a:pt x="26" y="0"/>
                  </a:lnTo>
                  <a:lnTo>
                    <a:pt x="36" y="6"/>
                  </a:lnTo>
                  <a:lnTo>
                    <a:pt x="41" y="19"/>
                  </a:lnTo>
                  <a:lnTo>
                    <a:pt x="36" y="30"/>
                  </a:lnTo>
                  <a:lnTo>
                    <a:pt x="26" y="36"/>
                  </a:lnTo>
                  <a:lnTo>
                    <a:pt x="15" y="36"/>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10" name="Freeform 118"/>
            <p:cNvSpPr>
              <a:spLocks/>
            </p:cNvSpPr>
            <p:nvPr/>
          </p:nvSpPr>
          <p:spPr bwMode="auto">
            <a:xfrm>
              <a:off x="3364" y="3161"/>
              <a:ext cx="38" cy="39"/>
            </a:xfrm>
            <a:custGeom>
              <a:avLst/>
              <a:gdLst>
                <a:gd name="T0" fmla="*/ 0 w 38"/>
                <a:gd name="T1" fmla="*/ 20 h 39"/>
                <a:gd name="T2" fmla="*/ 2 w 38"/>
                <a:gd name="T3" fmla="*/ 9 h 39"/>
                <a:gd name="T4" fmla="*/ 13 w 38"/>
                <a:gd name="T5" fmla="*/ 0 h 39"/>
                <a:gd name="T6" fmla="*/ 25 w 38"/>
                <a:gd name="T7" fmla="*/ 0 h 39"/>
                <a:gd name="T8" fmla="*/ 36 w 38"/>
                <a:gd name="T9" fmla="*/ 9 h 39"/>
                <a:gd name="T10" fmla="*/ 38 w 38"/>
                <a:gd name="T11" fmla="*/ 20 h 39"/>
                <a:gd name="T12" fmla="*/ 36 w 38"/>
                <a:gd name="T13" fmla="*/ 32 h 39"/>
                <a:gd name="T14" fmla="*/ 25 w 38"/>
                <a:gd name="T15" fmla="*/ 39 h 39"/>
                <a:gd name="T16" fmla="*/ 13 w 38"/>
                <a:gd name="T17" fmla="*/ 39 h 39"/>
                <a:gd name="T18" fmla="*/ 2 w 38"/>
                <a:gd name="T19" fmla="*/ 32 h 39"/>
                <a:gd name="T20" fmla="*/ 0 w 38"/>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9"/>
                <a:gd name="T35" fmla="*/ 38 w 38"/>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9">
                  <a:moveTo>
                    <a:pt x="0" y="20"/>
                  </a:moveTo>
                  <a:lnTo>
                    <a:pt x="2" y="9"/>
                  </a:lnTo>
                  <a:lnTo>
                    <a:pt x="13" y="0"/>
                  </a:lnTo>
                  <a:lnTo>
                    <a:pt x="25" y="0"/>
                  </a:lnTo>
                  <a:lnTo>
                    <a:pt x="36" y="9"/>
                  </a:lnTo>
                  <a:lnTo>
                    <a:pt x="38" y="20"/>
                  </a:lnTo>
                  <a:lnTo>
                    <a:pt x="36" y="32"/>
                  </a:lnTo>
                  <a:lnTo>
                    <a:pt x="25" y="39"/>
                  </a:lnTo>
                  <a:lnTo>
                    <a:pt x="13" y="39"/>
                  </a:lnTo>
                  <a:lnTo>
                    <a:pt x="2"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11" name="Freeform 119"/>
            <p:cNvSpPr>
              <a:spLocks/>
            </p:cNvSpPr>
            <p:nvPr/>
          </p:nvSpPr>
          <p:spPr bwMode="auto">
            <a:xfrm>
              <a:off x="3484" y="3082"/>
              <a:ext cx="40" cy="39"/>
            </a:xfrm>
            <a:custGeom>
              <a:avLst/>
              <a:gdLst>
                <a:gd name="T0" fmla="*/ 0 w 40"/>
                <a:gd name="T1" fmla="*/ 19 h 39"/>
                <a:gd name="T2" fmla="*/ 4 w 40"/>
                <a:gd name="T3" fmla="*/ 6 h 39"/>
                <a:gd name="T4" fmla="*/ 13 w 40"/>
                <a:gd name="T5" fmla="*/ 0 h 39"/>
                <a:gd name="T6" fmla="*/ 25 w 40"/>
                <a:gd name="T7" fmla="*/ 0 h 39"/>
                <a:gd name="T8" fmla="*/ 36 w 40"/>
                <a:gd name="T9" fmla="*/ 6 h 39"/>
                <a:gd name="T10" fmla="*/ 40 w 40"/>
                <a:gd name="T11" fmla="*/ 19 h 39"/>
                <a:gd name="T12" fmla="*/ 36 w 40"/>
                <a:gd name="T13" fmla="*/ 30 h 39"/>
                <a:gd name="T14" fmla="*/ 25 w 40"/>
                <a:gd name="T15" fmla="*/ 39 h 39"/>
                <a:gd name="T16" fmla="*/ 13 w 40"/>
                <a:gd name="T17" fmla="*/ 39 h 39"/>
                <a:gd name="T18" fmla="*/ 4 w 40"/>
                <a:gd name="T19" fmla="*/ 30 h 39"/>
                <a:gd name="T20" fmla="*/ 0 w 40"/>
                <a:gd name="T21" fmla="*/ 1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9"/>
                <a:gd name="T35" fmla="*/ 40 w 4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9">
                  <a:moveTo>
                    <a:pt x="0" y="19"/>
                  </a:moveTo>
                  <a:lnTo>
                    <a:pt x="4" y="6"/>
                  </a:lnTo>
                  <a:lnTo>
                    <a:pt x="13" y="0"/>
                  </a:lnTo>
                  <a:lnTo>
                    <a:pt x="25" y="0"/>
                  </a:lnTo>
                  <a:lnTo>
                    <a:pt x="36" y="6"/>
                  </a:lnTo>
                  <a:lnTo>
                    <a:pt x="40" y="19"/>
                  </a:lnTo>
                  <a:lnTo>
                    <a:pt x="36" y="30"/>
                  </a:lnTo>
                  <a:lnTo>
                    <a:pt x="25" y="39"/>
                  </a:lnTo>
                  <a:lnTo>
                    <a:pt x="13" y="39"/>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12" name="Freeform 120"/>
            <p:cNvSpPr>
              <a:spLocks/>
            </p:cNvSpPr>
            <p:nvPr/>
          </p:nvSpPr>
          <p:spPr bwMode="auto">
            <a:xfrm>
              <a:off x="3484" y="3221"/>
              <a:ext cx="40" cy="39"/>
            </a:xfrm>
            <a:custGeom>
              <a:avLst/>
              <a:gdLst>
                <a:gd name="T0" fmla="*/ 0 w 40"/>
                <a:gd name="T1" fmla="*/ 20 h 39"/>
                <a:gd name="T2" fmla="*/ 4 w 40"/>
                <a:gd name="T3" fmla="*/ 9 h 39"/>
                <a:gd name="T4" fmla="*/ 13 w 40"/>
                <a:gd name="T5" fmla="*/ 0 h 39"/>
                <a:gd name="T6" fmla="*/ 25 w 40"/>
                <a:gd name="T7" fmla="*/ 0 h 39"/>
                <a:gd name="T8" fmla="*/ 36 w 40"/>
                <a:gd name="T9" fmla="*/ 9 h 39"/>
                <a:gd name="T10" fmla="*/ 40 w 40"/>
                <a:gd name="T11" fmla="*/ 20 h 39"/>
                <a:gd name="T12" fmla="*/ 36 w 40"/>
                <a:gd name="T13" fmla="*/ 32 h 39"/>
                <a:gd name="T14" fmla="*/ 25 w 40"/>
                <a:gd name="T15" fmla="*/ 39 h 39"/>
                <a:gd name="T16" fmla="*/ 13 w 40"/>
                <a:gd name="T17" fmla="*/ 39 h 39"/>
                <a:gd name="T18" fmla="*/ 4 w 40"/>
                <a:gd name="T19" fmla="*/ 32 h 39"/>
                <a:gd name="T20" fmla="*/ 0 w 40"/>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9"/>
                <a:gd name="T35" fmla="*/ 40 w 4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9">
                  <a:moveTo>
                    <a:pt x="0" y="20"/>
                  </a:moveTo>
                  <a:lnTo>
                    <a:pt x="4" y="9"/>
                  </a:lnTo>
                  <a:lnTo>
                    <a:pt x="13" y="0"/>
                  </a:lnTo>
                  <a:lnTo>
                    <a:pt x="25" y="0"/>
                  </a:lnTo>
                  <a:lnTo>
                    <a:pt x="36" y="9"/>
                  </a:lnTo>
                  <a:lnTo>
                    <a:pt x="40" y="20"/>
                  </a:lnTo>
                  <a:lnTo>
                    <a:pt x="36" y="32"/>
                  </a:lnTo>
                  <a:lnTo>
                    <a:pt x="25" y="39"/>
                  </a:lnTo>
                  <a:lnTo>
                    <a:pt x="13" y="39"/>
                  </a:lnTo>
                  <a:lnTo>
                    <a:pt x="4"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13" name="Freeform 121"/>
            <p:cNvSpPr>
              <a:spLocks/>
            </p:cNvSpPr>
            <p:nvPr/>
          </p:nvSpPr>
          <p:spPr bwMode="auto">
            <a:xfrm>
              <a:off x="3323" y="3082"/>
              <a:ext cx="41" cy="39"/>
            </a:xfrm>
            <a:custGeom>
              <a:avLst/>
              <a:gdLst>
                <a:gd name="T0" fmla="*/ 0 w 41"/>
                <a:gd name="T1" fmla="*/ 19 h 39"/>
                <a:gd name="T2" fmla="*/ 4 w 41"/>
                <a:gd name="T3" fmla="*/ 6 h 39"/>
                <a:gd name="T4" fmla="*/ 13 w 41"/>
                <a:gd name="T5" fmla="*/ 0 h 39"/>
                <a:gd name="T6" fmla="*/ 26 w 41"/>
                <a:gd name="T7" fmla="*/ 0 h 39"/>
                <a:gd name="T8" fmla="*/ 37 w 41"/>
                <a:gd name="T9" fmla="*/ 6 h 39"/>
                <a:gd name="T10" fmla="*/ 41 w 41"/>
                <a:gd name="T11" fmla="*/ 19 h 39"/>
                <a:gd name="T12" fmla="*/ 37 w 41"/>
                <a:gd name="T13" fmla="*/ 30 h 39"/>
                <a:gd name="T14" fmla="*/ 26 w 41"/>
                <a:gd name="T15" fmla="*/ 39 h 39"/>
                <a:gd name="T16" fmla="*/ 13 w 41"/>
                <a:gd name="T17" fmla="*/ 39 h 39"/>
                <a:gd name="T18" fmla="*/ 4 w 41"/>
                <a:gd name="T19" fmla="*/ 30 h 39"/>
                <a:gd name="T20" fmla="*/ 0 w 41"/>
                <a:gd name="T21" fmla="*/ 1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19"/>
                  </a:moveTo>
                  <a:lnTo>
                    <a:pt x="4" y="6"/>
                  </a:lnTo>
                  <a:lnTo>
                    <a:pt x="13" y="0"/>
                  </a:lnTo>
                  <a:lnTo>
                    <a:pt x="26" y="0"/>
                  </a:lnTo>
                  <a:lnTo>
                    <a:pt x="37" y="6"/>
                  </a:lnTo>
                  <a:lnTo>
                    <a:pt x="41" y="19"/>
                  </a:lnTo>
                  <a:lnTo>
                    <a:pt x="37" y="30"/>
                  </a:lnTo>
                  <a:lnTo>
                    <a:pt x="26" y="39"/>
                  </a:lnTo>
                  <a:lnTo>
                    <a:pt x="13" y="39"/>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14" name="Freeform 122"/>
            <p:cNvSpPr>
              <a:spLocks/>
            </p:cNvSpPr>
            <p:nvPr/>
          </p:nvSpPr>
          <p:spPr bwMode="auto">
            <a:xfrm>
              <a:off x="3203" y="3001"/>
              <a:ext cx="39" cy="38"/>
            </a:xfrm>
            <a:custGeom>
              <a:avLst/>
              <a:gdLst>
                <a:gd name="T0" fmla="*/ 0 w 39"/>
                <a:gd name="T1" fmla="*/ 19 h 38"/>
                <a:gd name="T2" fmla="*/ 2 w 39"/>
                <a:gd name="T3" fmla="*/ 8 h 38"/>
                <a:gd name="T4" fmla="*/ 13 w 39"/>
                <a:gd name="T5" fmla="*/ 0 h 38"/>
                <a:gd name="T6" fmla="*/ 26 w 39"/>
                <a:gd name="T7" fmla="*/ 0 h 38"/>
                <a:gd name="T8" fmla="*/ 37 w 39"/>
                <a:gd name="T9" fmla="*/ 8 h 38"/>
                <a:gd name="T10" fmla="*/ 39 w 39"/>
                <a:gd name="T11" fmla="*/ 19 h 38"/>
                <a:gd name="T12" fmla="*/ 37 w 39"/>
                <a:gd name="T13" fmla="*/ 32 h 38"/>
                <a:gd name="T14" fmla="*/ 26 w 39"/>
                <a:gd name="T15" fmla="*/ 38 h 38"/>
                <a:gd name="T16" fmla="*/ 13 w 39"/>
                <a:gd name="T17" fmla="*/ 38 h 38"/>
                <a:gd name="T18" fmla="*/ 2 w 39"/>
                <a:gd name="T19" fmla="*/ 32 h 38"/>
                <a:gd name="T20" fmla="*/ 0 w 39"/>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0" y="19"/>
                  </a:moveTo>
                  <a:lnTo>
                    <a:pt x="2" y="8"/>
                  </a:lnTo>
                  <a:lnTo>
                    <a:pt x="13" y="0"/>
                  </a:lnTo>
                  <a:lnTo>
                    <a:pt x="26" y="0"/>
                  </a:lnTo>
                  <a:lnTo>
                    <a:pt x="37" y="8"/>
                  </a:lnTo>
                  <a:lnTo>
                    <a:pt x="39" y="19"/>
                  </a:lnTo>
                  <a:lnTo>
                    <a:pt x="37" y="32"/>
                  </a:lnTo>
                  <a:lnTo>
                    <a:pt x="26" y="38"/>
                  </a:lnTo>
                  <a:lnTo>
                    <a:pt x="13" y="38"/>
                  </a:lnTo>
                  <a:lnTo>
                    <a:pt x="2"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15" name="Freeform 123"/>
            <p:cNvSpPr>
              <a:spLocks/>
            </p:cNvSpPr>
            <p:nvPr/>
          </p:nvSpPr>
          <p:spPr bwMode="auto">
            <a:xfrm>
              <a:off x="3484" y="2941"/>
              <a:ext cx="40" cy="38"/>
            </a:xfrm>
            <a:custGeom>
              <a:avLst/>
              <a:gdLst>
                <a:gd name="T0" fmla="*/ 0 w 40"/>
                <a:gd name="T1" fmla="*/ 19 h 38"/>
                <a:gd name="T2" fmla="*/ 4 w 40"/>
                <a:gd name="T3" fmla="*/ 8 h 38"/>
                <a:gd name="T4" fmla="*/ 13 w 40"/>
                <a:gd name="T5" fmla="*/ 0 h 38"/>
                <a:gd name="T6" fmla="*/ 25 w 40"/>
                <a:gd name="T7" fmla="*/ 0 h 38"/>
                <a:gd name="T8" fmla="*/ 36 w 40"/>
                <a:gd name="T9" fmla="*/ 8 h 38"/>
                <a:gd name="T10" fmla="*/ 40 w 40"/>
                <a:gd name="T11" fmla="*/ 19 h 38"/>
                <a:gd name="T12" fmla="*/ 36 w 40"/>
                <a:gd name="T13" fmla="*/ 32 h 38"/>
                <a:gd name="T14" fmla="*/ 25 w 40"/>
                <a:gd name="T15" fmla="*/ 38 h 38"/>
                <a:gd name="T16" fmla="*/ 13 w 40"/>
                <a:gd name="T17" fmla="*/ 38 h 38"/>
                <a:gd name="T18" fmla="*/ 4 w 40"/>
                <a:gd name="T19" fmla="*/ 32 h 38"/>
                <a:gd name="T20" fmla="*/ 0 w 40"/>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8"/>
                <a:gd name="T35" fmla="*/ 40 w 40"/>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8">
                  <a:moveTo>
                    <a:pt x="0" y="19"/>
                  </a:moveTo>
                  <a:lnTo>
                    <a:pt x="4" y="8"/>
                  </a:lnTo>
                  <a:lnTo>
                    <a:pt x="13" y="0"/>
                  </a:lnTo>
                  <a:lnTo>
                    <a:pt x="25" y="0"/>
                  </a:lnTo>
                  <a:lnTo>
                    <a:pt x="36" y="8"/>
                  </a:lnTo>
                  <a:lnTo>
                    <a:pt x="40" y="19"/>
                  </a:lnTo>
                  <a:lnTo>
                    <a:pt x="36" y="32"/>
                  </a:lnTo>
                  <a:lnTo>
                    <a:pt x="25" y="38"/>
                  </a:lnTo>
                  <a:lnTo>
                    <a:pt x="13" y="38"/>
                  </a:lnTo>
                  <a:lnTo>
                    <a:pt x="4"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16" name="Freeform 124"/>
            <p:cNvSpPr>
              <a:spLocks/>
            </p:cNvSpPr>
            <p:nvPr/>
          </p:nvSpPr>
          <p:spPr bwMode="auto">
            <a:xfrm>
              <a:off x="3203" y="3183"/>
              <a:ext cx="39" cy="36"/>
            </a:xfrm>
            <a:custGeom>
              <a:avLst/>
              <a:gdLst>
                <a:gd name="T0" fmla="*/ 0 w 39"/>
                <a:gd name="T1" fmla="*/ 19 h 36"/>
                <a:gd name="T2" fmla="*/ 2 w 39"/>
                <a:gd name="T3" fmla="*/ 6 h 36"/>
                <a:gd name="T4" fmla="*/ 13 w 39"/>
                <a:gd name="T5" fmla="*/ 0 h 36"/>
                <a:gd name="T6" fmla="*/ 26 w 39"/>
                <a:gd name="T7" fmla="*/ 0 h 36"/>
                <a:gd name="T8" fmla="*/ 37 w 39"/>
                <a:gd name="T9" fmla="*/ 6 h 36"/>
                <a:gd name="T10" fmla="*/ 39 w 39"/>
                <a:gd name="T11" fmla="*/ 19 h 36"/>
                <a:gd name="T12" fmla="*/ 37 w 39"/>
                <a:gd name="T13" fmla="*/ 30 h 36"/>
                <a:gd name="T14" fmla="*/ 26 w 39"/>
                <a:gd name="T15" fmla="*/ 36 h 36"/>
                <a:gd name="T16" fmla="*/ 13 w 39"/>
                <a:gd name="T17" fmla="*/ 36 h 36"/>
                <a:gd name="T18" fmla="*/ 2 w 39"/>
                <a:gd name="T19" fmla="*/ 30 h 36"/>
                <a:gd name="T20" fmla="*/ 0 w 39"/>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6"/>
                <a:gd name="T35" fmla="*/ 39 w 39"/>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6">
                  <a:moveTo>
                    <a:pt x="0" y="19"/>
                  </a:moveTo>
                  <a:lnTo>
                    <a:pt x="2" y="6"/>
                  </a:lnTo>
                  <a:lnTo>
                    <a:pt x="13" y="0"/>
                  </a:lnTo>
                  <a:lnTo>
                    <a:pt x="26" y="0"/>
                  </a:lnTo>
                  <a:lnTo>
                    <a:pt x="37" y="6"/>
                  </a:lnTo>
                  <a:lnTo>
                    <a:pt x="39" y="19"/>
                  </a:lnTo>
                  <a:lnTo>
                    <a:pt x="37" y="30"/>
                  </a:lnTo>
                  <a:lnTo>
                    <a:pt x="26" y="36"/>
                  </a:lnTo>
                  <a:lnTo>
                    <a:pt x="13" y="36"/>
                  </a:lnTo>
                  <a:lnTo>
                    <a:pt x="2"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17" name="Freeform 125"/>
            <p:cNvSpPr>
              <a:spLocks/>
            </p:cNvSpPr>
            <p:nvPr/>
          </p:nvSpPr>
          <p:spPr bwMode="auto">
            <a:xfrm>
              <a:off x="3203" y="3101"/>
              <a:ext cx="39" cy="39"/>
            </a:xfrm>
            <a:custGeom>
              <a:avLst/>
              <a:gdLst>
                <a:gd name="T0" fmla="*/ 0 w 39"/>
                <a:gd name="T1" fmla="*/ 20 h 39"/>
                <a:gd name="T2" fmla="*/ 2 w 39"/>
                <a:gd name="T3" fmla="*/ 9 h 39"/>
                <a:gd name="T4" fmla="*/ 13 w 39"/>
                <a:gd name="T5" fmla="*/ 0 h 39"/>
                <a:gd name="T6" fmla="*/ 26 w 39"/>
                <a:gd name="T7" fmla="*/ 0 h 39"/>
                <a:gd name="T8" fmla="*/ 37 w 39"/>
                <a:gd name="T9" fmla="*/ 9 h 39"/>
                <a:gd name="T10" fmla="*/ 39 w 39"/>
                <a:gd name="T11" fmla="*/ 20 h 39"/>
                <a:gd name="T12" fmla="*/ 37 w 39"/>
                <a:gd name="T13" fmla="*/ 32 h 39"/>
                <a:gd name="T14" fmla="*/ 26 w 39"/>
                <a:gd name="T15" fmla="*/ 39 h 39"/>
                <a:gd name="T16" fmla="*/ 13 w 39"/>
                <a:gd name="T17" fmla="*/ 39 h 39"/>
                <a:gd name="T18" fmla="*/ 2 w 39"/>
                <a:gd name="T19" fmla="*/ 32 h 39"/>
                <a:gd name="T20" fmla="*/ 0 w 39"/>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9"/>
                <a:gd name="T35" fmla="*/ 39 w 39"/>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9">
                  <a:moveTo>
                    <a:pt x="0" y="20"/>
                  </a:moveTo>
                  <a:lnTo>
                    <a:pt x="2" y="9"/>
                  </a:lnTo>
                  <a:lnTo>
                    <a:pt x="13" y="0"/>
                  </a:lnTo>
                  <a:lnTo>
                    <a:pt x="26" y="0"/>
                  </a:lnTo>
                  <a:lnTo>
                    <a:pt x="37" y="9"/>
                  </a:lnTo>
                  <a:lnTo>
                    <a:pt x="39" y="20"/>
                  </a:lnTo>
                  <a:lnTo>
                    <a:pt x="37" y="32"/>
                  </a:lnTo>
                  <a:lnTo>
                    <a:pt x="26" y="39"/>
                  </a:lnTo>
                  <a:lnTo>
                    <a:pt x="13" y="39"/>
                  </a:lnTo>
                  <a:lnTo>
                    <a:pt x="2"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18" name="Freeform 126"/>
            <p:cNvSpPr>
              <a:spLocks/>
            </p:cNvSpPr>
            <p:nvPr/>
          </p:nvSpPr>
          <p:spPr bwMode="auto">
            <a:xfrm>
              <a:off x="3443" y="3183"/>
              <a:ext cx="41" cy="36"/>
            </a:xfrm>
            <a:custGeom>
              <a:avLst/>
              <a:gdLst>
                <a:gd name="T0" fmla="*/ 0 w 41"/>
                <a:gd name="T1" fmla="*/ 19 h 36"/>
                <a:gd name="T2" fmla="*/ 4 w 41"/>
                <a:gd name="T3" fmla="*/ 6 h 36"/>
                <a:gd name="T4" fmla="*/ 15 w 41"/>
                <a:gd name="T5" fmla="*/ 0 h 36"/>
                <a:gd name="T6" fmla="*/ 26 w 41"/>
                <a:gd name="T7" fmla="*/ 0 h 36"/>
                <a:gd name="T8" fmla="*/ 36 w 41"/>
                <a:gd name="T9" fmla="*/ 6 h 36"/>
                <a:gd name="T10" fmla="*/ 41 w 41"/>
                <a:gd name="T11" fmla="*/ 19 h 36"/>
                <a:gd name="T12" fmla="*/ 36 w 41"/>
                <a:gd name="T13" fmla="*/ 30 h 36"/>
                <a:gd name="T14" fmla="*/ 26 w 41"/>
                <a:gd name="T15" fmla="*/ 36 h 36"/>
                <a:gd name="T16" fmla="*/ 15 w 41"/>
                <a:gd name="T17" fmla="*/ 36 h 36"/>
                <a:gd name="T18" fmla="*/ 4 w 41"/>
                <a:gd name="T19" fmla="*/ 30 h 36"/>
                <a:gd name="T20" fmla="*/ 0 w 41"/>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6"/>
                <a:gd name="T35" fmla="*/ 41 w 41"/>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6">
                  <a:moveTo>
                    <a:pt x="0" y="19"/>
                  </a:moveTo>
                  <a:lnTo>
                    <a:pt x="4" y="6"/>
                  </a:lnTo>
                  <a:lnTo>
                    <a:pt x="15" y="0"/>
                  </a:lnTo>
                  <a:lnTo>
                    <a:pt x="26" y="0"/>
                  </a:lnTo>
                  <a:lnTo>
                    <a:pt x="36" y="6"/>
                  </a:lnTo>
                  <a:lnTo>
                    <a:pt x="41" y="19"/>
                  </a:lnTo>
                  <a:lnTo>
                    <a:pt x="36" y="30"/>
                  </a:lnTo>
                  <a:lnTo>
                    <a:pt x="26" y="36"/>
                  </a:lnTo>
                  <a:lnTo>
                    <a:pt x="15" y="36"/>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19" name="Freeform 127"/>
            <p:cNvSpPr>
              <a:spLocks/>
            </p:cNvSpPr>
            <p:nvPr/>
          </p:nvSpPr>
          <p:spPr bwMode="auto">
            <a:xfrm>
              <a:off x="3242" y="3061"/>
              <a:ext cx="40" cy="38"/>
            </a:xfrm>
            <a:custGeom>
              <a:avLst/>
              <a:gdLst>
                <a:gd name="T0" fmla="*/ 0 w 40"/>
                <a:gd name="T1" fmla="*/ 19 h 38"/>
                <a:gd name="T2" fmla="*/ 4 w 40"/>
                <a:gd name="T3" fmla="*/ 8 h 38"/>
                <a:gd name="T4" fmla="*/ 15 w 40"/>
                <a:gd name="T5" fmla="*/ 0 h 38"/>
                <a:gd name="T6" fmla="*/ 28 w 40"/>
                <a:gd name="T7" fmla="*/ 0 h 38"/>
                <a:gd name="T8" fmla="*/ 36 w 40"/>
                <a:gd name="T9" fmla="*/ 8 h 38"/>
                <a:gd name="T10" fmla="*/ 40 w 40"/>
                <a:gd name="T11" fmla="*/ 19 h 38"/>
                <a:gd name="T12" fmla="*/ 36 w 40"/>
                <a:gd name="T13" fmla="*/ 32 h 38"/>
                <a:gd name="T14" fmla="*/ 28 w 40"/>
                <a:gd name="T15" fmla="*/ 38 h 38"/>
                <a:gd name="T16" fmla="*/ 15 w 40"/>
                <a:gd name="T17" fmla="*/ 38 h 38"/>
                <a:gd name="T18" fmla="*/ 4 w 40"/>
                <a:gd name="T19" fmla="*/ 32 h 38"/>
                <a:gd name="T20" fmla="*/ 0 w 40"/>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8"/>
                <a:gd name="T35" fmla="*/ 40 w 40"/>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8">
                  <a:moveTo>
                    <a:pt x="0" y="19"/>
                  </a:moveTo>
                  <a:lnTo>
                    <a:pt x="4" y="8"/>
                  </a:lnTo>
                  <a:lnTo>
                    <a:pt x="15" y="0"/>
                  </a:lnTo>
                  <a:lnTo>
                    <a:pt x="28" y="0"/>
                  </a:lnTo>
                  <a:lnTo>
                    <a:pt x="36" y="8"/>
                  </a:lnTo>
                  <a:lnTo>
                    <a:pt x="40" y="19"/>
                  </a:lnTo>
                  <a:lnTo>
                    <a:pt x="36" y="32"/>
                  </a:lnTo>
                  <a:lnTo>
                    <a:pt x="28" y="38"/>
                  </a:lnTo>
                  <a:lnTo>
                    <a:pt x="15" y="38"/>
                  </a:lnTo>
                  <a:lnTo>
                    <a:pt x="4"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20" name="Freeform 128"/>
            <p:cNvSpPr>
              <a:spLocks/>
            </p:cNvSpPr>
            <p:nvPr/>
          </p:nvSpPr>
          <p:spPr bwMode="auto">
            <a:xfrm>
              <a:off x="3263" y="3142"/>
              <a:ext cx="41" cy="39"/>
            </a:xfrm>
            <a:custGeom>
              <a:avLst/>
              <a:gdLst>
                <a:gd name="T0" fmla="*/ 0 w 41"/>
                <a:gd name="T1" fmla="*/ 19 h 39"/>
                <a:gd name="T2" fmla="*/ 4 w 41"/>
                <a:gd name="T3" fmla="*/ 6 h 39"/>
                <a:gd name="T4" fmla="*/ 13 w 41"/>
                <a:gd name="T5" fmla="*/ 0 h 39"/>
                <a:gd name="T6" fmla="*/ 26 w 41"/>
                <a:gd name="T7" fmla="*/ 0 h 39"/>
                <a:gd name="T8" fmla="*/ 37 w 41"/>
                <a:gd name="T9" fmla="*/ 6 h 39"/>
                <a:gd name="T10" fmla="*/ 41 w 41"/>
                <a:gd name="T11" fmla="*/ 19 h 39"/>
                <a:gd name="T12" fmla="*/ 37 w 41"/>
                <a:gd name="T13" fmla="*/ 30 h 39"/>
                <a:gd name="T14" fmla="*/ 26 w 41"/>
                <a:gd name="T15" fmla="*/ 39 h 39"/>
                <a:gd name="T16" fmla="*/ 13 w 41"/>
                <a:gd name="T17" fmla="*/ 39 h 39"/>
                <a:gd name="T18" fmla="*/ 4 w 41"/>
                <a:gd name="T19" fmla="*/ 30 h 39"/>
                <a:gd name="T20" fmla="*/ 0 w 41"/>
                <a:gd name="T21" fmla="*/ 1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19"/>
                  </a:moveTo>
                  <a:lnTo>
                    <a:pt x="4" y="6"/>
                  </a:lnTo>
                  <a:lnTo>
                    <a:pt x="13" y="0"/>
                  </a:lnTo>
                  <a:lnTo>
                    <a:pt x="26" y="0"/>
                  </a:lnTo>
                  <a:lnTo>
                    <a:pt x="37" y="6"/>
                  </a:lnTo>
                  <a:lnTo>
                    <a:pt x="41" y="19"/>
                  </a:lnTo>
                  <a:lnTo>
                    <a:pt x="37" y="30"/>
                  </a:lnTo>
                  <a:lnTo>
                    <a:pt x="26" y="39"/>
                  </a:lnTo>
                  <a:lnTo>
                    <a:pt x="13" y="39"/>
                  </a:lnTo>
                  <a:lnTo>
                    <a:pt x="4"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21" name="Freeform 129"/>
            <p:cNvSpPr>
              <a:spLocks/>
            </p:cNvSpPr>
            <p:nvPr/>
          </p:nvSpPr>
          <p:spPr bwMode="auto">
            <a:xfrm>
              <a:off x="3323" y="3221"/>
              <a:ext cx="41" cy="39"/>
            </a:xfrm>
            <a:custGeom>
              <a:avLst/>
              <a:gdLst>
                <a:gd name="T0" fmla="*/ 0 w 41"/>
                <a:gd name="T1" fmla="*/ 20 h 39"/>
                <a:gd name="T2" fmla="*/ 4 w 41"/>
                <a:gd name="T3" fmla="*/ 9 h 39"/>
                <a:gd name="T4" fmla="*/ 13 w 41"/>
                <a:gd name="T5" fmla="*/ 0 h 39"/>
                <a:gd name="T6" fmla="*/ 26 w 41"/>
                <a:gd name="T7" fmla="*/ 0 h 39"/>
                <a:gd name="T8" fmla="*/ 37 w 41"/>
                <a:gd name="T9" fmla="*/ 9 h 39"/>
                <a:gd name="T10" fmla="*/ 41 w 41"/>
                <a:gd name="T11" fmla="*/ 20 h 39"/>
                <a:gd name="T12" fmla="*/ 37 w 41"/>
                <a:gd name="T13" fmla="*/ 32 h 39"/>
                <a:gd name="T14" fmla="*/ 26 w 41"/>
                <a:gd name="T15" fmla="*/ 39 h 39"/>
                <a:gd name="T16" fmla="*/ 13 w 41"/>
                <a:gd name="T17" fmla="*/ 39 h 39"/>
                <a:gd name="T18" fmla="*/ 4 w 41"/>
                <a:gd name="T19" fmla="*/ 32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4" y="9"/>
                  </a:lnTo>
                  <a:lnTo>
                    <a:pt x="13" y="0"/>
                  </a:lnTo>
                  <a:lnTo>
                    <a:pt x="26" y="0"/>
                  </a:lnTo>
                  <a:lnTo>
                    <a:pt x="37" y="9"/>
                  </a:lnTo>
                  <a:lnTo>
                    <a:pt x="41" y="20"/>
                  </a:lnTo>
                  <a:lnTo>
                    <a:pt x="37" y="32"/>
                  </a:lnTo>
                  <a:lnTo>
                    <a:pt x="26" y="39"/>
                  </a:lnTo>
                  <a:lnTo>
                    <a:pt x="13" y="39"/>
                  </a:lnTo>
                  <a:lnTo>
                    <a:pt x="4"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22" name="Freeform 130"/>
            <p:cNvSpPr>
              <a:spLocks/>
            </p:cNvSpPr>
            <p:nvPr/>
          </p:nvSpPr>
          <p:spPr bwMode="auto">
            <a:xfrm>
              <a:off x="3323" y="3161"/>
              <a:ext cx="41" cy="39"/>
            </a:xfrm>
            <a:custGeom>
              <a:avLst/>
              <a:gdLst>
                <a:gd name="T0" fmla="*/ 0 w 41"/>
                <a:gd name="T1" fmla="*/ 20 h 39"/>
                <a:gd name="T2" fmla="*/ 4 w 41"/>
                <a:gd name="T3" fmla="*/ 9 h 39"/>
                <a:gd name="T4" fmla="*/ 13 w 41"/>
                <a:gd name="T5" fmla="*/ 0 h 39"/>
                <a:gd name="T6" fmla="*/ 26 w 41"/>
                <a:gd name="T7" fmla="*/ 0 h 39"/>
                <a:gd name="T8" fmla="*/ 37 w 41"/>
                <a:gd name="T9" fmla="*/ 9 h 39"/>
                <a:gd name="T10" fmla="*/ 41 w 41"/>
                <a:gd name="T11" fmla="*/ 20 h 39"/>
                <a:gd name="T12" fmla="*/ 37 w 41"/>
                <a:gd name="T13" fmla="*/ 32 h 39"/>
                <a:gd name="T14" fmla="*/ 26 w 41"/>
                <a:gd name="T15" fmla="*/ 39 h 39"/>
                <a:gd name="T16" fmla="*/ 13 w 41"/>
                <a:gd name="T17" fmla="*/ 39 h 39"/>
                <a:gd name="T18" fmla="*/ 4 w 41"/>
                <a:gd name="T19" fmla="*/ 32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4" y="9"/>
                  </a:lnTo>
                  <a:lnTo>
                    <a:pt x="13" y="0"/>
                  </a:lnTo>
                  <a:lnTo>
                    <a:pt x="26" y="0"/>
                  </a:lnTo>
                  <a:lnTo>
                    <a:pt x="37" y="9"/>
                  </a:lnTo>
                  <a:lnTo>
                    <a:pt x="41" y="20"/>
                  </a:lnTo>
                  <a:lnTo>
                    <a:pt x="37" y="32"/>
                  </a:lnTo>
                  <a:lnTo>
                    <a:pt x="26" y="39"/>
                  </a:lnTo>
                  <a:lnTo>
                    <a:pt x="13" y="39"/>
                  </a:lnTo>
                  <a:lnTo>
                    <a:pt x="4"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23" name="Freeform 131"/>
            <p:cNvSpPr>
              <a:spLocks/>
            </p:cNvSpPr>
            <p:nvPr/>
          </p:nvSpPr>
          <p:spPr bwMode="auto">
            <a:xfrm>
              <a:off x="3424" y="2981"/>
              <a:ext cx="40" cy="39"/>
            </a:xfrm>
            <a:custGeom>
              <a:avLst/>
              <a:gdLst>
                <a:gd name="T0" fmla="*/ 0 w 40"/>
                <a:gd name="T1" fmla="*/ 20 h 39"/>
                <a:gd name="T2" fmla="*/ 4 w 40"/>
                <a:gd name="T3" fmla="*/ 7 h 39"/>
                <a:gd name="T4" fmla="*/ 13 w 40"/>
                <a:gd name="T5" fmla="*/ 0 h 39"/>
                <a:gd name="T6" fmla="*/ 25 w 40"/>
                <a:gd name="T7" fmla="*/ 0 h 39"/>
                <a:gd name="T8" fmla="*/ 36 w 40"/>
                <a:gd name="T9" fmla="*/ 7 h 39"/>
                <a:gd name="T10" fmla="*/ 40 w 40"/>
                <a:gd name="T11" fmla="*/ 20 h 39"/>
                <a:gd name="T12" fmla="*/ 36 w 40"/>
                <a:gd name="T13" fmla="*/ 30 h 39"/>
                <a:gd name="T14" fmla="*/ 25 w 40"/>
                <a:gd name="T15" fmla="*/ 39 h 39"/>
                <a:gd name="T16" fmla="*/ 13 w 40"/>
                <a:gd name="T17" fmla="*/ 39 h 39"/>
                <a:gd name="T18" fmla="*/ 4 w 40"/>
                <a:gd name="T19" fmla="*/ 30 h 39"/>
                <a:gd name="T20" fmla="*/ 0 w 40"/>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9"/>
                <a:gd name="T35" fmla="*/ 40 w 4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9">
                  <a:moveTo>
                    <a:pt x="0" y="20"/>
                  </a:moveTo>
                  <a:lnTo>
                    <a:pt x="4" y="7"/>
                  </a:lnTo>
                  <a:lnTo>
                    <a:pt x="13" y="0"/>
                  </a:lnTo>
                  <a:lnTo>
                    <a:pt x="25" y="0"/>
                  </a:lnTo>
                  <a:lnTo>
                    <a:pt x="36" y="7"/>
                  </a:lnTo>
                  <a:lnTo>
                    <a:pt x="40" y="20"/>
                  </a:lnTo>
                  <a:lnTo>
                    <a:pt x="36" y="30"/>
                  </a:lnTo>
                  <a:lnTo>
                    <a:pt x="25" y="39"/>
                  </a:lnTo>
                  <a:lnTo>
                    <a:pt x="13" y="39"/>
                  </a:lnTo>
                  <a:lnTo>
                    <a:pt x="4" y="30"/>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24" name="Freeform 132"/>
            <p:cNvSpPr>
              <a:spLocks/>
            </p:cNvSpPr>
            <p:nvPr/>
          </p:nvSpPr>
          <p:spPr bwMode="auto">
            <a:xfrm>
              <a:off x="3203" y="2941"/>
              <a:ext cx="39" cy="38"/>
            </a:xfrm>
            <a:custGeom>
              <a:avLst/>
              <a:gdLst>
                <a:gd name="T0" fmla="*/ 0 w 39"/>
                <a:gd name="T1" fmla="*/ 19 h 38"/>
                <a:gd name="T2" fmla="*/ 2 w 39"/>
                <a:gd name="T3" fmla="*/ 8 h 38"/>
                <a:gd name="T4" fmla="*/ 13 w 39"/>
                <a:gd name="T5" fmla="*/ 0 h 38"/>
                <a:gd name="T6" fmla="*/ 26 w 39"/>
                <a:gd name="T7" fmla="*/ 0 h 38"/>
                <a:gd name="T8" fmla="*/ 37 w 39"/>
                <a:gd name="T9" fmla="*/ 8 h 38"/>
                <a:gd name="T10" fmla="*/ 39 w 39"/>
                <a:gd name="T11" fmla="*/ 19 h 38"/>
                <a:gd name="T12" fmla="*/ 37 w 39"/>
                <a:gd name="T13" fmla="*/ 32 h 38"/>
                <a:gd name="T14" fmla="*/ 26 w 39"/>
                <a:gd name="T15" fmla="*/ 38 h 38"/>
                <a:gd name="T16" fmla="*/ 13 w 39"/>
                <a:gd name="T17" fmla="*/ 38 h 38"/>
                <a:gd name="T18" fmla="*/ 2 w 39"/>
                <a:gd name="T19" fmla="*/ 32 h 38"/>
                <a:gd name="T20" fmla="*/ 0 w 39"/>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0" y="19"/>
                  </a:moveTo>
                  <a:lnTo>
                    <a:pt x="2" y="8"/>
                  </a:lnTo>
                  <a:lnTo>
                    <a:pt x="13" y="0"/>
                  </a:lnTo>
                  <a:lnTo>
                    <a:pt x="26" y="0"/>
                  </a:lnTo>
                  <a:lnTo>
                    <a:pt x="37" y="8"/>
                  </a:lnTo>
                  <a:lnTo>
                    <a:pt x="39" y="19"/>
                  </a:lnTo>
                  <a:lnTo>
                    <a:pt x="37" y="32"/>
                  </a:lnTo>
                  <a:lnTo>
                    <a:pt x="26" y="38"/>
                  </a:lnTo>
                  <a:lnTo>
                    <a:pt x="13" y="38"/>
                  </a:lnTo>
                  <a:lnTo>
                    <a:pt x="2" y="32"/>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25" name="Freeform 133"/>
            <p:cNvSpPr>
              <a:spLocks/>
            </p:cNvSpPr>
            <p:nvPr/>
          </p:nvSpPr>
          <p:spPr bwMode="auto">
            <a:xfrm>
              <a:off x="3263" y="3221"/>
              <a:ext cx="41" cy="39"/>
            </a:xfrm>
            <a:custGeom>
              <a:avLst/>
              <a:gdLst>
                <a:gd name="T0" fmla="*/ 0 w 41"/>
                <a:gd name="T1" fmla="*/ 20 h 39"/>
                <a:gd name="T2" fmla="*/ 4 w 41"/>
                <a:gd name="T3" fmla="*/ 9 h 39"/>
                <a:gd name="T4" fmla="*/ 13 w 41"/>
                <a:gd name="T5" fmla="*/ 0 h 39"/>
                <a:gd name="T6" fmla="*/ 26 w 41"/>
                <a:gd name="T7" fmla="*/ 0 h 39"/>
                <a:gd name="T8" fmla="*/ 37 w 41"/>
                <a:gd name="T9" fmla="*/ 9 h 39"/>
                <a:gd name="T10" fmla="*/ 41 w 41"/>
                <a:gd name="T11" fmla="*/ 20 h 39"/>
                <a:gd name="T12" fmla="*/ 37 w 41"/>
                <a:gd name="T13" fmla="*/ 32 h 39"/>
                <a:gd name="T14" fmla="*/ 26 w 41"/>
                <a:gd name="T15" fmla="*/ 39 h 39"/>
                <a:gd name="T16" fmla="*/ 13 w 41"/>
                <a:gd name="T17" fmla="*/ 39 h 39"/>
                <a:gd name="T18" fmla="*/ 4 w 41"/>
                <a:gd name="T19" fmla="*/ 32 h 39"/>
                <a:gd name="T20" fmla="*/ 0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0" y="20"/>
                  </a:moveTo>
                  <a:lnTo>
                    <a:pt x="4" y="9"/>
                  </a:lnTo>
                  <a:lnTo>
                    <a:pt x="13" y="0"/>
                  </a:lnTo>
                  <a:lnTo>
                    <a:pt x="26" y="0"/>
                  </a:lnTo>
                  <a:lnTo>
                    <a:pt x="37" y="9"/>
                  </a:lnTo>
                  <a:lnTo>
                    <a:pt x="41" y="20"/>
                  </a:lnTo>
                  <a:lnTo>
                    <a:pt x="37" y="32"/>
                  </a:lnTo>
                  <a:lnTo>
                    <a:pt x="26" y="39"/>
                  </a:lnTo>
                  <a:lnTo>
                    <a:pt x="13" y="39"/>
                  </a:lnTo>
                  <a:lnTo>
                    <a:pt x="4" y="32"/>
                  </a:lnTo>
                  <a:lnTo>
                    <a:pt x="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26" name="Freeform 134"/>
            <p:cNvSpPr>
              <a:spLocks/>
            </p:cNvSpPr>
            <p:nvPr/>
          </p:nvSpPr>
          <p:spPr bwMode="auto">
            <a:xfrm>
              <a:off x="3402" y="3183"/>
              <a:ext cx="41" cy="36"/>
            </a:xfrm>
            <a:custGeom>
              <a:avLst/>
              <a:gdLst>
                <a:gd name="T0" fmla="*/ 0 w 41"/>
                <a:gd name="T1" fmla="*/ 19 h 36"/>
                <a:gd name="T2" fmla="*/ 5 w 41"/>
                <a:gd name="T3" fmla="*/ 6 h 36"/>
                <a:gd name="T4" fmla="*/ 15 w 41"/>
                <a:gd name="T5" fmla="*/ 0 h 36"/>
                <a:gd name="T6" fmla="*/ 28 w 41"/>
                <a:gd name="T7" fmla="*/ 0 h 36"/>
                <a:gd name="T8" fmla="*/ 37 w 41"/>
                <a:gd name="T9" fmla="*/ 6 h 36"/>
                <a:gd name="T10" fmla="*/ 41 w 41"/>
                <a:gd name="T11" fmla="*/ 19 h 36"/>
                <a:gd name="T12" fmla="*/ 37 w 41"/>
                <a:gd name="T13" fmla="*/ 30 h 36"/>
                <a:gd name="T14" fmla="*/ 28 w 41"/>
                <a:gd name="T15" fmla="*/ 36 h 36"/>
                <a:gd name="T16" fmla="*/ 15 w 41"/>
                <a:gd name="T17" fmla="*/ 36 h 36"/>
                <a:gd name="T18" fmla="*/ 5 w 41"/>
                <a:gd name="T19" fmla="*/ 30 h 36"/>
                <a:gd name="T20" fmla="*/ 0 w 41"/>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6"/>
                <a:gd name="T35" fmla="*/ 41 w 41"/>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6">
                  <a:moveTo>
                    <a:pt x="0" y="19"/>
                  </a:moveTo>
                  <a:lnTo>
                    <a:pt x="5" y="6"/>
                  </a:lnTo>
                  <a:lnTo>
                    <a:pt x="15" y="0"/>
                  </a:lnTo>
                  <a:lnTo>
                    <a:pt x="28" y="0"/>
                  </a:lnTo>
                  <a:lnTo>
                    <a:pt x="37" y="6"/>
                  </a:lnTo>
                  <a:lnTo>
                    <a:pt x="41" y="19"/>
                  </a:lnTo>
                  <a:lnTo>
                    <a:pt x="37" y="30"/>
                  </a:lnTo>
                  <a:lnTo>
                    <a:pt x="28" y="36"/>
                  </a:lnTo>
                  <a:lnTo>
                    <a:pt x="15" y="36"/>
                  </a:lnTo>
                  <a:lnTo>
                    <a:pt x="5" y="30"/>
                  </a:lnTo>
                  <a:lnTo>
                    <a:pt x="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27" name="Freeform 135"/>
            <p:cNvSpPr>
              <a:spLocks/>
            </p:cNvSpPr>
            <p:nvPr/>
          </p:nvSpPr>
          <p:spPr bwMode="auto">
            <a:xfrm>
              <a:off x="3604" y="2981"/>
              <a:ext cx="40" cy="39"/>
            </a:xfrm>
            <a:custGeom>
              <a:avLst/>
              <a:gdLst>
                <a:gd name="T0" fmla="*/ 40 w 40"/>
                <a:gd name="T1" fmla="*/ 20 h 39"/>
                <a:gd name="T2" fmla="*/ 36 w 40"/>
                <a:gd name="T3" fmla="*/ 30 h 39"/>
                <a:gd name="T4" fmla="*/ 25 w 40"/>
                <a:gd name="T5" fmla="*/ 39 h 39"/>
                <a:gd name="T6" fmla="*/ 15 w 40"/>
                <a:gd name="T7" fmla="*/ 39 h 39"/>
                <a:gd name="T8" fmla="*/ 4 w 40"/>
                <a:gd name="T9" fmla="*/ 30 h 39"/>
                <a:gd name="T10" fmla="*/ 0 w 40"/>
                <a:gd name="T11" fmla="*/ 20 h 39"/>
                <a:gd name="T12" fmla="*/ 4 w 40"/>
                <a:gd name="T13" fmla="*/ 7 h 39"/>
                <a:gd name="T14" fmla="*/ 15 w 40"/>
                <a:gd name="T15" fmla="*/ 0 h 39"/>
                <a:gd name="T16" fmla="*/ 25 w 40"/>
                <a:gd name="T17" fmla="*/ 0 h 39"/>
                <a:gd name="T18" fmla="*/ 36 w 40"/>
                <a:gd name="T19" fmla="*/ 7 h 39"/>
                <a:gd name="T20" fmla="*/ 40 w 40"/>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9"/>
                <a:gd name="T35" fmla="*/ 40 w 4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9">
                  <a:moveTo>
                    <a:pt x="40" y="20"/>
                  </a:moveTo>
                  <a:lnTo>
                    <a:pt x="36" y="30"/>
                  </a:lnTo>
                  <a:lnTo>
                    <a:pt x="25" y="39"/>
                  </a:lnTo>
                  <a:lnTo>
                    <a:pt x="15" y="39"/>
                  </a:lnTo>
                  <a:lnTo>
                    <a:pt x="4" y="30"/>
                  </a:lnTo>
                  <a:lnTo>
                    <a:pt x="0" y="20"/>
                  </a:lnTo>
                  <a:lnTo>
                    <a:pt x="4" y="7"/>
                  </a:lnTo>
                  <a:lnTo>
                    <a:pt x="15" y="0"/>
                  </a:lnTo>
                  <a:lnTo>
                    <a:pt x="25" y="0"/>
                  </a:lnTo>
                  <a:lnTo>
                    <a:pt x="36" y="7"/>
                  </a:lnTo>
                  <a:lnTo>
                    <a:pt x="40"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28" name="Freeform 136"/>
            <p:cNvSpPr>
              <a:spLocks/>
            </p:cNvSpPr>
            <p:nvPr/>
          </p:nvSpPr>
          <p:spPr bwMode="auto">
            <a:xfrm>
              <a:off x="3685" y="3061"/>
              <a:ext cx="39" cy="38"/>
            </a:xfrm>
            <a:custGeom>
              <a:avLst/>
              <a:gdLst>
                <a:gd name="T0" fmla="*/ 39 w 39"/>
                <a:gd name="T1" fmla="*/ 19 h 38"/>
                <a:gd name="T2" fmla="*/ 36 w 39"/>
                <a:gd name="T3" fmla="*/ 32 h 38"/>
                <a:gd name="T4" fmla="*/ 26 w 39"/>
                <a:gd name="T5" fmla="*/ 38 h 38"/>
                <a:gd name="T6" fmla="*/ 13 w 39"/>
                <a:gd name="T7" fmla="*/ 38 h 38"/>
                <a:gd name="T8" fmla="*/ 2 w 39"/>
                <a:gd name="T9" fmla="*/ 32 h 38"/>
                <a:gd name="T10" fmla="*/ 0 w 39"/>
                <a:gd name="T11" fmla="*/ 19 h 38"/>
                <a:gd name="T12" fmla="*/ 2 w 39"/>
                <a:gd name="T13" fmla="*/ 8 h 38"/>
                <a:gd name="T14" fmla="*/ 13 w 39"/>
                <a:gd name="T15" fmla="*/ 0 h 38"/>
                <a:gd name="T16" fmla="*/ 26 w 39"/>
                <a:gd name="T17" fmla="*/ 0 h 38"/>
                <a:gd name="T18" fmla="*/ 36 w 39"/>
                <a:gd name="T19" fmla="*/ 8 h 38"/>
                <a:gd name="T20" fmla="*/ 39 w 39"/>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39" y="19"/>
                  </a:moveTo>
                  <a:lnTo>
                    <a:pt x="36" y="32"/>
                  </a:lnTo>
                  <a:lnTo>
                    <a:pt x="26" y="38"/>
                  </a:lnTo>
                  <a:lnTo>
                    <a:pt x="13" y="38"/>
                  </a:lnTo>
                  <a:lnTo>
                    <a:pt x="2" y="32"/>
                  </a:lnTo>
                  <a:lnTo>
                    <a:pt x="0" y="19"/>
                  </a:lnTo>
                  <a:lnTo>
                    <a:pt x="2" y="8"/>
                  </a:lnTo>
                  <a:lnTo>
                    <a:pt x="13" y="0"/>
                  </a:lnTo>
                  <a:lnTo>
                    <a:pt x="26" y="0"/>
                  </a:lnTo>
                  <a:lnTo>
                    <a:pt x="36" y="8"/>
                  </a:lnTo>
                  <a:lnTo>
                    <a:pt x="39"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29" name="Freeform 137"/>
            <p:cNvSpPr>
              <a:spLocks/>
            </p:cNvSpPr>
            <p:nvPr/>
          </p:nvSpPr>
          <p:spPr bwMode="auto">
            <a:xfrm>
              <a:off x="3745" y="3101"/>
              <a:ext cx="41" cy="39"/>
            </a:xfrm>
            <a:custGeom>
              <a:avLst/>
              <a:gdLst>
                <a:gd name="T0" fmla="*/ 41 w 41"/>
                <a:gd name="T1" fmla="*/ 20 h 39"/>
                <a:gd name="T2" fmla="*/ 36 w 41"/>
                <a:gd name="T3" fmla="*/ 32 h 39"/>
                <a:gd name="T4" fmla="*/ 26 w 41"/>
                <a:gd name="T5" fmla="*/ 39 h 39"/>
                <a:gd name="T6" fmla="*/ 13 w 41"/>
                <a:gd name="T7" fmla="*/ 39 h 39"/>
                <a:gd name="T8" fmla="*/ 4 w 41"/>
                <a:gd name="T9" fmla="*/ 32 h 39"/>
                <a:gd name="T10" fmla="*/ 0 w 41"/>
                <a:gd name="T11" fmla="*/ 20 h 39"/>
                <a:gd name="T12" fmla="*/ 4 w 41"/>
                <a:gd name="T13" fmla="*/ 9 h 39"/>
                <a:gd name="T14" fmla="*/ 13 w 41"/>
                <a:gd name="T15" fmla="*/ 0 h 39"/>
                <a:gd name="T16" fmla="*/ 26 w 41"/>
                <a:gd name="T17" fmla="*/ 0 h 39"/>
                <a:gd name="T18" fmla="*/ 36 w 41"/>
                <a:gd name="T19" fmla="*/ 9 h 39"/>
                <a:gd name="T20" fmla="*/ 41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41" y="20"/>
                  </a:moveTo>
                  <a:lnTo>
                    <a:pt x="36" y="32"/>
                  </a:lnTo>
                  <a:lnTo>
                    <a:pt x="26" y="39"/>
                  </a:lnTo>
                  <a:lnTo>
                    <a:pt x="13" y="39"/>
                  </a:lnTo>
                  <a:lnTo>
                    <a:pt x="4" y="32"/>
                  </a:lnTo>
                  <a:lnTo>
                    <a:pt x="0" y="20"/>
                  </a:lnTo>
                  <a:lnTo>
                    <a:pt x="4" y="9"/>
                  </a:lnTo>
                  <a:lnTo>
                    <a:pt x="13" y="0"/>
                  </a:lnTo>
                  <a:lnTo>
                    <a:pt x="26" y="0"/>
                  </a:lnTo>
                  <a:lnTo>
                    <a:pt x="36" y="9"/>
                  </a:lnTo>
                  <a:lnTo>
                    <a:pt x="41"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30" name="Freeform 138"/>
            <p:cNvSpPr>
              <a:spLocks/>
            </p:cNvSpPr>
            <p:nvPr/>
          </p:nvSpPr>
          <p:spPr bwMode="auto">
            <a:xfrm>
              <a:off x="3685" y="2941"/>
              <a:ext cx="39" cy="38"/>
            </a:xfrm>
            <a:custGeom>
              <a:avLst/>
              <a:gdLst>
                <a:gd name="T0" fmla="*/ 39 w 39"/>
                <a:gd name="T1" fmla="*/ 19 h 38"/>
                <a:gd name="T2" fmla="*/ 36 w 39"/>
                <a:gd name="T3" fmla="*/ 32 h 38"/>
                <a:gd name="T4" fmla="*/ 26 w 39"/>
                <a:gd name="T5" fmla="*/ 38 h 38"/>
                <a:gd name="T6" fmla="*/ 13 w 39"/>
                <a:gd name="T7" fmla="*/ 38 h 38"/>
                <a:gd name="T8" fmla="*/ 2 w 39"/>
                <a:gd name="T9" fmla="*/ 32 h 38"/>
                <a:gd name="T10" fmla="*/ 0 w 39"/>
                <a:gd name="T11" fmla="*/ 19 h 38"/>
                <a:gd name="T12" fmla="*/ 2 w 39"/>
                <a:gd name="T13" fmla="*/ 8 h 38"/>
                <a:gd name="T14" fmla="*/ 13 w 39"/>
                <a:gd name="T15" fmla="*/ 0 h 38"/>
                <a:gd name="T16" fmla="*/ 26 w 39"/>
                <a:gd name="T17" fmla="*/ 0 h 38"/>
                <a:gd name="T18" fmla="*/ 36 w 39"/>
                <a:gd name="T19" fmla="*/ 8 h 38"/>
                <a:gd name="T20" fmla="*/ 39 w 39"/>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39" y="19"/>
                  </a:moveTo>
                  <a:lnTo>
                    <a:pt x="36" y="32"/>
                  </a:lnTo>
                  <a:lnTo>
                    <a:pt x="26" y="38"/>
                  </a:lnTo>
                  <a:lnTo>
                    <a:pt x="13" y="38"/>
                  </a:lnTo>
                  <a:lnTo>
                    <a:pt x="2" y="32"/>
                  </a:lnTo>
                  <a:lnTo>
                    <a:pt x="0" y="19"/>
                  </a:lnTo>
                  <a:lnTo>
                    <a:pt x="2" y="8"/>
                  </a:lnTo>
                  <a:lnTo>
                    <a:pt x="13" y="0"/>
                  </a:lnTo>
                  <a:lnTo>
                    <a:pt x="26" y="0"/>
                  </a:lnTo>
                  <a:lnTo>
                    <a:pt x="36" y="8"/>
                  </a:lnTo>
                  <a:lnTo>
                    <a:pt x="39"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31" name="Freeform 139"/>
            <p:cNvSpPr>
              <a:spLocks/>
            </p:cNvSpPr>
            <p:nvPr/>
          </p:nvSpPr>
          <p:spPr bwMode="auto">
            <a:xfrm>
              <a:off x="3685" y="3001"/>
              <a:ext cx="39" cy="38"/>
            </a:xfrm>
            <a:custGeom>
              <a:avLst/>
              <a:gdLst>
                <a:gd name="T0" fmla="*/ 39 w 39"/>
                <a:gd name="T1" fmla="*/ 19 h 38"/>
                <a:gd name="T2" fmla="*/ 36 w 39"/>
                <a:gd name="T3" fmla="*/ 32 h 38"/>
                <a:gd name="T4" fmla="*/ 26 w 39"/>
                <a:gd name="T5" fmla="*/ 38 h 38"/>
                <a:gd name="T6" fmla="*/ 13 w 39"/>
                <a:gd name="T7" fmla="*/ 38 h 38"/>
                <a:gd name="T8" fmla="*/ 2 w 39"/>
                <a:gd name="T9" fmla="*/ 32 h 38"/>
                <a:gd name="T10" fmla="*/ 0 w 39"/>
                <a:gd name="T11" fmla="*/ 19 h 38"/>
                <a:gd name="T12" fmla="*/ 2 w 39"/>
                <a:gd name="T13" fmla="*/ 8 h 38"/>
                <a:gd name="T14" fmla="*/ 13 w 39"/>
                <a:gd name="T15" fmla="*/ 0 h 38"/>
                <a:gd name="T16" fmla="*/ 26 w 39"/>
                <a:gd name="T17" fmla="*/ 0 h 38"/>
                <a:gd name="T18" fmla="*/ 36 w 39"/>
                <a:gd name="T19" fmla="*/ 8 h 38"/>
                <a:gd name="T20" fmla="*/ 39 w 39"/>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39" y="19"/>
                  </a:moveTo>
                  <a:lnTo>
                    <a:pt x="36" y="32"/>
                  </a:lnTo>
                  <a:lnTo>
                    <a:pt x="26" y="38"/>
                  </a:lnTo>
                  <a:lnTo>
                    <a:pt x="13" y="38"/>
                  </a:lnTo>
                  <a:lnTo>
                    <a:pt x="2" y="32"/>
                  </a:lnTo>
                  <a:lnTo>
                    <a:pt x="0" y="19"/>
                  </a:lnTo>
                  <a:lnTo>
                    <a:pt x="2" y="8"/>
                  </a:lnTo>
                  <a:lnTo>
                    <a:pt x="13" y="0"/>
                  </a:lnTo>
                  <a:lnTo>
                    <a:pt x="26" y="0"/>
                  </a:lnTo>
                  <a:lnTo>
                    <a:pt x="36" y="8"/>
                  </a:lnTo>
                  <a:lnTo>
                    <a:pt x="39"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32" name="Freeform 140"/>
            <p:cNvSpPr>
              <a:spLocks/>
            </p:cNvSpPr>
            <p:nvPr/>
          </p:nvSpPr>
          <p:spPr bwMode="auto">
            <a:xfrm>
              <a:off x="3764" y="3022"/>
              <a:ext cx="41" cy="36"/>
            </a:xfrm>
            <a:custGeom>
              <a:avLst/>
              <a:gdLst>
                <a:gd name="T0" fmla="*/ 41 w 41"/>
                <a:gd name="T1" fmla="*/ 19 h 36"/>
                <a:gd name="T2" fmla="*/ 37 w 41"/>
                <a:gd name="T3" fmla="*/ 30 h 36"/>
                <a:gd name="T4" fmla="*/ 26 w 41"/>
                <a:gd name="T5" fmla="*/ 36 h 36"/>
                <a:gd name="T6" fmla="*/ 15 w 41"/>
                <a:gd name="T7" fmla="*/ 36 h 36"/>
                <a:gd name="T8" fmla="*/ 4 w 41"/>
                <a:gd name="T9" fmla="*/ 30 h 36"/>
                <a:gd name="T10" fmla="*/ 0 w 41"/>
                <a:gd name="T11" fmla="*/ 19 h 36"/>
                <a:gd name="T12" fmla="*/ 4 w 41"/>
                <a:gd name="T13" fmla="*/ 6 h 36"/>
                <a:gd name="T14" fmla="*/ 15 w 41"/>
                <a:gd name="T15" fmla="*/ 0 h 36"/>
                <a:gd name="T16" fmla="*/ 26 w 41"/>
                <a:gd name="T17" fmla="*/ 0 h 36"/>
                <a:gd name="T18" fmla="*/ 37 w 41"/>
                <a:gd name="T19" fmla="*/ 6 h 36"/>
                <a:gd name="T20" fmla="*/ 41 w 41"/>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6"/>
                <a:gd name="T35" fmla="*/ 41 w 41"/>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6">
                  <a:moveTo>
                    <a:pt x="41" y="19"/>
                  </a:moveTo>
                  <a:lnTo>
                    <a:pt x="37" y="30"/>
                  </a:lnTo>
                  <a:lnTo>
                    <a:pt x="26" y="36"/>
                  </a:lnTo>
                  <a:lnTo>
                    <a:pt x="15" y="36"/>
                  </a:lnTo>
                  <a:lnTo>
                    <a:pt x="4" y="30"/>
                  </a:lnTo>
                  <a:lnTo>
                    <a:pt x="0" y="19"/>
                  </a:lnTo>
                  <a:lnTo>
                    <a:pt x="4" y="6"/>
                  </a:lnTo>
                  <a:lnTo>
                    <a:pt x="15" y="0"/>
                  </a:lnTo>
                  <a:lnTo>
                    <a:pt x="26" y="0"/>
                  </a:lnTo>
                  <a:lnTo>
                    <a:pt x="37" y="6"/>
                  </a:lnTo>
                  <a:lnTo>
                    <a:pt x="41"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33" name="Freeform 141"/>
            <p:cNvSpPr>
              <a:spLocks/>
            </p:cNvSpPr>
            <p:nvPr/>
          </p:nvSpPr>
          <p:spPr bwMode="auto">
            <a:xfrm>
              <a:off x="3685" y="3161"/>
              <a:ext cx="39" cy="39"/>
            </a:xfrm>
            <a:custGeom>
              <a:avLst/>
              <a:gdLst>
                <a:gd name="T0" fmla="*/ 39 w 39"/>
                <a:gd name="T1" fmla="*/ 20 h 39"/>
                <a:gd name="T2" fmla="*/ 36 w 39"/>
                <a:gd name="T3" fmla="*/ 32 h 39"/>
                <a:gd name="T4" fmla="*/ 26 w 39"/>
                <a:gd name="T5" fmla="*/ 39 h 39"/>
                <a:gd name="T6" fmla="*/ 13 w 39"/>
                <a:gd name="T7" fmla="*/ 39 h 39"/>
                <a:gd name="T8" fmla="*/ 2 w 39"/>
                <a:gd name="T9" fmla="*/ 32 h 39"/>
                <a:gd name="T10" fmla="*/ 0 w 39"/>
                <a:gd name="T11" fmla="*/ 20 h 39"/>
                <a:gd name="T12" fmla="*/ 2 w 39"/>
                <a:gd name="T13" fmla="*/ 9 h 39"/>
                <a:gd name="T14" fmla="*/ 13 w 39"/>
                <a:gd name="T15" fmla="*/ 0 h 39"/>
                <a:gd name="T16" fmla="*/ 26 w 39"/>
                <a:gd name="T17" fmla="*/ 0 h 39"/>
                <a:gd name="T18" fmla="*/ 36 w 39"/>
                <a:gd name="T19" fmla="*/ 9 h 39"/>
                <a:gd name="T20" fmla="*/ 39 w 39"/>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9"/>
                <a:gd name="T35" fmla="*/ 39 w 39"/>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9">
                  <a:moveTo>
                    <a:pt x="39" y="20"/>
                  </a:moveTo>
                  <a:lnTo>
                    <a:pt x="36" y="32"/>
                  </a:lnTo>
                  <a:lnTo>
                    <a:pt x="26" y="39"/>
                  </a:lnTo>
                  <a:lnTo>
                    <a:pt x="13" y="39"/>
                  </a:lnTo>
                  <a:lnTo>
                    <a:pt x="2" y="32"/>
                  </a:lnTo>
                  <a:lnTo>
                    <a:pt x="0" y="20"/>
                  </a:lnTo>
                  <a:lnTo>
                    <a:pt x="2" y="9"/>
                  </a:lnTo>
                  <a:lnTo>
                    <a:pt x="13" y="0"/>
                  </a:lnTo>
                  <a:lnTo>
                    <a:pt x="26" y="0"/>
                  </a:lnTo>
                  <a:lnTo>
                    <a:pt x="36" y="9"/>
                  </a:lnTo>
                  <a:lnTo>
                    <a:pt x="39"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34" name="Freeform 142"/>
            <p:cNvSpPr>
              <a:spLocks/>
            </p:cNvSpPr>
            <p:nvPr/>
          </p:nvSpPr>
          <p:spPr bwMode="auto">
            <a:xfrm>
              <a:off x="3805" y="3082"/>
              <a:ext cx="41" cy="39"/>
            </a:xfrm>
            <a:custGeom>
              <a:avLst/>
              <a:gdLst>
                <a:gd name="T0" fmla="*/ 41 w 41"/>
                <a:gd name="T1" fmla="*/ 19 h 39"/>
                <a:gd name="T2" fmla="*/ 36 w 41"/>
                <a:gd name="T3" fmla="*/ 30 h 39"/>
                <a:gd name="T4" fmla="*/ 26 w 41"/>
                <a:gd name="T5" fmla="*/ 39 h 39"/>
                <a:gd name="T6" fmla="*/ 13 w 41"/>
                <a:gd name="T7" fmla="*/ 39 h 39"/>
                <a:gd name="T8" fmla="*/ 4 w 41"/>
                <a:gd name="T9" fmla="*/ 30 h 39"/>
                <a:gd name="T10" fmla="*/ 0 w 41"/>
                <a:gd name="T11" fmla="*/ 19 h 39"/>
                <a:gd name="T12" fmla="*/ 4 w 41"/>
                <a:gd name="T13" fmla="*/ 6 h 39"/>
                <a:gd name="T14" fmla="*/ 13 w 41"/>
                <a:gd name="T15" fmla="*/ 0 h 39"/>
                <a:gd name="T16" fmla="*/ 26 w 41"/>
                <a:gd name="T17" fmla="*/ 0 h 39"/>
                <a:gd name="T18" fmla="*/ 36 w 41"/>
                <a:gd name="T19" fmla="*/ 6 h 39"/>
                <a:gd name="T20" fmla="*/ 41 w 41"/>
                <a:gd name="T21" fmla="*/ 1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41" y="19"/>
                  </a:moveTo>
                  <a:lnTo>
                    <a:pt x="36" y="30"/>
                  </a:lnTo>
                  <a:lnTo>
                    <a:pt x="26" y="39"/>
                  </a:lnTo>
                  <a:lnTo>
                    <a:pt x="13" y="39"/>
                  </a:lnTo>
                  <a:lnTo>
                    <a:pt x="4" y="30"/>
                  </a:lnTo>
                  <a:lnTo>
                    <a:pt x="0" y="19"/>
                  </a:lnTo>
                  <a:lnTo>
                    <a:pt x="4" y="6"/>
                  </a:lnTo>
                  <a:lnTo>
                    <a:pt x="13" y="0"/>
                  </a:lnTo>
                  <a:lnTo>
                    <a:pt x="26" y="0"/>
                  </a:lnTo>
                  <a:lnTo>
                    <a:pt x="36" y="6"/>
                  </a:lnTo>
                  <a:lnTo>
                    <a:pt x="41"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35" name="Freeform 143"/>
            <p:cNvSpPr>
              <a:spLocks/>
            </p:cNvSpPr>
            <p:nvPr/>
          </p:nvSpPr>
          <p:spPr bwMode="auto">
            <a:xfrm>
              <a:off x="3805" y="3221"/>
              <a:ext cx="41" cy="39"/>
            </a:xfrm>
            <a:custGeom>
              <a:avLst/>
              <a:gdLst>
                <a:gd name="T0" fmla="*/ 41 w 41"/>
                <a:gd name="T1" fmla="*/ 20 h 39"/>
                <a:gd name="T2" fmla="*/ 36 w 41"/>
                <a:gd name="T3" fmla="*/ 32 h 39"/>
                <a:gd name="T4" fmla="*/ 26 w 41"/>
                <a:gd name="T5" fmla="*/ 39 h 39"/>
                <a:gd name="T6" fmla="*/ 13 w 41"/>
                <a:gd name="T7" fmla="*/ 39 h 39"/>
                <a:gd name="T8" fmla="*/ 4 w 41"/>
                <a:gd name="T9" fmla="*/ 32 h 39"/>
                <a:gd name="T10" fmla="*/ 0 w 41"/>
                <a:gd name="T11" fmla="*/ 20 h 39"/>
                <a:gd name="T12" fmla="*/ 4 w 41"/>
                <a:gd name="T13" fmla="*/ 9 h 39"/>
                <a:gd name="T14" fmla="*/ 13 w 41"/>
                <a:gd name="T15" fmla="*/ 0 h 39"/>
                <a:gd name="T16" fmla="*/ 26 w 41"/>
                <a:gd name="T17" fmla="*/ 0 h 39"/>
                <a:gd name="T18" fmla="*/ 36 w 41"/>
                <a:gd name="T19" fmla="*/ 9 h 39"/>
                <a:gd name="T20" fmla="*/ 41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41" y="20"/>
                  </a:moveTo>
                  <a:lnTo>
                    <a:pt x="36" y="32"/>
                  </a:lnTo>
                  <a:lnTo>
                    <a:pt x="26" y="39"/>
                  </a:lnTo>
                  <a:lnTo>
                    <a:pt x="13" y="39"/>
                  </a:lnTo>
                  <a:lnTo>
                    <a:pt x="4" y="32"/>
                  </a:lnTo>
                  <a:lnTo>
                    <a:pt x="0" y="20"/>
                  </a:lnTo>
                  <a:lnTo>
                    <a:pt x="4" y="9"/>
                  </a:lnTo>
                  <a:lnTo>
                    <a:pt x="13" y="0"/>
                  </a:lnTo>
                  <a:lnTo>
                    <a:pt x="26" y="0"/>
                  </a:lnTo>
                  <a:lnTo>
                    <a:pt x="36" y="9"/>
                  </a:lnTo>
                  <a:lnTo>
                    <a:pt x="41"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36" name="Freeform 144"/>
            <p:cNvSpPr>
              <a:spLocks/>
            </p:cNvSpPr>
            <p:nvPr/>
          </p:nvSpPr>
          <p:spPr bwMode="auto">
            <a:xfrm>
              <a:off x="3644" y="3082"/>
              <a:ext cx="41" cy="39"/>
            </a:xfrm>
            <a:custGeom>
              <a:avLst/>
              <a:gdLst>
                <a:gd name="T0" fmla="*/ 41 w 41"/>
                <a:gd name="T1" fmla="*/ 19 h 39"/>
                <a:gd name="T2" fmla="*/ 37 w 41"/>
                <a:gd name="T3" fmla="*/ 30 h 39"/>
                <a:gd name="T4" fmla="*/ 26 w 41"/>
                <a:gd name="T5" fmla="*/ 39 h 39"/>
                <a:gd name="T6" fmla="*/ 13 w 41"/>
                <a:gd name="T7" fmla="*/ 39 h 39"/>
                <a:gd name="T8" fmla="*/ 5 w 41"/>
                <a:gd name="T9" fmla="*/ 30 h 39"/>
                <a:gd name="T10" fmla="*/ 0 w 41"/>
                <a:gd name="T11" fmla="*/ 19 h 39"/>
                <a:gd name="T12" fmla="*/ 5 w 41"/>
                <a:gd name="T13" fmla="*/ 6 h 39"/>
                <a:gd name="T14" fmla="*/ 13 w 41"/>
                <a:gd name="T15" fmla="*/ 0 h 39"/>
                <a:gd name="T16" fmla="*/ 26 w 41"/>
                <a:gd name="T17" fmla="*/ 0 h 39"/>
                <a:gd name="T18" fmla="*/ 37 w 41"/>
                <a:gd name="T19" fmla="*/ 6 h 39"/>
                <a:gd name="T20" fmla="*/ 41 w 41"/>
                <a:gd name="T21" fmla="*/ 1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41" y="19"/>
                  </a:moveTo>
                  <a:lnTo>
                    <a:pt x="37" y="30"/>
                  </a:lnTo>
                  <a:lnTo>
                    <a:pt x="26" y="39"/>
                  </a:lnTo>
                  <a:lnTo>
                    <a:pt x="13" y="39"/>
                  </a:lnTo>
                  <a:lnTo>
                    <a:pt x="5" y="30"/>
                  </a:lnTo>
                  <a:lnTo>
                    <a:pt x="0" y="19"/>
                  </a:lnTo>
                  <a:lnTo>
                    <a:pt x="5" y="6"/>
                  </a:lnTo>
                  <a:lnTo>
                    <a:pt x="13" y="0"/>
                  </a:lnTo>
                  <a:lnTo>
                    <a:pt x="26" y="0"/>
                  </a:lnTo>
                  <a:lnTo>
                    <a:pt x="37" y="6"/>
                  </a:lnTo>
                  <a:lnTo>
                    <a:pt x="41"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37" name="Freeform 145"/>
            <p:cNvSpPr>
              <a:spLocks/>
            </p:cNvSpPr>
            <p:nvPr/>
          </p:nvSpPr>
          <p:spPr bwMode="auto">
            <a:xfrm>
              <a:off x="3524" y="3001"/>
              <a:ext cx="39" cy="38"/>
            </a:xfrm>
            <a:custGeom>
              <a:avLst/>
              <a:gdLst>
                <a:gd name="T0" fmla="*/ 39 w 39"/>
                <a:gd name="T1" fmla="*/ 19 h 38"/>
                <a:gd name="T2" fmla="*/ 37 w 39"/>
                <a:gd name="T3" fmla="*/ 32 h 38"/>
                <a:gd name="T4" fmla="*/ 26 w 39"/>
                <a:gd name="T5" fmla="*/ 38 h 38"/>
                <a:gd name="T6" fmla="*/ 13 w 39"/>
                <a:gd name="T7" fmla="*/ 38 h 38"/>
                <a:gd name="T8" fmla="*/ 3 w 39"/>
                <a:gd name="T9" fmla="*/ 32 h 38"/>
                <a:gd name="T10" fmla="*/ 0 w 39"/>
                <a:gd name="T11" fmla="*/ 19 h 38"/>
                <a:gd name="T12" fmla="*/ 3 w 39"/>
                <a:gd name="T13" fmla="*/ 8 h 38"/>
                <a:gd name="T14" fmla="*/ 13 w 39"/>
                <a:gd name="T15" fmla="*/ 0 h 38"/>
                <a:gd name="T16" fmla="*/ 26 w 39"/>
                <a:gd name="T17" fmla="*/ 0 h 38"/>
                <a:gd name="T18" fmla="*/ 37 w 39"/>
                <a:gd name="T19" fmla="*/ 8 h 38"/>
                <a:gd name="T20" fmla="*/ 39 w 39"/>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39" y="19"/>
                  </a:moveTo>
                  <a:lnTo>
                    <a:pt x="37" y="32"/>
                  </a:lnTo>
                  <a:lnTo>
                    <a:pt x="26" y="38"/>
                  </a:lnTo>
                  <a:lnTo>
                    <a:pt x="13" y="38"/>
                  </a:lnTo>
                  <a:lnTo>
                    <a:pt x="3" y="32"/>
                  </a:lnTo>
                  <a:lnTo>
                    <a:pt x="0" y="19"/>
                  </a:lnTo>
                  <a:lnTo>
                    <a:pt x="3" y="8"/>
                  </a:lnTo>
                  <a:lnTo>
                    <a:pt x="13" y="0"/>
                  </a:lnTo>
                  <a:lnTo>
                    <a:pt x="26" y="0"/>
                  </a:lnTo>
                  <a:lnTo>
                    <a:pt x="37" y="8"/>
                  </a:lnTo>
                  <a:lnTo>
                    <a:pt x="39"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38" name="Freeform 146"/>
            <p:cNvSpPr>
              <a:spLocks/>
            </p:cNvSpPr>
            <p:nvPr/>
          </p:nvSpPr>
          <p:spPr bwMode="auto">
            <a:xfrm>
              <a:off x="3805" y="2941"/>
              <a:ext cx="41" cy="38"/>
            </a:xfrm>
            <a:custGeom>
              <a:avLst/>
              <a:gdLst>
                <a:gd name="T0" fmla="*/ 41 w 41"/>
                <a:gd name="T1" fmla="*/ 19 h 38"/>
                <a:gd name="T2" fmla="*/ 36 w 41"/>
                <a:gd name="T3" fmla="*/ 32 h 38"/>
                <a:gd name="T4" fmla="*/ 26 w 41"/>
                <a:gd name="T5" fmla="*/ 38 h 38"/>
                <a:gd name="T6" fmla="*/ 13 w 41"/>
                <a:gd name="T7" fmla="*/ 38 h 38"/>
                <a:gd name="T8" fmla="*/ 4 w 41"/>
                <a:gd name="T9" fmla="*/ 32 h 38"/>
                <a:gd name="T10" fmla="*/ 0 w 41"/>
                <a:gd name="T11" fmla="*/ 19 h 38"/>
                <a:gd name="T12" fmla="*/ 4 w 41"/>
                <a:gd name="T13" fmla="*/ 8 h 38"/>
                <a:gd name="T14" fmla="*/ 13 w 41"/>
                <a:gd name="T15" fmla="*/ 0 h 38"/>
                <a:gd name="T16" fmla="*/ 26 w 41"/>
                <a:gd name="T17" fmla="*/ 0 h 38"/>
                <a:gd name="T18" fmla="*/ 36 w 41"/>
                <a:gd name="T19" fmla="*/ 8 h 38"/>
                <a:gd name="T20" fmla="*/ 41 w 41"/>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8"/>
                <a:gd name="T35" fmla="*/ 41 w 41"/>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8">
                  <a:moveTo>
                    <a:pt x="41" y="19"/>
                  </a:moveTo>
                  <a:lnTo>
                    <a:pt x="36" y="32"/>
                  </a:lnTo>
                  <a:lnTo>
                    <a:pt x="26" y="38"/>
                  </a:lnTo>
                  <a:lnTo>
                    <a:pt x="13" y="38"/>
                  </a:lnTo>
                  <a:lnTo>
                    <a:pt x="4" y="32"/>
                  </a:lnTo>
                  <a:lnTo>
                    <a:pt x="0" y="19"/>
                  </a:lnTo>
                  <a:lnTo>
                    <a:pt x="4" y="8"/>
                  </a:lnTo>
                  <a:lnTo>
                    <a:pt x="13" y="0"/>
                  </a:lnTo>
                  <a:lnTo>
                    <a:pt x="26" y="0"/>
                  </a:lnTo>
                  <a:lnTo>
                    <a:pt x="36" y="8"/>
                  </a:lnTo>
                  <a:lnTo>
                    <a:pt x="41"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39" name="Freeform 147"/>
            <p:cNvSpPr>
              <a:spLocks/>
            </p:cNvSpPr>
            <p:nvPr/>
          </p:nvSpPr>
          <p:spPr bwMode="auto">
            <a:xfrm>
              <a:off x="3524" y="3183"/>
              <a:ext cx="39" cy="36"/>
            </a:xfrm>
            <a:custGeom>
              <a:avLst/>
              <a:gdLst>
                <a:gd name="T0" fmla="*/ 39 w 39"/>
                <a:gd name="T1" fmla="*/ 19 h 36"/>
                <a:gd name="T2" fmla="*/ 37 w 39"/>
                <a:gd name="T3" fmla="*/ 30 h 36"/>
                <a:gd name="T4" fmla="*/ 26 w 39"/>
                <a:gd name="T5" fmla="*/ 36 h 36"/>
                <a:gd name="T6" fmla="*/ 13 w 39"/>
                <a:gd name="T7" fmla="*/ 36 h 36"/>
                <a:gd name="T8" fmla="*/ 3 w 39"/>
                <a:gd name="T9" fmla="*/ 30 h 36"/>
                <a:gd name="T10" fmla="*/ 0 w 39"/>
                <a:gd name="T11" fmla="*/ 19 h 36"/>
                <a:gd name="T12" fmla="*/ 3 w 39"/>
                <a:gd name="T13" fmla="*/ 6 h 36"/>
                <a:gd name="T14" fmla="*/ 13 w 39"/>
                <a:gd name="T15" fmla="*/ 0 h 36"/>
                <a:gd name="T16" fmla="*/ 26 w 39"/>
                <a:gd name="T17" fmla="*/ 0 h 36"/>
                <a:gd name="T18" fmla="*/ 37 w 39"/>
                <a:gd name="T19" fmla="*/ 6 h 36"/>
                <a:gd name="T20" fmla="*/ 39 w 39"/>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6"/>
                <a:gd name="T35" fmla="*/ 39 w 39"/>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6">
                  <a:moveTo>
                    <a:pt x="39" y="19"/>
                  </a:moveTo>
                  <a:lnTo>
                    <a:pt x="37" y="30"/>
                  </a:lnTo>
                  <a:lnTo>
                    <a:pt x="26" y="36"/>
                  </a:lnTo>
                  <a:lnTo>
                    <a:pt x="13" y="36"/>
                  </a:lnTo>
                  <a:lnTo>
                    <a:pt x="3" y="30"/>
                  </a:lnTo>
                  <a:lnTo>
                    <a:pt x="0" y="19"/>
                  </a:lnTo>
                  <a:lnTo>
                    <a:pt x="3" y="6"/>
                  </a:lnTo>
                  <a:lnTo>
                    <a:pt x="13" y="0"/>
                  </a:lnTo>
                  <a:lnTo>
                    <a:pt x="26" y="0"/>
                  </a:lnTo>
                  <a:lnTo>
                    <a:pt x="37" y="6"/>
                  </a:lnTo>
                  <a:lnTo>
                    <a:pt x="39"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40" name="Freeform 148"/>
            <p:cNvSpPr>
              <a:spLocks/>
            </p:cNvSpPr>
            <p:nvPr/>
          </p:nvSpPr>
          <p:spPr bwMode="auto">
            <a:xfrm>
              <a:off x="3524" y="3101"/>
              <a:ext cx="39" cy="39"/>
            </a:xfrm>
            <a:custGeom>
              <a:avLst/>
              <a:gdLst>
                <a:gd name="T0" fmla="*/ 39 w 39"/>
                <a:gd name="T1" fmla="*/ 20 h 39"/>
                <a:gd name="T2" fmla="*/ 37 w 39"/>
                <a:gd name="T3" fmla="*/ 32 h 39"/>
                <a:gd name="T4" fmla="*/ 26 w 39"/>
                <a:gd name="T5" fmla="*/ 39 h 39"/>
                <a:gd name="T6" fmla="*/ 13 w 39"/>
                <a:gd name="T7" fmla="*/ 39 h 39"/>
                <a:gd name="T8" fmla="*/ 3 w 39"/>
                <a:gd name="T9" fmla="*/ 32 h 39"/>
                <a:gd name="T10" fmla="*/ 0 w 39"/>
                <a:gd name="T11" fmla="*/ 20 h 39"/>
                <a:gd name="T12" fmla="*/ 3 w 39"/>
                <a:gd name="T13" fmla="*/ 9 h 39"/>
                <a:gd name="T14" fmla="*/ 13 w 39"/>
                <a:gd name="T15" fmla="*/ 0 h 39"/>
                <a:gd name="T16" fmla="*/ 26 w 39"/>
                <a:gd name="T17" fmla="*/ 0 h 39"/>
                <a:gd name="T18" fmla="*/ 37 w 39"/>
                <a:gd name="T19" fmla="*/ 9 h 39"/>
                <a:gd name="T20" fmla="*/ 39 w 39"/>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9"/>
                <a:gd name="T35" fmla="*/ 39 w 39"/>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9">
                  <a:moveTo>
                    <a:pt x="39" y="20"/>
                  </a:moveTo>
                  <a:lnTo>
                    <a:pt x="37" y="32"/>
                  </a:lnTo>
                  <a:lnTo>
                    <a:pt x="26" y="39"/>
                  </a:lnTo>
                  <a:lnTo>
                    <a:pt x="13" y="39"/>
                  </a:lnTo>
                  <a:lnTo>
                    <a:pt x="3" y="32"/>
                  </a:lnTo>
                  <a:lnTo>
                    <a:pt x="0" y="20"/>
                  </a:lnTo>
                  <a:lnTo>
                    <a:pt x="3" y="9"/>
                  </a:lnTo>
                  <a:lnTo>
                    <a:pt x="13" y="0"/>
                  </a:lnTo>
                  <a:lnTo>
                    <a:pt x="26" y="0"/>
                  </a:lnTo>
                  <a:lnTo>
                    <a:pt x="37" y="9"/>
                  </a:lnTo>
                  <a:lnTo>
                    <a:pt x="39"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41" name="Freeform 149"/>
            <p:cNvSpPr>
              <a:spLocks/>
            </p:cNvSpPr>
            <p:nvPr/>
          </p:nvSpPr>
          <p:spPr bwMode="auto">
            <a:xfrm>
              <a:off x="3764" y="3183"/>
              <a:ext cx="41" cy="36"/>
            </a:xfrm>
            <a:custGeom>
              <a:avLst/>
              <a:gdLst>
                <a:gd name="T0" fmla="*/ 41 w 41"/>
                <a:gd name="T1" fmla="*/ 19 h 36"/>
                <a:gd name="T2" fmla="*/ 37 w 41"/>
                <a:gd name="T3" fmla="*/ 30 h 36"/>
                <a:gd name="T4" fmla="*/ 26 w 41"/>
                <a:gd name="T5" fmla="*/ 36 h 36"/>
                <a:gd name="T6" fmla="*/ 15 w 41"/>
                <a:gd name="T7" fmla="*/ 36 h 36"/>
                <a:gd name="T8" fmla="*/ 4 w 41"/>
                <a:gd name="T9" fmla="*/ 30 h 36"/>
                <a:gd name="T10" fmla="*/ 0 w 41"/>
                <a:gd name="T11" fmla="*/ 19 h 36"/>
                <a:gd name="T12" fmla="*/ 4 w 41"/>
                <a:gd name="T13" fmla="*/ 6 h 36"/>
                <a:gd name="T14" fmla="*/ 15 w 41"/>
                <a:gd name="T15" fmla="*/ 0 h 36"/>
                <a:gd name="T16" fmla="*/ 26 w 41"/>
                <a:gd name="T17" fmla="*/ 0 h 36"/>
                <a:gd name="T18" fmla="*/ 37 w 41"/>
                <a:gd name="T19" fmla="*/ 6 h 36"/>
                <a:gd name="T20" fmla="*/ 41 w 41"/>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6"/>
                <a:gd name="T35" fmla="*/ 41 w 41"/>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6">
                  <a:moveTo>
                    <a:pt x="41" y="19"/>
                  </a:moveTo>
                  <a:lnTo>
                    <a:pt x="37" y="30"/>
                  </a:lnTo>
                  <a:lnTo>
                    <a:pt x="26" y="36"/>
                  </a:lnTo>
                  <a:lnTo>
                    <a:pt x="15" y="36"/>
                  </a:lnTo>
                  <a:lnTo>
                    <a:pt x="4" y="30"/>
                  </a:lnTo>
                  <a:lnTo>
                    <a:pt x="0" y="19"/>
                  </a:lnTo>
                  <a:lnTo>
                    <a:pt x="4" y="6"/>
                  </a:lnTo>
                  <a:lnTo>
                    <a:pt x="15" y="0"/>
                  </a:lnTo>
                  <a:lnTo>
                    <a:pt x="26" y="0"/>
                  </a:lnTo>
                  <a:lnTo>
                    <a:pt x="37" y="6"/>
                  </a:lnTo>
                  <a:lnTo>
                    <a:pt x="41"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42" name="Freeform 150"/>
            <p:cNvSpPr>
              <a:spLocks/>
            </p:cNvSpPr>
            <p:nvPr/>
          </p:nvSpPr>
          <p:spPr bwMode="auto">
            <a:xfrm>
              <a:off x="3563" y="3061"/>
              <a:ext cx="41" cy="38"/>
            </a:xfrm>
            <a:custGeom>
              <a:avLst/>
              <a:gdLst>
                <a:gd name="T0" fmla="*/ 41 w 41"/>
                <a:gd name="T1" fmla="*/ 19 h 38"/>
                <a:gd name="T2" fmla="*/ 36 w 41"/>
                <a:gd name="T3" fmla="*/ 32 h 38"/>
                <a:gd name="T4" fmla="*/ 28 w 41"/>
                <a:gd name="T5" fmla="*/ 38 h 38"/>
                <a:gd name="T6" fmla="*/ 15 w 41"/>
                <a:gd name="T7" fmla="*/ 38 h 38"/>
                <a:gd name="T8" fmla="*/ 4 w 41"/>
                <a:gd name="T9" fmla="*/ 32 h 38"/>
                <a:gd name="T10" fmla="*/ 0 w 41"/>
                <a:gd name="T11" fmla="*/ 19 h 38"/>
                <a:gd name="T12" fmla="*/ 4 w 41"/>
                <a:gd name="T13" fmla="*/ 8 h 38"/>
                <a:gd name="T14" fmla="*/ 15 w 41"/>
                <a:gd name="T15" fmla="*/ 0 h 38"/>
                <a:gd name="T16" fmla="*/ 28 w 41"/>
                <a:gd name="T17" fmla="*/ 0 h 38"/>
                <a:gd name="T18" fmla="*/ 36 w 41"/>
                <a:gd name="T19" fmla="*/ 8 h 38"/>
                <a:gd name="T20" fmla="*/ 41 w 41"/>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8"/>
                <a:gd name="T35" fmla="*/ 41 w 41"/>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8">
                  <a:moveTo>
                    <a:pt x="41" y="19"/>
                  </a:moveTo>
                  <a:lnTo>
                    <a:pt x="36" y="32"/>
                  </a:lnTo>
                  <a:lnTo>
                    <a:pt x="28" y="38"/>
                  </a:lnTo>
                  <a:lnTo>
                    <a:pt x="15" y="38"/>
                  </a:lnTo>
                  <a:lnTo>
                    <a:pt x="4" y="32"/>
                  </a:lnTo>
                  <a:lnTo>
                    <a:pt x="0" y="19"/>
                  </a:lnTo>
                  <a:lnTo>
                    <a:pt x="4" y="8"/>
                  </a:lnTo>
                  <a:lnTo>
                    <a:pt x="15" y="0"/>
                  </a:lnTo>
                  <a:lnTo>
                    <a:pt x="28" y="0"/>
                  </a:lnTo>
                  <a:lnTo>
                    <a:pt x="36" y="8"/>
                  </a:lnTo>
                  <a:lnTo>
                    <a:pt x="41"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43" name="Freeform 151"/>
            <p:cNvSpPr>
              <a:spLocks/>
            </p:cNvSpPr>
            <p:nvPr/>
          </p:nvSpPr>
          <p:spPr bwMode="auto">
            <a:xfrm>
              <a:off x="3584" y="3142"/>
              <a:ext cx="41" cy="39"/>
            </a:xfrm>
            <a:custGeom>
              <a:avLst/>
              <a:gdLst>
                <a:gd name="T0" fmla="*/ 41 w 41"/>
                <a:gd name="T1" fmla="*/ 19 h 39"/>
                <a:gd name="T2" fmla="*/ 37 w 41"/>
                <a:gd name="T3" fmla="*/ 30 h 39"/>
                <a:gd name="T4" fmla="*/ 26 w 41"/>
                <a:gd name="T5" fmla="*/ 39 h 39"/>
                <a:gd name="T6" fmla="*/ 13 w 41"/>
                <a:gd name="T7" fmla="*/ 39 h 39"/>
                <a:gd name="T8" fmla="*/ 5 w 41"/>
                <a:gd name="T9" fmla="*/ 30 h 39"/>
                <a:gd name="T10" fmla="*/ 0 w 41"/>
                <a:gd name="T11" fmla="*/ 19 h 39"/>
                <a:gd name="T12" fmla="*/ 5 w 41"/>
                <a:gd name="T13" fmla="*/ 6 h 39"/>
                <a:gd name="T14" fmla="*/ 13 w 41"/>
                <a:gd name="T15" fmla="*/ 0 h 39"/>
                <a:gd name="T16" fmla="*/ 26 w 41"/>
                <a:gd name="T17" fmla="*/ 0 h 39"/>
                <a:gd name="T18" fmla="*/ 37 w 41"/>
                <a:gd name="T19" fmla="*/ 6 h 39"/>
                <a:gd name="T20" fmla="*/ 41 w 41"/>
                <a:gd name="T21" fmla="*/ 1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41" y="19"/>
                  </a:moveTo>
                  <a:lnTo>
                    <a:pt x="37" y="30"/>
                  </a:lnTo>
                  <a:lnTo>
                    <a:pt x="26" y="39"/>
                  </a:lnTo>
                  <a:lnTo>
                    <a:pt x="13" y="39"/>
                  </a:lnTo>
                  <a:lnTo>
                    <a:pt x="5" y="30"/>
                  </a:lnTo>
                  <a:lnTo>
                    <a:pt x="0" y="19"/>
                  </a:lnTo>
                  <a:lnTo>
                    <a:pt x="5" y="6"/>
                  </a:lnTo>
                  <a:lnTo>
                    <a:pt x="13" y="0"/>
                  </a:lnTo>
                  <a:lnTo>
                    <a:pt x="26" y="0"/>
                  </a:lnTo>
                  <a:lnTo>
                    <a:pt x="37" y="6"/>
                  </a:lnTo>
                  <a:lnTo>
                    <a:pt x="41"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44" name="Freeform 152"/>
            <p:cNvSpPr>
              <a:spLocks/>
            </p:cNvSpPr>
            <p:nvPr/>
          </p:nvSpPr>
          <p:spPr bwMode="auto">
            <a:xfrm>
              <a:off x="3644" y="3221"/>
              <a:ext cx="41" cy="39"/>
            </a:xfrm>
            <a:custGeom>
              <a:avLst/>
              <a:gdLst>
                <a:gd name="T0" fmla="*/ 41 w 41"/>
                <a:gd name="T1" fmla="*/ 20 h 39"/>
                <a:gd name="T2" fmla="*/ 37 w 41"/>
                <a:gd name="T3" fmla="*/ 32 h 39"/>
                <a:gd name="T4" fmla="*/ 26 w 41"/>
                <a:gd name="T5" fmla="*/ 39 h 39"/>
                <a:gd name="T6" fmla="*/ 13 w 41"/>
                <a:gd name="T7" fmla="*/ 39 h 39"/>
                <a:gd name="T8" fmla="*/ 5 w 41"/>
                <a:gd name="T9" fmla="*/ 32 h 39"/>
                <a:gd name="T10" fmla="*/ 0 w 41"/>
                <a:gd name="T11" fmla="*/ 20 h 39"/>
                <a:gd name="T12" fmla="*/ 5 w 41"/>
                <a:gd name="T13" fmla="*/ 9 h 39"/>
                <a:gd name="T14" fmla="*/ 13 w 41"/>
                <a:gd name="T15" fmla="*/ 0 h 39"/>
                <a:gd name="T16" fmla="*/ 26 w 41"/>
                <a:gd name="T17" fmla="*/ 0 h 39"/>
                <a:gd name="T18" fmla="*/ 37 w 41"/>
                <a:gd name="T19" fmla="*/ 9 h 39"/>
                <a:gd name="T20" fmla="*/ 41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41" y="20"/>
                  </a:moveTo>
                  <a:lnTo>
                    <a:pt x="37" y="32"/>
                  </a:lnTo>
                  <a:lnTo>
                    <a:pt x="26" y="39"/>
                  </a:lnTo>
                  <a:lnTo>
                    <a:pt x="13" y="39"/>
                  </a:lnTo>
                  <a:lnTo>
                    <a:pt x="5" y="32"/>
                  </a:lnTo>
                  <a:lnTo>
                    <a:pt x="0" y="20"/>
                  </a:lnTo>
                  <a:lnTo>
                    <a:pt x="5" y="9"/>
                  </a:lnTo>
                  <a:lnTo>
                    <a:pt x="13" y="0"/>
                  </a:lnTo>
                  <a:lnTo>
                    <a:pt x="26" y="0"/>
                  </a:lnTo>
                  <a:lnTo>
                    <a:pt x="37" y="9"/>
                  </a:lnTo>
                  <a:lnTo>
                    <a:pt x="41"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45" name="Freeform 153"/>
            <p:cNvSpPr>
              <a:spLocks/>
            </p:cNvSpPr>
            <p:nvPr/>
          </p:nvSpPr>
          <p:spPr bwMode="auto">
            <a:xfrm>
              <a:off x="3644" y="3161"/>
              <a:ext cx="41" cy="39"/>
            </a:xfrm>
            <a:custGeom>
              <a:avLst/>
              <a:gdLst>
                <a:gd name="T0" fmla="*/ 41 w 41"/>
                <a:gd name="T1" fmla="*/ 20 h 39"/>
                <a:gd name="T2" fmla="*/ 37 w 41"/>
                <a:gd name="T3" fmla="*/ 32 h 39"/>
                <a:gd name="T4" fmla="*/ 26 w 41"/>
                <a:gd name="T5" fmla="*/ 39 h 39"/>
                <a:gd name="T6" fmla="*/ 13 w 41"/>
                <a:gd name="T7" fmla="*/ 39 h 39"/>
                <a:gd name="T8" fmla="*/ 5 w 41"/>
                <a:gd name="T9" fmla="*/ 32 h 39"/>
                <a:gd name="T10" fmla="*/ 0 w 41"/>
                <a:gd name="T11" fmla="*/ 20 h 39"/>
                <a:gd name="T12" fmla="*/ 5 w 41"/>
                <a:gd name="T13" fmla="*/ 9 h 39"/>
                <a:gd name="T14" fmla="*/ 13 w 41"/>
                <a:gd name="T15" fmla="*/ 0 h 39"/>
                <a:gd name="T16" fmla="*/ 26 w 41"/>
                <a:gd name="T17" fmla="*/ 0 h 39"/>
                <a:gd name="T18" fmla="*/ 37 w 41"/>
                <a:gd name="T19" fmla="*/ 9 h 39"/>
                <a:gd name="T20" fmla="*/ 41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41" y="20"/>
                  </a:moveTo>
                  <a:lnTo>
                    <a:pt x="37" y="32"/>
                  </a:lnTo>
                  <a:lnTo>
                    <a:pt x="26" y="39"/>
                  </a:lnTo>
                  <a:lnTo>
                    <a:pt x="13" y="39"/>
                  </a:lnTo>
                  <a:lnTo>
                    <a:pt x="5" y="32"/>
                  </a:lnTo>
                  <a:lnTo>
                    <a:pt x="0" y="20"/>
                  </a:lnTo>
                  <a:lnTo>
                    <a:pt x="5" y="9"/>
                  </a:lnTo>
                  <a:lnTo>
                    <a:pt x="13" y="0"/>
                  </a:lnTo>
                  <a:lnTo>
                    <a:pt x="26" y="0"/>
                  </a:lnTo>
                  <a:lnTo>
                    <a:pt x="37" y="9"/>
                  </a:lnTo>
                  <a:lnTo>
                    <a:pt x="41"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46" name="Freeform 154"/>
            <p:cNvSpPr>
              <a:spLocks/>
            </p:cNvSpPr>
            <p:nvPr/>
          </p:nvSpPr>
          <p:spPr bwMode="auto">
            <a:xfrm>
              <a:off x="3745" y="2981"/>
              <a:ext cx="41" cy="39"/>
            </a:xfrm>
            <a:custGeom>
              <a:avLst/>
              <a:gdLst>
                <a:gd name="T0" fmla="*/ 41 w 41"/>
                <a:gd name="T1" fmla="*/ 20 h 39"/>
                <a:gd name="T2" fmla="*/ 36 w 41"/>
                <a:gd name="T3" fmla="*/ 30 h 39"/>
                <a:gd name="T4" fmla="*/ 26 w 41"/>
                <a:gd name="T5" fmla="*/ 39 h 39"/>
                <a:gd name="T6" fmla="*/ 13 w 41"/>
                <a:gd name="T7" fmla="*/ 39 h 39"/>
                <a:gd name="T8" fmla="*/ 4 w 41"/>
                <a:gd name="T9" fmla="*/ 30 h 39"/>
                <a:gd name="T10" fmla="*/ 0 w 41"/>
                <a:gd name="T11" fmla="*/ 20 h 39"/>
                <a:gd name="T12" fmla="*/ 4 w 41"/>
                <a:gd name="T13" fmla="*/ 7 h 39"/>
                <a:gd name="T14" fmla="*/ 13 w 41"/>
                <a:gd name="T15" fmla="*/ 0 h 39"/>
                <a:gd name="T16" fmla="*/ 26 w 41"/>
                <a:gd name="T17" fmla="*/ 0 h 39"/>
                <a:gd name="T18" fmla="*/ 36 w 41"/>
                <a:gd name="T19" fmla="*/ 7 h 39"/>
                <a:gd name="T20" fmla="*/ 41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41" y="20"/>
                  </a:moveTo>
                  <a:lnTo>
                    <a:pt x="36" y="30"/>
                  </a:lnTo>
                  <a:lnTo>
                    <a:pt x="26" y="39"/>
                  </a:lnTo>
                  <a:lnTo>
                    <a:pt x="13" y="39"/>
                  </a:lnTo>
                  <a:lnTo>
                    <a:pt x="4" y="30"/>
                  </a:lnTo>
                  <a:lnTo>
                    <a:pt x="0" y="20"/>
                  </a:lnTo>
                  <a:lnTo>
                    <a:pt x="4" y="7"/>
                  </a:lnTo>
                  <a:lnTo>
                    <a:pt x="13" y="0"/>
                  </a:lnTo>
                  <a:lnTo>
                    <a:pt x="26" y="0"/>
                  </a:lnTo>
                  <a:lnTo>
                    <a:pt x="36" y="7"/>
                  </a:lnTo>
                  <a:lnTo>
                    <a:pt x="41"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47" name="Freeform 155"/>
            <p:cNvSpPr>
              <a:spLocks/>
            </p:cNvSpPr>
            <p:nvPr/>
          </p:nvSpPr>
          <p:spPr bwMode="auto">
            <a:xfrm>
              <a:off x="3524" y="2941"/>
              <a:ext cx="39" cy="38"/>
            </a:xfrm>
            <a:custGeom>
              <a:avLst/>
              <a:gdLst>
                <a:gd name="T0" fmla="*/ 39 w 39"/>
                <a:gd name="T1" fmla="*/ 19 h 38"/>
                <a:gd name="T2" fmla="*/ 37 w 39"/>
                <a:gd name="T3" fmla="*/ 32 h 38"/>
                <a:gd name="T4" fmla="*/ 26 w 39"/>
                <a:gd name="T5" fmla="*/ 38 h 38"/>
                <a:gd name="T6" fmla="*/ 13 w 39"/>
                <a:gd name="T7" fmla="*/ 38 h 38"/>
                <a:gd name="T8" fmla="*/ 3 w 39"/>
                <a:gd name="T9" fmla="*/ 32 h 38"/>
                <a:gd name="T10" fmla="*/ 0 w 39"/>
                <a:gd name="T11" fmla="*/ 19 h 38"/>
                <a:gd name="T12" fmla="*/ 3 w 39"/>
                <a:gd name="T13" fmla="*/ 8 h 38"/>
                <a:gd name="T14" fmla="*/ 13 w 39"/>
                <a:gd name="T15" fmla="*/ 0 h 38"/>
                <a:gd name="T16" fmla="*/ 26 w 39"/>
                <a:gd name="T17" fmla="*/ 0 h 38"/>
                <a:gd name="T18" fmla="*/ 37 w 39"/>
                <a:gd name="T19" fmla="*/ 8 h 38"/>
                <a:gd name="T20" fmla="*/ 39 w 39"/>
                <a:gd name="T21" fmla="*/ 19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38"/>
                <a:gd name="T35" fmla="*/ 39 w 39"/>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38">
                  <a:moveTo>
                    <a:pt x="39" y="19"/>
                  </a:moveTo>
                  <a:lnTo>
                    <a:pt x="37" y="32"/>
                  </a:lnTo>
                  <a:lnTo>
                    <a:pt x="26" y="38"/>
                  </a:lnTo>
                  <a:lnTo>
                    <a:pt x="13" y="38"/>
                  </a:lnTo>
                  <a:lnTo>
                    <a:pt x="3" y="32"/>
                  </a:lnTo>
                  <a:lnTo>
                    <a:pt x="0" y="19"/>
                  </a:lnTo>
                  <a:lnTo>
                    <a:pt x="3" y="8"/>
                  </a:lnTo>
                  <a:lnTo>
                    <a:pt x="13" y="0"/>
                  </a:lnTo>
                  <a:lnTo>
                    <a:pt x="26" y="0"/>
                  </a:lnTo>
                  <a:lnTo>
                    <a:pt x="37" y="8"/>
                  </a:lnTo>
                  <a:lnTo>
                    <a:pt x="39"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48" name="Freeform 156"/>
            <p:cNvSpPr>
              <a:spLocks/>
            </p:cNvSpPr>
            <p:nvPr/>
          </p:nvSpPr>
          <p:spPr bwMode="auto">
            <a:xfrm>
              <a:off x="3584" y="3221"/>
              <a:ext cx="41" cy="39"/>
            </a:xfrm>
            <a:custGeom>
              <a:avLst/>
              <a:gdLst>
                <a:gd name="T0" fmla="*/ 41 w 41"/>
                <a:gd name="T1" fmla="*/ 20 h 39"/>
                <a:gd name="T2" fmla="*/ 37 w 41"/>
                <a:gd name="T3" fmla="*/ 32 h 39"/>
                <a:gd name="T4" fmla="*/ 26 w 41"/>
                <a:gd name="T5" fmla="*/ 39 h 39"/>
                <a:gd name="T6" fmla="*/ 13 w 41"/>
                <a:gd name="T7" fmla="*/ 39 h 39"/>
                <a:gd name="T8" fmla="*/ 5 w 41"/>
                <a:gd name="T9" fmla="*/ 32 h 39"/>
                <a:gd name="T10" fmla="*/ 0 w 41"/>
                <a:gd name="T11" fmla="*/ 20 h 39"/>
                <a:gd name="T12" fmla="*/ 5 w 41"/>
                <a:gd name="T13" fmla="*/ 9 h 39"/>
                <a:gd name="T14" fmla="*/ 13 w 41"/>
                <a:gd name="T15" fmla="*/ 0 h 39"/>
                <a:gd name="T16" fmla="*/ 26 w 41"/>
                <a:gd name="T17" fmla="*/ 0 h 39"/>
                <a:gd name="T18" fmla="*/ 37 w 41"/>
                <a:gd name="T19" fmla="*/ 9 h 39"/>
                <a:gd name="T20" fmla="*/ 41 w 41"/>
                <a:gd name="T21" fmla="*/ 2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39"/>
                <a:gd name="T35" fmla="*/ 41 w 41"/>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39">
                  <a:moveTo>
                    <a:pt x="41" y="20"/>
                  </a:moveTo>
                  <a:lnTo>
                    <a:pt x="37" y="32"/>
                  </a:lnTo>
                  <a:lnTo>
                    <a:pt x="26" y="39"/>
                  </a:lnTo>
                  <a:lnTo>
                    <a:pt x="13" y="39"/>
                  </a:lnTo>
                  <a:lnTo>
                    <a:pt x="5" y="32"/>
                  </a:lnTo>
                  <a:lnTo>
                    <a:pt x="0" y="20"/>
                  </a:lnTo>
                  <a:lnTo>
                    <a:pt x="5" y="9"/>
                  </a:lnTo>
                  <a:lnTo>
                    <a:pt x="13" y="0"/>
                  </a:lnTo>
                  <a:lnTo>
                    <a:pt x="26" y="0"/>
                  </a:lnTo>
                  <a:lnTo>
                    <a:pt x="37" y="9"/>
                  </a:lnTo>
                  <a:lnTo>
                    <a:pt x="41" y="20"/>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49" name="Freeform 157"/>
            <p:cNvSpPr>
              <a:spLocks/>
            </p:cNvSpPr>
            <p:nvPr/>
          </p:nvSpPr>
          <p:spPr bwMode="auto">
            <a:xfrm>
              <a:off x="3724" y="3183"/>
              <a:ext cx="40" cy="36"/>
            </a:xfrm>
            <a:custGeom>
              <a:avLst/>
              <a:gdLst>
                <a:gd name="T0" fmla="*/ 40 w 40"/>
                <a:gd name="T1" fmla="*/ 19 h 36"/>
                <a:gd name="T2" fmla="*/ 36 w 40"/>
                <a:gd name="T3" fmla="*/ 30 h 36"/>
                <a:gd name="T4" fmla="*/ 27 w 40"/>
                <a:gd name="T5" fmla="*/ 36 h 36"/>
                <a:gd name="T6" fmla="*/ 14 w 40"/>
                <a:gd name="T7" fmla="*/ 36 h 36"/>
                <a:gd name="T8" fmla="*/ 4 w 40"/>
                <a:gd name="T9" fmla="*/ 30 h 36"/>
                <a:gd name="T10" fmla="*/ 0 w 40"/>
                <a:gd name="T11" fmla="*/ 19 h 36"/>
                <a:gd name="T12" fmla="*/ 4 w 40"/>
                <a:gd name="T13" fmla="*/ 6 h 36"/>
                <a:gd name="T14" fmla="*/ 14 w 40"/>
                <a:gd name="T15" fmla="*/ 0 h 36"/>
                <a:gd name="T16" fmla="*/ 27 w 40"/>
                <a:gd name="T17" fmla="*/ 0 h 36"/>
                <a:gd name="T18" fmla="*/ 36 w 40"/>
                <a:gd name="T19" fmla="*/ 6 h 36"/>
                <a:gd name="T20" fmla="*/ 40 w 40"/>
                <a:gd name="T21" fmla="*/ 1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6"/>
                <a:gd name="T35" fmla="*/ 40 w 40"/>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6">
                  <a:moveTo>
                    <a:pt x="40" y="19"/>
                  </a:moveTo>
                  <a:lnTo>
                    <a:pt x="36" y="30"/>
                  </a:lnTo>
                  <a:lnTo>
                    <a:pt x="27" y="36"/>
                  </a:lnTo>
                  <a:lnTo>
                    <a:pt x="14" y="36"/>
                  </a:lnTo>
                  <a:lnTo>
                    <a:pt x="4" y="30"/>
                  </a:lnTo>
                  <a:lnTo>
                    <a:pt x="0" y="19"/>
                  </a:lnTo>
                  <a:lnTo>
                    <a:pt x="4" y="6"/>
                  </a:lnTo>
                  <a:lnTo>
                    <a:pt x="14" y="0"/>
                  </a:lnTo>
                  <a:lnTo>
                    <a:pt x="27" y="0"/>
                  </a:lnTo>
                  <a:lnTo>
                    <a:pt x="36" y="6"/>
                  </a:lnTo>
                  <a:lnTo>
                    <a:pt x="40" y="19"/>
                  </a:lnTo>
                  <a:close/>
                </a:path>
              </a:pathLst>
            </a:custGeom>
            <a:solidFill>
              <a:srgbClr val="FFFFFF"/>
            </a:solidFill>
            <a:ln w="9525">
              <a:solidFill>
                <a:srgbClr val="000000"/>
              </a:solidFill>
              <a:round/>
              <a:headEnd/>
              <a:tailEnd/>
            </a:ln>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50" name="Freeform 158"/>
            <p:cNvSpPr>
              <a:spLocks/>
            </p:cNvSpPr>
            <p:nvPr/>
          </p:nvSpPr>
          <p:spPr bwMode="auto">
            <a:xfrm>
              <a:off x="3946" y="3262"/>
              <a:ext cx="107" cy="643"/>
            </a:xfrm>
            <a:custGeom>
              <a:avLst/>
              <a:gdLst>
                <a:gd name="T0" fmla="*/ 0 w 107"/>
                <a:gd name="T1" fmla="*/ 0 h 643"/>
                <a:gd name="T2" fmla="*/ 39 w 107"/>
                <a:gd name="T3" fmla="*/ 0 h 643"/>
                <a:gd name="T4" fmla="*/ 54 w 107"/>
                <a:gd name="T5" fmla="*/ 2 h 643"/>
                <a:gd name="T6" fmla="*/ 69 w 107"/>
                <a:gd name="T7" fmla="*/ 11 h 643"/>
                <a:gd name="T8" fmla="*/ 77 w 107"/>
                <a:gd name="T9" fmla="*/ 23 h 643"/>
                <a:gd name="T10" fmla="*/ 79 w 107"/>
                <a:gd name="T11" fmla="*/ 38 h 643"/>
                <a:gd name="T12" fmla="*/ 79 w 107"/>
                <a:gd name="T13" fmla="*/ 253 h 643"/>
                <a:gd name="T14" fmla="*/ 82 w 107"/>
                <a:gd name="T15" fmla="*/ 270 h 643"/>
                <a:gd name="T16" fmla="*/ 88 w 107"/>
                <a:gd name="T17" fmla="*/ 287 h 643"/>
                <a:gd name="T18" fmla="*/ 99 w 107"/>
                <a:gd name="T19" fmla="*/ 300 h 643"/>
                <a:gd name="T20" fmla="*/ 99 w 107"/>
                <a:gd name="T21" fmla="*/ 300 h 643"/>
                <a:gd name="T22" fmla="*/ 107 w 107"/>
                <a:gd name="T23" fmla="*/ 313 h 643"/>
                <a:gd name="T24" fmla="*/ 107 w 107"/>
                <a:gd name="T25" fmla="*/ 328 h 643"/>
                <a:gd name="T26" fmla="*/ 99 w 107"/>
                <a:gd name="T27" fmla="*/ 340 h 643"/>
                <a:gd name="T28" fmla="*/ 99 w 107"/>
                <a:gd name="T29" fmla="*/ 340 h 643"/>
                <a:gd name="T30" fmla="*/ 88 w 107"/>
                <a:gd name="T31" fmla="*/ 355 h 643"/>
                <a:gd name="T32" fmla="*/ 82 w 107"/>
                <a:gd name="T33" fmla="*/ 370 h 643"/>
                <a:gd name="T34" fmla="*/ 79 w 107"/>
                <a:gd name="T35" fmla="*/ 390 h 643"/>
                <a:gd name="T36" fmla="*/ 79 w 107"/>
                <a:gd name="T37" fmla="*/ 602 h 643"/>
                <a:gd name="T38" fmla="*/ 77 w 107"/>
                <a:gd name="T39" fmla="*/ 617 h 643"/>
                <a:gd name="T40" fmla="*/ 69 w 107"/>
                <a:gd name="T41" fmla="*/ 630 h 643"/>
                <a:gd name="T42" fmla="*/ 54 w 107"/>
                <a:gd name="T43" fmla="*/ 638 h 643"/>
                <a:gd name="T44" fmla="*/ 39 w 107"/>
                <a:gd name="T45" fmla="*/ 643 h 643"/>
                <a:gd name="T46" fmla="*/ 0 w 107"/>
                <a:gd name="T47" fmla="*/ 643 h 6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643"/>
                <a:gd name="T74" fmla="*/ 107 w 107"/>
                <a:gd name="T75" fmla="*/ 643 h 6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643">
                  <a:moveTo>
                    <a:pt x="0" y="0"/>
                  </a:moveTo>
                  <a:lnTo>
                    <a:pt x="39" y="0"/>
                  </a:lnTo>
                  <a:lnTo>
                    <a:pt x="54" y="2"/>
                  </a:lnTo>
                  <a:lnTo>
                    <a:pt x="69" y="11"/>
                  </a:lnTo>
                  <a:lnTo>
                    <a:pt x="77" y="23"/>
                  </a:lnTo>
                  <a:lnTo>
                    <a:pt x="79" y="38"/>
                  </a:lnTo>
                  <a:lnTo>
                    <a:pt x="79" y="253"/>
                  </a:lnTo>
                  <a:lnTo>
                    <a:pt x="82" y="270"/>
                  </a:lnTo>
                  <a:lnTo>
                    <a:pt x="88" y="287"/>
                  </a:lnTo>
                  <a:lnTo>
                    <a:pt x="99" y="300"/>
                  </a:lnTo>
                  <a:lnTo>
                    <a:pt x="107" y="313"/>
                  </a:lnTo>
                  <a:lnTo>
                    <a:pt x="107" y="328"/>
                  </a:lnTo>
                  <a:lnTo>
                    <a:pt x="99" y="340"/>
                  </a:lnTo>
                  <a:lnTo>
                    <a:pt x="88" y="355"/>
                  </a:lnTo>
                  <a:lnTo>
                    <a:pt x="82" y="370"/>
                  </a:lnTo>
                  <a:lnTo>
                    <a:pt x="79" y="390"/>
                  </a:lnTo>
                  <a:lnTo>
                    <a:pt x="79" y="602"/>
                  </a:lnTo>
                  <a:lnTo>
                    <a:pt x="77" y="617"/>
                  </a:lnTo>
                  <a:lnTo>
                    <a:pt x="69" y="630"/>
                  </a:lnTo>
                  <a:lnTo>
                    <a:pt x="54" y="638"/>
                  </a:lnTo>
                  <a:lnTo>
                    <a:pt x="39" y="643"/>
                  </a:lnTo>
                  <a:lnTo>
                    <a:pt x="0" y="643"/>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51" name="Freeform 159"/>
            <p:cNvSpPr>
              <a:spLocks/>
            </p:cNvSpPr>
            <p:nvPr/>
          </p:nvSpPr>
          <p:spPr bwMode="auto">
            <a:xfrm>
              <a:off x="1711" y="2941"/>
              <a:ext cx="107" cy="321"/>
            </a:xfrm>
            <a:custGeom>
              <a:avLst/>
              <a:gdLst>
                <a:gd name="T0" fmla="*/ 107 w 107"/>
                <a:gd name="T1" fmla="*/ 321 h 321"/>
                <a:gd name="T2" fmla="*/ 66 w 107"/>
                <a:gd name="T3" fmla="*/ 321 h 321"/>
                <a:gd name="T4" fmla="*/ 51 w 107"/>
                <a:gd name="T5" fmla="*/ 317 h 321"/>
                <a:gd name="T6" fmla="*/ 38 w 107"/>
                <a:gd name="T7" fmla="*/ 308 h 321"/>
                <a:gd name="T8" fmla="*/ 30 w 107"/>
                <a:gd name="T9" fmla="*/ 295 h 321"/>
                <a:gd name="T10" fmla="*/ 26 w 107"/>
                <a:gd name="T11" fmla="*/ 280 h 321"/>
                <a:gd name="T12" fmla="*/ 26 w 107"/>
                <a:gd name="T13" fmla="*/ 203 h 321"/>
                <a:gd name="T14" fmla="*/ 23 w 107"/>
                <a:gd name="T15" fmla="*/ 188 h 321"/>
                <a:gd name="T16" fmla="*/ 17 w 107"/>
                <a:gd name="T17" fmla="*/ 177 h 321"/>
                <a:gd name="T18" fmla="*/ 6 w 107"/>
                <a:gd name="T19" fmla="*/ 169 h 321"/>
                <a:gd name="T20" fmla="*/ 6 w 107"/>
                <a:gd name="T21" fmla="*/ 169 h 321"/>
                <a:gd name="T22" fmla="*/ 0 w 107"/>
                <a:gd name="T23" fmla="*/ 165 h 321"/>
                <a:gd name="T24" fmla="*/ 0 w 107"/>
                <a:gd name="T25" fmla="*/ 156 h 321"/>
                <a:gd name="T26" fmla="*/ 6 w 107"/>
                <a:gd name="T27" fmla="*/ 150 h 321"/>
                <a:gd name="T28" fmla="*/ 6 w 107"/>
                <a:gd name="T29" fmla="*/ 150 h 321"/>
                <a:gd name="T30" fmla="*/ 17 w 107"/>
                <a:gd name="T31" fmla="*/ 141 h 321"/>
                <a:gd name="T32" fmla="*/ 23 w 107"/>
                <a:gd name="T33" fmla="*/ 130 h 321"/>
                <a:gd name="T34" fmla="*/ 26 w 107"/>
                <a:gd name="T35" fmla="*/ 117 h 321"/>
                <a:gd name="T36" fmla="*/ 26 w 107"/>
                <a:gd name="T37" fmla="*/ 38 h 321"/>
                <a:gd name="T38" fmla="*/ 30 w 107"/>
                <a:gd name="T39" fmla="*/ 23 h 321"/>
                <a:gd name="T40" fmla="*/ 38 w 107"/>
                <a:gd name="T41" fmla="*/ 10 h 321"/>
                <a:gd name="T42" fmla="*/ 51 w 107"/>
                <a:gd name="T43" fmla="*/ 2 h 321"/>
                <a:gd name="T44" fmla="*/ 66 w 107"/>
                <a:gd name="T45" fmla="*/ 0 h 321"/>
                <a:gd name="T46" fmla="*/ 107 w 107"/>
                <a:gd name="T47" fmla="*/ 0 h 3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321"/>
                <a:gd name="T74" fmla="*/ 107 w 107"/>
                <a:gd name="T75" fmla="*/ 321 h 3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321">
                  <a:moveTo>
                    <a:pt x="107" y="321"/>
                  </a:moveTo>
                  <a:lnTo>
                    <a:pt x="66" y="321"/>
                  </a:lnTo>
                  <a:lnTo>
                    <a:pt x="51" y="317"/>
                  </a:lnTo>
                  <a:lnTo>
                    <a:pt x="38" y="308"/>
                  </a:lnTo>
                  <a:lnTo>
                    <a:pt x="30" y="295"/>
                  </a:lnTo>
                  <a:lnTo>
                    <a:pt x="26" y="280"/>
                  </a:lnTo>
                  <a:lnTo>
                    <a:pt x="26" y="203"/>
                  </a:lnTo>
                  <a:lnTo>
                    <a:pt x="23" y="188"/>
                  </a:lnTo>
                  <a:lnTo>
                    <a:pt x="17" y="177"/>
                  </a:lnTo>
                  <a:lnTo>
                    <a:pt x="6" y="169"/>
                  </a:lnTo>
                  <a:lnTo>
                    <a:pt x="0" y="165"/>
                  </a:lnTo>
                  <a:lnTo>
                    <a:pt x="0" y="156"/>
                  </a:lnTo>
                  <a:lnTo>
                    <a:pt x="6" y="150"/>
                  </a:lnTo>
                  <a:lnTo>
                    <a:pt x="17" y="141"/>
                  </a:lnTo>
                  <a:lnTo>
                    <a:pt x="23" y="130"/>
                  </a:lnTo>
                  <a:lnTo>
                    <a:pt x="26" y="117"/>
                  </a:lnTo>
                  <a:lnTo>
                    <a:pt x="26" y="38"/>
                  </a:lnTo>
                  <a:lnTo>
                    <a:pt x="30" y="23"/>
                  </a:lnTo>
                  <a:lnTo>
                    <a:pt x="38" y="10"/>
                  </a:lnTo>
                  <a:lnTo>
                    <a:pt x="51" y="2"/>
                  </a:lnTo>
                  <a:lnTo>
                    <a:pt x="66" y="0"/>
                  </a:lnTo>
                  <a:lnTo>
                    <a:pt x="107"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52" name="Freeform 160"/>
            <p:cNvSpPr>
              <a:spLocks/>
            </p:cNvSpPr>
            <p:nvPr/>
          </p:nvSpPr>
          <p:spPr bwMode="auto">
            <a:xfrm>
              <a:off x="3946" y="2819"/>
              <a:ext cx="69" cy="122"/>
            </a:xfrm>
            <a:custGeom>
              <a:avLst/>
              <a:gdLst>
                <a:gd name="T0" fmla="*/ 0 w 69"/>
                <a:gd name="T1" fmla="*/ 0 h 122"/>
                <a:gd name="T2" fmla="*/ 26 w 69"/>
                <a:gd name="T3" fmla="*/ 0 h 122"/>
                <a:gd name="T4" fmla="*/ 39 w 69"/>
                <a:gd name="T5" fmla="*/ 4 h 122"/>
                <a:gd name="T6" fmla="*/ 49 w 69"/>
                <a:gd name="T7" fmla="*/ 15 h 122"/>
                <a:gd name="T8" fmla="*/ 54 w 69"/>
                <a:gd name="T9" fmla="*/ 27 h 122"/>
                <a:gd name="T10" fmla="*/ 54 w 69"/>
                <a:gd name="T11" fmla="*/ 40 h 122"/>
                <a:gd name="T12" fmla="*/ 56 w 69"/>
                <a:gd name="T13" fmla="*/ 51 h 122"/>
                <a:gd name="T14" fmla="*/ 67 w 69"/>
                <a:gd name="T15" fmla="*/ 57 h 122"/>
                <a:gd name="T16" fmla="*/ 67 w 69"/>
                <a:gd name="T17" fmla="*/ 57 h 122"/>
                <a:gd name="T18" fmla="*/ 69 w 69"/>
                <a:gd name="T19" fmla="*/ 62 h 122"/>
                <a:gd name="T20" fmla="*/ 67 w 69"/>
                <a:gd name="T21" fmla="*/ 64 h 122"/>
                <a:gd name="T22" fmla="*/ 67 w 69"/>
                <a:gd name="T23" fmla="*/ 64 h 122"/>
                <a:gd name="T24" fmla="*/ 56 w 69"/>
                <a:gd name="T25" fmla="*/ 70 h 122"/>
                <a:gd name="T26" fmla="*/ 54 w 69"/>
                <a:gd name="T27" fmla="*/ 83 h 122"/>
                <a:gd name="T28" fmla="*/ 54 w 69"/>
                <a:gd name="T29" fmla="*/ 94 h 122"/>
                <a:gd name="T30" fmla="*/ 49 w 69"/>
                <a:gd name="T31" fmla="*/ 109 h 122"/>
                <a:gd name="T32" fmla="*/ 39 w 69"/>
                <a:gd name="T33" fmla="*/ 117 h 122"/>
                <a:gd name="T34" fmla="*/ 26 w 69"/>
                <a:gd name="T35" fmla="*/ 122 h 122"/>
                <a:gd name="T36" fmla="*/ 0 w 69"/>
                <a:gd name="T37" fmla="*/ 122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122"/>
                <a:gd name="T59" fmla="*/ 69 w 69"/>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122">
                  <a:moveTo>
                    <a:pt x="0" y="0"/>
                  </a:moveTo>
                  <a:lnTo>
                    <a:pt x="26" y="0"/>
                  </a:lnTo>
                  <a:lnTo>
                    <a:pt x="39" y="4"/>
                  </a:lnTo>
                  <a:lnTo>
                    <a:pt x="49" y="15"/>
                  </a:lnTo>
                  <a:lnTo>
                    <a:pt x="54" y="27"/>
                  </a:lnTo>
                  <a:lnTo>
                    <a:pt x="54" y="40"/>
                  </a:lnTo>
                  <a:lnTo>
                    <a:pt x="56" y="51"/>
                  </a:lnTo>
                  <a:lnTo>
                    <a:pt x="67" y="57"/>
                  </a:lnTo>
                  <a:lnTo>
                    <a:pt x="69" y="62"/>
                  </a:lnTo>
                  <a:lnTo>
                    <a:pt x="67" y="64"/>
                  </a:lnTo>
                  <a:lnTo>
                    <a:pt x="56" y="70"/>
                  </a:lnTo>
                  <a:lnTo>
                    <a:pt x="54" y="83"/>
                  </a:lnTo>
                  <a:lnTo>
                    <a:pt x="54" y="94"/>
                  </a:lnTo>
                  <a:lnTo>
                    <a:pt x="49" y="109"/>
                  </a:lnTo>
                  <a:lnTo>
                    <a:pt x="39" y="117"/>
                  </a:lnTo>
                  <a:lnTo>
                    <a:pt x="26" y="122"/>
                  </a:lnTo>
                  <a:lnTo>
                    <a:pt x="0" y="122"/>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53" name="Rectangle 161"/>
            <p:cNvSpPr>
              <a:spLocks noChangeArrowheads="1"/>
            </p:cNvSpPr>
            <p:nvPr/>
          </p:nvSpPr>
          <p:spPr bwMode="auto">
            <a:xfrm>
              <a:off x="840" y="3032"/>
              <a:ext cx="85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400" b="1">
                  <a:solidFill>
                    <a:srgbClr val="FBFBFB"/>
                  </a:solidFill>
                </a:rPr>
                <a:t>Phosphor Layer</a:t>
              </a:r>
              <a:endParaRPr lang="en-US" sz="1400" b="1">
                <a:solidFill>
                  <a:srgbClr val="FBFBFB"/>
                </a:solidFill>
                <a:latin typeface="Times New Roman" pitchFamily="18" charset="0"/>
              </a:endParaRPr>
            </a:p>
          </p:txBody>
        </p:sp>
        <p:sp>
          <p:nvSpPr>
            <p:cNvPr id="29854" name="Rectangle 163"/>
            <p:cNvSpPr>
              <a:spLocks noChangeArrowheads="1"/>
            </p:cNvSpPr>
            <p:nvPr/>
          </p:nvSpPr>
          <p:spPr bwMode="auto">
            <a:xfrm>
              <a:off x="4022" y="2807"/>
              <a:ext cx="8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400" b="1">
                  <a:solidFill>
                    <a:srgbClr val="FBFBFB"/>
                  </a:solidFill>
                </a:rPr>
                <a:t>Protective Layer</a:t>
              </a:r>
            </a:p>
          </p:txBody>
        </p:sp>
        <p:sp>
          <p:nvSpPr>
            <p:cNvPr id="29855" name="Rectangle 165"/>
            <p:cNvSpPr>
              <a:spLocks noChangeArrowheads="1"/>
            </p:cNvSpPr>
            <p:nvPr/>
          </p:nvSpPr>
          <p:spPr bwMode="auto">
            <a:xfrm>
              <a:off x="4052" y="3516"/>
              <a:ext cx="51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400" b="1">
                  <a:solidFill>
                    <a:srgbClr val="FBFBFB"/>
                  </a:solidFill>
                </a:rPr>
                <a:t>Substrate</a:t>
              </a:r>
            </a:p>
          </p:txBody>
        </p:sp>
        <p:sp>
          <p:nvSpPr>
            <p:cNvPr id="29856" name="Rectangle 166"/>
            <p:cNvSpPr>
              <a:spLocks noChangeArrowheads="1"/>
            </p:cNvSpPr>
            <p:nvPr/>
          </p:nvSpPr>
          <p:spPr bwMode="auto">
            <a:xfrm>
              <a:off x="837" y="3502"/>
              <a:ext cx="9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400" b="1">
                  <a:solidFill>
                    <a:srgbClr val="FBFBFB"/>
                  </a:solidFill>
                </a:rPr>
                <a:t>Phosphor Grains</a:t>
              </a:r>
              <a:r>
                <a:rPr lang="en-US" sz="1400">
                  <a:solidFill>
                    <a:srgbClr val="FBFBFB"/>
                  </a:solidFill>
                </a:rPr>
                <a:t> </a:t>
              </a:r>
            </a:p>
          </p:txBody>
        </p:sp>
        <p:sp>
          <p:nvSpPr>
            <p:cNvPr id="29857" name="Line 168"/>
            <p:cNvSpPr>
              <a:spLocks noChangeShapeType="1"/>
            </p:cNvSpPr>
            <p:nvPr/>
          </p:nvSpPr>
          <p:spPr bwMode="auto">
            <a:xfrm flipH="1">
              <a:off x="1396" y="3245"/>
              <a:ext cx="478" cy="2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9858" name="Freeform 169"/>
            <p:cNvSpPr>
              <a:spLocks/>
            </p:cNvSpPr>
            <p:nvPr/>
          </p:nvSpPr>
          <p:spPr bwMode="auto">
            <a:xfrm>
              <a:off x="1854" y="3221"/>
              <a:ext cx="65" cy="54"/>
            </a:xfrm>
            <a:custGeom>
              <a:avLst/>
              <a:gdLst>
                <a:gd name="T0" fmla="*/ 26 w 65"/>
                <a:gd name="T1" fmla="*/ 54 h 54"/>
                <a:gd name="T2" fmla="*/ 65 w 65"/>
                <a:gd name="T3" fmla="*/ 0 h 54"/>
                <a:gd name="T4" fmla="*/ 0 w 65"/>
                <a:gd name="T5" fmla="*/ 2 h 54"/>
                <a:gd name="T6" fmla="*/ 26 w 65"/>
                <a:gd name="T7" fmla="*/ 54 h 54"/>
                <a:gd name="T8" fmla="*/ 0 60000 65536"/>
                <a:gd name="T9" fmla="*/ 0 60000 65536"/>
                <a:gd name="T10" fmla="*/ 0 60000 65536"/>
                <a:gd name="T11" fmla="*/ 0 60000 65536"/>
                <a:gd name="T12" fmla="*/ 0 w 65"/>
                <a:gd name="T13" fmla="*/ 0 h 54"/>
                <a:gd name="T14" fmla="*/ 65 w 65"/>
                <a:gd name="T15" fmla="*/ 54 h 54"/>
              </a:gdLst>
              <a:ahLst/>
              <a:cxnLst>
                <a:cxn ang="T8">
                  <a:pos x="T0" y="T1"/>
                </a:cxn>
                <a:cxn ang="T9">
                  <a:pos x="T2" y="T3"/>
                </a:cxn>
                <a:cxn ang="T10">
                  <a:pos x="T4" y="T5"/>
                </a:cxn>
                <a:cxn ang="T11">
                  <a:pos x="T6" y="T7"/>
                </a:cxn>
              </a:cxnLst>
              <a:rect l="T12" t="T13" r="T14" b="T15"/>
              <a:pathLst>
                <a:path w="65" h="54">
                  <a:moveTo>
                    <a:pt x="26" y="54"/>
                  </a:moveTo>
                  <a:lnTo>
                    <a:pt x="65" y="0"/>
                  </a:lnTo>
                  <a:lnTo>
                    <a:pt x="0" y="2"/>
                  </a:lnTo>
                  <a:lnTo>
                    <a:pt x="26" y="5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59" name="Line 170"/>
            <p:cNvSpPr>
              <a:spLocks noChangeShapeType="1"/>
            </p:cNvSpPr>
            <p:nvPr/>
          </p:nvSpPr>
          <p:spPr bwMode="auto">
            <a:xfrm flipH="1">
              <a:off x="1396" y="3159"/>
              <a:ext cx="797" cy="3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9860" name="Freeform 171"/>
            <p:cNvSpPr>
              <a:spLocks/>
            </p:cNvSpPr>
            <p:nvPr/>
          </p:nvSpPr>
          <p:spPr bwMode="auto">
            <a:xfrm>
              <a:off x="2176" y="3138"/>
              <a:ext cx="64" cy="51"/>
            </a:xfrm>
            <a:custGeom>
              <a:avLst/>
              <a:gdLst>
                <a:gd name="T0" fmla="*/ 21 w 64"/>
                <a:gd name="T1" fmla="*/ 51 h 51"/>
                <a:gd name="T2" fmla="*/ 64 w 64"/>
                <a:gd name="T3" fmla="*/ 2 h 51"/>
                <a:gd name="T4" fmla="*/ 0 w 64"/>
                <a:gd name="T5" fmla="*/ 0 h 51"/>
                <a:gd name="T6" fmla="*/ 21 w 64"/>
                <a:gd name="T7" fmla="*/ 51 h 51"/>
                <a:gd name="T8" fmla="*/ 0 60000 65536"/>
                <a:gd name="T9" fmla="*/ 0 60000 65536"/>
                <a:gd name="T10" fmla="*/ 0 60000 65536"/>
                <a:gd name="T11" fmla="*/ 0 60000 65536"/>
                <a:gd name="T12" fmla="*/ 0 w 64"/>
                <a:gd name="T13" fmla="*/ 0 h 51"/>
                <a:gd name="T14" fmla="*/ 64 w 64"/>
                <a:gd name="T15" fmla="*/ 51 h 51"/>
              </a:gdLst>
              <a:ahLst/>
              <a:cxnLst>
                <a:cxn ang="T8">
                  <a:pos x="T0" y="T1"/>
                </a:cxn>
                <a:cxn ang="T9">
                  <a:pos x="T2" y="T3"/>
                </a:cxn>
                <a:cxn ang="T10">
                  <a:pos x="T4" y="T5"/>
                </a:cxn>
                <a:cxn ang="T11">
                  <a:pos x="T6" y="T7"/>
                </a:cxn>
              </a:cxnLst>
              <a:rect l="T12" t="T13" r="T14" b="T15"/>
              <a:pathLst>
                <a:path w="64" h="51">
                  <a:moveTo>
                    <a:pt x="21" y="51"/>
                  </a:moveTo>
                  <a:lnTo>
                    <a:pt x="64" y="2"/>
                  </a:lnTo>
                  <a:lnTo>
                    <a:pt x="0" y="0"/>
                  </a:lnTo>
                  <a:lnTo>
                    <a:pt x="21" y="5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29861" name="Line 172"/>
            <p:cNvSpPr>
              <a:spLocks noChangeShapeType="1"/>
            </p:cNvSpPr>
            <p:nvPr/>
          </p:nvSpPr>
          <p:spPr bwMode="auto">
            <a:xfrm flipH="1">
              <a:off x="1396" y="3155"/>
              <a:ext cx="1116" cy="3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IN" sz="2400">
                <a:solidFill>
                  <a:srgbClr val="FBFBFB"/>
                </a:solidFill>
                <a:latin typeface="Times New Roman" pitchFamily="18" charset="0"/>
              </a:endParaRPr>
            </a:p>
          </p:txBody>
        </p:sp>
        <p:sp>
          <p:nvSpPr>
            <p:cNvPr id="29862" name="Freeform 173"/>
            <p:cNvSpPr>
              <a:spLocks/>
            </p:cNvSpPr>
            <p:nvPr/>
          </p:nvSpPr>
          <p:spPr bwMode="auto">
            <a:xfrm>
              <a:off x="2497" y="3131"/>
              <a:ext cx="64" cy="54"/>
            </a:xfrm>
            <a:custGeom>
              <a:avLst/>
              <a:gdLst>
                <a:gd name="T0" fmla="*/ 17 w 64"/>
                <a:gd name="T1" fmla="*/ 54 h 54"/>
                <a:gd name="T2" fmla="*/ 64 w 64"/>
                <a:gd name="T3" fmla="*/ 9 h 54"/>
                <a:gd name="T4" fmla="*/ 0 w 64"/>
                <a:gd name="T5" fmla="*/ 0 h 54"/>
                <a:gd name="T6" fmla="*/ 17 w 64"/>
                <a:gd name="T7" fmla="*/ 54 h 54"/>
                <a:gd name="T8" fmla="*/ 0 60000 65536"/>
                <a:gd name="T9" fmla="*/ 0 60000 65536"/>
                <a:gd name="T10" fmla="*/ 0 60000 65536"/>
                <a:gd name="T11" fmla="*/ 0 60000 65536"/>
                <a:gd name="T12" fmla="*/ 0 w 64"/>
                <a:gd name="T13" fmla="*/ 0 h 54"/>
                <a:gd name="T14" fmla="*/ 64 w 64"/>
                <a:gd name="T15" fmla="*/ 54 h 54"/>
              </a:gdLst>
              <a:ahLst/>
              <a:cxnLst>
                <a:cxn ang="T8">
                  <a:pos x="T0" y="T1"/>
                </a:cxn>
                <a:cxn ang="T9">
                  <a:pos x="T2" y="T3"/>
                </a:cxn>
                <a:cxn ang="T10">
                  <a:pos x="T4" y="T5"/>
                </a:cxn>
                <a:cxn ang="T11">
                  <a:pos x="T6" y="T7"/>
                </a:cxn>
              </a:cxnLst>
              <a:rect l="T12" t="T13" r="T14" b="T15"/>
              <a:pathLst>
                <a:path w="64" h="54">
                  <a:moveTo>
                    <a:pt x="17" y="54"/>
                  </a:moveTo>
                  <a:lnTo>
                    <a:pt x="64" y="9"/>
                  </a:lnTo>
                  <a:lnTo>
                    <a:pt x="0" y="0"/>
                  </a:lnTo>
                  <a:lnTo>
                    <a:pt x="17" y="5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grpSp>
    </p:spTree>
    <p:extLst>
      <p:ext uri="{BB962C8B-B14F-4D97-AF65-F5344CB8AC3E}">
        <p14:creationId xmlns:p14="http://schemas.microsoft.com/office/powerpoint/2010/main" val="1476738838"/>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1998"/>
                                        </p:tgtEl>
                                        <p:attrNameLst>
                                          <p:attrName>style.visibility</p:attrName>
                                        </p:attrNameLst>
                                      </p:cBhvr>
                                      <p:to>
                                        <p:strVal val="visible"/>
                                      </p:to>
                                    </p:set>
                                    <p:animEffect transition="in" filter="strips(downRight)">
                                      <p:cBhvr>
                                        <p:cTn id="7" dur="500"/>
                                        <p:tgtEl>
                                          <p:spTgt spid="41998"/>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1991"/>
                                        </p:tgtEl>
                                        <p:attrNameLst>
                                          <p:attrName>style.visibility</p:attrName>
                                        </p:attrNameLst>
                                      </p:cBhvr>
                                      <p:to>
                                        <p:strVal val="visible"/>
                                      </p:to>
                                    </p:set>
                                    <p:anim calcmode="lin" valueType="num">
                                      <p:cBhvr>
                                        <p:cTn id="11" dur="500" fill="hold"/>
                                        <p:tgtEl>
                                          <p:spTgt spid="41991"/>
                                        </p:tgtEl>
                                        <p:attrNameLst>
                                          <p:attrName>ppt_w</p:attrName>
                                        </p:attrNameLst>
                                      </p:cBhvr>
                                      <p:tavLst>
                                        <p:tav tm="0">
                                          <p:val>
                                            <p:fltVal val="0"/>
                                          </p:val>
                                        </p:tav>
                                        <p:tav tm="100000">
                                          <p:val>
                                            <p:strVal val="#ppt_w"/>
                                          </p:val>
                                        </p:tav>
                                      </p:tavLst>
                                    </p:anim>
                                    <p:anim calcmode="lin" valueType="num">
                                      <p:cBhvr>
                                        <p:cTn id="12" dur="500" fill="hold"/>
                                        <p:tgtEl>
                                          <p:spTgt spid="41991"/>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8"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amond(out)">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76300" y="546100"/>
            <a:ext cx="7772400" cy="762000"/>
          </a:xfrm>
        </p:spPr>
        <p:txBody>
          <a:bodyPr/>
          <a:lstStyle/>
          <a:p>
            <a:pPr algn="ctr" defTabSz="1016000" eaLnBrk="1" hangingPunct="1"/>
            <a:r>
              <a:rPr lang="en-US" sz="4000" b="1" smtClean="0"/>
              <a:t>Computed Radiography (cont.)</a:t>
            </a:r>
          </a:p>
        </p:txBody>
      </p:sp>
      <p:sp>
        <p:nvSpPr>
          <p:cNvPr id="30723" name="Text Box 3"/>
          <p:cNvSpPr txBox="1">
            <a:spLocks noChangeArrowheads="1"/>
          </p:cNvSpPr>
          <p:nvPr/>
        </p:nvSpPr>
        <p:spPr bwMode="auto">
          <a:xfrm>
            <a:off x="2411413" y="3052763"/>
            <a:ext cx="166687"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314" tIns="41157" rIns="82314" bIns="41157">
            <a:spAutoFit/>
          </a:bodyPr>
          <a:lstStyle>
            <a:lvl1pPr defTabSz="823913">
              <a:defRPr sz="2400">
                <a:solidFill>
                  <a:schemeClr val="tx1"/>
                </a:solidFill>
                <a:latin typeface="Times New Roman" pitchFamily="18" charset="0"/>
              </a:defRPr>
            </a:lvl1pPr>
            <a:lvl2pPr marL="742950" indent="-285750" defTabSz="823913">
              <a:defRPr sz="2400">
                <a:solidFill>
                  <a:schemeClr val="tx1"/>
                </a:solidFill>
                <a:latin typeface="Times New Roman" pitchFamily="18" charset="0"/>
              </a:defRPr>
            </a:lvl2pPr>
            <a:lvl3pPr marL="1143000" indent="-228600" defTabSz="823913">
              <a:defRPr sz="2400">
                <a:solidFill>
                  <a:schemeClr val="tx1"/>
                </a:solidFill>
                <a:latin typeface="Times New Roman" pitchFamily="18" charset="0"/>
              </a:defRPr>
            </a:lvl3pPr>
            <a:lvl4pPr marL="1600200" indent="-228600" defTabSz="823913">
              <a:defRPr sz="2400">
                <a:solidFill>
                  <a:schemeClr val="tx1"/>
                </a:solidFill>
                <a:latin typeface="Times New Roman" pitchFamily="18" charset="0"/>
              </a:defRPr>
            </a:lvl4pPr>
            <a:lvl5pPr marL="2057400" indent="-228600" defTabSz="823913">
              <a:defRPr sz="2400">
                <a:solidFill>
                  <a:schemeClr val="tx1"/>
                </a:solidFill>
                <a:latin typeface="Times New Roman" pitchFamily="18" charset="0"/>
              </a:defRPr>
            </a:lvl5pPr>
            <a:lvl6pPr marL="2514600" indent="-228600" defTabSz="823913" eaLnBrk="0" fontAlgn="base" hangingPunct="0">
              <a:spcBef>
                <a:spcPct val="0"/>
              </a:spcBef>
              <a:spcAft>
                <a:spcPct val="0"/>
              </a:spcAft>
              <a:defRPr sz="2400">
                <a:solidFill>
                  <a:schemeClr val="tx1"/>
                </a:solidFill>
                <a:latin typeface="Times New Roman" pitchFamily="18" charset="0"/>
              </a:defRPr>
            </a:lvl6pPr>
            <a:lvl7pPr marL="2971800" indent="-228600" defTabSz="823913" eaLnBrk="0" fontAlgn="base" hangingPunct="0">
              <a:spcBef>
                <a:spcPct val="0"/>
              </a:spcBef>
              <a:spcAft>
                <a:spcPct val="0"/>
              </a:spcAft>
              <a:defRPr sz="2400">
                <a:solidFill>
                  <a:schemeClr val="tx1"/>
                </a:solidFill>
                <a:latin typeface="Times New Roman" pitchFamily="18" charset="0"/>
              </a:defRPr>
            </a:lvl7pPr>
            <a:lvl8pPr marL="3429000" indent="-228600" defTabSz="823913" eaLnBrk="0" fontAlgn="base" hangingPunct="0">
              <a:spcBef>
                <a:spcPct val="0"/>
              </a:spcBef>
              <a:spcAft>
                <a:spcPct val="0"/>
              </a:spcAft>
              <a:defRPr sz="2400">
                <a:solidFill>
                  <a:schemeClr val="tx1"/>
                </a:solidFill>
                <a:latin typeface="Times New Roman" pitchFamily="18" charset="0"/>
              </a:defRPr>
            </a:lvl8pPr>
            <a:lvl9pPr marL="3886200" indent="-228600" defTabSz="823913"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fr-FR" sz="4300" b="1" i="1">
              <a:solidFill>
                <a:srgbClr val="FBFBFB"/>
              </a:solidFill>
            </a:endParaRPr>
          </a:p>
        </p:txBody>
      </p:sp>
      <p:sp>
        <p:nvSpPr>
          <p:cNvPr id="30724" name="Text Box 5"/>
          <p:cNvSpPr txBox="1">
            <a:spLocks noChangeArrowheads="1"/>
          </p:cNvSpPr>
          <p:nvPr/>
        </p:nvSpPr>
        <p:spPr bwMode="auto">
          <a:xfrm>
            <a:off x="6464300" y="2703513"/>
            <a:ext cx="1666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314" tIns="41157" rIns="82314" bIns="41157">
            <a:spAutoFit/>
          </a:bodyPr>
          <a:lstStyle>
            <a:lvl1pPr defTabSz="823913">
              <a:defRPr sz="2400">
                <a:solidFill>
                  <a:schemeClr val="tx1"/>
                </a:solidFill>
                <a:latin typeface="Times New Roman" pitchFamily="18" charset="0"/>
              </a:defRPr>
            </a:lvl1pPr>
            <a:lvl2pPr marL="742950" indent="-285750" defTabSz="823913">
              <a:defRPr sz="2400">
                <a:solidFill>
                  <a:schemeClr val="tx1"/>
                </a:solidFill>
                <a:latin typeface="Times New Roman" pitchFamily="18" charset="0"/>
              </a:defRPr>
            </a:lvl2pPr>
            <a:lvl3pPr marL="1143000" indent="-228600" defTabSz="823913">
              <a:defRPr sz="2400">
                <a:solidFill>
                  <a:schemeClr val="tx1"/>
                </a:solidFill>
                <a:latin typeface="Times New Roman" pitchFamily="18" charset="0"/>
              </a:defRPr>
            </a:lvl3pPr>
            <a:lvl4pPr marL="1600200" indent="-228600" defTabSz="823913">
              <a:defRPr sz="2400">
                <a:solidFill>
                  <a:schemeClr val="tx1"/>
                </a:solidFill>
                <a:latin typeface="Times New Roman" pitchFamily="18" charset="0"/>
              </a:defRPr>
            </a:lvl4pPr>
            <a:lvl5pPr marL="2057400" indent="-228600" defTabSz="823913">
              <a:defRPr sz="2400">
                <a:solidFill>
                  <a:schemeClr val="tx1"/>
                </a:solidFill>
                <a:latin typeface="Times New Roman" pitchFamily="18" charset="0"/>
              </a:defRPr>
            </a:lvl5pPr>
            <a:lvl6pPr marL="2514600" indent="-228600" defTabSz="823913" eaLnBrk="0" fontAlgn="base" hangingPunct="0">
              <a:spcBef>
                <a:spcPct val="0"/>
              </a:spcBef>
              <a:spcAft>
                <a:spcPct val="0"/>
              </a:spcAft>
              <a:defRPr sz="2400">
                <a:solidFill>
                  <a:schemeClr val="tx1"/>
                </a:solidFill>
                <a:latin typeface="Times New Roman" pitchFamily="18" charset="0"/>
              </a:defRPr>
            </a:lvl6pPr>
            <a:lvl7pPr marL="2971800" indent="-228600" defTabSz="823913" eaLnBrk="0" fontAlgn="base" hangingPunct="0">
              <a:spcBef>
                <a:spcPct val="0"/>
              </a:spcBef>
              <a:spcAft>
                <a:spcPct val="0"/>
              </a:spcAft>
              <a:defRPr sz="2400">
                <a:solidFill>
                  <a:schemeClr val="tx1"/>
                </a:solidFill>
                <a:latin typeface="Times New Roman" pitchFamily="18" charset="0"/>
              </a:defRPr>
            </a:lvl7pPr>
            <a:lvl8pPr marL="3429000" indent="-228600" defTabSz="823913" eaLnBrk="0" fontAlgn="base" hangingPunct="0">
              <a:spcBef>
                <a:spcPct val="0"/>
              </a:spcBef>
              <a:spcAft>
                <a:spcPct val="0"/>
              </a:spcAft>
              <a:defRPr sz="2400">
                <a:solidFill>
                  <a:schemeClr val="tx1"/>
                </a:solidFill>
                <a:latin typeface="Times New Roman" pitchFamily="18" charset="0"/>
              </a:defRPr>
            </a:lvl8pPr>
            <a:lvl9pPr marL="3886200" indent="-228600" defTabSz="823913"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fr-FR" sz="4300" b="1" i="1">
              <a:solidFill>
                <a:srgbClr val="FBFBFB"/>
              </a:solidFill>
            </a:endParaRPr>
          </a:p>
        </p:txBody>
      </p:sp>
      <p:sp>
        <p:nvSpPr>
          <p:cNvPr id="51207" name="Text Box 7"/>
          <p:cNvSpPr txBox="1">
            <a:spLocks noChangeArrowheads="1"/>
          </p:cNvSpPr>
          <p:nvPr/>
        </p:nvSpPr>
        <p:spPr bwMode="auto">
          <a:xfrm>
            <a:off x="3797300" y="1651000"/>
            <a:ext cx="35433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314" tIns="41157" rIns="82314" bIns="41157">
            <a:spAutoFit/>
          </a:bodyPr>
          <a:lstStyle>
            <a:lvl1pPr defTabSz="823913">
              <a:defRPr sz="2400">
                <a:solidFill>
                  <a:schemeClr val="tx1"/>
                </a:solidFill>
                <a:latin typeface="Times New Roman" pitchFamily="18" charset="0"/>
              </a:defRPr>
            </a:lvl1pPr>
            <a:lvl2pPr marL="742950" indent="-285750" defTabSz="823913">
              <a:defRPr sz="2400">
                <a:solidFill>
                  <a:schemeClr val="tx1"/>
                </a:solidFill>
                <a:latin typeface="Times New Roman" pitchFamily="18" charset="0"/>
              </a:defRPr>
            </a:lvl2pPr>
            <a:lvl3pPr marL="1143000" indent="-228600" defTabSz="823913">
              <a:defRPr sz="2400">
                <a:solidFill>
                  <a:schemeClr val="tx1"/>
                </a:solidFill>
                <a:latin typeface="Times New Roman" pitchFamily="18" charset="0"/>
              </a:defRPr>
            </a:lvl3pPr>
            <a:lvl4pPr marL="1600200" indent="-228600" defTabSz="823913">
              <a:defRPr sz="2400">
                <a:solidFill>
                  <a:schemeClr val="tx1"/>
                </a:solidFill>
                <a:latin typeface="Times New Roman" pitchFamily="18" charset="0"/>
              </a:defRPr>
            </a:lvl4pPr>
            <a:lvl5pPr marL="2057400" indent="-228600" defTabSz="823913">
              <a:defRPr sz="2400">
                <a:solidFill>
                  <a:schemeClr val="tx1"/>
                </a:solidFill>
                <a:latin typeface="Times New Roman" pitchFamily="18" charset="0"/>
              </a:defRPr>
            </a:lvl5pPr>
            <a:lvl6pPr marL="2514600" indent="-228600" defTabSz="823913" eaLnBrk="0" fontAlgn="base" hangingPunct="0">
              <a:spcBef>
                <a:spcPct val="0"/>
              </a:spcBef>
              <a:spcAft>
                <a:spcPct val="0"/>
              </a:spcAft>
              <a:defRPr sz="2400">
                <a:solidFill>
                  <a:schemeClr val="tx1"/>
                </a:solidFill>
                <a:latin typeface="Times New Roman" pitchFamily="18" charset="0"/>
              </a:defRPr>
            </a:lvl6pPr>
            <a:lvl7pPr marL="2971800" indent="-228600" defTabSz="823913" eaLnBrk="0" fontAlgn="base" hangingPunct="0">
              <a:spcBef>
                <a:spcPct val="0"/>
              </a:spcBef>
              <a:spcAft>
                <a:spcPct val="0"/>
              </a:spcAft>
              <a:defRPr sz="2400">
                <a:solidFill>
                  <a:schemeClr val="tx1"/>
                </a:solidFill>
                <a:latin typeface="Times New Roman" pitchFamily="18" charset="0"/>
              </a:defRPr>
            </a:lvl7pPr>
            <a:lvl8pPr marL="3429000" indent="-228600" defTabSz="823913" eaLnBrk="0" fontAlgn="base" hangingPunct="0">
              <a:spcBef>
                <a:spcPct val="0"/>
              </a:spcBef>
              <a:spcAft>
                <a:spcPct val="0"/>
              </a:spcAft>
              <a:defRPr sz="2400">
                <a:solidFill>
                  <a:schemeClr val="tx1"/>
                </a:solidFill>
                <a:latin typeface="Times New Roman" pitchFamily="18" charset="0"/>
              </a:defRPr>
            </a:lvl8pPr>
            <a:lvl9pPr marL="3886200" indent="-228600" defTabSz="823913"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3600" b="1" i="1">
                <a:solidFill>
                  <a:srgbClr val="FBFBFB"/>
                </a:solidFill>
                <a:latin typeface="Arial" charset="0"/>
              </a:rPr>
              <a:t>After exposure:</a:t>
            </a:r>
          </a:p>
        </p:txBody>
      </p:sp>
      <p:sp>
        <p:nvSpPr>
          <p:cNvPr id="51208" name="Text Box 8"/>
          <p:cNvSpPr txBox="1">
            <a:spLocks noChangeArrowheads="1"/>
          </p:cNvSpPr>
          <p:nvPr/>
        </p:nvSpPr>
        <p:spPr bwMode="auto">
          <a:xfrm>
            <a:off x="431800" y="5130800"/>
            <a:ext cx="52578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defTabSz="823913">
              <a:defRPr sz="2400">
                <a:solidFill>
                  <a:schemeClr val="tx1"/>
                </a:solidFill>
                <a:latin typeface="Times New Roman" pitchFamily="18" charset="0"/>
              </a:defRPr>
            </a:lvl1pPr>
            <a:lvl2pPr marL="742950" indent="-285750" defTabSz="823913">
              <a:defRPr sz="2400">
                <a:solidFill>
                  <a:schemeClr val="tx1"/>
                </a:solidFill>
                <a:latin typeface="Times New Roman" pitchFamily="18" charset="0"/>
              </a:defRPr>
            </a:lvl2pPr>
            <a:lvl3pPr marL="1143000" indent="-228600" defTabSz="823913">
              <a:defRPr sz="2400">
                <a:solidFill>
                  <a:schemeClr val="tx1"/>
                </a:solidFill>
                <a:latin typeface="Times New Roman" pitchFamily="18" charset="0"/>
              </a:defRPr>
            </a:lvl3pPr>
            <a:lvl4pPr marL="1600200" indent="-228600" defTabSz="823913">
              <a:defRPr sz="2400">
                <a:solidFill>
                  <a:schemeClr val="tx1"/>
                </a:solidFill>
                <a:latin typeface="Times New Roman" pitchFamily="18" charset="0"/>
              </a:defRPr>
            </a:lvl4pPr>
            <a:lvl5pPr marL="2057400" indent="-228600" defTabSz="823913">
              <a:defRPr sz="2400">
                <a:solidFill>
                  <a:schemeClr val="tx1"/>
                </a:solidFill>
                <a:latin typeface="Times New Roman" pitchFamily="18" charset="0"/>
              </a:defRPr>
            </a:lvl5pPr>
            <a:lvl6pPr marL="2514600" indent="-228600" defTabSz="823913" eaLnBrk="0" fontAlgn="base" hangingPunct="0">
              <a:spcBef>
                <a:spcPct val="0"/>
              </a:spcBef>
              <a:spcAft>
                <a:spcPct val="0"/>
              </a:spcAft>
              <a:defRPr sz="2400">
                <a:solidFill>
                  <a:schemeClr val="tx1"/>
                </a:solidFill>
                <a:latin typeface="Times New Roman" pitchFamily="18" charset="0"/>
              </a:defRPr>
            </a:lvl6pPr>
            <a:lvl7pPr marL="2971800" indent="-228600" defTabSz="823913" eaLnBrk="0" fontAlgn="base" hangingPunct="0">
              <a:spcBef>
                <a:spcPct val="0"/>
              </a:spcBef>
              <a:spcAft>
                <a:spcPct val="0"/>
              </a:spcAft>
              <a:defRPr sz="2400">
                <a:solidFill>
                  <a:schemeClr val="tx1"/>
                </a:solidFill>
                <a:latin typeface="Times New Roman" pitchFamily="18" charset="0"/>
              </a:defRPr>
            </a:lvl7pPr>
            <a:lvl8pPr marL="3429000" indent="-228600" defTabSz="823913" eaLnBrk="0" fontAlgn="base" hangingPunct="0">
              <a:spcBef>
                <a:spcPct val="0"/>
              </a:spcBef>
              <a:spcAft>
                <a:spcPct val="0"/>
              </a:spcAft>
              <a:defRPr sz="2400">
                <a:solidFill>
                  <a:schemeClr val="tx1"/>
                </a:solidFill>
                <a:latin typeface="Times New Roman" pitchFamily="18" charset="0"/>
              </a:defRPr>
            </a:lvl8pPr>
            <a:lvl9pPr marL="3886200" indent="-228600" defTabSz="823913"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2500" b="1">
                <a:solidFill>
                  <a:srgbClr val="FBFBFB"/>
                </a:solidFill>
                <a:latin typeface="Arial" charset="0"/>
              </a:rPr>
              <a:t>The imaging plate is read electronically and erased for re-use in a special scanner system.</a:t>
            </a:r>
          </a:p>
        </p:txBody>
      </p:sp>
      <p:pic>
        <p:nvPicPr>
          <p:cNvPr id="51209" name="Picture 9" descr="current system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1714500"/>
            <a:ext cx="2441575" cy="2628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11" name="Picture 11" descr="Man with imaging machin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2527300"/>
            <a:ext cx="31242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2" descr="computer image #2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5800" y="3924300"/>
            <a:ext cx="3024188" cy="243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84691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strips(downRight)">
                                      <p:cBhvr>
                                        <p:cTn id="7" dur="500"/>
                                        <p:tgtEl>
                                          <p:spTgt spid="51207"/>
                                        </p:tgtEl>
                                      </p:cBhvr>
                                    </p:animEffect>
                                  </p:childTnLst>
                                </p:cTn>
                              </p:par>
                            </p:childTnLst>
                          </p:cTn>
                        </p:par>
                        <p:par>
                          <p:cTn id="8" fill="hold" nodeType="afterGroup">
                            <p:stCondLst>
                              <p:cond delay="500"/>
                            </p:stCondLst>
                            <p:childTnLst>
                              <p:par>
                                <p:cTn id="9" presetID="2" presetClass="entr" presetSubtype="9" fill="hold" nodeType="afterEffect">
                                  <p:stCondLst>
                                    <p:cond delay="0"/>
                                  </p:stCondLst>
                                  <p:childTnLst>
                                    <p:set>
                                      <p:cBhvr>
                                        <p:cTn id="10" dur="1" fill="hold">
                                          <p:stCondLst>
                                            <p:cond delay="0"/>
                                          </p:stCondLst>
                                        </p:cTn>
                                        <p:tgtEl>
                                          <p:spTgt spid="51209"/>
                                        </p:tgtEl>
                                        <p:attrNameLst>
                                          <p:attrName>style.visibility</p:attrName>
                                        </p:attrNameLst>
                                      </p:cBhvr>
                                      <p:to>
                                        <p:strVal val="visible"/>
                                      </p:to>
                                    </p:set>
                                    <p:anim calcmode="lin" valueType="num">
                                      <p:cBhvr additive="base">
                                        <p:cTn id="11" dur="500" fill="hold"/>
                                        <p:tgtEl>
                                          <p:spTgt spid="51209"/>
                                        </p:tgtEl>
                                        <p:attrNameLst>
                                          <p:attrName>ppt_x</p:attrName>
                                        </p:attrNameLst>
                                      </p:cBhvr>
                                      <p:tavLst>
                                        <p:tav tm="0">
                                          <p:val>
                                            <p:strVal val="0-#ppt_w/2"/>
                                          </p:val>
                                        </p:tav>
                                        <p:tav tm="100000">
                                          <p:val>
                                            <p:strVal val="#ppt_x"/>
                                          </p:val>
                                        </p:tav>
                                      </p:tavLst>
                                    </p:anim>
                                    <p:anim calcmode="lin" valueType="num">
                                      <p:cBhvr additive="base">
                                        <p:cTn id="12" dur="500" fill="hold"/>
                                        <p:tgtEl>
                                          <p:spTgt spid="51209"/>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 presetClass="entr" presetSubtype="9" fill="hold" nodeType="afterEffect">
                                  <p:stCondLst>
                                    <p:cond delay="0"/>
                                  </p:stCondLst>
                                  <p:childTnLst>
                                    <p:set>
                                      <p:cBhvr>
                                        <p:cTn id="15" dur="1" fill="hold">
                                          <p:stCondLst>
                                            <p:cond delay="0"/>
                                          </p:stCondLst>
                                        </p:cTn>
                                        <p:tgtEl>
                                          <p:spTgt spid="51211"/>
                                        </p:tgtEl>
                                        <p:attrNameLst>
                                          <p:attrName>style.visibility</p:attrName>
                                        </p:attrNameLst>
                                      </p:cBhvr>
                                      <p:to>
                                        <p:strVal val="visible"/>
                                      </p:to>
                                    </p:set>
                                    <p:anim calcmode="lin" valueType="num">
                                      <p:cBhvr additive="base">
                                        <p:cTn id="16" dur="500" fill="hold"/>
                                        <p:tgtEl>
                                          <p:spTgt spid="51211"/>
                                        </p:tgtEl>
                                        <p:attrNameLst>
                                          <p:attrName>ppt_x</p:attrName>
                                        </p:attrNameLst>
                                      </p:cBhvr>
                                      <p:tavLst>
                                        <p:tav tm="0">
                                          <p:val>
                                            <p:strVal val="0-#ppt_w/2"/>
                                          </p:val>
                                        </p:tav>
                                        <p:tav tm="100000">
                                          <p:val>
                                            <p:strVal val="#ppt_x"/>
                                          </p:val>
                                        </p:tav>
                                      </p:tavLst>
                                    </p:anim>
                                    <p:anim calcmode="lin" valueType="num">
                                      <p:cBhvr additive="base">
                                        <p:cTn id="17" dur="500" fill="hold"/>
                                        <p:tgtEl>
                                          <p:spTgt spid="51211"/>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500"/>
                            </p:stCondLst>
                            <p:childTnLst>
                              <p:par>
                                <p:cTn id="19" presetID="2" presetClass="entr" presetSubtype="9" fill="hold" nodeType="afterEffect">
                                  <p:stCondLst>
                                    <p:cond delay="0"/>
                                  </p:stCondLst>
                                  <p:childTnLst>
                                    <p:set>
                                      <p:cBhvr>
                                        <p:cTn id="20" dur="1" fill="hold">
                                          <p:stCondLst>
                                            <p:cond delay="0"/>
                                          </p:stCondLst>
                                        </p:cTn>
                                        <p:tgtEl>
                                          <p:spTgt spid="51212"/>
                                        </p:tgtEl>
                                        <p:attrNameLst>
                                          <p:attrName>style.visibility</p:attrName>
                                        </p:attrNameLst>
                                      </p:cBhvr>
                                      <p:to>
                                        <p:strVal val="visible"/>
                                      </p:to>
                                    </p:set>
                                    <p:anim calcmode="lin" valueType="num">
                                      <p:cBhvr additive="base">
                                        <p:cTn id="21" dur="500" fill="hold"/>
                                        <p:tgtEl>
                                          <p:spTgt spid="51212"/>
                                        </p:tgtEl>
                                        <p:attrNameLst>
                                          <p:attrName>ppt_x</p:attrName>
                                        </p:attrNameLst>
                                      </p:cBhvr>
                                      <p:tavLst>
                                        <p:tav tm="0">
                                          <p:val>
                                            <p:strVal val="0-#ppt_w/2"/>
                                          </p:val>
                                        </p:tav>
                                        <p:tav tm="100000">
                                          <p:val>
                                            <p:strVal val="#ppt_x"/>
                                          </p:val>
                                        </p:tav>
                                      </p:tavLst>
                                    </p:anim>
                                    <p:anim calcmode="lin" valueType="num">
                                      <p:cBhvr additive="base">
                                        <p:cTn id="22" dur="500" fill="hold"/>
                                        <p:tgtEl>
                                          <p:spTgt spid="51212"/>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2000"/>
                            </p:stCondLst>
                            <p:childTnLst>
                              <p:par>
                                <p:cTn id="24" presetID="18" presetClass="entr" presetSubtype="6" fill="hold" grpId="0" nodeType="afterEffect">
                                  <p:stCondLst>
                                    <p:cond delay="0"/>
                                  </p:stCondLst>
                                  <p:childTnLst>
                                    <p:set>
                                      <p:cBhvr>
                                        <p:cTn id="25" dur="1" fill="hold">
                                          <p:stCondLst>
                                            <p:cond delay="0"/>
                                          </p:stCondLst>
                                        </p:cTn>
                                        <p:tgtEl>
                                          <p:spTgt spid="51208"/>
                                        </p:tgtEl>
                                        <p:attrNameLst>
                                          <p:attrName>style.visibility</p:attrName>
                                        </p:attrNameLst>
                                      </p:cBhvr>
                                      <p:to>
                                        <p:strVal val="visible"/>
                                      </p:to>
                                    </p:set>
                                    <p:animEffect transition="in" filter="strips(downRight)">
                                      <p:cBhvr>
                                        <p:cTn id="26" dur="500"/>
                                        <p:tgtEl>
                                          <p:spTgt spid="5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p:bldP spid="5120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337050" y="6159500"/>
            <a:ext cx="874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fontAlgn="base" hangingPunct="0">
              <a:spcBef>
                <a:spcPct val="0"/>
              </a:spcBef>
              <a:spcAft>
                <a:spcPct val="0"/>
              </a:spcAft>
            </a:pPr>
            <a:r>
              <a:rPr lang="en-US" altLang="ja-JP" sz="2000" b="1">
                <a:solidFill>
                  <a:srgbClr val="FBFBFB"/>
                </a:solidFill>
                <a:latin typeface="Times New Roman" pitchFamily="18" charset="0"/>
                <a:ea typeface="ＭＳ Ｐゴシック" pitchFamily="50" charset="-128"/>
              </a:rPr>
              <a:t>Motor</a:t>
            </a:r>
            <a:endParaRPr lang="en-US" altLang="ja-JP" sz="2000">
              <a:solidFill>
                <a:srgbClr val="FBFBFB"/>
              </a:solidFill>
              <a:latin typeface="Times New Roman" pitchFamily="18" charset="0"/>
              <a:ea typeface="ＭＳ Ｐゴシック" pitchFamily="50" charset="-128"/>
            </a:endParaRPr>
          </a:p>
        </p:txBody>
      </p:sp>
      <p:sp>
        <p:nvSpPr>
          <p:cNvPr id="33795" name="Freeform 3"/>
          <p:cNvSpPr>
            <a:spLocks/>
          </p:cNvSpPr>
          <p:nvPr/>
        </p:nvSpPr>
        <p:spPr bwMode="auto">
          <a:xfrm>
            <a:off x="5381625" y="3476625"/>
            <a:ext cx="1751013" cy="38100"/>
          </a:xfrm>
          <a:custGeom>
            <a:avLst/>
            <a:gdLst>
              <a:gd name="T0" fmla="*/ 2147483646 w 1185"/>
              <a:gd name="T1" fmla="*/ 2147483646 h 28"/>
              <a:gd name="T2" fmla="*/ 2147483646 w 1185"/>
              <a:gd name="T3" fmla="*/ 0 h 28"/>
              <a:gd name="T4" fmla="*/ 0 w 1185"/>
              <a:gd name="T5" fmla="*/ 0 h 28"/>
              <a:gd name="T6" fmla="*/ 0 w 1185"/>
              <a:gd name="T7" fmla="*/ 2147483646 h 28"/>
              <a:gd name="T8" fmla="*/ 2147483646 w 1185"/>
              <a:gd name="T9" fmla="*/ 2147483646 h 28"/>
              <a:gd name="T10" fmla="*/ 2147483646 w 1185"/>
              <a:gd name="T11" fmla="*/ 2147483646 h 28"/>
              <a:gd name="T12" fmla="*/ 2147483646 w 1185"/>
              <a:gd name="T13" fmla="*/ 2147483646 h 28"/>
              <a:gd name="T14" fmla="*/ 2147483646 w 1185"/>
              <a:gd name="T15" fmla="*/ 0 h 28"/>
              <a:gd name="T16" fmla="*/ 2147483646 w 1185"/>
              <a:gd name="T17" fmla="*/ 0 h 28"/>
              <a:gd name="T18" fmla="*/ 2147483646 w 1185"/>
              <a:gd name="T19" fmla="*/ 2147483646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5" h="28">
                <a:moveTo>
                  <a:pt x="1185" y="15"/>
                </a:moveTo>
                <a:lnTo>
                  <a:pt x="1170" y="0"/>
                </a:lnTo>
                <a:lnTo>
                  <a:pt x="0" y="0"/>
                </a:lnTo>
                <a:lnTo>
                  <a:pt x="0" y="28"/>
                </a:lnTo>
                <a:lnTo>
                  <a:pt x="1170" y="28"/>
                </a:lnTo>
                <a:lnTo>
                  <a:pt x="1157" y="15"/>
                </a:lnTo>
                <a:lnTo>
                  <a:pt x="1185" y="15"/>
                </a:lnTo>
                <a:lnTo>
                  <a:pt x="1185" y="0"/>
                </a:lnTo>
                <a:lnTo>
                  <a:pt x="1170" y="0"/>
                </a:lnTo>
                <a:lnTo>
                  <a:pt x="1185" y="15"/>
                </a:lnTo>
                <a:close/>
              </a:path>
            </a:pathLst>
          </a:custGeom>
          <a:solidFill>
            <a:srgbClr val="FF6600"/>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1748" name="Freeform 4"/>
          <p:cNvSpPr>
            <a:spLocks noEditPoints="1"/>
          </p:cNvSpPr>
          <p:nvPr/>
        </p:nvSpPr>
        <p:spPr bwMode="auto">
          <a:xfrm>
            <a:off x="4995863" y="3433763"/>
            <a:ext cx="233362" cy="368300"/>
          </a:xfrm>
          <a:custGeom>
            <a:avLst/>
            <a:gdLst>
              <a:gd name="T0" fmla="*/ 2147483647 w 158"/>
              <a:gd name="T1" fmla="*/ 0 h 270"/>
              <a:gd name="T2" fmla="*/ 2147483647 w 158"/>
              <a:gd name="T3" fmla="*/ 0 h 270"/>
              <a:gd name="T4" fmla="*/ 2147483647 w 158"/>
              <a:gd name="T5" fmla="*/ 2147483647 h 270"/>
              <a:gd name="T6" fmla="*/ 0 w 158"/>
              <a:gd name="T7" fmla="*/ 2147483647 h 270"/>
              <a:gd name="T8" fmla="*/ 2147483647 w 158"/>
              <a:gd name="T9" fmla="*/ 2147483647 h 270"/>
              <a:gd name="T10" fmla="*/ 2147483647 w 158"/>
              <a:gd name="T11" fmla="*/ 2147483647 h 270"/>
              <a:gd name="T12" fmla="*/ 2147483647 w 158"/>
              <a:gd name="T13" fmla="*/ 2147483647 h 270"/>
              <a:gd name="T14" fmla="*/ 2147483647 w 158"/>
              <a:gd name="T15" fmla="*/ 2147483647 h 270"/>
              <a:gd name="T16" fmla="*/ 2147483647 w 158"/>
              <a:gd name="T17" fmla="*/ 2147483647 h 270"/>
              <a:gd name="T18" fmla="*/ 2147483647 w 158"/>
              <a:gd name="T19" fmla="*/ 2147483647 h 270"/>
              <a:gd name="T20" fmla="*/ 2147483647 w 158"/>
              <a:gd name="T21" fmla="*/ 2147483647 h 270"/>
              <a:gd name="T22" fmla="*/ 2147483647 w 158"/>
              <a:gd name="T23" fmla="*/ 2147483647 h 270"/>
              <a:gd name="T24" fmla="*/ 2147483647 w 158"/>
              <a:gd name="T25" fmla="*/ 2147483647 h 270"/>
              <a:gd name="T26" fmla="*/ 2147483647 w 158"/>
              <a:gd name="T27" fmla="*/ 2147483647 h 270"/>
              <a:gd name="T28" fmla="*/ 2147483647 w 158"/>
              <a:gd name="T29" fmla="*/ 2147483647 h 270"/>
              <a:gd name="T30" fmla="*/ 2147483647 w 158"/>
              <a:gd name="T31" fmla="*/ 0 h 270"/>
              <a:gd name="T32" fmla="*/ 2147483647 w 158"/>
              <a:gd name="T33" fmla="*/ 0 h 270"/>
              <a:gd name="T34" fmla="*/ 2147483647 w 158"/>
              <a:gd name="T35" fmla="*/ 0 h 270"/>
              <a:gd name="T36" fmla="*/ 2147483647 w 158"/>
              <a:gd name="T37" fmla="*/ 0 h 270"/>
              <a:gd name="T38" fmla="*/ 2147483647 w 158"/>
              <a:gd name="T39" fmla="*/ 0 h 270"/>
              <a:gd name="T40" fmla="*/ 2147483647 w 158"/>
              <a:gd name="T41" fmla="*/ 2147483647 h 270"/>
              <a:gd name="T42" fmla="*/ 2147483647 w 158"/>
              <a:gd name="T43" fmla="*/ 2147483647 h 270"/>
              <a:gd name="T44" fmla="*/ 2147483647 w 158"/>
              <a:gd name="T45" fmla="*/ 2147483647 h 270"/>
              <a:gd name="T46" fmla="*/ 2147483647 w 158"/>
              <a:gd name="T47" fmla="*/ 2147483647 h 270"/>
              <a:gd name="T48" fmla="*/ 2147483647 w 158"/>
              <a:gd name="T49" fmla="*/ 2147483647 h 270"/>
              <a:gd name="T50" fmla="*/ 2147483647 w 158"/>
              <a:gd name="T51" fmla="*/ 2147483647 h 270"/>
              <a:gd name="T52" fmla="*/ 2147483647 w 158"/>
              <a:gd name="T53" fmla="*/ 2147483647 h 270"/>
              <a:gd name="T54" fmla="*/ 2147483647 w 158"/>
              <a:gd name="T55" fmla="*/ 2147483647 h 270"/>
              <a:gd name="T56" fmla="*/ 2147483647 w 158"/>
              <a:gd name="T57" fmla="*/ 2147483647 h 270"/>
              <a:gd name="T58" fmla="*/ 2147483647 w 158"/>
              <a:gd name="T59" fmla="*/ 2147483647 h 270"/>
              <a:gd name="T60" fmla="*/ 2147483647 w 158"/>
              <a:gd name="T61" fmla="*/ 2147483647 h 270"/>
              <a:gd name="T62" fmla="*/ 2147483647 w 158"/>
              <a:gd name="T63" fmla="*/ 2147483647 h 270"/>
              <a:gd name="T64" fmla="*/ 2147483647 w 158"/>
              <a:gd name="T65" fmla="*/ 2147483647 h 270"/>
              <a:gd name="T66" fmla="*/ 2147483647 w 158"/>
              <a:gd name="T67" fmla="*/ 2147483647 h 270"/>
              <a:gd name="T68" fmla="*/ 2147483647 w 158"/>
              <a:gd name="T69" fmla="*/ 2147483647 h 270"/>
              <a:gd name="T70" fmla="*/ 2147483647 w 158"/>
              <a:gd name="T71" fmla="*/ 2147483647 h 270"/>
              <a:gd name="T72" fmla="*/ 2147483647 w 158"/>
              <a:gd name="T73" fmla="*/ 2147483647 h 270"/>
              <a:gd name="T74" fmla="*/ 2147483647 w 158"/>
              <a:gd name="T75" fmla="*/ 2147483647 h 270"/>
              <a:gd name="T76" fmla="*/ 2147483647 w 158"/>
              <a:gd name="T77" fmla="*/ 2147483647 h 270"/>
              <a:gd name="T78" fmla="*/ 2147483647 w 158"/>
              <a:gd name="T79" fmla="*/ 2147483647 h 2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8"/>
              <a:gd name="T121" fmla="*/ 0 h 270"/>
              <a:gd name="T122" fmla="*/ 158 w 158"/>
              <a:gd name="T123" fmla="*/ 270 h 2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8" h="270">
                <a:moveTo>
                  <a:pt x="25" y="0"/>
                </a:moveTo>
                <a:lnTo>
                  <a:pt x="23" y="0"/>
                </a:lnTo>
                <a:lnTo>
                  <a:pt x="10" y="7"/>
                </a:lnTo>
                <a:lnTo>
                  <a:pt x="0" y="12"/>
                </a:lnTo>
                <a:lnTo>
                  <a:pt x="2" y="12"/>
                </a:lnTo>
                <a:lnTo>
                  <a:pt x="3" y="10"/>
                </a:lnTo>
                <a:lnTo>
                  <a:pt x="5" y="8"/>
                </a:lnTo>
                <a:lnTo>
                  <a:pt x="5" y="7"/>
                </a:lnTo>
                <a:lnTo>
                  <a:pt x="7" y="7"/>
                </a:lnTo>
                <a:lnTo>
                  <a:pt x="8" y="5"/>
                </a:lnTo>
                <a:lnTo>
                  <a:pt x="10" y="5"/>
                </a:lnTo>
                <a:lnTo>
                  <a:pt x="12" y="3"/>
                </a:lnTo>
                <a:lnTo>
                  <a:pt x="13" y="3"/>
                </a:lnTo>
                <a:lnTo>
                  <a:pt x="15" y="2"/>
                </a:lnTo>
                <a:lnTo>
                  <a:pt x="16" y="2"/>
                </a:lnTo>
                <a:lnTo>
                  <a:pt x="18" y="0"/>
                </a:lnTo>
                <a:lnTo>
                  <a:pt x="20" y="0"/>
                </a:lnTo>
                <a:lnTo>
                  <a:pt x="21" y="0"/>
                </a:lnTo>
                <a:lnTo>
                  <a:pt x="23" y="0"/>
                </a:lnTo>
                <a:lnTo>
                  <a:pt x="25" y="0"/>
                </a:lnTo>
                <a:close/>
                <a:moveTo>
                  <a:pt x="131" y="270"/>
                </a:moveTo>
                <a:lnTo>
                  <a:pt x="136" y="269"/>
                </a:lnTo>
                <a:lnTo>
                  <a:pt x="149" y="264"/>
                </a:lnTo>
                <a:lnTo>
                  <a:pt x="158" y="257"/>
                </a:lnTo>
                <a:lnTo>
                  <a:pt x="158" y="259"/>
                </a:lnTo>
                <a:lnTo>
                  <a:pt x="156" y="261"/>
                </a:lnTo>
                <a:lnTo>
                  <a:pt x="154" y="262"/>
                </a:lnTo>
                <a:lnTo>
                  <a:pt x="153" y="262"/>
                </a:lnTo>
                <a:lnTo>
                  <a:pt x="151" y="264"/>
                </a:lnTo>
                <a:lnTo>
                  <a:pt x="149" y="265"/>
                </a:lnTo>
                <a:lnTo>
                  <a:pt x="148" y="265"/>
                </a:lnTo>
                <a:lnTo>
                  <a:pt x="146" y="267"/>
                </a:lnTo>
                <a:lnTo>
                  <a:pt x="144" y="267"/>
                </a:lnTo>
                <a:lnTo>
                  <a:pt x="143" y="269"/>
                </a:lnTo>
                <a:lnTo>
                  <a:pt x="141" y="269"/>
                </a:lnTo>
                <a:lnTo>
                  <a:pt x="139" y="270"/>
                </a:lnTo>
                <a:lnTo>
                  <a:pt x="138" y="270"/>
                </a:lnTo>
                <a:lnTo>
                  <a:pt x="135" y="270"/>
                </a:lnTo>
                <a:lnTo>
                  <a:pt x="133" y="270"/>
                </a:lnTo>
                <a:lnTo>
                  <a:pt x="131" y="270"/>
                </a:lnTo>
                <a:close/>
              </a:path>
            </a:pathLst>
          </a:custGeom>
          <a:solidFill>
            <a:srgbClr val="00FF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49" name="Freeform 5"/>
          <p:cNvSpPr>
            <a:spLocks noEditPoints="1"/>
          </p:cNvSpPr>
          <p:nvPr/>
        </p:nvSpPr>
        <p:spPr bwMode="auto">
          <a:xfrm>
            <a:off x="4986338" y="3432175"/>
            <a:ext cx="250825" cy="369888"/>
          </a:xfrm>
          <a:custGeom>
            <a:avLst/>
            <a:gdLst>
              <a:gd name="T0" fmla="*/ 2147483647 w 170"/>
              <a:gd name="T1" fmla="*/ 2147483647 h 272"/>
              <a:gd name="T2" fmla="*/ 2147483647 w 170"/>
              <a:gd name="T3" fmla="*/ 2147483647 h 272"/>
              <a:gd name="T4" fmla="*/ 2147483647 w 170"/>
              <a:gd name="T5" fmla="*/ 2147483647 h 272"/>
              <a:gd name="T6" fmla="*/ 2147483647 w 170"/>
              <a:gd name="T7" fmla="*/ 2147483647 h 272"/>
              <a:gd name="T8" fmla="*/ 2147483647 w 170"/>
              <a:gd name="T9" fmla="*/ 2147483647 h 272"/>
              <a:gd name="T10" fmla="*/ 2147483647 w 170"/>
              <a:gd name="T11" fmla="*/ 2147483647 h 272"/>
              <a:gd name="T12" fmla="*/ 2147483647 w 170"/>
              <a:gd name="T13" fmla="*/ 2147483647 h 272"/>
              <a:gd name="T14" fmla="*/ 2147483647 w 170"/>
              <a:gd name="T15" fmla="*/ 2147483647 h 272"/>
              <a:gd name="T16" fmla="*/ 2147483647 w 170"/>
              <a:gd name="T17" fmla="*/ 2147483647 h 272"/>
              <a:gd name="T18" fmla="*/ 2147483647 w 170"/>
              <a:gd name="T19" fmla="*/ 2147483647 h 272"/>
              <a:gd name="T20" fmla="*/ 2147483647 w 170"/>
              <a:gd name="T21" fmla="*/ 2147483647 h 272"/>
              <a:gd name="T22" fmla="*/ 0 w 170"/>
              <a:gd name="T23" fmla="*/ 2147483647 h 272"/>
              <a:gd name="T24" fmla="*/ 2147483647 w 170"/>
              <a:gd name="T25" fmla="*/ 2147483647 h 272"/>
              <a:gd name="T26" fmla="*/ 2147483647 w 170"/>
              <a:gd name="T27" fmla="*/ 2147483647 h 272"/>
              <a:gd name="T28" fmla="*/ 2147483647 w 170"/>
              <a:gd name="T29" fmla="*/ 2147483647 h 272"/>
              <a:gd name="T30" fmla="*/ 2147483647 w 170"/>
              <a:gd name="T31" fmla="*/ 2147483647 h 272"/>
              <a:gd name="T32" fmla="*/ 2147483647 w 170"/>
              <a:gd name="T33" fmla="*/ 0 h 272"/>
              <a:gd name="T34" fmla="*/ 2147483647 w 170"/>
              <a:gd name="T35" fmla="*/ 0 h 272"/>
              <a:gd name="T36" fmla="*/ 2147483647 w 170"/>
              <a:gd name="T37" fmla="*/ 0 h 272"/>
              <a:gd name="T38" fmla="*/ 2147483647 w 170"/>
              <a:gd name="T39" fmla="*/ 0 h 272"/>
              <a:gd name="T40" fmla="*/ 2147483647 w 170"/>
              <a:gd name="T41" fmla="*/ 0 h 272"/>
              <a:gd name="T42" fmla="*/ 2147483647 w 170"/>
              <a:gd name="T43" fmla="*/ 0 h 272"/>
              <a:gd name="T44" fmla="*/ 2147483647 w 170"/>
              <a:gd name="T45" fmla="*/ 0 h 272"/>
              <a:gd name="T46" fmla="*/ 2147483647 w 170"/>
              <a:gd name="T47" fmla="*/ 2147483647 h 272"/>
              <a:gd name="T48" fmla="*/ 2147483647 w 170"/>
              <a:gd name="T49" fmla="*/ 2147483647 h 272"/>
              <a:gd name="T50" fmla="*/ 2147483647 w 170"/>
              <a:gd name="T51" fmla="*/ 2147483647 h 272"/>
              <a:gd name="T52" fmla="*/ 2147483647 w 170"/>
              <a:gd name="T53" fmla="*/ 2147483647 h 272"/>
              <a:gd name="T54" fmla="*/ 2147483647 w 170"/>
              <a:gd name="T55" fmla="*/ 2147483647 h 272"/>
              <a:gd name="T56" fmla="*/ 2147483647 w 170"/>
              <a:gd name="T57" fmla="*/ 2147483647 h 272"/>
              <a:gd name="T58" fmla="*/ 2147483647 w 170"/>
              <a:gd name="T59" fmla="*/ 2147483647 h 272"/>
              <a:gd name="T60" fmla="*/ 2147483647 w 170"/>
              <a:gd name="T61" fmla="*/ 2147483647 h 272"/>
              <a:gd name="T62" fmla="*/ 2147483647 w 170"/>
              <a:gd name="T63" fmla="*/ 2147483647 h 272"/>
              <a:gd name="T64" fmla="*/ 2147483647 w 170"/>
              <a:gd name="T65" fmla="*/ 2147483647 h 272"/>
              <a:gd name="T66" fmla="*/ 2147483647 w 170"/>
              <a:gd name="T67" fmla="*/ 2147483647 h 272"/>
              <a:gd name="T68" fmla="*/ 2147483647 w 170"/>
              <a:gd name="T69" fmla="*/ 2147483647 h 272"/>
              <a:gd name="T70" fmla="*/ 2147483647 w 170"/>
              <a:gd name="T71" fmla="*/ 2147483647 h 272"/>
              <a:gd name="T72" fmla="*/ 2147483647 w 170"/>
              <a:gd name="T73" fmla="*/ 2147483647 h 272"/>
              <a:gd name="T74" fmla="*/ 2147483647 w 170"/>
              <a:gd name="T75" fmla="*/ 2147483647 h 272"/>
              <a:gd name="T76" fmla="*/ 2147483647 w 170"/>
              <a:gd name="T77" fmla="*/ 2147483647 h 272"/>
              <a:gd name="T78" fmla="*/ 2147483647 w 170"/>
              <a:gd name="T79" fmla="*/ 2147483647 h 272"/>
              <a:gd name="T80" fmla="*/ 2147483647 w 170"/>
              <a:gd name="T81" fmla="*/ 2147483647 h 272"/>
              <a:gd name="T82" fmla="*/ 2147483647 w 170"/>
              <a:gd name="T83" fmla="*/ 2147483647 h 272"/>
              <a:gd name="T84" fmla="*/ 2147483647 w 170"/>
              <a:gd name="T85" fmla="*/ 2147483647 h 272"/>
              <a:gd name="T86" fmla="*/ 2147483647 w 170"/>
              <a:gd name="T87" fmla="*/ 2147483647 h 272"/>
              <a:gd name="T88" fmla="*/ 2147483647 w 170"/>
              <a:gd name="T89" fmla="*/ 2147483647 h 272"/>
              <a:gd name="T90" fmla="*/ 2147483647 w 170"/>
              <a:gd name="T91" fmla="*/ 2147483647 h 272"/>
              <a:gd name="T92" fmla="*/ 2147483647 w 170"/>
              <a:gd name="T93" fmla="*/ 2147483647 h 272"/>
              <a:gd name="T94" fmla="*/ 2147483647 w 170"/>
              <a:gd name="T95" fmla="*/ 2147483647 h 2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0"/>
              <a:gd name="T145" fmla="*/ 0 h 272"/>
              <a:gd name="T146" fmla="*/ 170 w 170"/>
              <a:gd name="T147" fmla="*/ 272 h 2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0" h="272">
                <a:moveTo>
                  <a:pt x="31" y="2"/>
                </a:moveTo>
                <a:lnTo>
                  <a:pt x="29" y="2"/>
                </a:lnTo>
                <a:lnTo>
                  <a:pt x="16" y="9"/>
                </a:lnTo>
                <a:lnTo>
                  <a:pt x="6" y="14"/>
                </a:lnTo>
                <a:lnTo>
                  <a:pt x="6" y="15"/>
                </a:lnTo>
                <a:lnTo>
                  <a:pt x="4" y="17"/>
                </a:lnTo>
                <a:lnTo>
                  <a:pt x="3" y="18"/>
                </a:lnTo>
                <a:lnTo>
                  <a:pt x="3" y="20"/>
                </a:lnTo>
                <a:lnTo>
                  <a:pt x="1" y="20"/>
                </a:lnTo>
                <a:lnTo>
                  <a:pt x="1" y="22"/>
                </a:lnTo>
                <a:lnTo>
                  <a:pt x="0" y="23"/>
                </a:lnTo>
                <a:lnTo>
                  <a:pt x="6" y="18"/>
                </a:lnTo>
                <a:lnTo>
                  <a:pt x="18" y="12"/>
                </a:lnTo>
                <a:lnTo>
                  <a:pt x="29" y="5"/>
                </a:lnTo>
                <a:lnTo>
                  <a:pt x="42" y="2"/>
                </a:lnTo>
                <a:lnTo>
                  <a:pt x="41" y="0"/>
                </a:lnTo>
                <a:lnTo>
                  <a:pt x="39" y="0"/>
                </a:lnTo>
                <a:lnTo>
                  <a:pt x="37" y="0"/>
                </a:lnTo>
                <a:lnTo>
                  <a:pt x="36" y="0"/>
                </a:lnTo>
                <a:lnTo>
                  <a:pt x="34" y="0"/>
                </a:lnTo>
                <a:lnTo>
                  <a:pt x="32" y="0"/>
                </a:lnTo>
                <a:lnTo>
                  <a:pt x="31" y="2"/>
                </a:lnTo>
                <a:close/>
                <a:moveTo>
                  <a:pt x="137" y="272"/>
                </a:moveTo>
                <a:lnTo>
                  <a:pt x="142" y="271"/>
                </a:lnTo>
                <a:lnTo>
                  <a:pt x="155" y="266"/>
                </a:lnTo>
                <a:lnTo>
                  <a:pt x="164" y="259"/>
                </a:lnTo>
                <a:lnTo>
                  <a:pt x="165" y="259"/>
                </a:lnTo>
                <a:lnTo>
                  <a:pt x="165" y="258"/>
                </a:lnTo>
                <a:lnTo>
                  <a:pt x="167" y="256"/>
                </a:lnTo>
                <a:lnTo>
                  <a:pt x="168" y="254"/>
                </a:lnTo>
                <a:lnTo>
                  <a:pt x="168" y="253"/>
                </a:lnTo>
                <a:lnTo>
                  <a:pt x="170" y="251"/>
                </a:lnTo>
                <a:lnTo>
                  <a:pt x="165" y="254"/>
                </a:lnTo>
                <a:lnTo>
                  <a:pt x="154" y="263"/>
                </a:lnTo>
                <a:lnTo>
                  <a:pt x="141" y="267"/>
                </a:lnTo>
                <a:lnTo>
                  <a:pt x="127" y="272"/>
                </a:lnTo>
                <a:lnTo>
                  <a:pt x="129" y="272"/>
                </a:lnTo>
                <a:lnTo>
                  <a:pt x="131" y="272"/>
                </a:lnTo>
                <a:lnTo>
                  <a:pt x="132" y="272"/>
                </a:lnTo>
                <a:lnTo>
                  <a:pt x="134" y="272"/>
                </a:lnTo>
                <a:lnTo>
                  <a:pt x="136" y="272"/>
                </a:lnTo>
                <a:lnTo>
                  <a:pt x="137" y="272"/>
                </a:lnTo>
                <a:close/>
              </a:path>
            </a:pathLst>
          </a:custGeom>
          <a:solidFill>
            <a:srgbClr val="00FF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50" name="Freeform 6"/>
          <p:cNvSpPr>
            <a:spLocks noEditPoints="1"/>
          </p:cNvSpPr>
          <p:nvPr/>
        </p:nvSpPr>
        <p:spPr bwMode="auto">
          <a:xfrm>
            <a:off x="4979988" y="3433763"/>
            <a:ext cx="261937" cy="368300"/>
          </a:xfrm>
          <a:custGeom>
            <a:avLst/>
            <a:gdLst>
              <a:gd name="T0" fmla="*/ 2147483647 w 177"/>
              <a:gd name="T1" fmla="*/ 0 h 270"/>
              <a:gd name="T2" fmla="*/ 2147483647 w 177"/>
              <a:gd name="T3" fmla="*/ 2147483647 h 270"/>
              <a:gd name="T4" fmla="*/ 2147483647 w 177"/>
              <a:gd name="T5" fmla="*/ 2147483647 h 270"/>
              <a:gd name="T6" fmla="*/ 2147483647 w 177"/>
              <a:gd name="T7" fmla="*/ 2147483647 h 270"/>
              <a:gd name="T8" fmla="*/ 2147483647 w 177"/>
              <a:gd name="T9" fmla="*/ 2147483647 h 270"/>
              <a:gd name="T10" fmla="*/ 2147483647 w 177"/>
              <a:gd name="T11" fmla="*/ 2147483647 h 270"/>
              <a:gd name="T12" fmla="*/ 2147483647 w 177"/>
              <a:gd name="T13" fmla="*/ 2147483647 h 270"/>
              <a:gd name="T14" fmla="*/ 2147483647 w 177"/>
              <a:gd name="T15" fmla="*/ 2147483647 h 270"/>
              <a:gd name="T16" fmla="*/ 2147483647 w 177"/>
              <a:gd name="T17" fmla="*/ 2147483647 h 270"/>
              <a:gd name="T18" fmla="*/ 2147483647 w 177"/>
              <a:gd name="T19" fmla="*/ 2147483647 h 270"/>
              <a:gd name="T20" fmla="*/ 2147483647 w 177"/>
              <a:gd name="T21" fmla="*/ 2147483647 h 270"/>
              <a:gd name="T22" fmla="*/ 2147483647 w 177"/>
              <a:gd name="T23" fmla="*/ 2147483647 h 270"/>
              <a:gd name="T24" fmla="*/ 0 w 177"/>
              <a:gd name="T25" fmla="*/ 2147483647 h 270"/>
              <a:gd name="T26" fmla="*/ 2147483647 w 177"/>
              <a:gd name="T27" fmla="*/ 2147483647 h 270"/>
              <a:gd name="T28" fmla="*/ 2147483647 w 177"/>
              <a:gd name="T29" fmla="*/ 2147483647 h 270"/>
              <a:gd name="T30" fmla="*/ 2147483647 w 177"/>
              <a:gd name="T31" fmla="*/ 2147483647 h 270"/>
              <a:gd name="T32" fmla="*/ 2147483647 w 177"/>
              <a:gd name="T33" fmla="*/ 2147483647 h 270"/>
              <a:gd name="T34" fmla="*/ 2147483647 w 177"/>
              <a:gd name="T35" fmla="*/ 2147483647 h 270"/>
              <a:gd name="T36" fmla="*/ 2147483647 w 177"/>
              <a:gd name="T37" fmla="*/ 0 h 270"/>
              <a:gd name="T38" fmla="*/ 2147483647 w 177"/>
              <a:gd name="T39" fmla="*/ 0 h 270"/>
              <a:gd name="T40" fmla="*/ 2147483647 w 177"/>
              <a:gd name="T41" fmla="*/ 0 h 270"/>
              <a:gd name="T42" fmla="*/ 2147483647 w 177"/>
              <a:gd name="T43" fmla="*/ 0 h 270"/>
              <a:gd name="T44" fmla="*/ 2147483647 w 177"/>
              <a:gd name="T45" fmla="*/ 0 h 270"/>
              <a:gd name="T46" fmla="*/ 2147483647 w 177"/>
              <a:gd name="T47" fmla="*/ 0 h 270"/>
              <a:gd name="T48" fmla="*/ 2147483647 w 177"/>
              <a:gd name="T49" fmla="*/ 0 h 270"/>
              <a:gd name="T50" fmla="*/ 2147483647 w 177"/>
              <a:gd name="T51" fmla="*/ 0 h 270"/>
              <a:gd name="T52" fmla="*/ 2147483647 w 177"/>
              <a:gd name="T53" fmla="*/ 2147483647 h 270"/>
              <a:gd name="T54" fmla="*/ 2147483647 w 177"/>
              <a:gd name="T55" fmla="*/ 2147483647 h 270"/>
              <a:gd name="T56" fmla="*/ 2147483647 w 177"/>
              <a:gd name="T57" fmla="*/ 2147483647 h 270"/>
              <a:gd name="T58" fmla="*/ 2147483647 w 177"/>
              <a:gd name="T59" fmla="*/ 2147483647 h 270"/>
              <a:gd name="T60" fmla="*/ 2147483647 w 177"/>
              <a:gd name="T61" fmla="*/ 2147483647 h 270"/>
              <a:gd name="T62" fmla="*/ 2147483647 w 177"/>
              <a:gd name="T63" fmla="*/ 2147483647 h 270"/>
              <a:gd name="T64" fmla="*/ 2147483647 w 177"/>
              <a:gd name="T65" fmla="*/ 2147483647 h 270"/>
              <a:gd name="T66" fmla="*/ 2147483647 w 177"/>
              <a:gd name="T67" fmla="*/ 2147483647 h 270"/>
              <a:gd name="T68" fmla="*/ 2147483647 w 177"/>
              <a:gd name="T69" fmla="*/ 2147483647 h 270"/>
              <a:gd name="T70" fmla="*/ 2147483647 w 177"/>
              <a:gd name="T71" fmla="*/ 2147483647 h 270"/>
              <a:gd name="T72" fmla="*/ 2147483647 w 177"/>
              <a:gd name="T73" fmla="*/ 2147483647 h 270"/>
              <a:gd name="T74" fmla="*/ 2147483647 w 177"/>
              <a:gd name="T75" fmla="*/ 2147483647 h 270"/>
              <a:gd name="T76" fmla="*/ 2147483647 w 177"/>
              <a:gd name="T77" fmla="*/ 2147483647 h 270"/>
              <a:gd name="T78" fmla="*/ 2147483647 w 177"/>
              <a:gd name="T79" fmla="*/ 2147483647 h 270"/>
              <a:gd name="T80" fmla="*/ 2147483647 w 177"/>
              <a:gd name="T81" fmla="*/ 2147483647 h 270"/>
              <a:gd name="T82" fmla="*/ 2147483647 w 177"/>
              <a:gd name="T83" fmla="*/ 2147483647 h 270"/>
              <a:gd name="T84" fmla="*/ 2147483647 w 177"/>
              <a:gd name="T85" fmla="*/ 2147483647 h 270"/>
              <a:gd name="T86" fmla="*/ 2147483647 w 177"/>
              <a:gd name="T87" fmla="*/ 2147483647 h 270"/>
              <a:gd name="T88" fmla="*/ 2147483647 w 177"/>
              <a:gd name="T89" fmla="*/ 2147483647 h 270"/>
              <a:gd name="T90" fmla="*/ 2147483647 w 177"/>
              <a:gd name="T91" fmla="*/ 2147483647 h 270"/>
              <a:gd name="T92" fmla="*/ 2147483647 w 177"/>
              <a:gd name="T93" fmla="*/ 2147483647 h 270"/>
              <a:gd name="T94" fmla="*/ 2147483647 w 177"/>
              <a:gd name="T95" fmla="*/ 2147483647 h 270"/>
              <a:gd name="T96" fmla="*/ 2147483647 w 177"/>
              <a:gd name="T97" fmla="*/ 2147483647 h 270"/>
              <a:gd name="T98" fmla="*/ 2147483647 w 177"/>
              <a:gd name="T99" fmla="*/ 2147483647 h 270"/>
              <a:gd name="T100" fmla="*/ 2147483647 w 177"/>
              <a:gd name="T101" fmla="*/ 2147483647 h 270"/>
              <a:gd name="T102" fmla="*/ 2147483647 w 177"/>
              <a:gd name="T103" fmla="*/ 2147483647 h 2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7"/>
              <a:gd name="T157" fmla="*/ 0 h 270"/>
              <a:gd name="T158" fmla="*/ 177 w 177"/>
              <a:gd name="T159" fmla="*/ 270 h 2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7" h="270">
                <a:moveTo>
                  <a:pt x="46" y="0"/>
                </a:moveTo>
                <a:lnTo>
                  <a:pt x="33" y="3"/>
                </a:lnTo>
                <a:lnTo>
                  <a:pt x="22" y="10"/>
                </a:lnTo>
                <a:lnTo>
                  <a:pt x="10" y="16"/>
                </a:lnTo>
                <a:lnTo>
                  <a:pt x="4" y="21"/>
                </a:lnTo>
                <a:lnTo>
                  <a:pt x="4" y="23"/>
                </a:lnTo>
                <a:lnTo>
                  <a:pt x="2" y="25"/>
                </a:lnTo>
                <a:lnTo>
                  <a:pt x="2" y="26"/>
                </a:lnTo>
                <a:lnTo>
                  <a:pt x="0" y="28"/>
                </a:lnTo>
                <a:lnTo>
                  <a:pt x="12" y="20"/>
                </a:lnTo>
                <a:lnTo>
                  <a:pt x="23" y="13"/>
                </a:lnTo>
                <a:lnTo>
                  <a:pt x="35" y="7"/>
                </a:lnTo>
                <a:lnTo>
                  <a:pt x="48" y="3"/>
                </a:lnTo>
                <a:lnTo>
                  <a:pt x="54" y="2"/>
                </a:lnTo>
                <a:lnTo>
                  <a:pt x="53" y="0"/>
                </a:lnTo>
                <a:lnTo>
                  <a:pt x="51" y="0"/>
                </a:lnTo>
                <a:lnTo>
                  <a:pt x="49" y="0"/>
                </a:lnTo>
                <a:lnTo>
                  <a:pt x="48" y="0"/>
                </a:lnTo>
                <a:lnTo>
                  <a:pt x="46" y="0"/>
                </a:lnTo>
                <a:close/>
                <a:moveTo>
                  <a:pt x="131" y="270"/>
                </a:moveTo>
                <a:lnTo>
                  <a:pt x="145" y="265"/>
                </a:lnTo>
                <a:lnTo>
                  <a:pt x="158" y="261"/>
                </a:lnTo>
                <a:lnTo>
                  <a:pt x="169" y="252"/>
                </a:lnTo>
                <a:lnTo>
                  <a:pt x="174" y="249"/>
                </a:lnTo>
                <a:lnTo>
                  <a:pt x="174" y="247"/>
                </a:lnTo>
                <a:lnTo>
                  <a:pt x="176" y="246"/>
                </a:lnTo>
                <a:lnTo>
                  <a:pt x="176" y="244"/>
                </a:lnTo>
                <a:lnTo>
                  <a:pt x="177" y="243"/>
                </a:lnTo>
                <a:lnTo>
                  <a:pt x="166" y="249"/>
                </a:lnTo>
                <a:lnTo>
                  <a:pt x="154" y="257"/>
                </a:lnTo>
                <a:lnTo>
                  <a:pt x="143" y="262"/>
                </a:lnTo>
                <a:lnTo>
                  <a:pt x="130" y="267"/>
                </a:lnTo>
                <a:lnTo>
                  <a:pt x="123" y="269"/>
                </a:lnTo>
                <a:lnTo>
                  <a:pt x="125" y="269"/>
                </a:lnTo>
                <a:lnTo>
                  <a:pt x="127" y="270"/>
                </a:lnTo>
                <a:lnTo>
                  <a:pt x="128" y="270"/>
                </a:lnTo>
                <a:lnTo>
                  <a:pt x="130" y="270"/>
                </a:lnTo>
                <a:lnTo>
                  <a:pt x="131" y="270"/>
                </a:lnTo>
                <a:close/>
              </a:path>
            </a:pathLst>
          </a:custGeom>
          <a:solidFill>
            <a:srgbClr val="00F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51" name="Freeform 7"/>
          <p:cNvSpPr>
            <a:spLocks noEditPoints="1"/>
          </p:cNvSpPr>
          <p:nvPr/>
        </p:nvSpPr>
        <p:spPr bwMode="auto">
          <a:xfrm>
            <a:off x="4978400" y="3436938"/>
            <a:ext cx="266700" cy="363537"/>
          </a:xfrm>
          <a:custGeom>
            <a:avLst/>
            <a:gdLst>
              <a:gd name="T0" fmla="*/ 2147483647 w 180"/>
              <a:gd name="T1" fmla="*/ 0 h 267"/>
              <a:gd name="T2" fmla="*/ 2147483647 w 180"/>
              <a:gd name="T3" fmla="*/ 2147483647 h 267"/>
              <a:gd name="T4" fmla="*/ 2147483647 w 180"/>
              <a:gd name="T5" fmla="*/ 2147483647 h 267"/>
              <a:gd name="T6" fmla="*/ 2147483647 w 180"/>
              <a:gd name="T7" fmla="*/ 2147483647 h 267"/>
              <a:gd name="T8" fmla="*/ 2147483647 w 180"/>
              <a:gd name="T9" fmla="*/ 2147483647 h 267"/>
              <a:gd name="T10" fmla="*/ 2147483647 w 180"/>
              <a:gd name="T11" fmla="*/ 2147483647 h 267"/>
              <a:gd name="T12" fmla="*/ 2147483647 w 180"/>
              <a:gd name="T13" fmla="*/ 2147483647 h 267"/>
              <a:gd name="T14" fmla="*/ 2147483647 w 180"/>
              <a:gd name="T15" fmla="*/ 2147483647 h 267"/>
              <a:gd name="T16" fmla="*/ 2147483647 w 180"/>
              <a:gd name="T17" fmla="*/ 2147483647 h 267"/>
              <a:gd name="T18" fmla="*/ 2147483647 w 180"/>
              <a:gd name="T19" fmla="*/ 2147483647 h 267"/>
              <a:gd name="T20" fmla="*/ 0 w 180"/>
              <a:gd name="T21" fmla="*/ 2147483647 h 267"/>
              <a:gd name="T22" fmla="*/ 0 w 180"/>
              <a:gd name="T23" fmla="*/ 2147483647 h 267"/>
              <a:gd name="T24" fmla="*/ 0 w 180"/>
              <a:gd name="T25" fmla="*/ 2147483647 h 267"/>
              <a:gd name="T26" fmla="*/ 0 w 180"/>
              <a:gd name="T27" fmla="*/ 2147483647 h 267"/>
              <a:gd name="T28" fmla="*/ 2147483647 w 180"/>
              <a:gd name="T29" fmla="*/ 2147483647 h 267"/>
              <a:gd name="T30" fmla="*/ 2147483647 w 180"/>
              <a:gd name="T31" fmla="*/ 2147483647 h 267"/>
              <a:gd name="T32" fmla="*/ 2147483647 w 180"/>
              <a:gd name="T33" fmla="*/ 2147483647 h 267"/>
              <a:gd name="T34" fmla="*/ 2147483647 w 180"/>
              <a:gd name="T35" fmla="*/ 2147483647 h 267"/>
              <a:gd name="T36" fmla="*/ 2147483647 w 180"/>
              <a:gd name="T37" fmla="*/ 2147483647 h 267"/>
              <a:gd name="T38" fmla="*/ 2147483647 w 180"/>
              <a:gd name="T39" fmla="*/ 2147483647 h 267"/>
              <a:gd name="T40" fmla="*/ 2147483647 w 180"/>
              <a:gd name="T41" fmla="*/ 2147483647 h 267"/>
              <a:gd name="T42" fmla="*/ 2147483647 w 180"/>
              <a:gd name="T43" fmla="*/ 0 h 267"/>
              <a:gd name="T44" fmla="*/ 2147483647 w 180"/>
              <a:gd name="T45" fmla="*/ 0 h 267"/>
              <a:gd name="T46" fmla="*/ 2147483647 w 180"/>
              <a:gd name="T47" fmla="*/ 0 h 267"/>
              <a:gd name="T48" fmla="*/ 2147483647 w 180"/>
              <a:gd name="T49" fmla="*/ 0 h 267"/>
              <a:gd name="T50" fmla="*/ 2147483647 w 180"/>
              <a:gd name="T51" fmla="*/ 0 h 267"/>
              <a:gd name="T52" fmla="*/ 2147483647 w 180"/>
              <a:gd name="T53" fmla="*/ 0 h 267"/>
              <a:gd name="T54" fmla="*/ 2147483647 w 180"/>
              <a:gd name="T55" fmla="*/ 0 h 267"/>
              <a:gd name="T56" fmla="*/ 2147483647 w 180"/>
              <a:gd name="T57" fmla="*/ 2147483647 h 267"/>
              <a:gd name="T58" fmla="*/ 2147483647 w 180"/>
              <a:gd name="T59" fmla="*/ 2147483647 h 267"/>
              <a:gd name="T60" fmla="*/ 2147483647 w 180"/>
              <a:gd name="T61" fmla="*/ 2147483647 h 267"/>
              <a:gd name="T62" fmla="*/ 2147483647 w 180"/>
              <a:gd name="T63" fmla="*/ 2147483647 h 267"/>
              <a:gd name="T64" fmla="*/ 2147483647 w 180"/>
              <a:gd name="T65" fmla="*/ 2147483647 h 267"/>
              <a:gd name="T66" fmla="*/ 2147483647 w 180"/>
              <a:gd name="T67" fmla="*/ 2147483647 h 267"/>
              <a:gd name="T68" fmla="*/ 2147483647 w 180"/>
              <a:gd name="T69" fmla="*/ 2147483647 h 267"/>
              <a:gd name="T70" fmla="*/ 2147483647 w 180"/>
              <a:gd name="T71" fmla="*/ 2147483647 h 267"/>
              <a:gd name="T72" fmla="*/ 2147483647 w 180"/>
              <a:gd name="T73" fmla="*/ 2147483647 h 267"/>
              <a:gd name="T74" fmla="*/ 2147483647 w 180"/>
              <a:gd name="T75" fmla="*/ 2147483647 h 267"/>
              <a:gd name="T76" fmla="*/ 2147483647 w 180"/>
              <a:gd name="T77" fmla="*/ 2147483647 h 267"/>
              <a:gd name="T78" fmla="*/ 2147483647 w 180"/>
              <a:gd name="T79" fmla="*/ 2147483647 h 267"/>
              <a:gd name="T80" fmla="*/ 2147483647 w 180"/>
              <a:gd name="T81" fmla="*/ 2147483647 h 267"/>
              <a:gd name="T82" fmla="*/ 2147483647 w 180"/>
              <a:gd name="T83" fmla="*/ 2147483647 h 267"/>
              <a:gd name="T84" fmla="*/ 2147483647 w 180"/>
              <a:gd name="T85" fmla="*/ 2147483647 h 267"/>
              <a:gd name="T86" fmla="*/ 2147483647 w 180"/>
              <a:gd name="T87" fmla="*/ 2147483647 h 267"/>
              <a:gd name="T88" fmla="*/ 2147483647 w 180"/>
              <a:gd name="T89" fmla="*/ 2147483647 h 267"/>
              <a:gd name="T90" fmla="*/ 2147483647 w 180"/>
              <a:gd name="T91" fmla="*/ 2147483647 h 267"/>
              <a:gd name="T92" fmla="*/ 2147483647 w 180"/>
              <a:gd name="T93" fmla="*/ 2147483647 h 267"/>
              <a:gd name="T94" fmla="*/ 2147483647 w 180"/>
              <a:gd name="T95" fmla="*/ 2147483647 h 267"/>
              <a:gd name="T96" fmla="*/ 2147483647 w 180"/>
              <a:gd name="T97" fmla="*/ 2147483647 h 267"/>
              <a:gd name="T98" fmla="*/ 2147483647 w 180"/>
              <a:gd name="T99" fmla="*/ 2147483647 h 267"/>
              <a:gd name="T100" fmla="*/ 2147483647 w 180"/>
              <a:gd name="T101" fmla="*/ 2147483647 h 267"/>
              <a:gd name="T102" fmla="*/ 2147483647 w 180"/>
              <a:gd name="T103" fmla="*/ 2147483647 h 267"/>
              <a:gd name="T104" fmla="*/ 2147483647 w 180"/>
              <a:gd name="T105" fmla="*/ 2147483647 h 267"/>
              <a:gd name="T106" fmla="*/ 2147483647 w 180"/>
              <a:gd name="T107" fmla="*/ 2147483647 h 267"/>
              <a:gd name="T108" fmla="*/ 2147483647 w 180"/>
              <a:gd name="T109" fmla="*/ 2147483647 h 267"/>
              <a:gd name="T110" fmla="*/ 2147483647 w 180"/>
              <a:gd name="T111" fmla="*/ 2147483647 h 2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0"/>
              <a:gd name="T169" fmla="*/ 0 h 267"/>
              <a:gd name="T170" fmla="*/ 180 w 180"/>
              <a:gd name="T171" fmla="*/ 267 h 2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0" h="267">
                <a:moveTo>
                  <a:pt x="55" y="0"/>
                </a:moveTo>
                <a:lnTo>
                  <a:pt x="49" y="1"/>
                </a:lnTo>
                <a:lnTo>
                  <a:pt x="36" y="5"/>
                </a:lnTo>
                <a:lnTo>
                  <a:pt x="24" y="11"/>
                </a:lnTo>
                <a:lnTo>
                  <a:pt x="13" y="18"/>
                </a:lnTo>
                <a:lnTo>
                  <a:pt x="1" y="26"/>
                </a:lnTo>
                <a:lnTo>
                  <a:pt x="1" y="28"/>
                </a:lnTo>
                <a:lnTo>
                  <a:pt x="1" y="29"/>
                </a:lnTo>
                <a:lnTo>
                  <a:pt x="0" y="31"/>
                </a:lnTo>
                <a:lnTo>
                  <a:pt x="0" y="32"/>
                </a:lnTo>
                <a:lnTo>
                  <a:pt x="5" y="29"/>
                </a:lnTo>
                <a:lnTo>
                  <a:pt x="14" y="21"/>
                </a:lnTo>
                <a:lnTo>
                  <a:pt x="26" y="14"/>
                </a:lnTo>
                <a:lnTo>
                  <a:pt x="37" y="8"/>
                </a:lnTo>
                <a:lnTo>
                  <a:pt x="50" y="5"/>
                </a:lnTo>
                <a:lnTo>
                  <a:pt x="62" y="1"/>
                </a:lnTo>
                <a:lnTo>
                  <a:pt x="60" y="1"/>
                </a:lnTo>
                <a:lnTo>
                  <a:pt x="60" y="0"/>
                </a:lnTo>
                <a:lnTo>
                  <a:pt x="59" y="0"/>
                </a:lnTo>
                <a:lnTo>
                  <a:pt x="57" y="0"/>
                </a:lnTo>
                <a:lnTo>
                  <a:pt x="55" y="0"/>
                </a:lnTo>
                <a:close/>
                <a:moveTo>
                  <a:pt x="124" y="267"/>
                </a:moveTo>
                <a:lnTo>
                  <a:pt x="131" y="265"/>
                </a:lnTo>
                <a:lnTo>
                  <a:pt x="144" y="260"/>
                </a:lnTo>
                <a:lnTo>
                  <a:pt x="155" y="255"/>
                </a:lnTo>
                <a:lnTo>
                  <a:pt x="167" y="247"/>
                </a:lnTo>
                <a:lnTo>
                  <a:pt x="178" y="241"/>
                </a:lnTo>
                <a:lnTo>
                  <a:pt x="178" y="239"/>
                </a:lnTo>
                <a:lnTo>
                  <a:pt x="178" y="237"/>
                </a:lnTo>
                <a:lnTo>
                  <a:pt x="180" y="237"/>
                </a:lnTo>
                <a:lnTo>
                  <a:pt x="180" y="236"/>
                </a:lnTo>
                <a:lnTo>
                  <a:pt x="180" y="234"/>
                </a:lnTo>
                <a:lnTo>
                  <a:pt x="180" y="232"/>
                </a:lnTo>
                <a:lnTo>
                  <a:pt x="177" y="237"/>
                </a:lnTo>
                <a:lnTo>
                  <a:pt x="165" y="245"/>
                </a:lnTo>
                <a:lnTo>
                  <a:pt x="154" y="252"/>
                </a:lnTo>
                <a:lnTo>
                  <a:pt x="142" y="257"/>
                </a:lnTo>
                <a:lnTo>
                  <a:pt x="131" y="262"/>
                </a:lnTo>
                <a:lnTo>
                  <a:pt x="118" y="265"/>
                </a:lnTo>
                <a:lnTo>
                  <a:pt x="119" y="265"/>
                </a:lnTo>
                <a:lnTo>
                  <a:pt x="121" y="265"/>
                </a:lnTo>
                <a:lnTo>
                  <a:pt x="121" y="267"/>
                </a:lnTo>
                <a:lnTo>
                  <a:pt x="123" y="267"/>
                </a:lnTo>
                <a:lnTo>
                  <a:pt x="124" y="267"/>
                </a:lnTo>
                <a:close/>
              </a:path>
            </a:pathLst>
          </a:custGeom>
          <a:solidFill>
            <a:srgbClr val="00FF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52" name="Freeform 8"/>
          <p:cNvSpPr>
            <a:spLocks noEditPoints="1"/>
          </p:cNvSpPr>
          <p:nvPr/>
        </p:nvSpPr>
        <p:spPr bwMode="auto">
          <a:xfrm>
            <a:off x="4976813" y="3438525"/>
            <a:ext cx="271462" cy="358775"/>
          </a:xfrm>
          <a:custGeom>
            <a:avLst/>
            <a:gdLst>
              <a:gd name="T0" fmla="*/ 2147483647 w 184"/>
              <a:gd name="T1" fmla="*/ 0 h 264"/>
              <a:gd name="T2" fmla="*/ 2147483647 w 184"/>
              <a:gd name="T3" fmla="*/ 2147483647 h 264"/>
              <a:gd name="T4" fmla="*/ 2147483647 w 184"/>
              <a:gd name="T5" fmla="*/ 2147483647 h 264"/>
              <a:gd name="T6" fmla="*/ 2147483647 w 184"/>
              <a:gd name="T7" fmla="*/ 2147483647 h 264"/>
              <a:gd name="T8" fmla="*/ 2147483647 w 184"/>
              <a:gd name="T9" fmla="*/ 2147483647 h 264"/>
              <a:gd name="T10" fmla="*/ 2147483647 w 184"/>
              <a:gd name="T11" fmla="*/ 2147483647 h 264"/>
              <a:gd name="T12" fmla="*/ 2147483647 w 184"/>
              <a:gd name="T13" fmla="*/ 2147483647 h 264"/>
              <a:gd name="T14" fmla="*/ 2147483647 w 184"/>
              <a:gd name="T15" fmla="*/ 2147483647 h 264"/>
              <a:gd name="T16" fmla="*/ 2147483647 w 184"/>
              <a:gd name="T17" fmla="*/ 2147483647 h 264"/>
              <a:gd name="T18" fmla="*/ 2147483647 w 184"/>
              <a:gd name="T19" fmla="*/ 2147483647 h 264"/>
              <a:gd name="T20" fmla="*/ 0 w 184"/>
              <a:gd name="T21" fmla="*/ 2147483647 h 264"/>
              <a:gd name="T22" fmla="*/ 0 w 184"/>
              <a:gd name="T23" fmla="*/ 2147483647 h 264"/>
              <a:gd name="T24" fmla="*/ 0 w 184"/>
              <a:gd name="T25" fmla="*/ 2147483647 h 264"/>
              <a:gd name="T26" fmla="*/ 0 w 184"/>
              <a:gd name="T27" fmla="*/ 2147483647 h 264"/>
              <a:gd name="T28" fmla="*/ 0 w 184"/>
              <a:gd name="T29" fmla="*/ 2147483647 h 264"/>
              <a:gd name="T30" fmla="*/ 2147483647 w 184"/>
              <a:gd name="T31" fmla="*/ 2147483647 h 264"/>
              <a:gd name="T32" fmla="*/ 2147483647 w 184"/>
              <a:gd name="T33" fmla="*/ 2147483647 h 264"/>
              <a:gd name="T34" fmla="*/ 2147483647 w 184"/>
              <a:gd name="T35" fmla="*/ 2147483647 h 264"/>
              <a:gd name="T36" fmla="*/ 2147483647 w 184"/>
              <a:gd name="T37" fmla="*/ 2147483647 h 264"/>
              <a:gd name="T38" fmla="*/ 2147483647 w 184"/>
              <a:gd name="T39" fmla="*/ 2147483647 h 264"/>
              <a:gd name="T40" fmla="*/ 2147483647 w 184"/>
              <a:gd name="T41" fmla="*/ 2147483647 h 264"/>
              <a:gd name="T42" fmla="*/ 2147483647 w 184"/>
              <a:gd name="T43" fmla="*/ 2147483647 h 264"/>
              <a:gd name="T44" fmla="*/ 2147483647 w 184"/>
              <a:gd name="T45" fmla="*/ 2147483647 h 264"/>
              <a:gd name="T46" fmla="*/ 2147483647 w 184"/>
              <a:gd name="T47" fmla="*/ 2147483647 h 264"/>
              <a:gd name="T48" fmla="*/ 2147483647 w 184"/>
              <a:gd name="T49" fmla="*/ 2147483647 h 264"/>
              <a:gd name="T50" fmla="*/ 2147483647 w 184"/>
              <a:gd name="T51" fmla="*/ 2147483647 h 264"/>
              <a:gd name="T52" fmla="*/ 2147483647 w 184"/>
              <a:gd name="T53" fmla="*/ 0 h 264"/>
              <a:gd name="T54" fmla="*/ 2147483647 w 184"/>
              <a:gd name="T55" fmla="*/ 0 h 264"/>
              <a:gd name="T56" fmla="*/ 2147483647 w 184"/>
              <a:gd name="T57" fmla="*/ 0 h 264"/>
              <a:gd name="T58" fmla="*/ 2147483647 w 184"/>
              <a:gd name="T59" fmla="*/ 0 h 264"/>
              <a:gd name="T60" fmla="*/ 2147483647 w 184"/>
              <a:gd name="T61" fmla="*/ 2147483647 h 264"/>
              <a:gd name="T62" fmla="*/ 2147483647 w 184"/>
              <a:gd name="T63" fmla="*/ 2147483647 h 264"/>
              <a:gd name="T64" fmla="*/ 2147483647 w 184"/>
              <a:gd name="T65" fmla="*/ 2147483647 h 264"/>
              <a:gd name="T66" fmla="*/ 2147483647 w 184"/>
              <a:gd name="T67" fmla="*/ 2147483647 h 264"/>
              <a:gd name="T68" fmla="*/ 2147483647 w 184"/>
              <a:gd name="T69" fmla="*/ 2147483647 h 264"/>
              <a:gd name="T70" fmla="*/ 2147483647 w 184"/>
              <a:gd name="T71" fmla="*/ 2147483647 h 264"/>
              <a:gd name="T72" fmla="*/ 2147483647 w 184"/>
              <a:gd name="T73" fmla="*/ 2147483647 h 264"/>
              <a:gd name="T74" fmla="*/ 2147483647 w 184"/>
              <a:gd name="T75" fmla="*/ 2147483647 h 264"/>
              <a:gd name="T76" fmla="*/ 2147483647 w 184"/>
              <a:gd name="T77" fmla="*/ 2147483647 h 264"/>
              <a:gd name="T78" fmla="*/ 2147483647 w 184"/>
              <a:gd name="T79" fmla="*/ 2147483647 h 264"/>
              <a:gd name="T80" fmla="*/ 2147483647 w 184"/>
              <a:gd name="T81" fmla="*/ 2147483647 h 264"/>
              <a:gd name="T82" fmla="*/ 2147483647 w 184"/>
              <a:gd name="T83" fmla="*/ 2147483647 h 264"/>
              <a:gd name="T84" fmla="*/ 2147483647 w 184"/>
              <a:gd name="T85" fmla="*/ 2147483647 h 264"/>
              <a:gd name="T86" fmla="*/ 2147483647 w 184"/>
              <a:gd name="T87" fmla="*/ 2147483647 h 264"/>
              <a:gd name="T88" fmla="*/ 2147483647 w 184"/>
              <a:gd name="T89" fmla="*/ 2147483647 h 264"/>
              <a:gd name="T90" fmla="*/ 2147483647 w 184"/>
              <a:gd name="T91" fmla="*/ 2147483647 h 264"/>
              <a:gd name="T92" fmla="*/ 2147483647 w 184"/>
              <a:gd name="T93" fmla="*/ 2147483647 h 264"/>
              <a:gd name="T94" fmla="*/ 2147483647 w 184"/>
              <a:gd name="T95" fmla="*/ 2147483647 h 264"/>
              <a:gd name="T96" fmla="*/ 2147483647 w 184"/>
              <a:gd name="T97" fmla="*/ 2147483647 h 264"/>
              <a:gd name="T98" fmla="*/ 2147483647 w 184"/>
              <a:gd name="T99" fmla="*/ 2147483647 h 264"/>
              <a:gd name="T100" fmla="*/ 2147483647 w 184"/>
              <a:gd name="T101" fmla="*/ 2147483647 h 264"/>
              <a:gd name="T102" fmla="*/ 2147483647 w 184"/>
              <a:gd name="T103" fmla="*/ 2147483647 h 264"/>
              <a:gd name="T104" fmla="*/ 2147483647 w 184"/>
              <a:gd name="T105" fmla="*/ 2147483647 h 264"/>
              <a:gd name="T106" fmla="*/ 2147483647 w 184"/>
              <a:gd name="T107" fmla="*/ 2147483647 h 264"/>
              <a:gd name="T108" fmla="*/ 2147483647 w 184"/>
              <a:gd name="T109" fmla="*/ 2147483647 h 264"/>
              <a:gd name="T110" fmla="*/ 2147483647 w 184"/>
              <a:gd name="T111" fmla="*/ 2147483647 h 264"/>
              <a:gd name="T112" fmla="*/ 2147483647 w 184"/>
              <a:gd name="T113" fmla="*/ 2147483647 h 264"/>
              <a:gd name="T114" fmla="*/ 2147483647 w 184"/>
              <a:gd name="T115" fmla="*/ 2147483647 h 264"/>
              <a:gd name="T116" fmla="*/ 2147483647 w 184"/>
              <a:gd name="T117" fmla="*/ 2147483647 h 264"/>
              <a:gd name="T118" fmla="*/ 2147483647 w 184"/>
              <a:gd name="T119" fmla="*/ 2147483647 h 2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4"/>
              <a:gd name="T181" fmla="*/ 0 h 264"/>
              <a:gd name="T182" fmla="*/ 184 w 184"/>
              <a:gd name="T183" fmla="*/ 264 h 2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4" h="264">
                <a:moveTo>
                  <a:pt x="64" y="0"/>
                </a:moveTo>
                <a:lnTo>
                  <a:pt x="52" y="4"/>
                </a:lnTo>
                <a:lnTo>
                  <a:pt x="39" y="7"/>
                </a:lnTo>
                <a:lnTo>
                  <a:pt x="28" y="13"/>
                </a:lnTo>
                <a:lnTo>
                  <a:pt x="16" y="20"/>
                </a:lnTo>
                <a:lnTo>
                  <a:pt x="7" y="28"/>
                </a:lnTo>
                <a:lnTo>
                  <a:pt x="2" y="31"/>
                </a:lnTo>
                <a:lnTo>
                  <a:pt x="2" y="33"/>
                </a:lnTo>
                <a:lnTo>
                  <a:pt x="2" y="35"/>
                </a:lnTo>
                <a:lnTo>
                  <a:pt x="0" y="35"/>
                </a:lnTo>
                <a:lnTo>
                  <a:pt x="0" y="36"/>
                </a:lnTo>
                <a:lnTo>
                  <a:pt x="0" y="38"/>
                </a:lnTo>
                <a:lnTo>
                  <a:pt x="8" y="30"/>
                </a:lnTo>
                <a:lnTo>
                  <a:pt x="18" y="23"/>
                </a:lnTo>
                <a:lnTo>
                  <a:pt x="29" y="17"/>
                </a:lnTo>
                <a:lnTo>
                  <a:pt x="41" y="10"/>
                </a:lnTo>
                <a:lnTo>
                  <a:pt x="52" y="7"/>
                </a:lnTo>
                <a:lnTo>
                  <a:pt x="66" y="4"/>
                </a:lnTo>
                <a:lnTo>
                  <a:pt x="70" y="2"/>
                </a:lnTo>
                <a:lnTo>
                  <a:pt x="69" y="2"/>
                </a:lnTo>
                <a:lnTo>
                  <a:pt x="67" y="2"/>
                </a:lnTo>
                <a:lnTo>
                  <a:pt x="66" y="0"/>
                </a:lnTo>
                <a:lnTo>
                  <a:pt x="64" y="0"/>
                </a:lnTo>
                <a:close/>
                <a:moveTo>
                  <a:pt x="120" y="264"/>
                </a:moveTo>
                <a:lnTo>
                  <a:pt x="133" y="261"/>
                </a:lnTo>
                <a:lnTo>
                  <a:pt x="144" y="256"/>
                </a:lnTo>
                <a:lnTo>
                  <a:pt x="156" y="251"/>
                </a:lnTo>
                <a:lnTo>
                  <a:pt x="167" y="244"/>
                </a:lnTo>
                <a:lnTo>
                  <a:pt x="179" y="236"/>
                </a:lnTo>
                <a:lnTo>
                  <a:pt x="182" y="231"/>
                </a:lnTo>
                <a:lnTo>
                  <a:pt x="184" y="230"/>
                </a:lnTo>
                <a:lnTo>
                  <a:pt x="184" y="228"/>
                </a:lnTo>
                <a:lnTo>
                  <a:pt x="184" y="226"/>
                </a:lnTo>
                <a:lnTo>
                  <a:pt x="175" y="233"/>
                </a:lnTo>
                <a:lnTo>
                  <a:pt x="166" y="241"/>
                </a:lnTo>
                <a:lnTo>
                  <a:pt x="154" y="248"/>
                </a:lnTo>
                <a:lnTo>
                  <a:pt x="143" y="253"/>
                </a:lnTo>
                <a:lnTo>
                  <a:pt x="131" y="258"/>
                </a:lnTo>
                <a:lnTo>
                  <a:pt x="118" y="261"/>
                </a:lnTo>
                <a:lnTo>
                  <a:pt x="113" y="261"/>
                </a:lnTo>
                <a:lnTo>
                  <a:pt x="115" y="261"/>
                </a:lnTo>
                <a:lnTo>
                  <a:pt x="115" y="262"/>
                </a:lnTo>
                <a:lnTo>
                  <a:pt x="116" y="262"/>
                </a:lnTo>
                <a:lnTo>
                  <a:pt x="118" y="262"/>
                </a:lnTo>
                <a:lnTo>
                  <a:pt x="118" y="264"/>
                </a:lnTo>
                <a:lnTo>
                  <a:pt x="120" y="264"/>
                </a:lnTo>
                <a:close/>
              </a:path>
            </a:pathLst>
          </a:custGeom>
          <a:solidFill>
            <a:srgbClr val="00F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53" name="Freeform 9"/>
          <p:cNvSpPr>
            <a:spLocks noEditPoints="1"/>
          </p:cNvSpPr>
          <p:nvPr/>
        </p:nvSpPr>
        <p:spPr bwMode="auto">
          <a:xfrm>
            <a:off x="4973638" y="3441700"/>
            <a:ext cx="276225" cy="352425"/>
          </a:xfrm>
          <a:custGeom>
            <a:avLst/>
            <a:gdLst>
              <a:gd name="T0" fmla="*/ 2147483647 w 187"/>
              <a:gd name="T1" fmla="*/ 2147483647 h 259"/>
              <a:gd name="T2" fmla="*/ 2147483647 w 187"/>
              <a:gd name="T3" fmla="*/ 2147483647 h 259"/>
              <a:gd name="T4" fmla="*/ 2147483647 w 187"/>
              <a:gd name="T5" fmla="*/ 2147483647 h 259"/>
              <a:gd name="T6" fmla="*/ 2147483647 w 187"/>
              <a:gd name="T7" fmla="*/ 2147483647 h 259"/>
              <a:gd name="T8" fmla="*/ 2147483647 w 187"/>
              <a:gd name="T9" fmla="*/ 2147483647 h 259"/>
              <a:gd name="T10" fmla="*/ 2147483647 w 187"/>
              <a:gd name="T11" fmla="*/ 2147483647 h 259"/>
              <a:gd name="T12" fmla="*/ 2147483647 w 187"/>
              <a:gd name="T13" fmla="*/ 2147483647 h 259"/>
              <a:gd name="T14" fmla="*/ 0 w 187"/>
              <a:gd name="T15" fmla="*/ 2147483647 h 259"/>
              <a:gd name="T16" fmla="*/ 2147483647 w 187"/>
              <a:gd name="T17" fmla="*/ 2147483647 h 259"/>
              <a:gd name="T18" fmla="*/ 2147483647 w 187"/>
              <a:gd name="T19" fmla="*/ 2147483647 h 259"/>
              <a:gd name="T20" fmla="*/ 2147483647 w 187"/>
              <a:gd name="T21" fmla="*/ 2147483647 h 259"/>
              <a:gd name="T22" fmla="*/ 2147483647 w 187"/>
              <a:gd name="T23" fmla="*/ 2147483647 h 259"/>
              <a:gd name="T24" fmla="*/ 2147483647 w 187"/>
              <a:gd name="T25" fmla="*/ 2147483647 h 259"/>
              <a:gd name="T26" fmla="*/ 2147483647 w 187"/>
              <a:gd name="T27" fmla="*/ 2147483647 h 259"/>
              <a:gd name="T28" fmla="*/ 2147483647 w 187"/>
              <a:gd name="T29" fmla="*/ 2147483647 h 259"/>
              <a:gd name="T30" fmla="*/ 2147483647 w 187"/>
              <a:gd name="T31" fmla="*/ 0 h 259"/>
              <a:gd name="T32" fmla="*/ 2147483647 w 187"/>
              <a:gd name="T33" fmla="*/ 2147483647 h 259"/>
              <a:gd name="T34" fmla="*/ 2147483647 w 187"/>
              <a:gd name="T35" fmla="*/ 2147483647 h 259"/>
              <a:gd name="T36" fmla="*/ 2147483647 w 187"/>
              <a:gd name="T37" fmla="*/ 2147483647 h 259"/>
              <a:gd name="T38" fmla="*/ 2147483647 w 187"/>
              <a:gd name="T39" fmla="*/ 2147483647 h 259"/>
              <a:gd name="T40" fmla="*/ 2147483647 w 187"/>
              <a:gd name="T41" fmla="*/ 2147483647 h 259"/>
              <a:gd name="T42" fmla="*/ 2147483647 w 187"/>
              <a:gd name="T43" fmla="*/ 2147483647 h 259"/>
              <a:gd name="T44" fmla="*/ 2147483647 w 187"/>
              <a:gd name="T45" fmla="*/ 2147483647 h 259"/>
              <a:gd name="T46" fmla="*/ 2147483647 w 187"/>
              <a:gd name="T47" fmla="*/ 2147483647 h 259"/>
              <a:gd name="T48" fmla="*/ 2147483647 w 187"/>
              <a:gd name="T49" fmla="*/ 2147483647 h 259"/>
              <a:gd name="T50" fmla="*/ 2147483647 w 187"/>
              <a:gd name="T51" fmla="*/ 2147483647 h 259"/>
              <a:gd name="T52" fmla="*/ 2147483647 w 187"/>
              <a:gd name="T53" fmla="*/ 2147483647 h 259"/>
              <a:gd name="T54" fmla="*/ 2147483647 w 187"/>
              <a:gd name="T55" fmla="*/ 2147483647 h 259"/>
              <a:gd name="T56" fmla="*/ 2147483647 w 187"/>
              <a:gd name="T57" fmla="*/ 2147483647 h 259"/>
              <a:gd name="T58" fmla="*/ 2147483647 w 187"/>
              <a:gd name="T59" fmla="*/ 2147483647 h 259"/>
              <a:gd name="T60" fmla="*/ 2147483647 w 187"/>
              <a:gd name="T61" fmla="*/ 2147483647 h 259"/>
              <a:gd name="T62" fmla="*/ 2147483647 w 187"/>
              <a:gd name="T63" fmla="*/ 2147483647 h 2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259"/>
              <a:gd name="T98" fmla="*/ 187 w 187"/>
              <a:gd name="T99" fmla="*/ 259 h 2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259">
                <a:moveTo>
                  <a:pt x="72" y="0"/>
                </a:moveTo>
                <a:lnTo>
                  <a:pt x="68" y="2"/>
                </a:lnTo>
                <a:lnTo>
                  <a:pt x="54" y="5"/>
                </a:lnTo>
                <a:lnTo>
                  <a:pt x="43" y="8"/>
                </a:lnTo>
                <a:lnTo>
                  <a:pt x="31" y="15"/>
                </a:lnTo>
                <a:lnTo>
                  <a:pt x="20" y="21"/>
                </a:lnTo>
                <a:lnTo>
                  <a:pt x="10" y="28"/>
                </a:lnTo>
                <a:lnTo>
                  <a:pt x="2" y="36"/>
                </a:lnTo>
                <a:lnTo>
                  <a:pt x="2" y="38"/>
                </a:lnTo>
                <a:lnTo>
                  <a:pt x="2" y="39"/>
                </a:lnTo>
                <a:lnTo>
                  <a:pt x="2" y="41"/>
                </a:lnTo>
                <a:lnTo>
                  <a:pt x="0" y="43"/>
                </a:lnTo>
                <a:lnTo>
                  <a:pt x="4" y="39"/>
                </a:lnTo>
                <a:lnTo>
                  <a:pt x="13" y="31"/>
                </a:lnTo>
                <a:lnTo>
                  <a:pt x="23" y="25"/>
                </a:lnTo>
                <a:lnTo>
                  <a:pt x="33" y="18"/>
                </a:lnTo>
                <a:lnTo>
                  <a:pt x="45" y="13"/>
                </a:lnTo>
                <a:lnTo>
                  <a:pt x="56" y="8"/>
                </a:lnTo>
                <a:lnTo>
                  <a:pt x="68" y="5"/>
                </a:lnTo>
                <a:lnTo>
                  <a:pt x="77" y="3"/>
                </a:lnTo>
                <a:lnTo>
                  <a:pt x="76" y="3"/>
                </a:lnTo>
                <a:lnTo>
                  <a:pt x="76" y="2"/>
                </a:lnTo>
                <a:lnTo>
                  <a:pt x="74" y="2"/>
                </a:lnTo>
                <a:lnTo>
                  <a:pt x="72" y="2"/>
                </a:lnTo>
                <a:lnTo>
                  <a:pt x="72" y="0"/>
                </a:lnTo>
                <a:close/>
                <a:moveTo>
                  <a:pt x="115" y="259"/>
                </a:moveTo>
                <a:lnTo>
                  <a:pt x="120" y="259"/>
                </a:lnTo>
                <a:lnTo>
                  <a:pt x="133" y="256"/>
                </a:lnTo>
                <a:lnTo>
                  <a:pt x="145" y="251"/>
                </a:lnTo>
                <a:lnTo>
                  <a:pt x="156" y="246"/>
                </a:lnTo>
                <a:lnTo>
                  <a:pt x="168" y="239"/>
                </a:lnTo>
                <a:lnTo>
                  <a:pt x="177" y="231"/>
                </a:lnTo>
                <a:lnTo>
                  <a:pt x="186" y="224"/>
                </a:lnTo>
                <a:lnTo>
                  <a:pt x="186" y="223"/>
                </a:lnTo>
                <a:lnTo>
                  <a:pt x="186" y="221"/>
                </a:lnTo>
                <a:lnTo>
                  <a:pt x="187" y="221"/>
                </a:lnTo>
                <a:lnTo>
                  <a:pt x="187" y="219"/>
                </a:lnTo>
                <a:lnTo>
                  <a:pt x="187" y="218"/>
                </a:lnTo>
                <a:lnTo>
                  <a:pt x="184" y="219"/>
                </a:lnTo>
                <a:lnTo>
                  <a:pt x="176" y="228"/>
                </a:lnTo>
                <a:lnTo>
                  <a:pt x="166" y="236"/>
                </a:lnTo>
                <a:lnTo>
                  <a:pt x="154" y="242"/>
                </a:lnTo>
                <a:lnTo>
                  <a:pt x="145" y="247"/>
                </a:lnTo>
                <a:lnTo>
                  <a:pt x="132" y="252"/>
                </a:lnTo>
                <a:lnTo>
                  <a:pt x="120" y="256"/>
                </a:lnTo>
                <a:lnTo>
                  <a:pt x="110" y="257"/>
                </a:lnTo>
                <a:lnTo>
                  <a:pt x="112" y="257"/>
                </a:lnTo>
                <a:lnTo>
                  <a:pt x="113" y="257"/>
                </a:lnTo>
                <a:lnTo>
                  <a:pt x="113" y="259"/>
                </a:lnTo>
                <a:lnTo>
                  <a:pt x="115" y="259"/>
                </a:lnTo>
                <a:close/>
              </a:path>
            </a:pathLst>
          </a:custGeom>
          <a:solidFill>
            <a:srgbClr val="00FF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54" name="Freeform 10"/>
          <p:cNvSpPr>
            <a:spLocks noEditPoints="1"/>
          </p:cNvSpPr>
          <p:nvPr/>
        </p:nvSpPr>
        <p:spPr bwMode="auto">
          <a:xfrm>
            <a:off x="4973638" y="3444875"/>
            <a:ext cx="276225" cy="346075"/>
          </a:xfrm>
          <a:custGeom>
            <a:avLst/>
            <a:gdLst>
              <a:gd name="T0" fmla="*/ 2147483647 w 187"/>
              <a:gd name="T1" fmla="*/ 2147483647 h 254"/>
              <a:gd name="T2" fmla="*/ 2147483647 w 187"/>
              <a:gd name="T3" fmla="*/ 2147483647 h 254"/>
              <a:gd name="T4" fmla="*/ 2147483647 w 187"/>
              <a:gd name="T5" fmla="*/ 2147483647 h 254"/>
              <a:gd name="T6" fmla="*/ 2147483647 w 187"/>
              <a:gd name="T7" fmla="*/ 2147483647 h 254"/>
              <a:gd name="T8" fmla="*/ 0 w 187"/>
              <a:gd name="T9" fmla="*/ 2147483647 h 254"/>
              <a:gd name="T10" fmla="*/ 0 w 187"/>
              <a:gd name="T11" fmla="*/ 2147483647 h 254"/>
              <a:gd name="T12" fmla="*/ 0 w 187"/>
              <a:gd name="T13" fmla="*/ 2147483647 h 254"/>
              <a:gd name="T14" fmla="*/ 0 w 187"/>
              <a:gd name="T15" fmla="*/ 2147483647 h 254"/>
              <a:gd name="T16" fmla="*/ 2147483647 w 187"/>
              <a:gd name="T17" fmla="*/ 2147483647 h 254"/>
              <a:gd name="T18" fmla="*/ 2147483647 w 187"/>
              <a:gd name="T19" fmla="*/ 2147483647 h 254"/>
              <a:gd name="T20" fmla="*/ 2147483647 w 187"/>
              <a:gd name="T21" fmla="*/ 2147483647 h 254"/>
              <a:gd name="T22" fmla="*/ 2147483647 w 187"/>
              <a:gd name="T23" fmla="*/ 2147483647 h 254"/>
              <a:gd name="T24" fmla="*/ 2147483647 w 187"/>
              <a:gd name="T25" fmla="*/ 2147483647 h 254"/>
              <a:gd name="T26" fmla="*/ 2147483647 w 187"/>
              <a:gd name="T27" fmla="*/ 2147483647 h 254"/>
              <a:gd name="T28" fmla="*/ 2147483647 w 187"/>
              <a:gd name="T29" fmla="*/ 2147483647 h 254"/>
              <a:gd name="T30" fmla="*/ 2147483647 w 187"/>
              <a:gd name="T31" fmla="*/ 2147483647 h 254"/>
              <a:gd name="T32" fmla="*/ 2147483647 w 187"/>
              <a:gd name="T33" fmla="*/ 0 h 254"/>
              <a:gd name="T34" fmla="*/ 2147483647 w 187"/>
              <a:gd name="T35" fmla="*/ 2147483647 h 254"/>
              <a:gd name="T36" fmla="*/ 2147483647 w 187"/>
              <a:gd name="T37" fmla="*/ 2147483647 h 254"/>
              <a:gd name="T38" fmla="*/ 2147483647 w 187"/>
              <a:gd name="T39" fmla="*/ 2147483647 h 254"/>
              <a:gd name="T40" fmla="*/ 2147483647 w 187"/>
              <a:gd name="T41" fmla="*/ 2147483647 h 254"/>
              <a:gd name="T42" fmla="*/ 2147483647 w 187"/>
              <a:gd name="T43" fmla="*/ 2147483647 h 254"/>
              <a:gd name="T44" fmla="*/ 2147483647 w 187"/>
              <a:gd name="T45" fmla="*/ 2147483647 h 254"/>
              <a:gd name="T46" fmla="*/ 2147483647 w 187"/>
              <a:gd name="T47" fmla="*/ 2147483647 h 254"/>
              <a:gd name="T48" fmla="*/ 2147483647 w 187"/>
              <a:gd name="T49" fmla="*/ 2147483647 h 254"/>
              <a:gd name="T50" fmla="*/ 2147483647 w 187"/>
              <a:gd name="T51" fmla="*/ 2147483647 h 254"/>
              <a:gd name="T52" fmla="*/ 2147483647 w 187"/>
              <a:gd name="T53" fmla="*/ 2147483647 h 254"/>
              <a:gd name="T54" fmla="*/ 2147483647 w 187"/>
              <a:gd name="T55" fmla="*/ 2147483647 h 254"/>
              <a:gd name="T56" fmla="*/ 2147483647 w 187"/>
              <a:gd name="T57" fmla="*/ 2147483647 h 254"/>
              <a:gd name="T58" fmla="*/ 2147483647 w 187"/>
              <a:gd name="T59" fmla="*/ 2147483647 h 254"/>
              <a:gd name="T60" fmla="*/ 2147483647 w 187"/>
              <a:gd name="T61" fmla="*/ 2147483647 h 254"/>
              <a:gd name="T62" fmla="*/ 2147483647 w 187"/>
              <a:gd name="T63" fmla="*/ 2147483647 h 254"/>
              <a:gd name="T64" fmla="*/ 2147483647 w 187"/>
              <a:gd name="T65" fmla="*/ 2147483647 h 254"/>
              <a:gd name="T66" fmla="*/ 2147483647 w 187"/>
              <a:gd name="T67" fmla="*/ 2147483647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7"/>
              <a:gd name="T103" fmla="*/ 0 h 254"/>
              <a:gd name="T104" fmla="*/ 187 w 187"/>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7" h="254">
                <a:moveTo>
                  <a:pt x="77" y="0"/>
                </a:moveTo>
                <a:lnTo>
                  <a:pt x="68" y="2"/>
                </a:lnTo>
                <a:lnTo>
                  <a:pt x="56" y="5"/>
                </a:lnTo>
                <a:lnTo>
                  <a:pt x="45" y="10"/>
                </a:lnTo>
                <a:lnTo>
                  <a:pt x="33" y="15"/>
                </a:lnTo>
                <a:lnTo>
                  <a:pt x="23" y="22"/>
                </a:lnTo>
                <a:lnTo>
                  <a:pt x="13" y="28"/>
                </a:lnTo>
                <a:lnTo>
                  <a:pt x="4" y="36"/>
                </a:lnTo>
                <a:lnTo>
                  <a:pt x="0" y="40"/>
                </a:lnTo>
                <a:lnTo>
                  <a:pt x="0" y="41"/>
                </a:lnTo>
                <a:lnTo>
                  <a:pt x="0" y="43"/>
                </a:lnTo>
                <a:lnTo>
                  <a:pt x="0" y="44"/>
                </a:lnTo>
                <a:lnTo>
                  <a:pt x="0" y="46"/>
                </a:lnTo>
                <a:lnTo>
                  <a:pt x="7" y="40"/>
                </a:lnTo>
                <a:lnTo>
                  <a:pt x="15" y="31"/>
                </a:lnTo>
                <a:lnTo>
                  <a:pt x="25" y="25"/>
                </a:lnTo>
                <a:lnTo>
                  <a:pt x="35" y="18"/>
                </a:lnTo>
                <a:lnTo>
                  <a:pt x="46" y="13"/>
                </a:lnTo>
                <a:lnTo>
                  <a:pt x="58" y="8"/>
                </a:lnTo>
                <a:lnTo>
                  <a:pt x="69" y="5"/>
                </a:lnTo>
                <a:lnTo>
                  <a:pt x="81" y="4"/>
                </a:lnTo>
                <a:lnTo>
                  <a:pt x="84" y="4"/>
                </a:lnTo>
                <a:lnTo>
                  <a:pt x="82" y="4"/>
                </a:lnTo>
                <a:lnTo>
                  <a:pt x="82" y="2"/>
                </a:lnTo>
                <a:lnTo>
                  <a:pt x="81" y="2"/>
                </a:lnTo>
                <a:lnTo>
                  <a:pt x="79" y="2"/>
                </a:lnTo>
                <a:lnTo>
                  <a:pt x="79" y="0"/>
                </a:lnTo>
                <a:lnTo>
                  <a:pt x="77" y="0"/>
                </a:lnTo>
                <a:close/>
                <a:moveTo>
                  <a:pt x="110" y="254"/>
                </a:moveTo>
                <a:lnTo>
                  <a:pt x="120" y="253"/>
                </a:lnTo>
                <a:lnTo>
                  <a:pt x="132" y="249"/>
                </a:lnTo>
                <a:lnTo>
                  <a:pt x="145" y="244"/>
                </a:lnTo>
                <a:lnTo>
                  <a:pt x="154" y="239"/>
                </a:lnTo>
                <a:lnTo>
                  <a:pt x="166" y="233"/>
                </a:lnTo>
                <a:lnTo>
                  <a:pt x="176" y="225"/>
                </a:lnTo>
                <a:lnTo>
                  <a:pt x="184" y="216"/>
                </a:lnTo>
                <a:lnTo>
                  <a:pt x="187" y="215"/>
                </a:lnTo>
                <a:lnTo>
                  <a:pt x="187" y="213"/>
                </a:lnTo>
                <a:lnTo>
                  <a:pt x="187" y="212"/>
                </a:lnTo>
                <a:lnTo>
                  <a:pt x="187" y="210"/>
                </a:lnTo>
                <a:lnTo>
                  <a:pt x="187" y="208"/>
                </a:lnTo>
                <a:lnTo>
                  <a:pt x="182" y="215"/>
                </a:lnTo>
                <a:lnTo>
                  <a:pt x="173" y="223"/>
                </a:lnTo>
                <a:lnTo>
                  <a:pt x="163" y="230"/>
                </a:lnTo>
                <a:lnTo>
                  <a:pt x="153" y="236"/>
                </a:lnTo>
                <a:lnTo>
                  <a:pt x="143" y="241"/>
                </a:lnTo>
                <a:lnTo>
                  <a:pt x="132" y="246"/>
                </a:lnTo>
                <a:lnTo>
                  <a:pt x="118" y="248"/>
                </a:lnTo>
                <a:lnTo>
                  <a:pt x="107" y="251"/>
                </a:lnTo>
                <a:lnTo>
                  <a:pt x="105" y="251"/>
                </a:lnTo>
                <a:lnTo>
                  <a:pt x="107" y="251"/>
                </a:lnTo>
                <a:lnTo>
                  <a:pt x="107" y="253"/>
                </a:lnTo>
                <a:lnTo>
                  <a:pt x="109" y="253"/>
                </a:lnTo>
                <a:lnTo>
                  <a:pt x="110" y="253"/>
                </a:lnTo>
                <a:lnTo>
                  <a:pt x="110" y="254"/>
                </a:lnTo>
                <a:close/>
              </a:path>
            </a:pathLst>
          </a:custGeom>
          <a:solidFill>
            <a:srgbClr val="00F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55" name="Freeform 11"/>
          <p:cNvSpPr>
            <a:spLocks noEditPoints="1"/>
          </p:cNvSpPr>
          <p:nvPr/>
        </p:nvSpPr>
        <p:spPr bwMode="auto">
          <a:xfrm>
            <a:off x="4973638" y="3451225"/>
            <a:ext cx="276225" cy="336550"/>
          </a:xfrm>
          <a:custGeom>
            <a:avLst/>
            <a:gdLst>
              <a:gd name="T0" fmla="*/ 2147483647 w 187"/>
              <a:gd name="T1" fmla="*/ 0 h 247"/>
              <a:gd name="T2" fmla="*/ 2147483647 w 187"/>
              <a:gd name="T3" fmla="*/ 2147483647 h 247"/>
              <a:gd name="T4" fmla="*/ 2147483647 w 187"/>
              <a:gd name="T5" fmla="*/ 2147483647 h 247"/>
              <a:gd name="T6" fmla="*/ 2147483647 w 187"/>
              <a:gd name="T7" fmla="*/ 2147483647 h 247"/>
              <a:gd name="T8" fmla="*/ 0 w 187"/>
              <a:gd name="T9" fmla="*/ 2147483647 h 247"/>
              <a:gd name="T10" fmla="*/ 0 w 187"/>
              <a:gd name="T11" fmla="*/ 2147483647 h 247"/>
              <a:gd name="T12" fmla="*/ 0 w 187"/>
              <a:gd name="T13" fmla="*/ 2147483647 h 247"/>
              <a:gd name="T14" fmla="*/ 0 w 187"/>
              <a:gd name="T15" fmla="*/ 2147483647 h 247"/>
              <a:gd name="T16" fmla="*/ 0 w 187"/>
              <a:gd name="T17" fmla="*/ 2147483647 h 247"/>
              <a:gd name="T18" fmla="*/ 2147483647 w 187"/>
              <a:gd name="T19" fmla="*/ 2147483647 h 247"/>
              <a:gd name="T20" fmla="*/ 2147483647 w 187"/>
              <a:gd name="T21" fmla="*/ 2147483647 h 247"/>
              <a:gd name="T22" fmla="*/ 2147483647 w 187"/>
              <a:gd name="T23" fmla="*/ 2147483647 h 247"/>
              <a:gd name="T24" fmla="*/ 2147483647 w 187"/>
              <a:gd name="T25" fmla="*/ 2147483647 h 247"/>
              <a:gd name="T26" fmla="*/ 2147483647 w 187"/>
              <a:gd name="T27" fmla="*/ 2147483647 h 247"/>
              <a:gd name="T28" fmla="*/ 2147483647 w 187"/>
              <a:gd name="T29" fmla="*/ 2147483647 h 247"/>
              <a:gd name="T30" fmla="*/ 2147483647 w 187"/>
              <a:gd name="T31" fmla="*/ 2147483647 h 247"/>
              <a:gd name="T32" fmla="*/ 2147483647 w 187"/>
              <a:gd name="T33" fmla="*/ 0 h 247"/>
              <a:gd name="T34" fmla="*/ 2147483647 w 187"/>
              <a:gd name="T35" fmla="*/ 0 h 247"/>
              <a:gd name="T36" fmla="*/ 2147483647 w 187"/>
              <a:gd name="T37" fmla="*/ 2147483647 h 247"/>
              <a:gd name="T38" fmla="*/ 2147483647 w 187"/>
              <a:gd name="T39" fmla="*/ 2147483647 h 247"/>
              <a:gd name="T40" fmla="*/ 2147483647 w 187"/>
              <a:gd name="T41" fmla="*/ 2147483647 h 247"/>
              <a:gd name="T42" fmla="*/ 2147483647 w 187"/>
              <a:gd name="T43" fmla="*/ 2147483647 h 247"/>
              <a:gd name="T44" fmla="*/ 2147483647 w 187"/>
              <a:gd name="T45" fmla="*/ 2147483647 h 247"/>
              <a:gd name="T46" fmla="*/ 2147483647 w 187"/>
              <a:gd name="T47" fmla="*/ 2147483647 h 247"/>
              <a:gd name="T48" fmla="*/ 2147483647 w 187"/>
              <a:gd name="T49" fmla="*/ 2147483647 h 247"/>
              <a:gd name="T50" fmla="*/ 2147483647 w 187"/>
              <a:gd name="T51" fmla="*/ 2147483647 h 247"/>
              <a:gd name="T52" fmla="*/ 2147483647 w 187"/>
              <a:gd name="T53" fmla="*/ 2147483647 h 247"/>
              <a:gd name="T54" fmla="*/ 2147483647 w 187"/>
              <a:gd name="T55" fmla="*/ 2147483647 h 247"/>
              <a:gd name="T56" fmla="*/ 2147483647 w 187"/>
              <a:gd name="T57" fmla="*/ 2147483647 h 247"/>
              <a:gd name="T58" fmla="*/ 2147483647 w 187"/>
              <a:gd name="T59" fmla="*/ 2147483647 h 247"/>
              <a:gd name="T60" fmla="*/ 2147483647 w 187"/>
              <a:gd name="T61" fmla="*/ 2147483647 h 247"/>
              <a:gd name="T62" fmla="*/ 2147483647 w 187"/>
              <a:gd name="T63" fmla="*/ 2147483647 h 247"/>
              <a:gd name="T64" fmla="*/ 2147483647 w 187"/>
              <a:gd name="T65" fmla="*/ 2147483647 h 247"/>
              <a:gd name="T66" fmla="*/ 2147483647 w 187"/>
              <a:gd name="T67" fmla="*/ 2147483647 h 247"/>
              <a:gd name="T68" fmla="*/ 2147483647 w 187"/>
              <a:gd name="T69" fmla="*/ 2147483647 h 247"/>
              <a:gd name="T70" fmla="*/ 2147483647 w 187"/>
              <a:gd name="T71" fmla="*/ 2147483647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7"/>
              <a:gd name="T109" fmla="*/ 0 h 247"/>
              <a:gd name="T110" fmla="*/ 187 w 187"/>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7" h="247">
                <a:moveTo>
                  <a:pt x="84" y="0"/>
                </a:moveTo>
                <a:lnTo>
                  <a:pt x="81" y="0"/>
                </a:lnTo>
                <a:lnTo>
                  <a:pt x="69" y="1"/>
                </a:lnTo>
                <a:lnTo>
                  <a:pt x="58" y="4"/>
                </a:lnTo>
                <a:lnTo>
                  <a:pt x="46" y="9"/>
                </a:lnTo>
                <a:lnTo>
                  <a:pt x="35" y="14"/>
                </a:lnTo>
                <a:lnTo>
                  <a:pt x="25" y="21"/>
                </a:lnTo>
                <a:lnTo>
                  <a:pt x="15" y="27"/>
                </a:lnTo>
                <a:lnTo>
                  <a:pt x="7" y="36"/>
                </a:lnTo>
                <a:lnTo>
                  <a:pt x="0" y="42"/>
                </a:lnTo>
                <a:lnTo>
                  <a:pt x="0" y="44"/>
                </a:lnTo>
                <a:lnTo>
                  <a:pt x="0" y="45"/>
                </a:lnTo>
                <a:lnTo>
                  <a:pt x="0" y="47"/>
                </a:lnTo>
                <a:lnTo>
                  <a:pt x="9" y="37"/>
                </a:lnTo>
                <a:lnTo>
                  <a:pt x="17" y="31"/>
                </a:lnTo>
                <a:lnTo>
                  <a:pt x="27" y="22"/>
                </a:lnTo>
                <a:lnTo>
                  <a:pt x="36" y="18"/>
                </a:lnTo>
                <a:lnTo>
                  <a:pt x="48" y="13"/>
                </a:lnTo>
                <a:lnTo>
                  <a:pt x="58" y="8"/>
                </a:lnTo>
                <a:lnTo>
                  <a:pt x="69" y="4"/>
                </a:lnTo>
                <a:lnTo>
                  <a:pt x="82" y="3"/>
                </a:lnTo>
                <a:lnTo>
                  <a:pt x="89" y="3"/>
                </a:lnTo>
                <a:lnTo>
                  <a:pt x="87" y="3"/>
                </a:lnTo>
                <a:lnTo>
                  <a:pt x="87" y="1"/>
                </a:lnTo>
                <a:lnTo>
                  <a:pt x="86" y="1"/>
                </a:lnTo>
                <a:lnTo>
                  <a:pt x="84" y="0"/>
                </a:lnTo>
                <a:close/>
                <a:moveTo>
                  <a:pt x="105" y="247"/>
                </a:moveTo>
                <a:lnTo>
                  <a:pt x="107" y="247"/>
                </a:lnTo>
                <a:lnTo>
                  <a:pt x="118" y="244"/>
                </a:lnTo>
                <a:lnTo>
                  <a:pt x="132" y="242"/>
                </a:lnTo>
                <a:lnTo>
                  <a:pt x="143" y="237"/>
                </a:lnTo>
                <a:lnTo>
                  <a:pt x="153" y="232"/>
                </a:lnTo>
                <a:lnTo>
                  <a:pt x="163" y="226"/>
                </a:lnTo>
                <a:lnTo>
                  <a:pt x="173" y="219"/>
                </a:lnTo>
                <a:lnTo>
                  <a:pt x="182" y="211"/>
                </a:lnTo>
                <a:lnTo>
                  <a:pt x="187" y="204"/>
                </a:lnTo>
                <a:lnTo>
                  <a:pt x="187" y="203"/>
                </a:lnTo>
                <a:lnTo>
                  <a:pt x="187" y="201"/>
                </a:lnTo>
                <a:lnTo>
                  <a:pt x="187" y="199"/>
                </a:lnTo>
                <a:lnTo>
                  <a:pt x="187" y="198"/>
                </a:lnTo>
                <a:lnTo>
                  <a:pt x="187" y="199"/>
                </a:lnTo>
                <a:lnTo>
                  <a:pt x="179" y="208"/>
                </a:lnTo>
                <a:lnTo>
                  <a:pt x="171" y="216"/>
                </a:lnTo>
                <a:lnTo>
                  <a:pt x="161" y="222"/>
                </a:lnTo>
                <a:lnTo>
                  <a:pt x="151" y="229"/>
                </a:lnTo>
                <a:lnTo>
                  <a:pt x="141" y="234"/>
                </a:lnTo>
                <a:lnTo>
                  <a:pt x="130" y="237"/>
                </a:lnTo>
                <a:lnTo>
                  <a:pt x="118" y="240"/>
                </a:lnTo>
                <a:lnTo>
                  <a:pt x="107" y="242"/>
                </a:lnTo>
                <a:lnTo>
                  <a:pt x="100" y="244"/>
                </a:lnTo>
                <a:lnTo>
                  <a:pt x="102" y="244"/>
                </a:lnTo>
                <a:lnTo>
                  <a:pt x="102" y="245"/>
                </a:lnTo>
                <a:lnTo>
                  <a:pt x="104" y="245"/>
                </a:lnTo>
                <a:lnTo>
                  <a:pt x="105" y="247"/>
                </a:lnTo>
                <a:close/>
              </a:path>
            </a:pathLst>
          </a:custGeom>
          <a:solidFill>
            <a:srgbClr val="00F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56" name="Freeform 12"/>
          <p:cNvSpPr>
            <a:spLocks noEditPoints="1"/>
          </p:cNvSpPr>
          <p:nvPr/>
        </p:nvSpPr>
        <p:spPr bwMode="auto">
          <a:xfrm>
            <a:off x="4973638" y="3454400"/>
            <a:ext cx="276225" cy="328613"/>
          </a:xfrm>
          <a:custGeom>
            <a:avLst/>
            <a:gdLst>
              <a:gd name="T0" fmla="*/ 2147483647 w 187"/>
              <a:gd name="T1" fmla="*/ 0 h 241"/>
              <a:gd name="T2" fmla="*/ 2147483647 w 187"/>
              <a:gd name="T3" fmla="*/ 2147483647 h 241"/>
              <a:gd name="T4" fmla="*/ 2147483647 w 187"/>
              <a:gd name="T5" fmla="*/ 2147483647 h 241"/>
              <a:gd name="T6" fmla="*/ 2147483647 w 187"/>
              <a:gd name="T7" fmla="*/ 2147483647 h 241"/>
              <a:gd name="T8" fmla="*/ 0 w 187"/>
              <a:gd name="T9" fmla="*/ 2147483647 h 241"/>
              <a:gd name="T10" fmla="*/ 0 w 187"/>
              <a:gd name="T11" fmla="*/ 2147483647 h 241"/>
              <a:gd name="T12" fmla="*/ 0 w 187"/>
              <a:gd name="T13" fmla="*/ 2147483647 h 241"/>
              <a:gd name="T14" fmla="*/ 0 w 187"/>
              <a:gd name="T15" fmla="*/ 2147483647 h 241"/>
              <a:gd name="T16" fmla="*/ 0 w 187"/>
              <a:gd name="T17" fmla="*/ 2147483647 h 241"/>
              <a:gd name="T18" fmla="*/ 2147483647 w 187"/>
              <a:gd name="T19" fmla="*/ 2147483647 h 241"/>
              <a:gd name="T20" fmla="*/ 2147483647 w 187"/>
              <a:gd name="T21" fmla="*/ 2147483647 h 241"/>
              <a:gd name="T22" fmla="*/ 2147483647 w 187"/>
              <a:gd name="T23" fmla="*/ 2147483647 h 241"/>
              <a:gd name="T24" fmla="*/ 2147483647 w 187"/>
              <a:gd name="T25" fmla="*/ 2147483647 h 241"/>
              <a:gd name="T26" fmla="*/ 2147483647 w 187"/>
              <a:gd name="T27" fmla="*/ 2147483647 h 241"/>
              <a:gd name="T28" fmla="*/ 2147483647 w 187"/>
              <a:gd name="T29" fmla="*/ 2147483647 h 241"/>
              <a:gd name="T30" fmla="*/ 2147483647 w 187"/>
              <a:gd name="T31" fmla="*/ 2147483647 h 241"/>
              <a:gd name="T32" fmla="*/ 2147483647 w 187"/>
              <a:gd name="T33" fmla="*/ 2147483647 h 241"/>
              <a:gd name="T34" fmla="*/ 2147483647 w 187"/>
              <a:gd name="T35" fmla="*/ 0 h 241"/>
              <a:gd name="T36" fmla="*/ 2147483647 w 187"/>
              <a:gd name="T37" fmla="*/ 2147483647 h 241"/>
              <a:gd name="T38" fmla="*/ 2147483647 w 187"/>
              <a:gd name="T39" fmla="*/ 2147483647 h 241"/>
              <a:gd name="T40" fmla="*/ 2147483647 w 187"/>
              <a:gd name="T41" fmla="*/ 2147483647 h 241"/>
              <a:gd name="T42" fmla="*/ 2147483647 w 187"/>
              <a:gd name="T43" fmla="*/ 2147483647 h 241"/>
              <a:gd name="T44" fmla="*/ 2147483647 w 187"/>
              <a:gd name="T45" fmla="*/ 2147483647 h 241"/>
              <a:gd name="T46" fmla="*/ 2147483647 w 187"/>
              <a:gd name="T47" fmla="*/ 2147483647 h 241"/>
              <a:gd name="T48" fmla="*/ 2147483647 w 187"/>
              <a:gd name="T49" fmla="*/ 2147483647 h 241"/>
              <a:gd name="T50" fmla="*/ 2147483647 w 187"/>
              <a:gd name="T51" fmla="*/ 2147483647 h 241"/>
              <a:gd name="T52" fmla="*/ 2147483647 w 187"/>
              <a:gd name="T53" fmla="*/ 2147483647 h 241"/>
              <a:gd name="T54" fmla="*/ 2147483647 w 187"/>
              <a:gd name="T55" fmla="*/ 2147483647 h 241"/>
              <a:gd name="T56" fmla="*/ 2147483647 w 187"/>
              <a:gd name="T57" fmla="*/ 2147483647 h 241"/>
              <a:gd name="T58" fmla="*/ 2147483647 w 187"/>
              <a:gd name="T59" fmla="*/ 2147483647 h 241"/>
              <a:gd name="T60" fmla="*/ 2147483647 w 187"/>
              <a:gd name="T61" fmla="*/ 2147483647 h 241"/>
              <a:gd name="T62" fmla="*/ 2147483647 w 187"/>
              <a:gd name="T63" fmla="*/ 2147483647 h 241"/>
              <a:gd name="T64" fmla="*/ 2147483647 w 187"/>
              <a:gd name="T65" fmla="*/ 2147483647 h 241"/>
              <a:gd name="T66" fmla="*/ 2147483647 w 187"/>
              <a:gd name="T67" fmla="*/ 2147483647 h 241"/>
              <a:gd name="T68" fmla="*/ 2147483647 w 187"/>
              <a:gd name="T69" fmla="*/ 2147483647 h 241"/>
              <a:gd name="T70" fmla="*/ 2147483647 w 187"/>
              <a:gd name="T71" fmla="*/ 2147483647 h 241"/>
              <a:gd name="T72" fmla="*/ 2147483647 w 187"/>
              <a:gd name="T73" fmla="*/ 2147483647 h 2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7"/>
              <a:gd name="T112" fmla="*/ 0 h 241"/>
              <a:gd name="T113" fmla="*/ 187 w 187"/>
              <a:gd name="T114" fmla="*/ 241 h 2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7" h="241">
                <a:moveTo>
                  <a:pt x="89" y="0"/>
                </a:moveTo>
                <a:lnTo>
                  <a:pt x="82" y="0"/>
                </a:lnTo>
                <a:lnTo>
                  <a:pt x="69" y="1"/>
                </a:lnTo>
                <a:lnTo>
                  <a:pt x="58" y="5"/>
                </a:lnTo>
                <a:lnTo>
                  <a:pt x="48" y="10"/>
                </a:lnTo>
                <a:lnTo>
                  <a:pt x="36" y="15"/>
                </a:lnTo>
                <a:lnTo>
                  <a:pt x="27" y="19"/>
                </a:lnTo>
                <a:lnTo>
                  <a:pt x="17" y="28"/>
                </a:lnTo>
                <a:lnTo>
                  <a:pt x="9" y="34"/>
                </a:lnTo>
                <a:lnTo>
                  <a:pt x="0" y="44"/>
                </a:lnTo>
                <a:lnTo>
                  <a:pt x="0" y="46"/>
                </a:lnTo>
                <a:lnTo>
                  <a:pt x="0" y="47"/>
                </a:lnTo>
                <a:lnTo>
                  <a:pt x="0" y="49"/>
                </a:lnTo>
                <a:lnTo>
                  <a:pt x="0" y="51"/>
                </a:lnTo>
                <a:lnTo>
                  <a:pt x="4" y="46"/>
                </a:lnTo>
                <a:lnTo>
                  <a:pt x="12" y="37"/>
                </a:lnTo>
                <a:lnTo>
                  <a:pt x="20" y="29"/>
                </a:lnTo>
                <a:lnTo>
                  <a:pt x="28" y="23"/>
                </a:lnTo>
                <a:lnTo>
                  <a:pt x="38" y="18"/>
                </a:lnTo>
                <a:lnTo>
                  <a:pt x="48" y="13"/>
                </a:lnTo>
                <a:lnTo>
                  <a:pt x="59" y="8"/>
                </a:lnTo>
                <a:lnTo>
                  <a:pt x="71" y="6"/>
                </a:lnTo>
                <a:lnTo>
                  <a:pt x="82" y="3"/>
                </a:lnTo>
                <a:lnTo>
                  <a:pt x="94" y="3"/>
                </a:lnTo>
                <a:lnTo>
                  <a:pt x="92" y="3"/>
                </a:lnTo>
                <a:lnTo>
                  <a:pt x="92" y="1"/>
                </a:lnTo>
                <a:lnTo>
                  <a:pt x="91" y="1"/>
                </a:lnTo>
                <a:lnTo>
                  <a:pt x="89" y="1"/>
                </a:lnTo>
                <a:lnTo>
                  <a:pt x="89" y="0"/>
                </a:lnTo>
                <a:close/>
                <a:moveTo>
                  <a:pt x="100" y="241"/>
                </a:moveTo>
                <a:lnTo>
                  <a:pt x="107" y="239"/>
                </a:lnTo>
                <a:lnTo>
                  <a:pt x="118" y="237"/>
                </a:lnTo>
                <a:lnTo>
                  <a:pt x="130" y="234"/>
                </a:lnTo>
                <a:lnTo>
                  <a:pt x="141" y="231"/>
                </a:lnTo>
                <a:lnTo>
                  <a:pt x="151" y="226"/>
                </a:lnTo>
                <a:lnTo>
                  <a:pt x="161" y="219"/>
                </a:lnTo>
                <a:lnTo>
                  <a:pt x="171" y="213"/>
                </a:lnTo>
                <a:lnTo>
                  <a:pt x="179" y="205"/>
                </a:lnTo>
                <a:lnTo>
                  <a:pt x="187" y="196"/>
                </a:lnTo>
                <a:lnTo>
                  <a:pt x="187" y="195"/>
                </a:lnTo>
                <a:lnTo>
                  <a:pt x="187" y="193"/>
                </a:lnTo>
                <a:lnTo>
                  <a:pt x="187" y="191"/>
                </a:lnTo>
                <a:lnTo>
                  <a:pt x="187" y="190"/>
                </a:lnTo>
                <a:lnTo>
                  <a:pt x="184" y="195"/>
                </a:lnTo>
                <a:lnTo>
                  <a:pt x="177" y="203"/>
                </a:lnTo>
                <a:lnTo>
                  <a:pt x="168" y="209"/>
                </a:lnTo>
                <a:lnTo>
                  <a:pt x="159" y="216"/>
                </a:lnTo>
                <a:lnTo>
                  <a:pt x="150" y="223"/>
                </a:lnTo>
                <a:lnTo>
                  <a:pt x="140" y="228"/>
                </a:lnTo>
                <a:lnTo>
                  <a:pt x="128" y="231"/>
                </a:lnTo>
                <a:lnTo>
                  <a:pt x="118" y="234"/>
                </a:lnTo>
                <a:lnTo>
                  <a:pt x="105" y="236"/>
                </a:lnTo>
                <a:lnTo>
                  <a:pt x="95" y="237"/>
                </a:lnTo>
                <a:lnTo>
                  <a:pt x="97" y="237"/>
                </a:lnTo>
                <a:lnTo>
                  <a:pt x="97" y="239"/>
                </a:lnTo>
                <a:lnTo>
                  <a:pt x="99" y="239"/>
                </a:lnTo>
                <a:lnTo>
                  <a:pt x="100" y="241"/>
                </a:lnTo>
                <a:close/>
              </a:path>
            </a:pathLst>
          </a:custGeom>
          <a:solidFill>
            <a:srgbClr val="00FF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57" name="Freeform 13"/>
          <p:cNvSpPr>
            <a:spLocks noEditPoints="1"/>
          </p:cNvSpPr>
          <p:nvPr/>
        </p:nvSpPr>
        <p:spPr bwMode="auto">
          <a:xfrm>
            <a:off x="4973638" y="3459163"/>
            <a:ext cx="276225" cy="319087"/>
          </a:xfrm>
          <a:custGeom>
            <a:avLst/>
            <a:gdLst>
              <a:gd name="T0" fmla="*/ 2147483647 w 187"/>
              <a:gd name="T1" fmla="*/ 0 h 234"/>
              <a:gd name="T2" fmla="*/ 2147483647 w 187"/>
              <a:gd name="T3" fmla="*/ 2147483647 h 234"/>
              <a:gd name="T4" fmla="*/ 2147483647 w 187"/>
              <a:gd name="T5" fmla="*/ 2147483647 h 234"/>
              <a:gd name="T6" fmla="*/ 2147483647 w 187"/>
              <a:gd name="T7" fmla="*/ 2147483647 h 234"/>
              <a:gd name="T8" fmla="*/ 2147483647 w 187"/>
              <a:gd name="T9" fmla="*/ 2147483647 h 234"/>
              <a:gd name="T10" fmla="*/ 0 w 187"/>
              <a:gd name="T11" fmla="*/ 2147483647 h 234"/>
              <a:gd name="T12" fmla="*/ 0 w 187"/>
              <a:gd name="T13" fmla="*/ 2147483647 h 234"/>
              <a:gd name="T14" fmla="*/ 0 w 187"/>
              <a:gd name="T15" fmla="*/ 2147483647 h 234"/>
              <a:gd name="T16" fmla="*/ 0 w 187"/>
              <a:gd name="T17" fmla="*/ 2147483647 h 234"/>
              <a:gd name="T18" fmla="*/ 0 w 187"/>
              <a:gd name="T19" fmla="*/ 2147483647 h 234"/>
              <a:gd name="T20" fmla="*/ 2147483647 w 187"/>
              <a:gd name="T21" fmla="*/ 2147483647 h 234"/>
              <a:gd name="T22" fmla="*/ 2147483647 w 187"/>
              <a:gd name="T23" fmla="*/ 2147483647 h 234"/>
              <a:gd name="T24" fmla="*/ 2147483647 w 187"/>
              <a:gd name="T25" fmla="*/ 2147483647 h 234"/>
              <a:gd name="T26" fmla="*/ 2147483647 w 187"/>
              <a:gd name="T27" fmla="*/ 2147483647 h 234"/>
              <a:gd name="T28" fmla="*/ 2147483647 w 187"/>
              <a:gd name="T29" fmla="*/ 2147483647 h 234"/>
              <a:gd name="T30" fmla="*/ 2147483647 w 187"/>
              <a:gd name="T31" fmla="*/ 2147483647 h 234"/>
              <a:gd name="T32" fmla="*/ 2147483647 w 187"/>
              <a:gd name="T33" fmla="*/ 2147483647 h 234"/>
              <a:gd name="T34" fmla="*/ 2147483647 w 187"/>
              <a:gd name="T35" fmla="*/ 2147483647 h 234"/>
              <a:gd name="T36" fmla="*/ 2147483647 w 187"/>
              <a:gd name="T37" fmla="*/ 0 h 234"/>
              <a:gd name="T38" fmla="*/ 2147483647 w 187"/>
              <a:gd name="T39" fmla="*/ 2147483647 h 234"/>
              <a:gd name="T40" fmla="*/ 2147483647 w 187"/>
              <a:gd name="T41" fmla="*/ 2147483647 h 234"/>
              <a:gd name="T42" fmla="*/ 2147483647 w 187"/>
              <a:gd name="T43" fmla="*/ 2147483647 h 234"/>
              <a:gd name="T44" fmla="*/ 2147483647 w 187"/>
              <a:gd name="T45" fmla="*/ 2147483647 h 234"/>
              <a:gd name="T46" fmla="*/ 2147483647 w 187"/>
              <a:gd name="T47" fmla="*/ 2147483647 h 234"/>
              <a:gd name="T48" fmla="*/ 2147483647 w 187"/>
              <a:gd name="T49" fmla="*/ 2147483647 h 234"/>
              <a:gd name="T50" fmla="*/ 2147483647 w 187"/>
              <a:gd name="T51" fmla="*/ 2147483647 h 234"/>
              <a:gd name="T52" fmla="*/ 2147483647 w 187"/>
              <a:gd name="T53" fmla="*/ 2147483647 h 234"/>
              <a:gd name="T54" fmla="*/ 2147483647 w 187"/>
              <a:gd name="T55" fmla="*/ 2147483647 h 234"/>
              <a:gd name="T56" fmla="*/ 2147483647 w 187"/>
              <a:gd name="T57" fmla="*/ 2147483647 h 234"/>
              <a:gd name="T58" fmla="*/ 2147483647 w 187"/>
              <a:gd name="T59" fmla="*/ 2147483647 h 234"/>
              <a:gd name="T60" fmla="*/ 2147483647 w 187"/>
              <a:gd name="T61" fmla="*/ 2147483647 h 234"/>
              <a:gd name="T62" fmla="*/ 2147483647 w 187"/>
              <a:gd name="T63" fmla="*/ 2147483647 h 234"/>
              <a:gd name="T64" fmla="*/ 2147483647 w 187"/>
              <a:gd name="T65" fmla="*/ 2147483647 h 234"/>
              <a:gd name="T66" fmla="*/ 2147483647 w 187"/>
              <a:gd name="T67" fmla="*/ 2147483647 h 234"/>
              <a:gd name="T68" fmla="*/ 2147483647 w 187"/>
              <a:gd name="T69" fmla="*/ 2147483647 h 234"/>
              <a:gd name="T70" fmla="*/ 2147483647 w 187"/>
              <a:gd name="T71" fmla="*/ 2147483647 h 234"/>
              <a:gd name="T72" fmla="*/ 2147483647 w 187"/>
              <a:gd name="T73" fmla="*/ 2147483647 h 234"/>
              <a:gd name="T74" fmla="*/ 2147483647 w 187"/>
              <a:gd name="T75" fmla="*/ 2147483647 h 2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7"/>
              <a:gd name="T115" fmla="*/ 0 h 234"/>
              <a:gd name="T116" fmla="*/ 187 w 187"/>
              <a:gd name="T117" fmla="*/ 234 h 2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7" h="234">
                <a:moveTo>
                  <a:pt x="94" y="0"/>
                </a:moveTo>
                <a:lnTo>
                  <a:pt x="82" y="0"/>
                </a:lnTo>
                <a:lnTo>
                  <a:pt x="71" y="3"/>
                </a:lnTo>
                <a:lnTo>
                  <a:pt x="59" y="5"/>
                </a:lnTo>
                <a:lnTo>
                  <a:pt x="48" y="10"/>
                </a:lnTo>
                <a:lnTo>
                  <a:pt x="38" y="15"/>
                </a:lnTo>
                <a:lnTo>
                  <a:pt x="28" y="20"/>
                </a:lnTo>
                <a:lnTo>
                  <a:pt x="20" y="26"/>
                </a:lnTo>
                <a:lnTo>
                  <a:pt x="12" y="34"/>
                </a:lnTo>
                <a:lnTo>
                  <a:pt x="4" y="43"/>
                </a:lnTo>
                <a:lnTo>
                  <a:pt x="0" y="48"/>
                </a:lnTo>
                <a:lnTo>
                  <a:pt x="0" y="49"/>
                </a:lnTo>
                <a:lnTo>
                  <a:pt x="0" y="51"/>
                </a:lnTo>
                <a:lnTo>
                  <a:pt x="0" y="52"/>
                </a:lnTo>
                <a:lnTo>
                  <a:pt x="0" y="54"/>
                </a:lnTo>
                <a:lnTo>
                  <a:pt x="7" y="44"/>
                </a:lnTo>
                <a:lnTo>
                  <a:pt x="13" y="38"/>
                </a:lnTo>
                <a:lnTo>
                  <a:pt x="22" y="30"/>
                </a:lnTo>
                <a:lnTo>
                  <a:pt x="31" y="23"/>
                </a:lnTo>
                <a:lnTo>
                  <a:pt x="40" y="18"/>
                </a:lnTo>
                <a:lnTo>
                  <a:pt x="50" y="13"/>
                </a:lnTo>
                <a:lnTo>
                  <a:pt x="61" y="8"/>
                </a:lnTo>
                <a:lnTo>
                  <a:pt x="71" y="7"/>
                </a:lnTo>
                <a:lnTo>
                  <a:pt x="82" y="5"/>
                </a:lnTo>
                <a:lnTo>
                  <a:pt x="94" y="3"/>
                </a:lnTo>
                <a:lnTo>
                  <a:pt x="99" y="3"/>
                </a:lnTo>
                <a:lnTo>
                  <a:pt x="97" y="3"/>
                </a:lnTo>
                <a:lnTo>
                  <a:pt x="95" y="2"/>
                </a:lnTo>
                <a:lnTo>
                  <a:pt x="94" y="2"/>
                </a:lnTo>
                <a:lnTo>
                  <a:pt x="94" y="0"/>
                </a:lnTo>
                <a:close/>
                <a:moveTo>
                  <a:pt x="95" y="234"/>
                </a:moveTo>
                <a:lnTo>
                  <a:pt x="105" y="233"/>
                </a:lnTo>
                <a:lnTo>
                  <a:pt x="118" y="231"/>
                </a:lnTo>
                <a:lnTo>
                  <a:pt x="128" y="228"/>
                </a:lnTo>
                <a:lnTo>
                  <a:pt x="140" y="225"/>
                </a:lnTo>
                <a:lnTo>
                  <a:pt x="150" y="220"/>
                </a:lnTo>
                <a:lnTo>
                  <a:pt x="159" y="213"/>
                </a:lnTo>
                <a:lnTo>
                  <a:pt x="168" y="206"/>
                </a:lnTo>
                <a:lnTo>
                  <a:pt x="177" y="200"/>
                </a:lnTo>
                <a:lnTo>
                  <a:pt x="184" y="192"/>
                </a:lnTo>
                <a:lnTo>
                  <a:pt x="187" y="187"/>
                </a:lnTo>
                <a:lnTo>
                  <a:pt x="187" y="185"/>
                </a:lnTo>
                <a:lnTo>
                  <a:pt x="187" y="184"/>
                </a:lnTo>
                <a:lnTo>
                  <a:pt x="187" y="182"/>
                </a:lnTo>
                <a:lnTo>
                  <a:pt x="187" y="180"/>
                </a:lnTo>
                <a:lnTo>
                  <a:pt x="181" y="188"/>
                </a:lnTo>
                <a:lnTo>
                  <a:pt x="174" y="197"/>
                </a:lnTo>
                <a:lnTo>
                  <a:pt x="166" y="205"/>
                </a:lnTo>
                <a:lnTo>
                  <a:pt x="158" y="211"/>
                </a:lnTo>
                <a:lnTo>
                  <a:pt x="148" y="216"/>
                </a:lnTo>
                <a:lnTo>
                  <a:pt x="138" y="221"/>
                </a:lnTo>
                <a:lnTo>
                  <a:pt x="128" y="225"/>
                </a:lnTo>
                <a:lnTo>
                  <a:pt x="117" y="228"/>
                </a:lnTo>
                <a:lnTo>
                  <a:pt x="105" y="229"/>
                </a:lnTo>
                <a:lnTo>
                  <a:pt x="94" y="229"/>
                </a:lnTo>
                <a:lnTo>
                  <a:pt x="91" y="229"/>
                </a:lnTo>
                <a:lnTo>
                  <a:pt x="91" y="231"/>
                </a:lnTo>
                <a:lnTo>
                  <a:pt x="92" y="231"/>
                </a:lnTo>
                <a:lnTo>
                  <a:pt x="92" y="233"/>
                </a:lnTo>
                <a:lnTo>
                  <a:pt x="94" y="233"/>
                </a:lnTo>
                <a:lnTo>
                  <a:pt x="95" y="234"/>
                </a:lnTo>
                <a:close/>
              </a:path>
            </a:pathLst>
          </a:custGeom>
          <a:solidFill>
            <a:srgbClr val="00F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58" name="Freeform 14"/>
          <p:cNvSpPr>
            <a:spLocks noEditPoints="1"/>
          </p:cNvSpPr>
          <p:nvPr/>
        </p:nvSpPr>
        <p:spPr bwMode="auto">
          <a:xfrm>
            <a:off x="4973638" y="3462338"/>
            <a:ext cx="276225" cy="307975"/>
          </a:xfrm>
          <a:custGeom>
            <a:avLst/>
            <a:gdLst>
              <a:gd name="T0" fmla="*/ 2147483647 w 187"/>
              <a:gd name="T1" fmla="*/ 0 h 226"/>
              <a:gd name="T2" fmla="*/ 2147483647 w 187"/>
              <a:gd name="T3" fmla="*/ 2147483647 h 226"/>
              <a:gd name="T4" fmla="*/ 2147483647 w 187"/>
              <a:gd name="T5" fmla="*/ 2147483647 h 226"/>
              <a:gd name="T6" fmla="*/ 2147483647 w 187"/>
              <a:gd name="T7" fmla="*/ 2147483647 h 226"/>
              <a:gd name="T8" fmla="*/ 2147483647 w 187"/>
              <a:gd name="T9" fmla="*/ 2147483647 h 226"/>
              <a:gd name="T10" fmla="*/ 0 w 187"/>
              <a:gd name="T11" fmla="*/ 2147483647 h 226"/>
              <a:gd name="T12" fmla="*/ 0 w 187"/>
              <a:gd name="T13" fmla="*/ 2147483647 h 226"/>
              <a:gd name="T14" fmla="*/ 0 w 187"/>
              <a:gd name="T15" fmla="*/ 2147483647 h 226"/>
              <a:gd name="T16" fmla="*/ 0 w 187"/>
              <a:gd name="T17" fmla="*/ 2147483647 h 226"/>
              <a:gd name="T18" fmla="*/ 0 w 187"/>
              <a:gd name="T19" fmla="*/ 2147483647 h 226"/>
              <a:gd name="T20" fmla="*/ 2147483647 w 187"/>
              <a:gd name="T21" fmla="*/ 2147483647 h 226"/>
              <a:gd name="T22" fmla="*/ 2147483647 w 187"/>
              <a:gd name="T23" fmla="*/ 2147483647 h 226"/>
              <a:gd name="T24" fmla="*/ 2147483647 w 187"/>
              <a:gd name="T25" fmla="*/ 2147483647 h 226"/>
              <a:gd name="T26" fmla="*/ 2147483647 w 187"/>
              <a:gd name="T27" fmla="*/ 2147483647 h 226"/>
              <a:gd name="T28" fmla="*/ 2147483647 w 187"/>
              <a:gd name="T29" fmla="*/ 2147483647 h 226"/>
              <a:gd name="T30" fmla="*/ 2147483647 w 187"/>
              <a:gd name="T31" fmla="*/ 2147483647 h 226"/>
              <a:gd name="T32" fmla="*/ 2147483647 w 187"/>
              <a:gd name="T33" fmla="*/ 2147483647 h 226"/>
              <a:gd name="T34" fmla="*/ 2147483647 w 187"/>
              <a:gd name="T35" fmla="*/ 2147483647 h 226"/>
              <a:gd name="T36" fmla="*/ 2147483647 w 187"/>
              <a:gd name="T37" fmla="*/ 2147483647 h 226"/>
              <a:gd name="T38" fmla="*/ 2147483647 w 187"/>
              <a:gd name="T39" fmla="*/ 2147483647 h 226"/>
              <a:gd name="T40" fmla="*/ 2147483647 w 187"/>
              <a:gd name="T41" fmla="*/ 2147483647 h 226"/>
              <a:gd name="T42" fmla="*/ 2147483647 w 187"/>
              <a:gd name="T43" fmla="*/ 2147483647 h 226"/>
              <a:gd name="T44" fmla="*/ 2147483647 w 187"/>
              <a:gd name="T45" fmla="*/ 2147483647 h 226"/>
              <a:gd name="T46" fmla="*/ 2147483647 w 187"/>
              <a:gd name="T47" fmla="*/ 2147483647 h 226"/>
              <a:gd name="T48" fmla="*/ 2147483647 w 187"/>
              <a:gd name="T49" fmla="*/ 2147483647 h 226"/>
              <a:gd name="T50" fmla="*/ 2147483647 w 187"/>
              <a:gd name="T51" fmla="*/ 2147483647 h 226"/>
              <a:gd name="T52" fmla="*/ 2147483647 w 187"/>
              <a:gd name="T53" fmla="*/ 2147483647 h 226"/>
              <a:gd name="T54" fmla="*/ 2147483647 w 187"/>
              <a:gd name="T55" fmla="*/ 2147483647 h 226"/>
              <a:gd name="T56" fmla="*/ 2147483647 w 187"/>
              <a:gd name="T57" fmla="*/ 2147483647 h 226"/>
              <a:gd name="T58" fmla="*/ 2147483647 w 187"/>
              <a:gd name="T59" fmla="*/ 2147483647 h 226"/>
              <a:gd name="T60" fmla="*/ 2147483647 w 187"/>
              <a:gd name="T61" fmla="*/ 2147483647 h 226"/>
              <a:gd name="T62" fmla="*/ 2147483647 w 187"/>
              <a:gd name="T63" fmla="*/ 2147483647 h 226"/>
              <a:gd name="T64" fmla="*/ 2147483647 w 187"/>
              <a:gd name="T65" fmla="*/ 2147483647 h 226"/>
              <a:gd name="T66" fmla="*/ 2147483647 w 187"/>
              <a:gd name="T67" fmla="*/ 2147483647 h 226"/>
              <a:gd name="T68" fmla="*/ 2147483647 w 187"/>
              <a:gd name="T69" fmla="*/ 2147483647 h 226"/>
              <a:gd name="T70" fmla="*/ 2147483647 w 187"/>
              <a:gd name="T71" fmla="*/ 2147483647 h 226"/>
              <a:gd name="T72" fmla="*/ 2147483647 w 187"/>
              <a:gd name="T73" fmla="*/ 2147483647 h 226"/>
              <a:gd name="T74" fmla="*/ 2147483647 w 187"/>
              <a:gd name="T75" fmla="*/ 2147483647 h 226"/>
              <a:gd name="T76" fmla="*/ 2147483647 w 187"/>
              <a:gd name="T77" fmla="*/ 2147483647 h 226"/>
              <a:gd name="T78" fmla="*/ 2147483647 w 187"/>
              <a:gd name="T79" fmla="*/ 2147483647 h 2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226"/>
              <a:gd name="T122" fmla="*/ 187 w 187"/>
              <a:gd name="T123" fmla="*/ 226 h 2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226">
                <a:moveTo>
                  <a:pt x="99" y="0"/>
                </a:moveTo>
                <a:lnTo>
                  <a:pt x="94" y="0"/>
                </a:lnTo>
                <a:lnTo>
                  <a:pt x="82" y="2"/>
                </a:lnTo>
                <a:lnTo>
                  <a:pt x="71" y="4"/>
                </a:lnTo>
                <a:lnTo>
                  <a:pt x="61" y="5"/>
                </a:lnTo>
                <a:lnTo>
                  <a:pt x="50" y="10"/>
                </a:lnTo>
                <a:lnTo>
                  <a:pt x="40" y="15"/>
                </a:lnTo>
                <a:lnTo>
                  <a:pt x="31" y="20"/>
                </a:lnTo>
                <a:lnTo>
                  <a:pt x="22" y="27"/>
                </a:lnTo>
                <a:lnTo>
                  <a:pt x="13" y="35"/>
                </a:lnTo>
                <a:lnTo>
                  <a:pt x="7" y="41"/>
                </a:lnTo>
                <a:lnTo>
                  <a:pt x="0" y="51"/>
                </a:lnTo>
                <a:lnTo>
                  <a:pt x="0" y="53"/>
                </a:lnTo>
                <a:lnTo>
                  <a:pt x="0" y="54"/>
                </a:lnTo>
                <a:lnTo>
                  <a:pt x="0" y="56"/>
                </a:lnTo>
                <a:lnTo>
                  <a:pt x="0" y="58"/>
                </a:lnTo>
                <a:lnTo>
                  <a:pt x="4" y="53"/>
                </a:lnTo>
                <a:lnTo>
                  <a:pt x="10" y="45"/>
                </a:lnTo>
                <a:lnTo>
                  <a:pt x="17" y="36"/>
                </a:lnTo>
                <a:lnTo>
                  <a:pt x="25" y="30"/>
                </a:lnTo>
                <a:lnTo>
                  <a:pt x="33" y="23"/>
                </a:lnTo>
                <a:lnTo>
                  <a:pt x="41" y="18"/>
                </a:lnTo>
                <a:lnTo>
                  <a:pt x="51" y="13"/>
                </a:lnTo>
                <a:lnTo>
                  <a:pt x="61" y="10"/>
                </a:lnTo>
                <a:lnTo>
                  <a:pt x="72" y="7"/>
                </a:lnTo>
                <a:lnTo>
                  <a:pt x="82" y="5"/>
                </a:lnTo>
                <a:lnTo>
                  <a:pt x="94" y="5"/>
                </a:lnTo>
                <a:lnTo>
                  <a:pt x="104" y="5"/>
                </a:lnTo>
                <a:lnTo>
                  <a:pt x="102" y="4"/>
                </a:lnTo>
                <a:lnTo>
                  <a:pt x="100" y="4"/>
                </a:lnTo>
                <a:lnTo>
                  <a:pt x="100" y="2"/>
                </a:lnTo>
                <a:lnTo>
                  <a:pt x="99" y="2"/>
                </a:lnTo>
                <a:lnTo>
                  <a:pt x="99" y="0"/>
                </a:lnTo>
                <a:close/>
                <a:moveTo>
                  <a:pt x="91" y="226"/>
                </a:moveTo>
                <a:lnTo>
                  <a:pt x="94" y="226"/>
                </a:lnTo>
                <a:lnTo>
                  <a:pt x="105" y="226"/>
                </a:lnTo>
                <a:lnTo>
                  <a:pt x="117" y="225"/>
                </a:lnTo>
                <a:lnTo>
                  <a:pt x="128" y="222"/>
                </a:lnTo>
                <a:lnTo>
                  <a:pt x="138" y="218"/>
                </a:lnTo>
                <a:lnTo>
                  <a:pt x="148" y="213"/>
                </a:lnTo>
                <a:lnTo>
                  <a:pt x="158" y="208"/>
                </a:lnTo>
                <a:lnTo>
                  <a:pt x="166" y="202"/>
                </a:lnTo>
                <a:lnTo>
                  <a:pt x="174" y="194"/>
                </a:lnTo>
                <a:lnTo>
                  <a:pt x="181" y="185"/>
                </a:lnTo>
                <a:lnTo>
                  <a:pt x="187" y="177"/>
                </a:lnTo>
                <a:lnTo>
                  <a:pt x="187" y="176"/>
                </a:lnTo>
                <a:lnTo>
                  <a:pt x="187" y="174"/>
                </a:lnTo>
                <a:lnTo>
                  <a:pt x="187" y="172"/>
                </a:lnTo>
                <a:lnTo>
                  <a:pt x="187" y="171"/>
                </a:lnTo>
                <a:lnTo>
                  <a:pt x="186" y="176"/>
                </a:lnTo>
                <a:lnTo>
                  <a:pt x="179" y="184"/>
                </a:lnTo>
                <a:lnTo>
                  <a:pt x="171" y="192"/>
                </a:lnTo>
                <a:lnTo>
                  <a:pt x="164" y="199"/>
                </a:lnTo>
                <a:lnTo>
                  <a:pt x="156" y="205"/>
                </a:lnTo>
                <a:lnTo>
                  <a:pt x="146" y="210"/>
                </a:lnTo>
                <a:lnTo>
                  <a:pt x="136" y="215"/>
                </a:lnTo>
                <a:lnTo>
                  <a:pt x="127" y="218"/>
                </a:lnTo>
                <a:lnTo>
                  <a:pt x="117" y="222"/>
                </a:lnTo>
                <a:lnTo>
                  <a:pt x="105" y="223"/>
                </a:lnTo>
                <a:lnTo>
                  <a:pt x="94" y="223"/>
                </a:lnTo>
                <a:lnTo>
                  <a:pt x="86" y="223"/>
                </a:lnTo>
                <a:lnTo>
                  <a:pt x="87" y="225"/>
                </a:lnTo>
                <a:lnTo>
                  <a:pt x="89" y="225"/>
                </a:lnTo>
                <a:lnTo>
                  <a:pt x="89" y="226"/>
                </a:lnTo>
                <a:lnTo>
                  <a:pt x="91" y="226"/>
                </a:lnTo>
                <a:close/>
              </a:path>
            </a:pathLst>
          </a:custGeom>
          <a:solidFill>
            <a:srgbClr val="00FF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59" name="Freeform 15"/>
          <p:cNvSpPr>
            <a:spLocks noEditPoints="1"/>
          </p:cNvSpPr>
          <p:nvPr/>
        </p:nvSpPr>
        <p:spPr bwMode="auto">
          <a:xfrm>
            <a:off x="4973638" y="3470275"/>
            <a:ext cx="276225" cy="296863"/>
          </a:xfrm>
          <a:custGeom>
            <a:avLst/>
            <a:gdLst>
              <a:gd name="T0" fmla="*/ 2147483647 w 187"/>
              <a:gd name="T1" fmla="*/ 0 h 218"/>
              <a:gd name="T2" fmla="*/ 2147483647 w 187"/>
              <a:gd name="T3" fmla="*/ 2147483647 h 218"/>
              <a:gd name="T4" fmla="*/ 2147483647 w 187"/>
              <a:gd name="T5" fmla="*/ 2147483647 h 218"/>
              <a:gd name="T6" fmla="*/ 2147483647 w 187"/>
              <a:gd name="T7" fmla="*/ 2147483647 h 218"/>
              <a:gd name="T8" fmla="*/ 2147483647 w 187"/>
              <a:gd name="T9" fmla="*/ 2147483647 h 218"/>
              <a:gd name="T10" fmla="*/ 2147483647 w 187"/>
              <a:gd name="T11" fmla="*/ 2147483647 h 218"/>
              <a:gd name="T12" fmla="*/ 0 w 187"/>
              <a:gd name="T13" fmla="*/ 2147483647 h 218"/>
              <a:gd name="T14" fmla="*/ 0 w 187"/>
              <a:gd name="T15" fmla="*/ 2147483647 h 218"/>
              <a:gd name="T16" fmla="*/ 0 w 187"/>
              <a:gd name="T17" fmla="*/ 2147483647 h 218"/>
              <a:gd name="T18" fmla="*/ 0 w 187"/>
              <a:gd name="T19" fmla="*/ 2147483647 h 218"/>
              <a:gd name="T20" fmla="*/ 2147483647 w 187"/>
              <a:gd name="T21" fmla="*/ 2147483647 h 218"/>
              <a:gd name="T22" fmla="*/ 2147483647 w 187"/>
              <a:gd name="T23" fmla="*/ 2147483647 h 218"/>
              <a:gd name="T24" fmla="*/ 2147483647 w 187"/>
              <a:gd name="T25" fmla="*/ 2147483647 h 218"/>
              <a:gd name="T26" fmla="*/ 2147483647 w 187"/>
              <a:gd name="T27" fmla="*/ 2147483647 h 218"/>
              <a:gd name="T28" fmla="*/ 2147483647 w 187"/>
              <a:gd name="T29" fmla="*/ 2147483647 h 218"/>
              <a:gd name="T30" fmla="*/ 2147483647 w 187"/>
              <a:gd name="T31" fmla="*/ 2147483647 h 218"/>
              <a:gd name="T32" fmla="*/ 2147483647 w 187"/>
              <a:gd name="T33" fmla="*/ 2147483647 h 218"/>
              <a:gd name="T34" fmla="*/ 2147483647 w 187"/>
              <a:gd name="T35" fmla="*/ 2147483647 h 218"/>
              <a:gd name="T36" fmla="*/ 2147483647 w 187"/>
              <a:gd name="T37" fmla="*/ 2147483647 h 218"/>
              <a:gd name="T38" fmla="*/ 2147483647 w 187"/>
              <a:gd name="T39" fmla="*/ 0 h 218"/>
              <a:gd name="T40" fmla="*/ 2147483647 w 187"/>
              <a:gd name="T41" fmla="*/ 0 h 218"/>
              <a:gd name="T42" fmla="*/ 2147483647 w 187"/>
              <a:gd name="T43" fmla="*/ 2147483647 h 218"/>
              <a:gd name="T44" fmla="*/ 2147483647 w 187"/>
              <a:gd name="T45" fmla="*/ 2147483647 h 218"/>
              <a:gd name="T46" fmla="*/ 2147483647 w 187"/>
              <a:gd name="T47" fmla="*/ 2147483647 h 218"/>
              <a:gd name="T48" fmla="*/ 2147483647 w 187"/>
              <a:gd name="T49" fmla="*/ 2147483647 h 218"/>
              <a:gd name="T50" fmla="*/ 2147483647 w 187"/>
              <a:gd name="T51" fmla="*/ 2147483647 h 218"/>
              <a:gd name="T52" fmla="*/ 2147483647 w 187"/>
              <a:gd name="T53" fmla="*/ 2147483647 h 218"/>
              <a:gd name="T54" fmla="*/ 2147483647 w 187"/>
              <a:gd name="T55" fmla="*/ 2147483647 h 218"/>
              <a:gd name="T56" fmla="*/ 2147483647 w 187"/>
              <a:gd name="T57" fmla="*/ 2147483647 h 218"/>
              <a:gd name="T58" fmla="*/ 2147483647 w 187"/>
              <a:gd name="T59" fmla="*/ 2147483647 h 218"/>
              <a:gd name="T60" fmla="*/ 2147483647 w 187"/>
              <a:gd name="T61" fmla="*/ 2147483647 h 218"/>
              <a:gd name="T62" fmla="*/ 2147483647 w 187"/>
              <a:gd name="T63" fmla="*/ 2147483647 h 218"/>
              <a:gd name="T64" fmla="*/ 2147483647 w 187"/>
              <a:gd name="T65" fmla="*/ 2147483647 h 218"/>
              <a:gd name="T66" fmla="*/ 2147483647 w 187"/>
              <a:gd name="T67" fmla="*/ 2147483647 h 218"/>
              <a:gd name="T68" fmla="*/ 2147483647 w 187"/>
              <a:gd name="T69" fmla="*/ 2147483647 h 218"/>
              <a:gd name="T70" fmla="*/ 2147483647 w 187"/>
              <a:gd name="T71" fmla="*/ 2147483647 h 218"/>
              <a:gd name="T72" fmla="*/ 2147483647 w 187"/>
              <a:gd name="T73" fmla="*/ 2147483647 h 218"/>
              <a:gd name="T74" fmla="*/ 2147483647 w 187"/>
              <a:gd name="T75" fmla="*/ 2147483647 h 218"/>
              <a:gd name="T76" fmla="*/ 2147483647 w 187"/>
              <a:gd name="T77" fmla="*/ 2147483647 h 218"/>
              <a:gd name="T78" fmla="*/ 2147483647 w 187"/>
              <a:gd name="T79" fmla="*/ 2147483647 h 218"/>
              <a:gd name="T80" fmla="*/ 2147483647 w 187"/>
              <a:gd name="T81" fmla="*/ 2147483647 h 218"/>
              <a:gd name="T82" fmla="*/ 2147483647 w 187"/>
              <a:gd name="T83" fmla="*/ 2147483647 h 2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7"/>
              <a:gd name="T127" fmla="*/ 0 h 218"/>
              <a:gd name="T128" fmla="*/ 187 w 187"/>
              <a:gd name="T129" fmla="*/ 218 h 2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7" h="218">
                <a:moveTo>
                  <a:pt x="104" y="0"/>
                </a:moveTo>
                <a:lnTo>
                  <a:pt x="94" y="0"/>
                </a:lnTo>
                <a:lnTo>
                  <a:pt x="82" y="0"/>
                </a:lnTo>
                <a:lnTo>
                  <a:pt x="72" y="2"/>
                </a:lnTo>
                <a:lnTo>
                  <a:pt x="61" y="5"/>
                </a:lnTo>
                <a:lnTo>
                  <a:pt x="51" y="8"/>
                </a:lnTo>
                <a:lnTo>
                  <a:pt x="41" y="13"/>
                </a:lnTo>
                <a:lnTo>
                  <a:pt x="33" y="18"/>
                </a:lnTo>
                <a:lnTo>
                  <a:pt x="25" y="25"/>
                </a:lnTo>
                <a:lnTo>
                  <a:pt x="17" y="31"/>
                </a:lnTo>
                <a:lnTo>
                  <a:pt x="10" y="40"/>
                </a:lnTo>
                <a:lnTo>
                  <a:pt x="4" y="48"/>
                </a:lnTo>
                <a:lnTo>
                  <a:pt x="0" y="53"/>
                </a:lnTo>
                <a:lnTo>
                  <a:pt x="0" y="54"/>
                </a:lnTo>
                <a:lnTo>
                  <a:pt x="0" y="56"/>
                </a:lnTo>
                <a:lnTo>
                  <a:pt x="0" y="58"/>
                </a:lnTo>
                <a:lnTo>
                  <a:pt x="7" y="49"/>
                </a:lnTo>
                <a:lnTo>
                  <a:pt x="12" y="41"/>
                </a:lnTo>
                <a:lnTo>
                  <a:pt x="20" y="35"/>
                </a:lnTo>
                <a:lnTo>
                  <a:pt x="27" y="26"/>
                </a:lnTo>
                <a:lnTo>
                  <a:pt x="35" y="22"/>
                </a:lnTo>
                <a:lnTo>
                  <a:pt x="43" y="17"/>
                </a:lnTo>
                <a:lnTo>
                  <a:pt x="53" y="12"/>
                </a:lnTo>
                <a:lnTo>
                  <a:pt x="63" y="8"/>
                </a:lnTo>
                <a:lnTo>
                  <a:pt x="72" y="5"/>
                </a:lnTo>
                <a:lnTo>
                  <a:pt x="84" y="4"/>
                </a:lnTo>
                <a:lnTo>
                  <a:pt x="94" y="4"/>
                </a:lnTo>
                <a:lnTo>
                  <a:pt x="105" y="4"/>
                </a:lnTo>
                <a:lnTo>
                  <a:pt x="107" y="4"/>
                </a:lnTo>
                <a:lnTo>
                  <a:pt x="105" y="2"/>
                </a:lnTo>
                <a:lnTo>
                  <a:pt x="104" y="0"/>
                </a:lnTo>
                <a:close/>
                <a:moveTo>
                  <a:pt x="86" y="218"/>
                </a:moveTo>
                <a:lnTo>
                  <a:pt x="94" y="218"/>
                </a:lnTo>
                <a:lnTo>
                  <a:pt x="105" y="218"/>
                </a:lnTo>
                <a:lnTo>
                  <a:pt x="117" y="217"/>
                </a:lnTo>
                <a:lnTo>
                  <a:pt x="127" y="213"/>
                </a:lnTo>
                <a:lnTo>
                  <a:pt x="136" y="210"/>
                </a:lnTo>
                <a:lnTo>
                  <a:pt x="146" y="205"/>
                </a:lnTo>
                <a:lnTo>
                  <a:pt x="156" y="200"/>
                </a:lnTo>
                <a:lnTo>
                  <a:pt x="164" y="194"/>
                </a:lnTo>
                <a:lnTo>
                  <a:pt x="171" y="187"/>
                </a:lnTo>
                <a:lnTo>
                  <a:pt x="179" y="179"/>
                </a:lnTo>
                <a:lnTo>
                  <a:pt x="186" y="171"/>
                </a:lnTo>
                <a:lnTo>
                  <a:pt x="187" y="166"/>
                </a:lnTo>
                <a:lnTo>
                  <a:pt x="187" y="164"/>
                </a:lnTo>
                <a:lnTo>
                  <a:pt x="187" y="162"/>
                </a:lnTo>
                <a:lnTo>
                  <a:pt x="187" y="161"/>
                </a:lnTo>
                <a:lnTo>
                  <a:pt x="187" y="159"/>
                </a:lnTo>
                <a:lnTo>
                  <a:pt x="182" y="167"/>
                </a:lnTo>
                <a:lnTo>
                  <a:pt x="176" y="176"/>
                </a:lnTo>
                <a:lnTo>
                  <a:pt x="169" y="184"/>
                </a:lnTo>
                <a:lnTo>
                  <a:pt x="161" y="190"/>
                </a:lnTo>
                <a:lnTo>
                  <a:pt x="153" y="197"/>
                </a:lnTo>
                <a:lnTo>
                  <a:pt x="145" y="202"/>
                </a:lnTo>
                <a:lnTo>
                  <a:pt x="135" y="207"/>
                </a:lnTo>
                <a:lnTo>
                  <a:pt x="125" y="210"/>
                </a:lnTo>
                <a:lnTo>
                  <a:pt x="115" y="213"/>
                </a:lnTo>
                <a:lnTo>
                  <a:pt x="105" y="215"/>
                </a:lnTo>
                <a:lnTo>
                  <a:pt x="94" y="215"/>
                </a:lnTo>
                <a:lnTo>
                  <a:pt x="84" y="215"/>
                </a:lnTo>
                <a:lnTo>
                  <a:pt x="81" y="213"/>
                </a:lnTo>
                <a:lnTo>
                  <a:pt x="81" y="215"/>
                </a:lnTo>
                <a:lnTo>
                  <a:pt x="82" y="215"/>
                </a:lnTo>
                <a:lnTo>
                  <a:pt x="82" y="217"/>
                </a:lnTo>
                <a:lnTo>
                  <a:pt x="84" y="217"/>
                </a:lnTo>
                <a:lnTo>
                  <a:pt x="84" y="218"/>
                </a:lnTo>
                <a:lnTo>
                  <a:pt x="86" y="218"/>
                </a:lnTo>
                <a:close/>
              </a:path>
            </a:pathLst>
          </a:custGeom>
          <a:solidFill>
            <a:srgbClr val="00F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60" name="Freeform 16"/>
          <p:cNvSpPr>
            <a:spLocks noEditPoints="1"/>
          </p:cNvSpPr>
          <p:nvPr/>
        </p:nvSpPr>
        <p:spPr bwMode="auto">
          <a:xfrm>
            <a:off x="4973638" y="3475038"/>
            <a:ext cx="276225" cy="287337"/>
          </a:xfrm>
          <a:custGeom>
            <a:avLst/>
            <a:gdLst>
              <a:gd name="T0" fmla="*/ 2147483647 w 187"/>
              <a:gd name="T1" fmla="*/ 0 h 211"/>
              <a:gd name="T2" fmla="*/ 2147483647 w 187"/>
              <a:gd name="T3" fmla="*/ 0 h 211"/>
              <a:gd name="T4" fmla="*/ 2147483647 w 187"/>
              <a:gd name="T5" fmla="*/ 2147483647 h 211"/>
              <a:gd name="T6" fmla="*/ 2147483647 w 187"/>
              <a:gd name="T7" fmla="*/ 2147483647 h 211"/>
              <a:gd name="T8" fmla="*/ 2147483647 w 187"/>
              <a:gd name="T9" fmla="*/ 2147483647 h 211"/>
              <a:gd name="T10" fmla="*/ 2147483647 w 187"/>
              <a:gd name="T11" fmla="*/ 2147483647 h 211"/>
              <a:gd name="T12" fmla="*/ 0 w 187"/>
              <a:gd name="T13" fmla="*/ 2147483647 h 211"/>
              <a:gd name="T14" fmla="*/ 2147483647 w 187"/>
              <a:gd name="T15" fmla="*/ 2147483647 h 211"/>
              <a:gd name="T16" fmla="*/ 2147483647 w 187"/>
              <a:gd name="T17" fmla="*/ 2147483647 h 211"/>
              <a:gd name="T18" fmla="*/ 2147483647 w 187"/>
              <a:gd name="T19" fmla="*/ 2147483647 h 211"/>
              <a:gd name="T20" fmla="*/ 2147483647 w 187"/>
              <a:gd name="T21" fmla="*/ 2147483647 h 211"/>
              <a:gd name="T22" fmla="*/ 2147483647 w 187"/>
              <a:gd name="T23" fmla="*/ 2147483647 h 211"/>
              <a:gd name="T24" fmla="*/ 2147483647 w 187"/>
              <a:gd name="T25" fmla="*/ 2147483647 h 211"/>
              <a:gd name="T26" fmla="*/ 2147483647 w 187"/>
              <a:gd name="T27" fmla="*/ 2147483647 h 211"/>
              <a:gd name="T28" fmla="*/ 2147483647 w 187"/>
              <a:gd name="T29" fmla="*/ 2147483647 h 211"/>
              <a:gd name="T30" fmla="*/ 2147483647 w 187"/>
              <a:gd name="T31" fmla="*/ 2147483647 h 211"/>
              <a:gd name="T32" fmla="*/ 2147483647 w 187"/>
              <a:gd name="T33" fmla="*/ 2147483647 h 211"/>
              <a:gd name="T34" fmla="*/ 2147483647 w 187"/>
              <a:gd name="T35" fmla="*/ 2147483647 h 211"/>
              <a:gd name="T36" fmla="*/ 2147483647 w 187"/>
              <a:gd name="T37" fmla="*/ 2147483647 h 211"/>
              <a:gd name="T38" fmla="*/ 2147483647 w 187"/>
              <a:gd name="T39" fmla="*/ 2147483647 h 211"/>
              <a:gd name="T40" fmla="*/ 2147483647 w 187"/>
              <a:gd name="T41" fmla="*/ 2147483647 h 211"/>
              <a:gd name="T42" fmla="*/ 2147483647 w 187"/>
              <a:gd name="T43" fmla="*/ 0 h 211"/>
              <a:gd name="T44" fmla="*/ 2147483647 w 187"/>
              <a:gd name="T45" fmla="*/ 2147483647 h 211"/>
              <a:gd name="T46" fmla="*/ 2147483647 w 187"/>
              <a:gd name="T47" fmla="*/ 2147483647 h 211"/>
              <a:gd name="T48" fmla="*/ 2147483647 w 187"/>
              <a:gd name="T49" fmla="*/ 2147483647 h 211"/>
              <a:gd name="T50" fmla="*/ 2147483647 w 187"/>
              <a:gd name="T51" fmla="*/ 2147483647 h 211"/>
              <a:gd name="T52" fmla="*/ 2147483647 w 187"/>
              <a:gd name="T53" fmla="*/ 2147483647 h 211"/>
              <a:gd name="T54" fmla="*/ 2147483647 w 187"/>
              <a:gd name="T55" fmla="*/ 2147483647 h 211"/>
              <a:gd name="T56" fmla="*/ 2147483647 w 187"/>
              <a:gd name="T57" fmla="*/ 2147483647 h 211"/>
              <a:gd name="T58" fmla="*/ 2147483647 w 187"/>
              <a:gd name="T59" fmla="*/ 2147483647 h 211"/>
              <a:gd name="T60" fmla="*/ 2147483647 w 187"/>
              <a:gd name="T61" fmla="*/ 2147483647 h 211"/>
              <a:gd name="T62" fmla="*/ 2147483647 w 187"/>
              <a:gd name="T63" fmla="*/ 2147483647 h 211"/>
              <a:gd name="T64" fmla="*/ 2147483647 w 187"/>
              <a:gd name="T65" fmla="*/ 2147483647 h 211"/>
              <a:gd name="T66" fmla="*/ 2147483647 w 187"/>
              <a:gd name="T67" fmla="*/ 2147483647 h 211"/>
              <a:gd name="T68" fmla="*/ 2147483647 w 187"/>
              <a:gd name="T69" fmla="*/ 2147483647 h 211"/>
              <a:gd name="T70" fmla="*/ 2147483647 w 187"/>
              <a:gd name="T71" fmla="*/ 2147483647 h 211"/>
              <a:gd name="T72" fmla="*/ 2147483647 w 187"/>
              <a:gd name="T73" fmla="*/ 2147483647 h 211"/>
              <a:gd name="T74" fmla="*/ 2147483647 w 187"/>
              <a:gd name="T75" fmla="*/ 2147483647 h 211"/>
              <a:gd name="T76" fmla="*/ 2147483647 w 187"/>
              <a:gd name="T77" fmla="*/ 2147483647 h 211"/>
              <a:gd name="T78" fmla="*/ 2147483647 w 187"/>
              <a:gd name="T79" fmla="*/ 2147483647 h 211"/>
              <a:gd name="T80" fmla="*/ 2147483647 w 187"/>
              <a:gd name="T81" fmla="*/ 2147483647 h 211"/>
              <a:gd name="T82" fmla="*/ 2147483647 w 187"/>
              <a:gd name="T83" fmla="*/ 2147483647 h 211"/>
              <a:gd name="T84" fmla="*/ 2147483647 w 187"/>
              <a:gd name="T85" fmla="*/ 2147483647 h 211"/>
              <a:gd name="T86" fmla="*/ 2147483647 w 187"/>
              <a:gd name="T87" fmla="*/ 2147483647 h 2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7"/>
              <a:gd name="T133" fmla="*/ 0 h 211"/>
              <a:gd name="T134" fmla="*/ 187 w 187"/>
              <a:gd name="T135" fmla="*/ 211 h 2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7" h="211">
                <a:moveTo>
                  <a:pt x="107" y="0"/>
                </a:moveTo>
                <a:lnTo>
                  <a:pt x="105" y="0"/>
                </a:lnTo>
                <a:lnTo>
                  <a:pt x="94" y="0"/>
                </a:lnTo>
                <a:lnTo>
                  <a:pt x="84" y="0"/>
                </a:lnTo>
                <a:lnTo>
                  <a:pt x="72" y="1"/>
                </a:lnTo>
                <a:lnTo>
                  <a:pt x="63" y="4"/>
                </a:lnTo>
                <a:lnTo>
                  <a:pt x="53" y="8"/>
                </a:lnTo>
                <a:lnTo>
                  <a:pt x="43" y="13"/>
                </a:lnTo>
                <a:lnTo>
                  <a:pt x="35" y="18"/>
                </a:lnTo>
                <a:lnTo>
                  <a:pt x="27" y="22"/>
                </a:lnTo>
                <a:lnTo>
                  <a:pt x="20" y="31"/>
                </a:lnTo>
                <a:lnTo>
                  <a:pt x="12" y="37"/>
                </a:lnTo>
                <a:lnTo>
                  <a:pt x="7" y="45"/>
                </a:lnTo>
                <a:lnTo>
                  <a:pt x="0" y="54"/>
                </a:lnTo>
                <a:lnTo>
                  <a:pt x="2" y="55"/>
                </a:lnTo>
                <a:lnTo>
                  <a:pt x="2" y="57"/>
                </a:lnTo>
                <a:lnTo>
                  <a:pt x="2" y="59"/>
                </a:lnTo>
                <a:lnTo>
                  <a:pt x="2" y="60"/>
                </a:lnTo>
                <a:lnTo>
                  <a:pt x="4" y="57"/>
                </a:lnTo>
                <a:lnTo>
                  <a:pt x="9" y="47"/>
                </a:lnTo>
                <a:lnTo>
                  <a:pt x="15" y="40"/>
                </a:lnTo>
                <a:lnTo>
                  <a:pt x="22" y="32"/>
                </a:lnTo>
                <a:lnTo>
                  <a:pt x="30" y="26"/>
                </a:lnTo>
                <a:lnTo>
                  <a:pt x="36" y="21"/>
                </a:lnTo>
                <a:lnTo>
                  <a:pt x="45" y="14"/>
                </a:lnTo>
                <a:lnTo>
                  <a:pt x="54" y="11"/>
                </a:lnTo>
                <a:lnTo>
                  <a:pt x="64" y="8"/>
                </a:lnTo>
                <a:lnTo>
                  <a:pt x="74" y="4"/>
                </a:lnTo>
                <a:lnTo>
                  <a:pt x="84" y="3"/>
                </a:lnTo>
                <a:lnTo>
                  <a:pt x="94" y="3"/>
                </a:lnTo>
                <a:lnTo>
                  <a:pt x="105" y="3"/>
                </a:lnTo>
                <a:lnTo>
                  <a:pt x="112" y="4"/>
                </a:lnTo>
                <a:lnTo>
                  <a:pt x="110" y="3"/>
                </a:lnTo>
                <a:lnTo>
                  <a:pt x="109" y="1"/>
                </a:lnTo>
                <a:lnTo>
                  <a:pt x="107" y="0"/>
                </a:lnTo>
                <a:close/>
                <a:moveTo>
                  <a:pt x="81" y="209"/>
                </a:moveTo>
                <a:lnTo>
                  <a:pt x="84" y="211"/>
                </a:lnTo>
                <a:lnTo>
                  <a:pt x="94" y="211"/>
                </a:lnTo>
                <a:lnTo>
                  <a:pt x="105" y="211"/>
                </a:lnTo>
                <a:lnTo>
                  <a:pt x="115" y="209"/>
                </a:lnTo>
                <a:lnTo>
                  <a:pt x="125" y="206"/>
                </a:lnTo>
                <a:lnTo>
                  <a:pt x="135" y="203"/>
                </a:lnTo>
                <a:lnTo>
                  <a:pt x="145" y="198"/>
                </a:lnTo>
                <a:lnTo>
                  <a:pt x="153" y="193"/>
                </a:lnTo>
                <a:lnTo>
                  <a:pt x="161" y="186"/>
                </a:lnTo>
                <a:lnTo>
                  <a:pt x="169" y="180"/>
                </a:lnTo>
                <a:lnTo>
                  <a:pt x="176" y="172"/>
                </a:lnTo>
                <a:lnTo>
                  <a:pt x="182" y="163"/>
                </a:lnTo>
                <a:lnTo>
                  <a:pt x="187" y="155"/>
                </a:lnTo>
                <a:lnTo>
                  <a:pt x="187" y="154"/>
                </a:lnTo>
                <a:lnTo>
                  <a:pt x="186" y="152"/>
                </a:lnTo>
                <a:lnTo>
                  <a:pt x="186" y="150"/>
                </a:lnTo>
                <a:lnTo>
                  <a:pt x="186" y="149"/>
                </a:lnTo>
                <a:lnTo>
                  <a:pt x="184" y="154"/>
                </a:lnTo>
                <a:lnTo>
                  <a:pt x="179" y="162"/>
                </a:lnTo>
                <a:lnTo>
                  <a:pt x="173" y="170"/>
                </a:lnTo>
                <a:lnTo>
                  <a:pt x="166" y="176"/>
                </a:lnTo>
                <a:lnTo>
                  <a:pt x="159" y="183"/>
                </a:lnTo>
                <a:lnTo>
                  <a:pt x="151" y="190"/>
                </a:lnTo>
                <a:lnTo>
                  <a:pt x="143" y="194"/>
                </a:lnTo>
                <a:lnTo>
                  <a:pt x="133" y="199"/>
                </a:lnTo>
                <a:lnTo>
                  <a:pt x="125" y="203"/>
                </a:lnTo>
                <a:lnTo>
                  <a:pt x="115" y="204"/>
                </a:lnTo>
                <a:lnTo>
                  <a:pt x="105" y="206"/>
                </a:lnTo>
                <a:lnTo>
                  <a:pt x="94" y="208"/>
                </a:lnTo>
                <a:lnTo>
                  <a:pt x="84" y="206"/>
                </a:lnTo>
                <a:lnTo>
                  <a:pt x="76" y="206"/>
                </a:lnTo>
                <a:lnTo>
                  <a:pt x="77" y="206"/>
                </a:lnTo>
                <a:lnTo>
                  <a:pt x="77" y="208"/>
                </a:lnTo>
                <a:lnTo>
                  <a:pt x="79" y="208"/>
                </a:lnTo>
                <a:lnTo>
                  <a:pt x="79" y="209"/>
                </a:lnTo>
                <a:lnTo>
                  <a:pt x="81" y="209"/>
                </a:lnTo>
                <a:close/>
              </a:path>
            </a:pathLst>
          </a:custGeom>
          <a:solidFill>
            <a:srgbClr val="00FF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61" name="Freeform 17"/>
          <p:cNvSpPr>
            <a:spLocks noEditPoints="1"/>
          </p:cNvSpPr>
          <p:nvPr/>
        </p:nvSpPr>
        <p:spPr bwMode="auto">
          <a:xfrm>
            <a:off x="4976813" y="3479800"/>
            <a:ext cx="271462" cy="279400"/>
          </a:xfrm>
          <a:custGeom>
            <a:avLst/>
            <a:gdLst>
              <a:gd name="T0" fmla="*/ 2147483647 w 184"/>
              <a:gd name="T1" fmla="*/ 0 h 205"/>
              <a:gd name="T2" fmla="*/ 2147483647 w 184"/>
              <a:gd name="T3" fmla="*/ 0 h 205"/>
              <a:gd name="T4" fmla="*/ 2147483647 w 184"/>
              <a:gd name="T5" fmla="*/ 2147483647 h 205"/>
              <a:gd name="T6" fmla="*/ 2147483647 w 184"/>
              <a:gd name="T7" fmla="*/ 2147483647 h 205"/>
              <a:gd name="T8" fmla="*/ 2147483647 w 184"/>
              <a:gd name="T9" fmla="*/ 2147483647 h 205"/>
              <a:gd name="T10" fmla="*/ 2147483647 w 184"/>
              <a:gd name="T11" fmla="*/ 2147483647 h 205"/>
              <a:gd name="T12" fmla="*/ 2147483647 w 184"/>
              <a:gd name="T13" fmla="*/ 2147483647 h 205"/>
              <a:gd name="T14" fmla="*/ 0 w 184"/>
              <a:gd name="T15" fmla="*/ 2147483647 h 205"/>
              <a:gd name="T16" fmla="*/ 0 w 184"/>
              <a:gd name="T17" fmla="*/ 2147483647 h 205"/>
              <a:gd name="T18" fmla="*/ 0 w 184"/>
              <a:gd name="T19" fmla="*/ 2147483647 h 205"/>
              <a:gd name="T20" fmla="*/ 2147483647 w 184"/>
              <a:gd name="T21" fmla="*/ 2147483647 h 205"/>
              <a:gd name="T22" fmla="*/ 2147483647 w 184"/>
              <a:gd name="T23" fmla="*/ 2147483647 h 205"/>
              <a:gd name="T24" fmla="*/ 2147483647 w 184"/>
              <a:gd name="T25" fmla="*/ 2147483647 h 205"/>
              <a:gd name="T26" fmla="*/ 2147483647 w 184"/>
              <a:gd name="T27" fmla="*/ 2147483647 h 205"/>
              <a:gd name="T28" fmla="*/ 2147483647 w 184"/>
              <a:gd name="T29" fmla="*/ 2147483647 h 205"/>
              <a:gd name="T30" fmla="*/ 2147483647 w 184"/>
              <a:gd name="T31" fmla="*/ 2147483647 h 205"/>
              <a:gd name="T32" fmla="*/ 2147483647 w 184"/>
              <a:gd name="T33" fmla="*/ 2147483647 h 205"/>
              <a:gd name="T34" fmla="*/ 2147483647 w 184"/>
              <a:gd name="T35" fmla="*/ 2147483647 h 205"/>
              <a:gd name="T36" fmla="*/ 2147483647 w 184"/>
              <a:gd name="T37" fmla="*/ 2147483647 h 205"/>
              <a:gd name="T38" fmla="*/ 2147483647 w 184"/>
              <a:gd name="T39" fmla="*/ 2147483647 h 205"/>
              <a:gd name="T40" fmla="*/ 2147483647 w 184"/>
              <a:gd name="T41" fmla="*/ 2147483647 h 205"/>
              <a:gd name="T42" fmla="*/ 2147483647 w 184"/>
              <a:gd name="T43" fmla="*/ 2147483647 h 205"/>
              <a:gd name="T44" fmla="*/ 2147483647 w 184"/>
              <a:gd name="T45" fmla="*/ 2147483647 h 205"/>
              <a:gd name="T46" fmla="*/ 2147483647 w 184"/>
              <a:gd name="T47" fmla="*/ 2147483647 h 205"/>
              <a:gd name="T48" fmla="*/ 2147483647 w 184"/>
              <a:gd name="T49" fmla="*/ 2147483647 h 205"/>
              <a:gd name="T50" fmla="*/ 2147483647 w 184"/>
              <a:gd name="T51" fmla="*/ 2147483647 h 205"/>
              <a:gd name="T52" fmla="*/ 2147483647 w 184"/>
              <a:gd name="T53" fmla="*/ 2147483647 h 205"/>
              <a:gd name="T54" fmla="*/ 2147483647 w 184"/>
              <a:gd name="T55" fmla="*/ 2147483647 h 205"/>
              <a:gd name="T56" fmla="*/ 2147483647 w 184"/>
              <a:gd name="T57" fmla="*/ 2147483647 h 205"/>
              <a:gd name="T58" fmla="*/ 2147483647 w 184"/>
              <a:gd name="T59" fmla="*/ 2147483647 h 205"/>
              <a:gd name="T60" fmla="*/ 2147483647 w 184"/>
              <a:gd name="T61" fmla="*/ 2147483647 h 205"/>
              <a:gd name="T62" fmla="*/ 2147483647 w 184"/>
              <a:gd name="T63" fmla="*/ 2147483647 h 205"/>
              <a:gd name="T64" fmla="*/ 2147483647 w 184"/>
              <a:gd name="T65" fmla="*/ 2147483647 h 205"/>
              <a:gd name="T66" fmla="*/ 2147483647 w 184"/>
              <a:gd name="T67" fmla="*/ 2147483647 h 205"/>
              <a:gd name="T68" fmla="*/ 2147483647 w 184"/>
              <a:gd name="T69" fmla="*/ 2147483647 h 205"/>
              <a:gd name="T70" fmla="*/ 2147483647 w 184"/>
              <a:gd name="T71" fmla="*/ 2147483647 h 205"/>
              <a:gd name="T72" fmla="*/ 2147483647 w 184"/>
              <a:gd name="T73" fmla="*/ 2147483647 h 205"/>
              <a:gd name="T74" fmla="*/ 2147483647 w 184"/>
              <a:gd name="T75" fmla="*/ 2147483647 h 205"/>
              <a:gd name="T76" fmla="*/ 2147483647 w 184"/>
              <a:gd name="T77" fmla="*/ 2147483647 h 205"/>
              <a:gd name="T78" fmla="*/ 2147483647 w 184"/>
              <a:gd name="T79" fmla="*/ 2147483647 h 205"/>
              <a:gd name="T80" fmla="*/ 2147483647 w 184"/>
              <a:gd name="T81" fmla="*/ 2147483647 h 205"/>
              <a:gd name="T82" fmla="*/ 2147483647 w 184"/>
              <a:gd name="T83" fmla="*/ 2147483647 h 205"/>
              <a:gd name="T84" fmla="*/ 2147483647 w 184"/>
              <a:gd name="T85" fmla="*/ 2147483647 h 205"/>
              <a:gd name="T86" fmla="*/ 2147483647 w 184"/>
              <a:gd name="T87" fmla="*/ 2147483647 h 205"/>
              <a:gd name="T88" fmla="*/ 2147483647 w 184"/>
              <a:gd name="T89" fmla="*/ 2147483647 h 205"/>
              <a:gd name="T90" fmla="*/ 2147483647 w 184"/>
              <a:gd name="T91" fmla="*/ 2147483647 h 205"/>
              <a:gd name="T92" fmla="*/ 2147483647 w 184"/>
              <a:gd name="T93" fmla="*/ 2147483647 h 2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4"/>
              <a:gd name="T142" fmla="*/ 0 h 205"/>
              <a:gd name="T143" fmla="*/ 184 w 184"/>
              <a:gd name="T144" fmla="*/ 205 h 2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4" h="205">
                <a:moveTo>
                  <a:pt x="110" y="1"/>
                </a:moveTo>
                <a:lnTo>
                  <a:pt x="103" y="0"/>
                </a:lnTo>
                <a:lnTo>
                  <a:pt x="92" y="0"/>
                </a:lnTo>
                <a:lnTo>
                  <a:pt x="82" y="0"/>
                </a:lnTo>
                <a:lnTo>
                  <a:pt x="72" y="1"/>
                </a:lnTo>
                <a:lnTo>
                  <a:pt x="62" y="5"/>
                </a:lnTo>
                <a:lnTo>
                  <a:pt x="52" y="8"/>
                </a:lnTo>
                <a:lnTo>
                  <a:pt x="43" y="11"/>
                </a:lnTo>
                <a:lnTo>
                  <a:pt x="34" y="18"/>
                </a:lnTo>
                <a:lnTo>
                  <a:pt x="28" y="23"/>
                </a:lnTo>
                <a:lnTo>
                  <a:pt x="20" y="29"/>
                </a:lnTo>
                <a:lnTo>
                  <a:pt x="13" y="37"/>
                </a:lnTo>
                <a:lnTo>
                  <a:pt x="7" y="44"/>
                </a:lnTo>
                <a:lnTo>
                  <a:pt x="2" y="54"/>
                </a:lnTo>
                <a:lnTo>
                  <a:pt x="0" y="57"/>
                </a:lnTo>
                <a:lnTo>
                  <a:pt x="0" y="59"/>
                </a:lnTo>
                <a:lnTo>
                  <a:pt x="0" y="60"/>
                </a:lnTo>
                <a:lnTo>
                  <a:pt x="0" y="62"/>
                </a:lnTo>
                <a:lnTo>
                  <a:pt x="2" y="62"/>
                </a:lnTo>
                <a:lnTo>
                  <a:pt x="2" y="64"/>
                </a:lnTo>
                <a:lnTo>
                  <a:pt x="5" y="56"/>
                </a:lnTo>
                <a:lnTo>
                  <a:pt x="10" y="47"/>
                </a:lnTo>
                <a:lnTo>
                  <a:pt x="16" y="39"/>
                </a:lnTo>
                <a:lnTo>
                  <a:pt x="23" y="33"/>
                </a:lnTo>
                <a:lnTo>
                  <a:pt x="29" y="26"/>
                </a:lnTo>
                <a:lnTo>
                  <a:pt x="38" y="19"/>
                </a:lnTo>
                <a:lnTo>
                  <a:pt x="46" y="15"/>
                </a:lnTo>
                <a:lnTo>
                  <a:pt x="54" y="11"/>
                </a:lnTo>
                <a:lnTo>
                  <a:pt x="62" y="8"/>
                </a:lnTo>
                <a:lnTo>
                  <a:pt x="72" y="5"/>
                </a:lnTo>
                <a:lnTo>
                  <a:pt x="82" y="5"/>
                </a:lnTo>
                <a:lnTo>
                  <a:pt x="92" y="3"/>
                </a:lnTo>
                <a:lnTo>
                  <a:pt x="102" y="5"/>
                </a:lnTo>
                <a:lnTo>
                  <a:pt x="111" y="5"/>
                </a:lnTo>
                <a:lnTo>
                  <a:pt x="115" y="6"/>
                </a:lnTo>
                <a:lnTo>
                  <a:pt x="115" y="5"/>
                </a:lnTo>
                <a:lnTo>
                  <a:pt x="113" y="5"/>
                </a:lnTo>
                <a:lnTo>
                  <a:pt x="113" y="3"/>
                </a:lnTo>
                <a:lnTo>
                  <a:pt x="111" y="3"/>
                </a:lnTo>
                <a:lnTo>
                  <a:pt x="110" y="1"/>
                </a:lnTo>
                <a:close/>
                <a:moveTo>
                  <a:pt x="74" y="203"/>
                </a:moveTo>
                <a:lnTo>
                  <a:pt x="82" y="203"/>
                </a:lnTo>
                <a:lnTo>
                  <a:pt x="92" y="205"/>
                </a:lnTo>
                <a:lnTo>
                  <a:pt x="103" y="203"/>
                </a:lnTo>
                <a:lnTo>
                  <a:pt x="113" y="201"/>
                </a:lnTo>
                <a:lnTo>
                  <a:pt x="123" y="200"/>
                </a:lnTo>
                <a:lnTo>
                  <a:pt x="131" y="196"/>
                </a:lnTo>
                <a:lnTo>
                  <a:pt x="141" y="191"/>
                </a:lnTo>
                <a:lnTo>
                  <a:pt x="149" y="187"/>
                </a:lnTo>
                <a:lnTo>
                  <a:pt x="157" y="180"/>
                </a:lnTo>
                <a:lnTo>
                  <a:pt x="164" y="173"/>
                </a:lnTo>
                <a:lnTo>
                  <a:pt x="171" y="167"/>
                </a:lnTo>
                <a:lnTo>
                  <a:pt x="177" y="159"/>
                </a:lnTo>
                <a:lnTo>
                  <a:pt x="182" y="151"/>
                </a:lnTo>
                <a:lnTo>
                  <a:pt x="184" y="146"/>
                </a:lnTo>
                <a:lnTo>
                  <a:pt x="184" y="144"/>
                </a:lnTo>
                <a:lnTo>
                  <a:pt x="184" y="142"/>
                </a:lnTo>
                <a:lnTo>
                  <a:pt x="184" y="141"/>
                </a:lnTo>
                <a:lnTo>
                  <a:pt x="179" y="149"/>
                </a:lnTo>
                <a:lnTo>
                  <a:pt x="174" y="157"/>
                </a:lnTo>
                <a:lnTo>
                  <a:pt x="169" y="165"/>
                </a:lnTo>
                <a:lnTo>
                  <a:pt x="162" y="172"/>
                </a:lnTo>
                <a:lnTo>
                  <a:pt x="154" y="178"/>
                </a:lnTo>
                <a:lnTo>
                  <a:pt x="148" y="183"/>
                </a:lnTo>
                <a:lnTo>
                  <a:pt x="139" y="188"/>
                </a:lnTo>
                <a:lnTo>
                  <a:pt x="131" y="193"/>
                </a:lnTo>
                <a:lnTo>
                  <a:pt x="121" y="196"/>
                </a:lnTo>
                <a:lnTo>
                  <a:pt x="111" y="198"/>
                </a:lnTo>
                <a:lnTo>
                  <a:pt x="102" y="200"/>
                </a:lnTo>
                <a:lnTo>
                  <a:pt x="92" y="200"/>
                </a:lnTo>
                <a:lnTo>
                  <a:pt x="82" y="200"/>
                </a:lnTo>
                <a:lnTo>
                  <a:pt x="72" y="198"/>
                </a:lnTo>
                <a:lnTo>
                  <a:pt x="69" y="198"/>
                </a:lnTo>
                <a:lnTo>
                  <a:pt x="70" y="198"/>
                </a:lnTo>
                <a:lnTo>
                  <a:pt x="70" y="200"/>
                </a:lnTo>
                <a:lnTo>
                  <a:pt x="72" y="200"/>
                </a:lnTo>
                <a:lnTo>
                  <a:pt x="72" y="201"/>
                </a:lnTo>
                <a:lnTo>
                  <a:pt x="74" y="201"/>
                </a:lnTo>
                <a:lnTo>
                  <a:pt x="74" y="203"/>
                </a:lnTo>
                <a:close/>
              </a:path>
            </a:pathLst>
          </a:custGeom>
          <a:solidFill>
            <a:srgbClr val="00F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62" name="Freeform 18"/>
          <p:cNvSpPr>
            <a:spLocks noEditPoints="1"/>
          </p:cNvSpPr>
          <p:nvPr/>
        </p:nvSpPr>
        <p:spPr bwMode="auto">
          <a:xfrm>
            <a:off x="4978400" y="3482975"/>
            <a:ext cx="269875" cy="268288"/>
          </a:xfrm>
          <a:custGeom>
            <a:avLst/>
            <a:gdLst>
              <a:gd name="T0" fmla="*/ 2147483647 w 182"/>
              <a:gd name="T1" fmla="*/ 2147483647 h 197"/>
              <a:gd name="T2" fmla="*/ 2147483647 w 182"/>
              <a:gd name="T3" fmla="*/ 0 h 197"/>
              <a:gd name="T4" fmla="*/ 2147483647 w 182"/>
              <a:gd name="T5" fmla="*/ 2147483647 h 197"/>
              <a:gd name="T6" fmla="*/ 2147483647 w 182"/>
              <a:gd name="T7" fmla="*/ 2147483647 h 197"/>
              <a:gd name="T8" fmla="*/ 2147483647 w 182"/>
              <a:gd name="T9" fmla="*/ 2147483647 h 197"/>
              <a:gd name="T10" fmla="*/ 2147483647 w 182"/>
              <a:gd name="T11" fmla="*/ 2147483647 h 197"/>
              <a:gd name="T12" fmla="*/ 2147483647 w 182"/>
              <a:gd name="T13" fmla="*/ 2147483647 h 197"/>
              <a:gd name="T14" fmla="*/ 0 w 182"/>
              <a:gd name="T15" fmla="*/ 2147483647 h 197"/>
              <a:gd name="T16" fmla="*/ 0 w 182"/>
              <a:gd name="T17" fmla="*/ 2147483647 h 197"/>
              <a:gd name="T18" fmla="*/ 0 w 182"/>
              <a:gd name="T19" fmla="*/ 2147483647 h 197"/>
              <a:gd name="T20" fmla="*/ 0 w 182"/>
              <a:gd name="T21" fmla="*/ 2147483647 h 197"/>
              <a:gd name="T22" fmla="*/ 0 w 182"/>
              <a:gd name="T23" fmla="*/ 2147483647 h 197"/>
              <a:gd name="T24" fmla="*/ 2147483647 w 182"/>
              <a:gd name="T25" fmla="*/ 2147483647 h 197"/>
              <a:gd name="T26" fmla="*/ 2147483647 w 182"/>
              <a:gd name="T27" fmla="*/ 2147483647 h 197"/>
              <a:gd name="T28" fmla="*/ 2147483647 w 182"/>
              <a:gd name="T29" fmla="*/ 2147483647 h 197"/>
              <a:gd name="T30" fmla="*/ 2147483647 w 182"/>
              <a:gd name="T31" fmla="*/ 2147483647 h 197"/>
              <a:gd name="T32" fmla="*/ 2147483647 w 182"/>
              <a:gd name="T33" fmla="*/ 2147483647 h 197"/>
              <a:gd name="T34" fmla="*/ 2147483647 w 182"/>
              <a:gd name="T35" fmla="*/ 2147483647 h 197"/>
              <a:gd name="T36" fmla="*/ 2147483647 w 182"/>
              <a:gd name="T37" fmla="*/ 2147483647 h 197"/>
              <a:gd name="T38" fmla="*/ 2147483647 w 182"/>
              <a:gd name="T39" fmla="*/ 2147483647 h 197"/>
              <a:gd name="T40" fmla="*/ 2147483647 w 182"/>
              <a:gd name="T41" fmla="*/ 2147483647 h 197"/>
              <a:gd name="T42" fmla="*/ 2147483647 w 182"/>
              <a:gd name="T43" fmla="*/ 2147483647 h 197"/>
              <a:gd name="T44" fmla="*/ 2147483647 w 182"/>
              <a:gd name="T45" fmla="*/ 2147483647 h 197"/>
              <a:gd name="T46" fmla="*/ 2147483647 w 182"/>
              <a:gd name="T47" fmla="*/ 2147483647 h 197"/>
              <a:gd name="T48" fmla="*/ 2147483647 w 182"/>
              <a:gd name="T49" fmla="*/ 2147483647 h 197"/>
              <a:gd name="T50" fmla="*/ 2147483647 w 182"/>
              <a:gd name="T51" fmla="*/ 2147483647 h 197"/>
              <a:gd name="T52" fmla="*/ 2147483647 w 182"/>
              <a:gd name="T53" fmla="*/ 2147483647 h 197"/>
              <a:gd name="T54" fmla="*/ 2147483647 w 182"/>
              <a:gd name="T55" fmla="*/ 2147483647 h 197"/>
              <a:gd name="T56" fmla="*/ 2147483647 w 182"/>
              <a:gd name="T57" fmla="*/ 2147483647 h 197"/>
              <a:gd name="T58" fmla="*/ 2147483647 w 182"/>
              <a:gd name="T59" fmla="*/ 2147483647 h 197"/>
              <a:gd name="T60" fmla="*/ 2147483647 w 182"/>
              <a:gd name="T61" fmla="*/ 2147483647 h 197"/>
              <a:gd name="T62" fmla="*/ 2147483647 w 182"/>
              <a:gd name="T63" fmla="*/ 2147483647 h 197"/>
              <a:gd name="T64" fmla="*/ 2147483647 w 182"/>
              <a:gd name="T65" fmla="*/ 2147483647 h 197"/>
              <a:gd name="T66" fmla="*/ 2147483647 w 182"/>
              <a:gd name="T67" fmla="*/ 2147483647 h 197"/>
              <a:gd name="T68" fmla="*/ 2147483647 w 182"/>
              <a:gd name="T69" fmla="*/ 2147483647 h 197"/>
              <a:gd name="T70" fmla="*/ 2147483647 w 182"/>
              <a:gd name="T71" fmla="*/ 2147483647 h 197"/>
              <a:gd name="T72" fmla="*/ 2147483647 w 182"/>
              <a:gd name="T73" fmla="*/ 2147483647 h 197"/>
              <a:gd name="T74" fmla="*/ 2147483647 w 182"/>
              <a:gd name="T75" fmla="*/ 2147483647 h 197"/>
              <a:gd name="T76" fmla="*/ 2147483647 w 182"/>
              <a:gd name="T77" fmla="*/ 2147483647 h 197"/>
              <a:gd name="T78" fmla="*/ 2147483647 w 182"/>
              <a:gd name="T79" fmla="*/ 2147483647 h 197"/>
              <a:gd name="T80" fmla="*/ 2147483647 w 182"/>
              <a:gd name="T81" fmla="*/ 2147483647 h 197"/>
              <a:gd name="T82" fmla="*/ 2147483647 w 182"/>
              <a:gd name="T83" fmla="*/ 2147483647 h 197"/>
              <a:gd name="T84" fmla="*/ 2147483647 w 182"/>
              <a:gd name="T85" fmla="*/ 2147483647 h 197"/>
              <a:gd name="T86" fmla="*/ 2147483647 w 182"/>
              <a:gd name="T87" fmla="*/ 2147483647 h 197"/>
              <a:gd name="T88" fmla="*/ 2147483647 w 182"/>
              <a:gd name="T89" fmla="*/ 2147483647 h 197"/>
              <a:gd name="T90" fmla="*/ 2147483647 w 182"/>
              <a:gd name="T91" fmla="*/ 2147483647 h 197"/>
              <a:gd name="T92" fmla="*/ 2147483647 w 182"/>
              <a:gd name="T93" fmla="*/ 2147483647 h 197"/>
              <a:gd name="T94" fmla="*/ 2147483647 w 182"/>
              <a:gd name="T95" fmla="*/ 2147483647 h 197"/>
              <a:gd name="T96" fmla="*/ 2147483647 w 182"/>
              <a:gd name="T97" fmla="*/ 2147483647 h 1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2"/>
              <a:gd name="T148" fmla="*/ 0 h 197"/>
              <a:gd name="T149" fmla="*/ 182 w 182"/>
              <a:gd name="T150" fmla="*/ 197 h 1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2" h="197">
                <a:moveTo>
                  <a:pt x="113" y="3"/>
                </a:moveTo>
                <a:lnTo>
                  <a:pt x="109" y="2"/>
                </a:lnTo>
                <a:lnTo>
                  <a:pt x="100" y="2"/>
                </a:lnTo>
                <a:lnTo>
                  <a:pt x="90" y="0"/>
                </a:lnTo>
                <a:lnTo>
                  <a:pt x="80" y="2"/>
                </a:lnTo>
                <a:lnTo>
                  <a:pt x="70" y="2"/>
                </a:lnTo>
                <a:lnTo>
                  <a:pt x="60" y="5"/>
                </a:lnTo>
                <a:lnTo>
                  <a:pt x="52" y="8"/>
                </a:lnTo>
                <a:lnTo>
                  <a:pt x="44" y="12"/>
                </a:lnTo>
                <a:lnTo>
                  <a:pt x="36" y="16"/>
                </a:lnTo>
                <a:lnTo>
                  <a:pt x="27" y="23"/>
                </a:lnTo>
                <a:lnTo>
                  <a:pt x="21" y="30"/>
                </a:lnTo>
                <a:lnTo>
                  <a:pt x="14" y="36"/>
                </a:lnTo>
                <a:lnTo>
                  <a:pt x="8" y="44"/>
                </a:lnTo>
                <a:lnTo>
                  <a:pt x="3" y="53"/>
                </a:lnTo>
                <a:lnTo>
                  <a:pt x="0" y="61"/>
                </a:lnTo>
                <a:lnTo>
                  <a:pt x="0" y="62"/>
                </a:lnTo>
                <a:lnTo>
                  <a:pt x="0" y="64"/>
                </a:lnTo>
                <a:lnTo>
                  <a:pt x="0" y="66"/>
                </a:lnTo>
                <a:lnTo>
                  <a:pt x="0" y="67"/>
                </a:lnTo>
                <a:lnTo>
                  <a:pt x="1" y="67"/>
                </a:lnTo>
                <a:lnTo>
                  <a:pt x="3" y="62"/>
                </a:lnTo>
                <a:lnTo>
                  <a:pt x="6" y="54"/>
                </a:lnTo>
                <a:lnTo>
                  <a:pt x="11" y="46"/>
                </a:lnTo>
                <a:lnTo>
                  <a:pt x="18" y="38"/>
                </a:lnTo>
                <a:lnTo>
                  <a:pt x="23" y="31"/>
                </a:lnTo>
                <a:lnTo>
                  <a:pt x="29" y="26"/>
                </a:lnTo>
                <a:lnTo>
                  <a:pt x="37" y="20"/>
                </a:lnTo>
                <a:lnTo>
                  <a:pt x="46" y="15"/>
                </a:lnTo>
                <a:lnTo>
                  <a:pt x="54" y="12"/>
                </a:lnTo>
                <a:lnTo>
                  <a:pt x="62" y="8"/>
                </a:lnTo>
                <a:lnTo>
                  <a:pt x="72" y="7"/>
                </a:lnTo>
                <a:lnTo>
                  <a:pt x="80" y="5"/>
                </a:lnTo>
                <a:lnTo>
                  <a:pt x="90" y="3"/>
                </a:lnTo>
                <a:lnTo>
                  <a:pt x="100" y="5"/>
                </a:lnTo>
                <a:lnTo>
                  <a:pt x="109" y="7"/>
                </a:lnTo>
                <a:lnTo>
                  <a:pt x="118" y="8"/>
                </a:lnTo>
                <a:lnTo>
                  <a:pt x="116" y="7"/>
                </a:lnTo>
                <a:lnTo>
                  <a:pt x="114" y="5"/>
                </a:lnTo>
                <a:lnTo>
                  <a:pt x="113" y="3"/>
                </a:lnTo>
                <a:close/>
                <a:moveTo>
                  <a:pt x="67" y="195"/>
                </a:moveTo>
                <a:lnTo>
                  <a:pt x="70" y="195"/>
                </a:lnTo>
                <a:lnTo>
                  <a:pt x="80" y="197"/>
                </a:lnTo>
                <a:lnTo>
                  <a:pt x="90" y="197"/>
                </a:lnTo>
                <a:lnTo>
                  <a:pt x="100" y="197"/>
                </a:lnTo>
                <a:lnTo>
                  <a:pt x="109" y="195"/>
                </a:lnTo>
                <a:lnTo>
                  <a:pt x="119" y="193"/>
                </a:lnTo>
                <a:lnTo>
                  <a:pt x="129" y="190"/>
                </a:lnTo>
                <a:lnTo>
                  <a:pt x="137" y="185"/>
                </a:lnTo>
                <a:lnTo>
                  <a:pt x="146" y="180"/>
                </a:lnTo>
                <a:lnTo>
                  <a:pt x="152" y="175"/>
                </a:lnTo>
                <a:lnTo>
                  <a:pt x="160" y="169"/>
                </a:lnTo>
                <a:lnTo>
                  <a:pt x="167" y="162"/>
                </a:lnTo>
                <a:lnTo>
                  <a:pt x="172" y="154"/>
                </a:lnTo>
                <a:lnTo>
                  <a:pt x="177" y="146"/>
                </a:lnTo>
                <a:lnTo>
                  <a:pt x="182" y="138"/>
                </a:lnTo>
                <a:lnTo>
                  <a:pt x="180" y="136"/>
                </a:lnTo>
                <a:lnTo>
                  <a:pt x="180" y="134"/>
                </a:lnTo>
                <a:lnTo>
                  <a:pt x="180" y="133"/>
                </a:lnTo>
                <a:lnTo>
                  <a:pt x="180" y="131"/>
                </a:lnTo>
                <a:lnTo>
                  <a:pt x="178" y="136"/>
                </a:lnTo>
                <a:lnTo>
                  <a:pt x="173" y="144"/>
                </a:lnTo>
                <a:lnTo>
                  <a:pt x="169" y="152"/>
                </a:lnTo>
                <a:lnTo>
                  <a:pt x="164" y="159"/>
                </a:lnTo>
                <a:lnTo>
                  <a:pt x="157" y="166"/>
                </a:lnTo>
                <a:lnTo>
                  <a:pt x="150" y="172"/>
                </a:lnTo>
                <a:lnTo>
                  <a:pt x="144" y="177"/>
                </a:lnTo>
                <a:lnTo>
                  <a:pt x="136" y="182"/>
                </a:lnTo>
                <a:lnTo>
                  <a:pt x="128" y="187"/>
                </a:lnTo>
                <a:lnTo>
                  <a:pt x="118" y="190"/>
                </a:lnTo>
                <a:lnTo>
                  <a:pt x="109" y="192"/>
                </a:lnTo>
                <a:lnTo>
                  <a:pt x="100" y="193"/>
                </a:lnTo>
                <a:lnTo>
                  <a:pt x="90" y="193"/>
                </a:lnTo>
                <a:lnTo>
                  <a:pt x="80" y="193"/>
                </a:lnTo>
                <a:lnTo>
                  <a:pt x="72" y="192"/>
                </a:lnTo>
                <a:lnTo>
                  <a:pt x="64" y="190"/>
                </a:lnTo>
                <a:lnTo>
                  <a:pt x="64" y="192"/>
                </a:lnTo>
                <a:lnTo>
                  <a:pt x="65" y="192"/>
                </a:lnTo>
                <a:lnTo>
                  <a:pt x="65" y="193"/>
                </a:lnTo>
                <a:lnTo>
                  <a:pt x="67" y="193"/>
                </a:lnTo>
                <a:lnTo>
                  <a:pt x="67" y="195"/>
                </a:lnTo>
                <a:close/>
              </a:path>
            </a:pathLst>
          </a:custGeom>
          <a:solidFill>
            <a:srgbClr val="00FF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63" name="Freeform 19"/>
          <p:cNvSpPr>
            <a:spLocks noEditPoints="1"/>
          </p:cNvSpPr>
          <p:nvPr/>
        </p:nvSpPr>
        <p:spPr bwMode="auto">
          <a:xfrm>
            <a:off x="4979988" y="3487738"/>
            <a:ext cx="265112" cy="258762"/>
          </a:xfrm>
          <a:custGeom>
            <a:avLst/>
            <a:gdLst>
              <a:gd name="T0" fmla="*/ 2147483647 w 179"/>
              <a:gd name="T1" fmla="*/ 2147483647 h 190"/>
              <a:gd name="T2" fmla="*/ 2147483647 w 179"/>
              <a:gd name="T3" fmla="*/ 0 h 190"/>
              <a:gd name="T4" fmla="*/ 2147483647 w 179"/>
              <a:gd name="T5" fmla="*/ 2147483647 h 190"/>
              <a:gd name="T6" fmla="*/ 2147483647 w 179"/>
              <a:gd name="T7" fmla="*/ 2147483647 h 190"/>
              <a:gd name="T8" fmla="*/ 2147483647 w 179"/>
              <a:gd name="T9" fmla="*/ 2147483647 h 190"/>
              <a:gd name="T10" fmla="*/ 2147483647 w 179"/>
              <a:gd name="T11" fmla="*/ 2147483647 h 190"/>
              <a:gd name="T12" fmla="*/ 2147483647 w 179"/>
              <a:gd name="T13" fmla="*/ 2147483647 h 190"/>
              <a:gd name="T14" fmla="*/ 2147483647 w 179"/>
              <a:gd name="T15" fmla="*/ 2147483647 h 190"/>
              <a:gd name="T16" fmla="*/ 0 w 179"/>
              <a:gd name="T17" fmla="*/ 2147483647 h 190"/>
              <a:gd name="T18" fmla="*/ 0 w 179"/>
              <a:gd name="T19" fmla="*/ 2147483647 h 190"/>
              <a:gd name="T20" fmla="*/ 0 w 179"/>
              <a:gd name="T21" fmla="*/ 2147483647 h 190"/>
              <a:gd name="T22" fmla="*/ 0 w 179"/>
              <a:gd name="T23" fmla="*/ 2147483647 h 190"/>
              <a:gd name="T24" fmla="*/ 2147483647 w 179"/>
              <a:gd name="T25" fmla="*/ 2147483647 h 190"/>
              <a:gd name="T26" fmla="*/ 2147483647 w 179"/>
              <a:gd name="T27" fmla="*/ 2147483647 h 190"/>
              <a:gd name="T28" fmla="*/ 2147483647 w 179"/>
              <a:gd name="T29" fmla="*/ 2147483647 h 190"/>
              <a:gd name="T30" fmla="*/ 2147483647 w 179"/>
              <a:gd name="T31" fmla="*/ 2147483647 h 190"/>
              <a:gd name="T32" fmla="*/ 2147483647 w 179"/>
              <a:gd name="T33" fmla="*/ 2147483647 h 190"/>
              <a:gd name="T34" fmla="*/ 2147483647 w 179"/>
              <a:gd name="T35" fmla="*/ 2147483647 h 190"/>
              <a:gd name="T36" fmla="*/ 2147483647 w 179"/>
              <a:gd name="T37" fmla="*/ 2147483647 h 190"/>
              <a:gd name="T38" fmla="*/ 2147483647 w 179"/>
              <a:gd name="T39" fmla="*/ 2147483647 h 190"/>
              <a:gd name="T40" fmla="*/ 2147483647 w 179"/>
              <a:gd name="T41" fmla="*/ 2147483647 h 190"/>
              <a:gd name="T42" fmla="*/ 2147483647 w 179"/>
              <a:gd name="T43" fmla="*/ 2147483647 h 190"/>
              <a:gd name="T44" fmla="*/ 2147483647 w 179"/>
              <a:gd name="T45" fmla="*/ 2147483647 h 190"/>
              <a:gd name="T46" fmla="*/ 2147483647 w 179"/>
              <a:gd name="T47" fmla="*/ 2147483647 h 190"/>
              <a:gd name="T48" fmla="*/ 2147483647 w 179"/>
              <a:gd name="T49" fmla="*/ 2147483647 h 190"/>
              <a:gd name="T50" fmla="*/ 2147483647 w 179"/>
              <a:gd name="T51" fmla="*/ 2147483647 h 190"/>
              <a:gd name="T52" fmla="*/ 2147483647 w 179"/>
              <a:gd name="T53" fmla="*/ 2147483647 h 190"/>
              <a:gd name="T54" fmla="*/ 2147483647 w 179"/>
              <a:gd name="T55" fmla="*/ 2147483647 h 190"/>
              <a:gd name="T56" fmla="*/ 2147483647 w 179"/>
              <a:gd name="T57" fmla="*/ 2147483647 h 190"/>
              <a:gd name="T58" fmla="*/ 2147483647 w 179"/>
              <a:gd name="T59" fmla="*/ 2147483647 h 190"/>
              <a:gd name="T60" fmla="*/ 2147483647 w 179"/>
              <a:gd name="T61" fmla="*/ 2147483647 h 190"/>
              <a:gd name="T62" fmla="*/ 2147483647 w 179"/>
              <a:gd name="T63" fmla="*/ 2147483647 h 190"/>
              <a:gd name="T64" fmla="*/ 2147483647 w 179"/>
              <a:gd name="T65" fmla="*/ 2147483647 h 190"/>
              <a:gd name="T66" fmla="*/ 2147483647 w 179"/>
              <a:gd name="T67" fmla="*/ 2147483647 h 190"/>
              <a:gd name="T68" fmla="*/ 2147483647 w 179"/>
              <a:gd name="T69" fmla="*/ 2147483647 h 190"/>
              <a:gd name="T70" fmla="*/ 2147483647 w 179"/>
              <a:gd name="T71" fmla="*/ 2147483647 h 190"/>
              <a:gd name="T72" fmla="*/ 2147483647 w 179"/>
              <a:gd name="T73" fmla="*/ 2147483647 h 190"/>
              <a:gd name="T74" fmla="*/ 2147483647 w 179"/>
              <a:gd name="T75" fmla="*/ 2147483647 h 190"/>
              <a:gd name="T76" fmla="*/ 2147483647 w 179"/>
              <a:gd name="T77" fmla="*/ 2147483647 h 190"/>
              <a:gd name="T78" fmla="*/ 2147483647 w 179"/>
              <a:gd name="T79" fmla="*/ 2147483647 h 190"/>
              <a:gd name="T80" fmla="*/ 2147483647 w 179"/>
              <a:gd name="T81" fmla="*/ 2147483647 h 190"/>
              <a:gd name="T82" fmla="*/ 2147483647 w 179"/>
              <a:gd name="T83" fmla="*/ 2147483647 h 190"/>
              <a:gd name="T84" fmla="*/ 2147483647 w 179"/>
              <a:gd name="T85" fmla="*/ 2147483647 h 190"/>
              <a:gd name="T86" fmla="*/ 2147483647 w 179"/>
              <a:gd name="T87" fmla="*/ 2147483647 h 190"/>
              <a:gd name="T88" fmla="*/ 2147483647 w 179"/>
              <a:gd name="T89" fmla="*/ 2147483647 h 190"/>
              <a:gd name="T90" fmla="*/ 2147483647 w 179"/>
              <a:gd name="T91" fmla="*/ 2147483647 h 190"/>
              <a:gd name="T92" fmla="*/ 2147483647 w 179"/>
              <a:gd name="T93" fmla="*/ 2147483647 h 190"/>
              <a:gd name="T94" fmla="*/ 2147483647 w 179"/>
              <a:gd name="T95" fmla="*/ 2147483647 h 190"/>
              <a:gd name="T96" fmla="*/ 2147483647 w 179"/>
              <a:gd name="T97" fmla="*/ 2147483647 h 190"/>
              <a:gd name="T98" fmla="*/ 2147483647 w 179"/>
              <a:gd name="T99" fmla="*/ 2147483647 h 190"/>
              <a:gd name="T100" fmla="*/ 2147483647 w 179"/>
              <a:gd name="T101" fmla="*/ 2147483647 h 1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9"/>
              <a:gd name="T154" fmla="*/ 0 h 190"/>
              <a:gd name="T155" fmla="*/ 179 w 179"/>
              <a:gd name="T156" fmla="*/ 190 h 1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9" h="190">
                <a:moveTo>
                  <a:pt x="117" y="5"/>
                </a:moveTo>
                <a:lnTo>
                  <a:pt x="108" y="4"/>
                </a:lnTo>
                <a:lnTo>
                  <a:pt x="99" y="2"/>
                </a:lnTo>
                <a:lnTo>
                  <a:pt x="89" y="0"/>
                </a:lnTo>
                <a:lnTo>
                  <a:pt x="79" y="2"/>
                </a:lnTo>
                <a:lnTo>
                  <a:pt x="71" y="4"/>
                </a:lnTo>
                <a:lnTo>
                  <a:pt x="61" y="5"/>
                </a:lnTo>
                <a:lnTo>
                  <a:pt x="53" y="9"/>
                </a:lnTo>
                <a:lnTo>
                  <a:pt x="45" y="12"/>
                </a:lnTo>
                <a:lnTo>
                  <a:pt x="36" y="17"/>
                </a:lnTo>
                <a:lnTo>
                  <a:pt x="28" y="23"/>
                </a:lnTo>
                <a:lnTo>
                  <a:pt x="22" y="28"/>
                </a:lnTo>
                <a:lnTo>
                  <a:pt x="17" y="35"/>
                </a:lnTo>
                <a:lnTo>
                  <a:pt x="10" y="43"/>
                </a:lnTo>
                <a:lnTo>
                  <a:pt x="5" y="51"/>
                </a:lnTo>
                <a:lnTo>
                  <a:pt x="2" y="59"/>
                </a:lnTo>
                <a:lnTo>
                  <a:pt x="0" y="64"/>
                </a:lnTo>
                <a:lnTo>
                  <a:pt x="0" y="66"/>
                </a:lnTo>
                <a:lnTo>
                  <a:pt x="0" y="68"/>
                </a:lnTo>
                <a:lnTo>
                  <a:pt x="0" y="69"/>
                </a:lnTo>
                <a:lnTo>
                  <a:pt x="0" y="71"/>
                </a:lnTo>
                <a:lnTo>
                  <a:pt x="2" y="72"/>
                </a:lnTo>
                <a:lnTo>
                  <a:pt x="2" y="69"/>
                </a:lnTo>
                <a:lnTo>
                  <a:pt x="5" y="61"/>
                </a:lnTo>
                <a:lnTo>
                  <a:pt x="8" y="53"/>
                </a:lnTo>
                <a:lnTo>
                  <a:pt x="13" y="45"/>
                </a:lnTo>
                <a:lnTo>
                  <a:pt x="18" y="38"/>
                </a:lnTo>
                <a:lnTo>
                  <a:pt x="25" y="31"/>
                </a:lnTo>
                <a:lnTo>
                  <a:pt x="31" y="25"/>
                </a:lnTo>
                <a:lnTo>
                  <a:pt x="38" y="20"/>
                </a:lnTo>
                <a:lnTo>
                  <a:pt x="46" y="15"/>
                </a:lnTo>
                <a:lnTo>
                  <a:pt x="54" y="12"/>
                </a:lnTo>
                <a:lnTo>
                  <a:pt x="63" y="9"/>
                </a:lnTo>
                <a:lnTo>
                  <a:pt x="71" y="7"/>
                </a:lnTo>
                <a:lnTo>
                  <a:pt x="79" y="5"/>
                </a:lnTo>
                <a:lnTo>
                  <a:pt x="89" y="5"/>
                </a:lnTo>
                <a:lnTo>
                  <a:pt x="99" y="5"/>
                </a:lnTo>
                <a:lnTo>
                  <a:pt x="107" y="7"/>
                </a:lnTo>
                <a:lnTo>
                  <a:pt x="117" y="9"/>
                </a:lnTo>
                <a:lnTo>
                  <a:pt x="122" y="10"/>
                </a:lnTo>
                <a:lnTo>
                  <a:pt x="120" y="10"/>
                </a:lnTo>
                <a:lnTo>
                  <a:pt x="120" y="9"/>
                </a:lnTo>
                <a:lnTo>
                  <a:pt x="118" y="9"/>
                </a:lnTo>
                <a:lnTo>
                  <a:pt x="118" y="7"/>
                </a:lnTo>
                <a:lnTo>
                  <a:pt x="117" y="7"/>
                </a:lnTo>
                <a:lnTo>
                  <a:pt x="117" y="5"/>
                </a:lnTo>
                <a:close/>
                <a:moveTo>
                  <a:pt x="63" y="187"/>
                </a:moveTo>
                <a:lnTo>
                  <a:pt x="71" y="189"/>
                </a:lnTo>
                <a:lnTo>
                  <a:pt x="79" y="190"/>
                </a:lnTo>
                <a:lnTo>
                  <a:pt x="89" y="190"/>
                </a:lnTo>
                <a:lnTo>
                  <a:pt x="99" y="190"/>
                </a:lnTo>
                <a:lnTo>
                  <a:pt x="108" y="189"/>
                </a:lnTo>
                <a:lnTo>
                  <a:pt x="117" y="187"/>
                </a:lnTo>
                <a:lnTo>
                  <a:pt x="127" y="184"/>
                </a:lnTo>
                <a:lnTo>
                  <a:pt x="135" y="179"/>
                </a:lnTo>
                <a:lnTo>
                  <a:pt x="143" y="174"/>
                </a:lnTo>
                <a:lnTo>
                  <a:pt x="149" y="169"/>
                </a:lnTo>
                <a:lnTo>
                  <a:pt x="156" y="163"/>
                </a:lnTo>
                <a:lnTo>
                  <a:pt x="163" y="156"/>
                </a:lnTo>
                <a:lnTo>
                  <a:pt x="168" y="149"/>
                </a:lnTo>
                <a:lnTo>
                  <a:pt x="172" y="141"/>
                </a:lnTo>
                <a:lnTo>
                  <a:pt x="177" y="133"/>
                </a:lnTo>
                <a:lnTo>
                  <a:pt x="179" y="128"/>
                </a:lnTo>
                <a:lnTo>
                  <a:pt x="179" y="127"/>
                </a:lnTo>
                <a:lnTo>
                  <a:pt x="177" y="125"/>
                </a:lnTo>
                <a:lnTo>
                  <a:pt x="177" y="123"/>
                </a:lnTo>
                <a:lnTo>
                  <a:pt x="177" y="122"/>
                </a:lnTo>
                <a:lnTo>
                  <a:pt x="177" y="120"/>
                </a:lnTo>
                <a:lnTo>
                  <a:pt x="176" y="123"/>
                </a:lnTo>
                <a:lnTo>
                  <a:pt x="172" y="131"/>
                </a:lnTo>
                <a:lnTo>
                  <a:pt x="169" y="140"/>
                </a:lnTo>
                <a:lnTo>
                  <a:pt x="164" y="146"/>
                </a:lnTo>
                <a:lnTo>
                  <a:pt x="159" y="154"/>
                </a:lnTo>
                <a:lnTo>
                  <a:pt x="154" y="161"/>
                </a:lnTo>
                <a:lnTo>
                  <a:pt x="148" y="166"/>
                </a:lnTo>
                <a:lnTo>
                  <a:pt x="140" y="171"/>
                </a:lnTo>
                <a:lnTo>
                  <a:pt x="133" y="176"/>
                </a:lnTo>
                <a:lnTo>
                  <a:pt x="125" y="181"/>
                </a:lnTo>
                <a:lnTo>
                  <a:pt x="117" y="182"/>
                </a:lnTo>
                <a:lnTo>
                  <a:pt x="107" y="185"/>
                </a:lnTo>
                <a:lnTo>
                  <a:pt x="99" y="187"/>
                </a:lnTo>
                <a:lnTo>
                  <a:pt x="89" y="187"/>
                </a:lnTo>
                <a:lnTo>
                  <a:pt x="79" y="187"/>
                </a:lnTo>
                <a:lnTo>
                  <a:pt x="71" y="185"/>
                </a:lnTo>
                <a:lnTo>
                  <a:pt x="63" y="182"/>
                </a:lnTo>
                <a:lnTo>
                  <a:pt x="58" y="181"/>
                </a:lnTo>
                <a:lnTo>
                  <a:pt x="58" y="182"/>
                </a:lnTo>
                <a:lnTo>
                  <a:pt x="59" y="184"/>
                </a:lnTo>
                <a:lnTo>
                  <a:pt x="61" y="185"/>
                </a:lnTo>
                <a:lnTo>
                  <a:pt x="63" y="187"/>
                </a:lnTo>
                <a:close/>
              </a:path>
            </a:pathLst>
          </a:custGeom>
          <a:solidFill>
            <a:srgbClr val="00F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64" name="Freeform 20"/>
          <p:cNvSpPr>
            <a:spLocks noEditPoints="1"/>
          </p:cNvSpPr>
          <p:nvPr/>
        </p:nvSpPr>
        <p:spPr bwMode="auto">
          <a:xfrm>
            <a:off x="4983163" y="3494088"/>
            <a:ext cx="258762" cy="247650"/>
          </a:xfrm>
          <a:custGeom>
            <a:avLst/>
            <a:gdLst>
              <a:gd name="T0" fmla="*/ 2147483647 w 175"/>
              <a:gd name="T1" fmla="*/ 2147483647 h 182"/>
              <a:gd name="T2" fmla="*/ 2147483647 w 175"/>
              <a:gd name="T3" fmla="*/ 0 h 182"/>
              <a:gd name="T4" fmla="*/ 2147483647 w 175"/>
              <a:gd name="T5" fmla="*/ 0 h 182"/>
              <a:gd name="T6" fmla="*/ 2147483647 w 175"/>
              <a:gd name="T7" fmla="*/ 2147483647 h 182"/>
              <a:gd name="T8" fmla="*/ 2147483647 w 175"/>
              <a:gd name="T9" fmla="*/ 2147483647 h 182"/>
              <a:gd name="T10" fmla="*/ 2147483647 w 175"/>
              <a:gd name="T11" fmla="*/ 2147483647 h 182"/>
              <a:gd name="T12" fmla="*/ 2147483647 w 175"/>
              <a:gd name="T13" fmla="*/ 2147483647 h 182"/>
              <a:gd name="T14" fmla="*/ 2147483647 w 175"/>
              <a:gd name="T15" fmla="*/ 2147483647 h 182"/>
              <a:gd name="T16" fmla="*/ 0 w 175"/>
              <a:gd name="T17" fmla="*/ 2147483647 h 182"/>
              <a:gd name="T18" fmla="*/ 0 w 175"/>
              <a:gd name="T19" fmla="*/ 2147483647 h 182"/>
              <a:gd name="T20" fmla="*/ 0 w 175"/>
              <a:gd name="T21" fmla="*/ 2147483647 h 182"/>
              <a:gd name="T22" fmla="*/ 0 w 175"/>
              <a:gd name="T23" fmla="*/ 2147483647 h 182"/>
              <a:gd name="T24" fmla="*/ 2147483647 w 175"/>
              <a:gd name="T25" fmla="*/ 2147483647 h 182"/>
              <a:gd name="T26" fmla="*/ 2147483647 w 175"/>
              <a:gd name="T27" fmla="*/ 2147483647 h 182"/>
              <a:gd name="T28" fmla="*/ 2147483647 w 175"/>
              <a:gd name="T29" fmla="*/ 2147483647 h 182"/>
              <a:gd name="T30" fmla="*/ 2147483647 w 175"/>
              <a:gd name="T31" fmla="*/ 2147483647 h 182"/>
              <a:gd name="T32" fmla="*/ 2147483647 w 175"/>
              <a:gd name="T33" fmla="*/ 2147483647 h 182"/>
              <a:gd name="T34" fmla="*/ 2147483647 w 175"/>
              <a:gd name="T35" fmla="*/ 2147483647 h 182"/>
              <a:gd name="T36" fmla="*/ 2147483647 w 175"/>
              <a:gd name="T37" fmla="*/ 2147483647 h 182"/>
              <a:gd name="T38" fmla="*/ 2147483647 w 175"/>
              <a:gd name="T39" fmla="*/ 2147483647 h 182"/>
              <a:gd name="T40" fmla="*/ 2147483647 w 175"/>
              <a:gd name="T41" fmla="*/ 2147483647 h 182"/>
              <a:gd name="T42" fmla="*/ 2147483647 w 175"/>
              <a:gd name="T43" fmla="*/ 2147483647 h 182"/>
              <a:gd name="T44" fmla="*/ 2147483647 w 175"/>
              <a:gd name="T45" fmla="*/ 2147483647 h 182"/>
              <a:gd name="T46" fmla="*/ 2147483647 w 175"/>
              <a:gd name="T47" fmla="*/ 2147483647 h 182"/>
              <a:gd name="T48" fmla="*/ 2147483647 w 175"/>
              <a:gd name="T49" fmla="*/ 2147483647 h 182"/>
              <a:gd name="T50" fmla="*/ 2147483647 w 175"/>
              <a:gd name="T51" fmla="*/ 2147483647 h 182"/>
              <a:gd name="T52" fmla="*/ 2147483647 w 175"/>
              <a:gd name="T53" fmla="*/ 2147483647 h 182"/>
              <a:gd name="T54" fmla="*/ 2147483647 w 175"/>
              <a:gd name="T55" fmla="*/ 2147483647 h 182"/>
              <a:gd name="T56" fmla="*/ 2147483647 w 175"/>
              <a:gd name="T57" fmla="*/ 2147483647 h 182"/>
              <a:gd name="T58" fmla="*/ 2147483647 w 175"/>
              <a:gd name="T59" fmla="*/ 2147483647 h 182"/>
              <a:gd name="T60" fmla="*/ 2147483647 w 175"/>
              <a:gd name="T61" fmla="*/ 2147483647 h 182"/>
              <a:gd name="T62" fmla="*/ 2147483647 w 175"/>
              <a:gd name="T63" fmla="*/ 2147483647 h 182"/>
              <a:gd name="T64" fmla="*/ 2147483647 w 175"/>
              <a:gd name="T65" fmla="*/ 2147483647 h 182"/>
              <a:gd name="T66" fmla="*/ 2147483647 w 175"/>
              <a:gd name="T67" fmla="*/ 2147483647 h 182"/>
              <a:gd name="T68" fmla="*/ 2147483647 w 175"/>
              <a:gd name="T69" fmla="*/ 2147483647 h 182"/>
              <a:gd name="T70" fmla="*/ 2147483647 w 175"/>
              <a:gd name="T71" fmla="*/ 2147483647 h 182"/>
              <a:gd name="T72" fmla="*/ 2147483647 w 175"/>
              <a:gd name="T73" fmla="*/ 2147483647 h 182"/>
              <a:gd name="T74" fmla="*/ 2147483647 w 175"/>
              <a:gd name="T75" fmla="*/ 2147483647 h 182"/>
              <a:gd name="T76" fmla="*/ 2147483647 w 175"/>
              <a:gd name="T77" fmla="*/ 2147483647 h 182"/>
              <a:gd name="T78" fmla="*/ 2147483647 w 175"/>
              <a:gd name="T79" fmla="*/ 2147483647 h 182"/>
              <a:gd name="T80" fmla="*/ 2147483647 w 175"/>
              <a:gd name="T81" fmla="*/ 2147483647 h 182"/>
              <a:gd name="T82" fmla="*/ 2147483647 w 175"/>
              <a:gd name="T83" fmla="*/ 2147483647 h 182"/>
              <a:gd name="T84" fmla="*/ 2147483647 w 175"/>
              <a:gd name="T85" fmla="*/ 2147483647 h 182"/>
              <a:gd name="T86" fmla="*/ 2147483647 w 175"/>
              <a:gd name="T87" fmla="*/ 2147483647 h 182"/>
              <a:gd name="T88" fmla="*/ 2147483647 w 175"/>
              <a:gd name="T89" fmla="*/ 2147483647 h 182"/>
              <a:gd name="T90" fmla="*/ 2147483647 w 175"/>
              <a:gd name="T91" fmla="*/ 2147483647 h 182"/>
              <a:gd name="T92" fmla="*/ 2147483647 w 175"/>
              <a:gd name="T93" fmla="*/ 2147483647 h 182"/>
              <a:gd name="T94" fmla="*/ 2147483647 w 175"/>
              <a:gd name="T95" fmla="*/ 2147483647 h 182"/>
              <a:gd name="T96" fmla="*/ 2147483647 w 175"/>
              <a:gd name="T97" fmla="*/ 2147483647 h 182"/>
              <a:gd name="T98" fmla="*/ 2147483647 w 175"/>
              <a:gd name="T99" fmla="*/ 2147483647 h 182"/>
              <a:gd name="T100" fmla="*/ 2147483647 w 175"/>
              <a:gd name="T101" fmla="*/ 2147483647 h 1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5"/>
              <a:gd name="T154" fmla="*/ 0 h 182"/>
              <a:gd name="T155" fmla="*/ 175 w 175"/>
              <a:gd name="T156" fmla="*/ 182 h 1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5" h="182">
                <a:moveTo>
                  <a:pt x="120" y="5"/>
                </a:moveTo>
                <a:lnTo>
                  <a:pt x="115" y="4"/>
                </a:lnTo>
                <a:lnTo>
                  <a:pt x="105" y="2"/>
                </a:lnTo>
                <a:lnTo>
                  <a:pt x="97" y="0"/>
                </a:lnTo>
                <a:lnTo>
                  <a:pt x="87" y="0"/>
                </a:lnTo>
                <a:lnTo>
                  <a:pt x="77" y="0"/>
                </a:lnTo>
                <a:lnTo>
                  <a:pt x="69" y="2"/>
                </a:lnTo>
                <a:lnTo>
                  <a:pt x="61" y="4"/>
                </a:lnTo>
                <a:lnTo>
                  <a:pt x="52" y="7"/>
                </a:lnTo>
                <a:lnTo>
                  <a:pt x="44" y="10"/>
                </a:lnTo>
                <a:lnTo>
                  <a:pt x="36" y="15"/>
                </a:lnTo>
                <a:lnTo>
                  <a:pt x="29" y="20"/>
                </a:lnTo>
                <a:lnTo>
                  <a:pt x="23" y="26"/>
                </a:lnTo>
                <a:lnTo>
                  <a:pt x="16" y="33"/>
                </a:lnTo>
                <a:lnTo>
                  <a:pt x="11" y="40"/>
                </a:lnTo>
                <a:lnTo>
                  <a:pt x="6" y="48"/>
                </a:lnTo>
                <a:lnTo>
                  <a:pt x="3" y="56"/>
                </a:lnTo>
                <a:lnTo>
                  <a:pt x="0" y="64"/>
                </a:lnTo>
                <a:lnTo>
                  <a:pt x="0" y="67"/>
                </a:lnTo>
                <a:lnTo>
                  <a:pt x="0" y="69"/>
                </a:lnTo>
                <a:lnTo>
                  <a:pt x="0" y="71"/>
                </a:lnTo>
                <a:lnTo>
                  <a:pt x="0" y="72"/>
                </a:lnTo>
                <a:lnTo>
                  <a:pt x="2" y="74"/>
                </a:lnTo>
                <a:lnTo>
                  <a:pt x="3" y="64"/>
                </a:lnTo>
                <a:lnTo>
                  <a:pt x="6" y="58"/>
                </a:lnTo>
                <a:lnTo>
                  <a:pt x="15" y="41"/>
                </a:lnTo>
                <a:lnTo>
                  <a:pt x="24" y="30"/>
                </a:lnTo>
                <a:lnTo>
                  <a:pt x="38" y="18"/>
                </a:lnTo>
                <a:lnTo>
                  <a:pt x="52" y="10"/>
                </a:lnTo>
                <a:lnTo>
                  <a:pt x="61" y="7"/>
                </a:lnTo>
                <a:lnTo>
                  <a:pt x="69" y="5"/>
                </a:lnTo>
                <a:lnTo>
                  <a:pt x="79" y="4"/>
                </a:lnTo>
                <a:lnTo>
                  <a:pt x="87" y="4"/>
                </a:lnTo>
                <a:lnTo>
                  <a:pt x="97" y="4"/>
                </a:lnTo>
                <a:lnTo>
                  <a:pt x="105" y="5"/>
                </a:lnTo>
                <a:lnTo>
                  <a:pt x="113" y="7"/>
                </a:lnTo>
                <a:lnTo>
                  <a:pt x="121" y="10"/>
                </a:lnTo>
                <a:lnTo>
                  <a:pt x="125" y="12"/>
                </a:lnTo>
                <a:lnTo>
                  <a:pt x="123" y="10"/>
                </a:lnTo>
                <a:lnTo>
                  <a:pt x="121" y="10"/>
                </a:lnTo>
                <a:lnTo>
                  <a:pt x="121" y="8"/>
                </a:lnTo>
                <a:lnTo>
                  <a:pt x="120" y="7"/>
                </a:lnTo>
                <a:lnTo>
                  <a:pt x="120" y="5"/>
                </a:lnTo>
                <a:close/>
                <a:moveTo>
                  <a:pt x="56" y="176"/>
                </a:moveTo>
                <a:lnTo>
                  <a:pt x="61" y="177"/>
                </a:lnTo>
                <a:lnTo>
                  <a:pt x="69" y="180"/>
                </a:lnTo>
                <a:lnTo>
                  <a:pt x="77" y="182"/>
                </a:lnTo>
                <a:lnTo>
                  <a:pt x="87" y="182"/>
                </a:lnTo>
                <a:lnTo>
                  <a:pt x="97" y="182"/>
                </a:lnTo>
                <a:lnTo>
                  <a:pt x="105" y="180"/>
                </a:lnTo>
                <a:lnTo>
                  <a:pt x="115" y="177"/>
                </a:lnTo>
                <a:lnTo>
                  <a:pt x="123" y="176"/>
                </a:lnTo>
                <a:lnTo>
                  <a:pt x="131" y="171"/>
                </a:lnTo>
                <a:lnTo>
                  <a:pt x="138" y="166"/>
                </a:lnTo>
                <a:lnTo>
                  <a:pt x="146" y="161"/>
                </a:lnTo>
                <a:lnTo>
                  <a:pt x="152" y="156"/>
                </a:lnTo>
                <a:lnTo>
                  <a:pt x="157" y="149"/>
                </a:lnTo>
                <a:lnTo>
                  <a:pt x="162" y="141"/>
                </a:lnTo>
                <a:lnTo>
                  <a:pt x="167" y="135"/>
                </a:lnTo>
                <a:lnTo>
                  <a:pt x="170" y="126"/>
                </a:lnTo>
                <a:lnTo>
                  <a:pt x="174" y="118"/>
                </a:lnTo>
                <a:lnTo>
                  <a:pt x="175" y="115"/>
                </a:lnTo>
                <a:lnTo>
                  <a:pt x="174" y="113"/>
                </a:lnTo>
                <a:lnTo>
                  <a:pt x="174" y="112"/>
                </a:lnTo>
                <a:lnTo>
                  <a:pt x="174" y="110"/>
                </a:lnTo>
                <a:lnTo>
                  <a:pt x="174" y="108"/>
                </a:lnTo>
                <a:lnTo>
                  <a:pt x="170" y="117"/>
                </a:lnTo>
                <a:lnTo>
                  <a:pt x="167" y="125"/>
                </a:lnTo>
                <a:lnTo>
                  <a:pt x="159" y="140"/>
                </a:lnTo>
                <a:lnTo>
                  <a:pt x="149" y="153"/>
                </a:lnTo>
                <a:lnTo>
                  <a:pt x="136" y="164"/>
                </a:lnTo>
                <a:lnTo>
                  <a:pt x="121" y="172"/>
                </a:lnTo>
                <a:lnTo>
                  <a:pt x="113" y="174"/>
                </a:lnTo>
                <a:lnTo>
                  <a:pt x="105" y="177"/>
                </a:lnTo>
                <a:lnTo>
                  <a:pt x="97" y="177"/>
                </a:lnTo>
                <a:lnTo>
                  <a:pt x="87" y="179"/>
                </a:lnTo>
                <a:lnTo>
                  <a:pt x="79" y="177"/>
                </a:lnTo>
                <a:lnTo>
                  <a:pt x="69" y="177"/>
                </a:lnTo>
                <a:lnTo>
                  <a:pt x="61" y="174"/>
                </a:lnTo>
                <a:lnTo>
                  <a:pt x="52" y="172"/>
                </a:lnTo>
                <a:lnTo>
                  <a:pt x="51" y="171"/>
                </a:lnTo>
                <a:lnTo>
                  <a:pt x="51" y="172"/>
                </a:lnTo>
                <a:lnTo>
                  <a:pt x="52" y="172"/>
                </a:lnTo>
                <a:lnTo>
                  <a:pt x="52" y="174"/>
                </a:lnTo>
                <a:lnTo>
                  <a:pt x="54" y="174"/>
                </a:lnTo>
                <a:lnTo>
                  <a:pt x="54" y="176"/>
                </a:lnTo>
                <a:lnTo>
                  <a:pt x="56" y="176"/>
                </a:lnTo>
                <a:close/>
              </a:path>
            </a:pathLst>
          </a:custGeom>
          <a:solidFill>
            <a:srgbClr val="00FF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65" name="Freeform 21"/>
          <p:cNvSpPr>
            <a:spLocks noEditPoints="1"/>
          </p:cNvSpPr>
          <p:nvPr/>
        </p:nvSpPr>
        <p:spPr bwMode="auto">
          <a:xfrm>
            <a:off x="4986338" y="3500438"/>
            <a:ext cx="254000" cy="238125"/>
          </a:xfrm>
          <a:custGeom>
            <a:avLst/>
            <a:gdLst>
              <a:gd name="T0" fmla="*/ 2147483647 w 172"/>
              <a:gd name="T1" fmla="*/ 2147483647 h 175"/>
              <a:gd name="T2" fmla="*/ 2147483647 w 172"/>
              <a:gd name="T3" fmla="*/ 2147483647 h 175"/>
              <a:gd name="T4" fmla="*/ 2147483647 w 172"/>
              <a:gd name="T5" fmla="*/ 0 h 175"/>
              <a:gd name="T6" fmla="*/ 2147483647 w 172"/>
              <a:gd name="T7" fmla="*/ 2147483647 h 175"/>
              <a:gd name="T8" fmla="*/ 2147483647 w 172"/>
              <a:gd name="T9" fmla="*/ 2147483647 h 175"/>
              <a:gd name="T10" fmla="*/ 2147483647 w 172"/>
              <a:gd name="T11" fmla="*/ 2147483647 h 175"/>
              <a:gd name="T12" fmla="*/ 2147483647 w 172"/>
              <a:gd name="T13" fmla="*/ 2147483647 h 175"/>
              <a:gd name="T14" fmla="*/ 0 w 172"/>
              <a:gd name="T15" fmla="*/ 2147483647 h 175"/>
              <a:gd name="T16" fmla="*/ 0 w 172"/>
              <a:gd name="T17" fmla="*/ 2147483647 h 175"/>
              <a:gd name="T18" fmla="*/ 0 w 172"/>
              <a:gd name="T19" fmla="*/ 2147483647 h 175"/>
              <a:gd name="T20" fmla="*/ 2147483647 w 172"/>
              <a:gd name="T21" fmla="*/ 2147483647 h 175"/>
              <a:gd name="T22" fmla="*/ 2147483647 w 172"/>
              <a:gd name="T23" fmla="*/ 2147483647 h 175"/>
              <a:gd name="T24" fmla="*/ 2147483647 w 172"/>
              <a:gd name="T25" fmla="*/ 2147483647 h 175"/>
              <a:gd name="T26" fmla="*/ 2147483647 w 172"/>
              <a:gd name="T27" fmla="*/ 2147483647 h 175"/>
              <a:gd name="T28" fmla="*/ 2147483647 w 172"/>
              <a:gd name="T29" fmla="*/ 2147483647 h 175"/>
              <a:gd name="T30" fmla="*/ 2147483647 w 172"/>
              <a:gd name="T31" fmla="*/ 2147483647 h 175"/>
              <a:gd name="T32" fmla="*/ 2147483647 w 172"/>
              <a:gd name="T33" fmla="*/ 2147483647 h 175"/>
              <a:gd name="T34" fmla="*/ 2147483647 w 172"/>
              <a:gd name="T35" fmla="*/ 2147483647 h 175"/>
              <a:gd name="T36" fmla="*/ 2147483647 w 172"/>
              <a:gd name="T37" fmla="*/ 2147483647 h 175"/>
              <a:gd name="T38" fmla="*/ 2147483647 w 172"/>
              <a:gd name="T39" fmla="*/ 2147483647 h 175"/>
              <a:gd name="T40" fmla="*/ 2147483647 w 172"/>
              <a:gd name="T41" fmla="*/ 2147483647 h 175"/>
              <a:gd name="T42" fmla="*/ 2147483647 w 172"/>
              <a:gd name="T43" fmla="*/ 2147483647 h 175"/>
              <a:gd name="T44" fmla="*/ 2147483647 w 172"/>
              <a:gd name="T45" fmla="*/ 2147483647 h 175"/>
              <a:gd name="T46" fmla="*/ 2147483647 w 172"/>
              <a:gd name="T47" fmla="*/ 2147483647 h 175"/>
              <a:gd name="T48" fmla="*/ 2147483647 w 172"/>
              <a:gd name="T49" fmla="*/ 2147483647 h 175"/>
              <a:gd name="T50" fmla="*/ 2147483647 w 172"/>
              <a:gd name="T51" fmla="*/ 2147483647 h 175"/>
              <a:gd name="T52" fmla="*/ 2147483647 w 172"/>
              <a:gd name="T53" fmla="*/ 2147483647 h 175"/>
              <a:gd name="T54" fmla="*/ 2147483647 w 172"/>
              <a:gd name="T55" fmla="*/ 2147483647 h 175"/>
              <a:gd name="T56" fmla="*/ 2147483647 w 172"/>
              <a:gd name="T57" fmla="*/ 2147483647 h 175"/>
              <a:gd name="T58" fmla="*/ 2147483647 w 172"/>
              <a:gd name="T59" fmla="*/ 2147483647 h 175"/>
              <a:gd name="T60" fmla="*/ 2147483647 w 172"/>
              <a:gd name="T61" fmla="*/ 2147483647 h 175"/>
              <a:gd name="T62" fmla="*/ 2147483647 w 172"/>
              <a:gd name="T63" fmla="*/ 2147483647 h 175"/>
              <a:gd name="T64" fmla="*/ 2147483647 w 172"/>
              <a:gd name="T65" fmla="*/ 2147483647 h 175"/>
              <a:gd name="T66" fmla="*/ 2147483647 w 172"/>
              <a:gd name="T67" fmla="*/ 2147483647 h 175"/>
              <a:gd name="T68" fmla="*/ 2147483647 w 172"/>
              <a:gd name="T69" fmla="*/ 2147483647 h 175"/>
              <a:gd name="T70" fmla="*/ 2147483647 w 172"/>
              <a:gd name="T71" fmla="*/ 2147483647 h 175"/>
              <a:gd name="T72" fmla="*/ 2147483647 w 172"/>
              <a:gd name="T73" fmla="*/ 2147483647 h 175"/>
              <a:gd name="T74" fmla="*/ 2147483647 w 172"/>
              <a:gd name="T75" fmla="*/ 2147483647 h 175"/>
              <a:gd name="T76" fmla="*/ 2147483647 w 172"/>
              <a:gd name="T77" fmla="*/ 2147483647 h 175"/>
              <a:gd name="T78" fmla="*/ 2147483647 w 172"/>
              <a:gd name="T79" fmla="*/ 2147483647 h 175"/>
              <a:gd name="T80" fmla="*/ 2147483647 w 172"/>
              <a:gd name="T81" fmla="*/ 2147483647 h 175"/>
              <a:gd name="T82" fmla="*/ 2147483647 w 172"/>
              <a:gd name="T83" fmla="*/ 2147483647 h 175"/>
              <a:gd name="T84" fmla="*/ 2147483647 w 172"/>
              <a:gd name="T85" fmla="*/ 2147483647 h 175"/>
              <a:gd name="T86" fmla="*/ 2147483647 w 172"/>
              <a:gd name="T87" fmla="*/ 2147483647 h 175"/>
              <a:gd name="T88" fmla="*/ 2147483647 w 172"/>
              <a:gd name="T89" fmla="*/ 2147483647 h 175"/>
              <a:gd name="T90" fmla="*/ 2147483647 w 172"/>
              <a:gd name="T91" fmla="*/ 2147483647 h 175"/>
              <a:gd name="T92" fmla="*/ 2147483647 w 172"/>
              <a:gd name="T93" fmla="*/ 2147483647 h 175"/>
              <a:gd name="T94" fmla="*/ 2147483647 w 172"/>
              <a:gd name="T95" fmla="*/ 2147483647 h 175"/>
              <a:gd name="T96" fmla="*/ 2147483647 w 172"/>
              <a:gd name="T97" fmla="*/ 2147483647 h 1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2"/>
              <a:gd name="T148" fmla="*/ 0 h 175"/>
              <a:gd name="T149" fmla="*/ 172 w 172"/>
              <a:gd name="T150" fmla="*/ 175 h 1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2" h="175">
                <a:moveTo>
                  <a:pt x="123" y="8"/>
                </a:moveTo>
                <a:lnTo>
                  <a:pt x="119" y="6"/>
                </a:lnTo>
                <a:lnTo>
                  <a:pt x="111" y="3"/>
                </a:lnTo>
                <a:lnTo>
                  <a:pt x="103" y="1"/>
                </a:lnTo>
                <a:lnTo>
                  <a:pt x="95" y="0"/>
                </a:lnTo>
                <a:lnTo>
                  <a:pt x="85" y="0"/>
                </a:lnTo>
                <a:lnTo>
                  <a:pt x="77" y="0"/>
                </a:lnTo>
                <a:lnTo>
                  <a:pt x="67" y="1"/>
                </a:lnTo>
                <a:lnTo>
                  <a:pt x="59" y="3"/>
                </a:lnTo>
                <a:lnTo>
                  <a:pt x="50" y="6"/>
                </a:lnTo>
                <a:lnTo>
                  <a:pt x="36" y="14"/>
                </a:lnTo>
                <a:lnTo>
                  <a:pt x="22" y="26"/>
                </a:lnTo>
                <a:lnTo>
                  <a:pt x="13" y="37"/>
                </a:lnTo>
                <a:lnTo>
                  <a:pt x="4" y="54"/>
                </a:lnTo>
                <a:lnTo>
                  <a:pt x="1" y="60"/>
                </a:lnTo>
                <a:lnTo>
                  <a:pt x="0" y="70"/>
                </a:lnTo>
                <a:lnTo>
                  <a:pt x="0" y="72"/>
                </a:lnTo>
                <a:lnTo>
                  <a:pt x="0" y="73"/>
                </a:lnTo>
                <a:lnTo>
                  <a:pt x="0" y="75"/>
                </a:lnTo>
                <a:lnTo>
                  <a:pt x="1" y="75"/>
                </a:lnTo>
                <a:lnTo>
                  <a:pt x="1" y="77"/>
                </a:lnTo>
                <a:lnTo>
                  <a:pt x="1" y="78"/>
                </a:lnTo>
                <a:lnTo>
                  <a:pt x="3" y="70"/>
                </a:lnTo>
                <a:lnTo>
                  <a:pt x="4" y="62"/>
                </a:lnTo>
                <a:lnTo>
                  <a:pt x="8" y="54"/>
                </a:lnTo>
                <a:lnTo>
                  <a:pt x="16" y="41"/>
                </a:lnTo>
                <a:lnTo>
                  <a:pt x="26" y="27"/>
                </a:lnTo>
                <a:lnTo>
                  <a:pt x="39" y="18"/>
                </a:lnTo>
                <a:lnTo>
                  <a:pt x="52" y="9"/>
                </a:lnTo>
                <a:lnTo>
                  <a:pt x="60" y="6"/>
                </a:lnTo>
                <a:lnTo>
                  <a:pt x="68" y="4"/>
                </a:lnTo>
                <a:lnTo>
                  <a:pt x="77" y="3"/>
                </a:lnTo>
                <a:lnTo>
                  <a:pt x="85" y="3"/>
                </a:lnTo>
                <a:lnTo>
                  <a:pt x="93" y="3"/>
                </a:lnTo>
                <a:lnTo>
                  <a:pt x="101" y="4"/>
                </a:lnTo>
                <a:lnTo>
                  <a:pt x="109" y="6"/>
                </a:lnTo>
                <a:lnTo>
                  <a:pt x="118" y="9"/>
                </a:lnTo>
                <a:lnTo>
                  <a:pt x="127" y="14"/>
                </a:lnTo>
                <a:lnTo>
                  <a:pt x="126" y="14"/>
                </a:lnTo>
                <a:lnTo>
                  <a:pt x="126" y="13"/>
                </a:lnTo>
                <a:lnTo>
                  <a:pt x="124" y="11"/>
                </a:lnTo>
                <a:lnTo>
                  <a:pt x="123" y="9"/>
                </a:lnTo>
                <a:lnTo>
                  <a:pt x="123" y="8"/>
                </a:lnTo>
                <a:close/>
                <a:moveTo>
                  <a:pt x="49" y="167"/>
                </a:moveTo>
                <a:lnTo>
                  <a:pt x="50" y="168"/>
                </a:lnTo>
                <a:lnTo>
                  <a:pt x="59" y="170"/>
                </a:lnTo>
                <a:lnTo>
                  <a:pt x="67" y="173"/>
                </a:lnTo>
                <a:lnTo>
                  <a:pt x="77" y="173"/>
                </a:lnTo>
                <a:lnTo>
                  <a:pt x="85" y="175"/>
                </a:lnTo>
                <a:lnTo>
                  <a:pt x="95" y="173"/>
                </a:lnTo>
                <a:lnTo>
                  <a:pt x="103" y="173"/>
                </a:lnTo>
                <a:lnTo>
                  <a:pt x="111" y="170"/>
                </a:lnTo>
                <a:lnTo>
                  <a:pt x="119" y="168"/>
                </a:lnTo>
                <a:lnTo>
                  <a:pt x="134" y="160"/>
                </a:lnTo>
                <a:lnTo>
                  <a:pt x="147" y="149"/>
                </a:lnTo>
                <a:lnTo>
                  <a:pt x="157" y="136"/>
                </a:lnTo>
                <a:lnTo>
                  <a:pt x="165" y="121"/>
                </a:lnTo>
                <a:lnTo>
                  <a:pt x="168" y="113"/>
                </a:lnTo>
                <a:lnTo>
                  <a:pt x="172" y="104"/>
                </a:lnTo>
                <a:lnTo>
                  <a:pt x="170" y="103"/>
                </a:lnTo>
                <a:lnTo>
                  <a:pt x="170" y="101"/>
                </a:lnTo>
                <a:lnTo>
                  <a:pt x="170" y="99"/>
                </a:lnTo>
                <a:lnTo>
                  <a:pt x="168" y="98"/>
                </a:lnTo>
                <a:lnTo>
                  <a:pt x="168" y="96"/>
                </a:lnTo>
                <a:lnTo>
                  <a:pt x="167" y="104"/>
                </a:lnTo>
                <a:lnTo>
                  <a:pt x="165" y="113"/>
                </a:lnTo>
                <a:lnTo>
                  <a:pt x="162" y="119"/>
                </a:lnTo>
                <a:lnTo>
                  <a:pt x="155" y="134"/>
                </a:lnTo>
                <a:lnTo>
                  <a:pt x="144" y="147"/>
                </a:lnTo>
                <a:lnTo>
                  <a:pt x="132" y="157"/>
                </a:lnTo>
                <a:lnTo>
                  <a:pt x="118" y="163"/>
                </a:lnTo>
                <a:lnTo>
                  <a:pt x="109" y="167"/>
                </a:lnTo>
                <a:lnTo>
                  <a:pt x="101" y="168"/>
                </a:lnTo>
                <a:lnTo>
                  <a:pt x="93" y="170"/>
                </a:lnTo>
                <a:lnTo>
                  <a:pt x="85" y="172"/>
                </a:lnTo>
                <a:lnTo>
                  <a:pt x="77" y="170"/>
                </a:lnTo>
                <a:lnTo>
                  <a:pt x="68" y="168"/>
                </a:lnTo>
                <a:lnTo>
                  <a:pt x="60" y="167"/>
                </a:lnTo>
                <a:lnTo>
                  <a:pt x="52" y="163"/>
                </a:lnTo>
                <a:lnTo>
                  <a:pt x="42" y="158"/>
                </a:lnTo>
                <a:lnTo>
                  <a:pt x="44" y="160"/>
                </a:lnTo>
                <a:lnTo>
                  <a:pt x="44" y="162"/>
                </a:lnTo>
                <a:lnTo>
                  <a:pt x="45" y="162"/>
                </a:lnTo>
                <a:lnTo>
                  <a:pt x="45" y="163"/>
                </a:lnTo>
                <a:lnTo>
                  <a:pt x="47" y="163"/>
                </a:lnTo>
                <a:lnTo>
                  <a:pt x="47" y="165"/>
                </a:lnTo>
                <a:lnTo>
                  <a:pt x="49" y="167"/>
                </a:lnTo>
                <a:close/>
              </a:path>
            </a:pathLst>
          </a:custGeom>
          <a:solidFill>
            <a:srgbClr val="00FF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66" name="Freeform 22"/>
          <p:cNvSpPr>
            <a:spLocks noEditPoints="1"/>
          </p:cNvSpPr>
          <p:nvPr/>
        </p:nvSpPr>
        <p:spPr bwMode="auto">
          <a:xfrm>
            <a:off x="4987925" y="3503613"/>
            <a:ext cx="247650" cy="230187"/>
          </a:xfrm>
          <a:custGeom>
            <a:avLst/>
            <a:gdLst>
              <a:gd name="T0" fmla="*/ 2147483647 w 167"/>
              <a:gd name="T1" fmla="*/ 2147483647 h 169"/>
              <a:gd name="T2" fmla="*/ 2147483647 w 167"/>
              <a:gd name="T3" fmla="*/ 2147483647 h 169"/>
              <a:gd name="T4" fmla="*/ 2147483647 w 167"/>
              <a:gd name="T5" fmla="*/ 0 h 169"/>
              <a:gd name="T6" fmla="*/ 2147483647 w 167"/>
              <a:gd name="T7" fmla="*/ 2147483647 h 169"/>
              <a:gd name="T8" fmla="*/ 2147483647 w 167"/>
              <a:gd name="T9" fmla="*/ 2147483647 h 169"/>
              <a:gd name="T10" fmla="*/ 2147483647 w 167"/>
              <a:gd name="T11" fmla="*/ 2147483647 h 169"/>
              <a:gd name="T12" fmla="*/ 2147483647 w 167"/>
              <a:gd name="T13" fmla="*/ 2147483647 h 169"/>
              <a:gd name="T14" fmla="*/ 2147483647 w 167"/>
              <a:gd name="T15" fmla="*/ 2147483647 h 169"/>
              <a:gd name="T16" fmla="*/ 0 w 167"/>
              <a:gd name="T17" fmla="*/ 2147483647 h 169"/>
              <a:gd name="T18" fmla="*/ 2147483647 w 167"/>
              <a:gd name="T19" fmla="*/ 2147483647 h 169"/>
              <a:gd name="T20" fmla="*/ 2147483647 w 167"/>
              <a:gd name="T21" fmla="*/ 2147483647 h 169"/>
              <a:gd name="T22" fmla="*/ 2147483647 w 167"/>
              <a:gd name="T23" fmla="*/ 2147483647 h 169"/>
              <a:gd name="T24" fmla="*/ 2147483647 w 167"/>
              <a:gd name="T25" fmla="*/ 2147483647 h 169"/>
              <a:gd name="T26" fmla="*/ 2147483647 w 167"/>
              <a:gd name="T27" fmla="*/ 2147483647 h 169"/>
              <a:gd name="T28" fmla="*/ 2147483647 w 167"/>
              <a:gd name="T29" fmla="*/ 2147483647 h 169"/>
              <a:gd name="T30" fmla="*/ 2147483647 w 167"/>
              <a:gd name="T31" fmla="*/ 2147483647 h 169"/>
              <a:gd name="T32" fmla="*/ 2147483647 w 167"/>
              <a:gd name="T33" fmla="*/ 2147483647 h 169"/>
              <a:gd name="T34" fmla="*/ 2147483647 w 167"/>
              <a:gd name="T35" fmla="*/ 2147483647 h 169"/>
              <a:gd name="T36" fmla="*/ 2147483647 w 167"/>
              <a:gd name="T37" fmla="*/ 2147483647 h 169"/>
              <a:gd name="T38" fmla="*/ 2147483647 w 167"/>
              <a:gd name="T39" fmla="*/ 2147483647 h 169"/>
              <a:gd name="T40" fmla="*/ 2147483647 w 167"/>
              <a:gd name="T41" fmla="*/ 2147483647 h 169"/>
              <a:gd name="T42" fmla="*/ 2147483647 w 167"/>
              <a:gd name="T43" fmla="*/ 2147483647 h 169"/>
              <a:gd name="T44" fmla="*/ 2147483647 w 167"/>
              <a:gd name="T45" fmla="*/ 2147483647 h 169"/>
              <a:gd name="T46" fmla="*/ 2147483647 w 167"/>
              <a:gd name="T47" fmla="*/ 2147483647 h 169"/>
              <a:gd name="T48" fmla="*/ 2147483647 w 167"/>
              <a:gd name="T49" fmla="*/ 2147483647 h 169"/>
              <a:gd name="T50" fmla="*/ 2147483647 w 167"/>
              <a:gd name="T51" fmla="*/ 2147483647 h 169"/>
              <a:gd name="T52" fmla="*/ 2147483647 w 167"/>
              <a:gd name="T53" fmla="*/ 2147483647 h 169"/>
              <a:gd name="T54" fmla="*/ 2147483647 w 167"/>
              <a:gd name="T55" fmla="*/ 2147483647 h 169"/>
              <a:gd name="T56" fmla="*/ 2147483647 w 167"/>
              <a:gd name="T57" fmla="*/ 2147483647 h 169"/>
              <a:gd name="T58" fmla="*/ 2147483647 w 167"/>
              <a:gd name="T59" fmla="*/ 2147483647 h 169"/>
              <a:gd name="T60" fmla="*/ 2147483647 w 167"/>
              <a:gd name="T61" fmla="*/ 2147483647 h 169"/>
              <a:gd name="T62" fmla="*/ 2147483647 w 167"/>
              <a:gd name="T63" fmla="*/ 2147483647 h 169"/>
              <a:gd name="T64" fmla="*/ 2147483647 w 167"/>
              <a:gd name="T65" fmla="*/ 2147483647 h 169"/>
              <a:gd name="T66" fmla="*/ 2147483647 w 167"/>
              <a:gd name="T67" fmla="*/ 2147483647 h 169"/>
              <a:gd name="T68" fmla="*/ 2147483647 w 167"/>
              <a:gd name="T69" fmla="*/ 2147483647 h 169"/>
              <a:gd name="T70" fmla="*/ 2147483647 w 167"/>
              <a:gd name="T71" fmla="*/ 2147483647 h 169"/>
              <a:gd name="T72" fmla="*/ 2147483647 w 167"/>
              <a:gd name="T73" fmla="*/ 2147483647 h 169"/>
              <a:gd name="T74" fmla="*/ 2147483647 w 167"/>
              <a:gd name="T75" fmla="*/ 2147483647 h 169"/>
              <a:gd name="T76" fmla="*/ 2147483647 w 167"/>
              <a:gd name="T77" fmla="*/ 2147483647 h 169"/>
              <a:gd name="T78" fmla="*/ 2147483647 w 167"/>
              <a:gd name="T79" fmla="*/ 2147483647 h 169"/>
              <a:gd name="T80" fmla="*/ 2147483647 w 167"/>
              <a:gd name="T81" fmla="*/ 2147483647 h 169"/>
              <a:gd name="T82" fmla="*/ 2147483647 w 167"/>
              <a:gd name="T83" fmla="*/ 2147483647 h 169"/>
              <a:gd name="T84" fmla="*/ 2147483647 w 167"/>
              <a:gd name="T85" fmla="*/ 2147483647 h 169"/>
              <a:gd name="T86" fmla="*/ 2147483647 w 167"/>
              <a:gd name="T87" fmla="*/ 2147483647 h 169"/>
              <a:gd name="T88" fmla="*/ 2147483647 w 167"/>
              <a:gd name="T89" fmla="*/ 2147483647 h 169"/>
              <a:gd name="T90" fmla="*/ 2147483647 w 167"/>
              <a:gd name="T91" fmla="*/ 2147483647 h 169"/>
              <a:gd name="T92" fmla="*/ 2147483647 w 167"/>
              <a:gd name="T93" fmla="*/ 2147483647 h 169"/>
              <a:gd name="T94" fmla="*/ 2147483647 w 167"/>
              <a:gd name="T95" fmla="*/ 2147483647 h 169"/>
              <a:gd name="T96" fmla="*/ 2147483647 w 167"/>
              <a:gd name="T97" fmla="*/ 2147483647 h 169"/>
              <a:gd name="T98" fmla="*/ 2147483647 w 167"/>
              <a:gd name="T99" fmla="*/ 2147483647 h 169"/>
              <a:gd name="T100" fmla="*/ 2147483647 w 167"/>
              <a:gd name="T101" fmla="*/ 2147483647 h 1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7"/>
              <a:gd name="T154" fmla="*/ 0 h 169"/>
              <a:gd name="T155" fmla="*/ 167 w 167"/>
              <a:gd name="T156" fmla="*/ 169 h 1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7" h="169">
                <a:moveTo>
                  <a:pt x="126" y="11"/>
                </a:moveTo>
                <a:lnTo>
                  <a:pt x="117" y="6"/>
                </a:lnTo>
                <a:lnTo>
                  <a:pt x="108" y="3"/>
                </a:lnTo>
                <a:lnTo>
                  <a:pt x="100" y="1"/>
                </a:lnTo>
                <a:lnTo>
                  <a:pt x="92" y="0"/>
                </a:lnTo>
                <a:lnTo>
                  <a:pt x="84" y="0"/>
                </a:lnTo>
                <a:lnTo>
                  <a:pt x="76" y="0"/>
                </a:lnTo>
                <a:lnTo>
                  <a:pt x="67" y="1"/>
                </a:lnTo>
                <a:lnTo>
                  <a:pt x="59" y="3"/>
                </a:lnTo>
                <a:lnTo>
                  <a:pt x="51" y="6"/>
                </a:lnTo>
                <a:lnTo>
                  <a:pt x="38" y="15"/>
                </a:lnTo>
                <a:lnTo>
                  <a:pt x="25" y="24"/>
                </a:lnTo>
                <a:lnTo>
                  <a:pt x="15" y="38"/>
                </a:lnTo>
                <a:lnTo>
                  <a:pt x="7" y="51"/>
                </a:lnTo>
                <a:lnTo>
                  <a:pt x="3" y="59"/>
                </a:lnTo>
                <a:lnTo>
                  <a:pt x="2" y="67"/>
                </a:lnTo>
                <a:lnTo>
                  <a:pt x="0" y="75"/>
                </a:lnTo>
                <a:lnTo>
                  <a:pt x="0" y="77"/>
                </a:lnTo>
                <a:lnTo>
                  <a:pt x="2" y="78"/>
                </a:lnTo>
                <a:lnTo>
                  <a:pt x="2" y="80"/>
                </a:lnTo>
                <a:lnTo>
                  <a:pt x="2" y="82"/>
                </a:lnTo>
                <a:lnTo>
                  <a:pt x="3" y="83"/>
                </a:lnTo>
                <a:lnTo>
                  <a:pt x="3" y="85"/>
                </a:lnTo>
                <a:lnTo>
                  <a:pt x="3" y="83"/>
                </a:lnTo>
                <a:lnTo>
                  <a:pt x="5" y="67"/>
                </a:lnTo>
                <a:lnTo>
                  <a:pt x="10" y="52"/>
                </a:lnTo>
                <a:lnTo>
                  <a:pt x="18" y="39"/>
                </a:lnTo>
                <a:lnTo>
                  <a:pt x="28" y="28"/>
                </a:lnTo>
                <a:lnTo>
                  <a:pt x="40" y="18"/>
                </a:lnTo>
                <a:lnTo>
                  <a:pt x="53" y="10"/>
                </a:lnTo>
                <a:lnTo>
                  <a:pt x="67" y="5"/>
                </a:lnTo>
                <a:lnTo>
                  <a:pt x="84" y="3"/>
                </a:lnTo>
                <a:lnTo>
                  <a:pt x="100" y="5"/>
                </a:lnTo>
                <a:lnTo>
                  <a:pt x="115" y="10"/>
                </a:lnTo>
                <a:lnTo>
                  <a:pt x="130" y="18"/>
                </a:lnTo>
                <a:lnTo>
                  <a:pt x="131" y="19"/>
                </a:lnTo>
                <a:lnTo>
                  <a:pt x="131" y="18"/>
                </a:lnTo>
                <a:lnTo>
                  <a:pt x="130" y="18"/>
                </a:lnTo>
                <a:lnTo>
                  <a:pt x="130" y="16"/>
                </a:lnTo>
                <a:lnTo>
                  <a:pt x="128" y="15"/>
                </a:lnTo>
                <a:lnTo>
                  <a:pt x="128" y="13"/>
                </a:lnTo>
                <a:lnTo>
                  <a:pt x="126" y="13"/>
                </a:lnTo>
                <a:lnTo>
                  <a:pt x="126" y="11"/>
                </a:lnTo>
                <a:close/>
                <a:moveTo>
                  <a:pt x="41" y="155"/>
                </a:moveTo>
                <a:lnTo>
                  <a:pt x="51" y="160"/>
                </a:lnTo>
                <a:lnTo>
                  <a:pt x="59" y="164"/>
                </a:lnTo>
                <a:lnTo>
                  <a:pt x="67" y="165"/>
                </a:lnTo>
                <a:lnTo>
                  <a:pt x="76" y="167"/>
                </a:lnTo>
                <a:lnTo>
                  <a:pt x="84" y="169"/>
                </a:lnTo>
                <a:lnTo>
                  <a:pt x="92" y="167"/>
                </a:lnTo>
                <a:lnTo>
                  <a:pt x="100" y="165"/>
                </a:lnTo>
                <a:lnTo>
                  <a:pt x="108" y="164"/>
                </a:lnTo>
                <a:lnTo>
                  <a:pt x="117" y="160"/>
                </a:lnTo>
                <a:lnTo>
                  <a:pt x="131" y="154"/>
                </a:lnTo>
                <a:lnTo>
                  <a:pt x="143" y="144"/>
                </a:lnTo>
                <a:lnTo>
                  <a:pt x="154" y="131"/>
                </a:lnTo>
                <a:lnTo>
                  <a:pt x="161" y="116"/>
                </a:lnTo>
                <a:lnTo>
                  <a:pt x="164" y="110"/>
                </a:lnTo>
                <a:lnTo>
                  <a:pt x="166" y="101"/>
                </a:lnTo>
                <a:lnTo>
                  <a:pt x="167" y="93"/>
                </a:lnTo>
                <a:lnTo>
                  <a:pt x="167" y="92"/>
                </a:lnTo>
                <a:lnTo>
                  <a:pt x="166" y="90"/>
                </a:lnTo>
                <a:lnTo>
                  <a:pt x="166" y="88"/>
                </a:lnTo>
                <a:lnTo>
                  <a:pt x="166" y="87"/>
                </a:lnTo>
                <a:lnTo>
                  <a:pt x="164" y="85"/>
                </a:lnTo>
                <a:lnTo>
                  <a:pt x="164" y="83"/>
                </a:lnTo>
                <a:lnTo>
                  <a:pt x="163" y="100"/>
                </a:lnTo>
                <a:lnTo>
                  <a:pt x="158" y="115"/>
                </a:lnTo>
                <a:lnTo>
                  <a:pt x="151" y="129"/>
                </a:lnTo>
                <a:lnTo>
                  <a:pt x="141" y="141"/>
                </a:lnTo>
                <a:lnTo>
                  <a:pt x="130" y="151"/>
                </a:lnTo>
                <a:lnTo>
                  <a:pt x="115" y="157"/>
                </a:lnTo>
                <a:lnTo>
                  <a:pt x="100" y="162"/>
                </a:lnTo>
                <a:lnTo>
                  <a:pt x="84" y="164"/>
                </a:lnTo>
                <a:lnTo>
                  <a:pt x="67" y="162"/>
                </a:lnTo>
                <a:lnTo>
                  <a:pt x="53" y="157"/>
                </a:lnTo>
                <a:lnTo>
                  <a:pt x="40" y="151"/>
                </a:lnTo>
                <a:lnTo>
                  <a:pt x="36" y="147"/>
                </a:lnTo>
                <a:lnTo>
                  <a:pt x="36" y="149"/>
                </a:lnTo>
                <a:lnTo>
                  <a:pt x="38" y="151"/>
                </a:lnTo>
                <a:lnTo>
                  <a:pt x="38" y="152"/>
                </a:lnTo>
                <a:lnTo>
                  <a:pt x="40" y="152"/>
                </a:lnTo>
                <a:lnTo>
                  <a:pt x="40" y="154"/>
                </a:lnTo>
                <a:lnTo>
                  <a:pt x="41" y="155"/>
                </a:lnTo>
                <a:close/>
              </a:path>
            </a:pathLst>
          </a:custGeom>
          <a:solidFill>
            <a:srgbClr val="00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67" name="Freeform 23"/>
          <p:cNvSpPr>
            <a:spLocks noEditPoints="1"/>
          </p:cNvSpPr>
          <p:nvPr/>
        </p:nvSpPr>
        <p:spPr bwMode="auto">
          <a:xfrm>
            <a:off x="4992688" y="3508375"/>
            <a:ext cx="238125" cy="219075"/>
          </a:xfrm>
          <a:custGeom>
            <a:avLst/>
            <a:gdLst>
              <a:gd name="T0" fmla="*/ 2147483647 w 161"/>
              <a:gd name="T1" fmla="*/ 2147483647 h 161"/>
              <a:gd name="T2" fmla="*/ 2147483647 w 161"/>
              <a:gd name="T3" fmla="*/ 2147483647 h 161"/>
              <a:gd name="T4" fmla="*/ 2147483647 w 161"/>
              <a:gd name="T5" fmla="*/ 2147483647 h 161"/>
              <a:gd name="T6" fmla="*/ 2147483647 w 161"/>
              <a:gd name="T7" fmla="*/ 2147483647 h 161"/>
              <a:gd name="T8" fmla="*/ 2147483647 w 161"/>
              <a:gd name="T9" fmla="*/ 2147483647 h 161"/>
              <a:gd name="T10" fmla="*/ 2147483647 w 161"/>
              <a:gd name="T11" fmla="*/ 2147483647 h 161"/>
              <a:gd name="T12" fmla="*/ 2147483647 w 161"/>
              <a:gd name="T13" fmla="*/ 2147483647 h 161"/>
              <a:gd name="T14" fmla="*/ 2147483647 w 161"/>
              <a:gd name="T15" fmla="*/ 2147483647 h 161"/>
              <a:gd name="T16" fmla="*/ 2147483647 w 161"/>
              <a:gd name="T17" fmla="*/ 2147483647 h 161"/>
              <a:gd name="T18" fmla="*/ 2147483647 w 161"/>
              <a:gd name="T19" fmla="*/ 2147483647 h 161"/>
              <a:gd name="T20" fmla="*/ 2147483647 w 161"/>
              <a:gd name="T21" fmla="*/ 2147483647 h 161"/>
              <a:gd name="T22" fmla="*/ 2147483647 w 161"/>
              <a:gd name="T23" fmla="*/ 2147483647 h 161"/>
              <a:gd name="T24" fmla="*/ 2147483647 w 161"/>
              <a:gd name="T25" fmla="*/ 2147483647 h 161"/>
              <a:gd name="T26" fmla="*/ 2147483647 w 161"/>
              <a:gd name="T27" fmla="*/ 2147483647 h 161"/>
              <a:gd name="T28" fmla="*/ 2147483647 w 161"/>
              <a:gd name="T29" fmla="*/ 2147483647 h 161"/>
              <a:gd name="T30" fmla="*/ 2147483647 w 161"/>
              <a:gd name="T31" fmla="*/ 2147483647 h 161"/>
              <a:gd name="T32" fmla="*/ 2147483647 w 161"/>
              <a:gd name="T33" fmla="*/ 2147483647 h 161"/>
              <a:gd name="T34" fmla="*/ 2147483647 w 161"/>
              <a:gd name="T35" fmla="*/ 2147483647 h 161"/>
              <a:gd name="T36" fmla="*/ 2147483647 w 161"/>
              <a:gd name="T37" fmla="*/ 2147483647 h 161"/>
              <a:gd name="T38" fmla="*/ 2147483647 w 161"/>
              <a:gd name="T39" fmla="*/ 2147483647 h 161"/>
              <a:gd name="T40" fmla="*/ 2147483647 w 161"/>
              <a:gd name="T41" fmla="*/ 2147483647 h 161"/>
              <a:gd name="T42" fmla="*/ 2147483647 w 161"/>
              <a:gd name="T43" fmla="*/ 2147483647 h 161"/>
              <a:gd name="T44" fmla="*/ 2147483647 w 161"/>
              <a:gd name="T45" fmla="*/ 2147483647 h 161"/>
              <a:gd name="T46" fmla="*/ 2147483647 w 161"/>
              <a:gd name="T47" fmla="*/ 2147483647 h 161"/>
              <a:gd name="T48" fmla="*/ 2147483647 w 161"/>
              <a:gd name="T49" fmla="*/ 2147483647 h 161"/>
              <a:gd name="T50" fmla="*/ 2147483647 w 161"/>
              <a:gd name="T51" fmla="*/ 2147483647 h 161"/>
              <a:gd name="T52" fmla="*/ 2147483647 w 161"/>
              <a:gd name="T53" fmla="*/ 2147483647 h 161"/>
              <a:gd name="T54" fmla="*/ 2147483647 w 161"/>
              <a:gd name="T55" fmla="*/ 2147483647 h 161"/>
              <a:gd name="T56" fmla="*/ 2147483647 w 161"/>
              <a:gd name="T57" fmla="*/ 2147483647 h 161"/>
              <a:gd name="T58" fmla="*/ 0 w 161"/>
              <a:gd name="T59" fmla="*/ 2147483647 h 161"/>
              <a:gd name="T60" fmla="*/ 2147483647 w 161"/>
              <a:gd name="T61" fmla="*/ 2147483647 h 161"/>
              <a:gd name="T62" fmla="*/ 2147483647 w 161"/>
              <a:gd name="T63" fmla="*/ 2147483647 h 161"/>
              <a:gd name="T64" fmla="*/ 2147483647 w 161"/>
              <a:gd name="T65" fmla="*/ 2147483647 h 161"/>
              <a:gd name="T66" fmla="*/ 2147483647 w 161"/>
              <a:gd name="T67" fmla="*/ 2147483647 h 161"/>
              <a:gd name="T68" fmla="*/ 2147483647 w 161"/>
              <a:gd name="T69" fmla="*/ 2147483647 h 161"/>
              <a:gd name="T70" fmla="*/ 2147483647 w 161"/>
              <a:gd name="T71" fmla="*/ 2147483647 h 161"/>
              <a:gd name="T72" fmla="*/ 2147483647 w 161"/>
              <a:gd name="T73" fmla="*/ 2147483647 h 161"/>
              <a:gd name="T74" fmla="*/ 2147483647 w 161"/>
              <a:gd name="T75" fmla="*/ 2147483647 h 161"/>
              <a:gd name="T76" fmla="*/ 2147483647 w 161"/>
              <a:gd name="T77" fmla="*/ 2147483647 h 161"/>
              <a:gd name="T78" fmla="*/ 2147483647 w 161"/>
              <a:gd name="T79" fmla="*/ 2147483647 h 161"/>
              <a:gd name="T80" fmla="*/ 2147483647 w 161"/>
              <a:gd name="T81" fmla="*/ 2147483647 h 161"/>
              <a:gd name="T82" fmla="*/ 2147483647 w 161"/>
              <a:gd name="T83" fmla="*/ 2147483647 h 161"/>
              <a:gd name="T84" fmla="*/ 2147483647 w 161"/>
              <a:gd name="T85" fmla="*/ 2147483647 h 161"/>
              <a:gd name="T86" fmla="*/ 2147483647 w 161"/>
              <a:gd name="T87" fmla="*/ 2147483647 h 1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1"/>
              <a:gd name="T133" fmla="*/ 0 h 161"/>
              <a:gd name="T134" fmla="*/ 161 w 161"/>
              <a:gd name="T135" fmla="*/ 161 h 16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1" h="161">
                <a:moveTo>
                  <a:pt x="161" y="80"/>
                </a:moveTo>
                <a:lnTo>
                  <a:pt x="161" y="80"/>
                </a:lnTo>
                <a:lnTo>
                  <a:pt x="161" y="79"/>
                </a:lnTo>
                <a:lnTo>
                  <a:pt x="160" y="77"/>
                </a:lnTo>
                <a:lnTo>
                  <a:pt x="160" y="75"/>
                </a:lnTo>
                <a:lnTo>
                  <a:pt x="160" y="74"/>
                </a:lnTo>
                <a:lnTo>
                  <a:pt x="158" y="72"/>
                </a:lnTo>
                <a:lnTo>
                  <a:pt x="158" y="71"/>
                </a:lnTo>
                <a:lnTo>
                  <a:pt x="156" y="69"/>
                </a:lnTo>
                <a:lnTo>
                  <a:pt x="158" y="80"/>
                </a:lnTo>
                <a:lnTo>
                  <a:pt x="161" y="80"/>
                </a:lnTo>
                <a:lnTo>
                  <a:pt x="160" y="97"/>
                </a:lnTo>
                <a:lnTo>
                  <a:pt x="155" y="112"/>
                </a:lnTo>
                <a:lnTo>
                  <a:pt x="148" y="126"/>
                </a:lnTo>
                <a:lnTo>
                  <a:pt x="138" y="138"/>
                </a:lnTo>
                <a:lnTo>
                  <a:pt x="127" y="148"/>
                </a:lnTo>
                <a:lnTo>
                  <a:pt x="112" y="154"/>
                </a:lnTo>
                <a:lnTo>
                  <a:pt x="97" y="159"/>
                </a:lnTo>
                <a:lnTo>
                  <a:pt x="81" y="161"/>
                </a:lnTo>
                <a:lnTo>
                  <a:pt x="64" y="159"/>
                </a:lnTo>
                <a:lnTo>
                  <a:pt x="50" y="154"/>
                </a:lnTo>
                <a:lnTo>
                  <a:pt x="37" y="148"/>
                </a:lnTo>
                <a:lnTo>
                  <a:pt x="33" y="144"/>
                </a:lnTo>
                <a:lnTo>
                  <a:pt x="32" y="143"/>
                </a:lnTo>
                <a:lnTo>
                  <a:pt x="30" y="141"/>
                </a:lnTo>
                <a:lnTo>
                  <a:pt x="30" y="139"/>
                </a:lnTo>
                <a:lnTo>
                  <a:pt x="28" y="138"/>
                </a:lnTo>
                <a:lnTo>
                  <a:pt x="28" y="136"/>
                </a:lnTo>
                <a:lnTo>
                  <a:pt x="27" y="134"/>
                </a:lnTo>
                <a:lnTo>
                  <a:pt x="25" y="134"/>
                </a:lnTo>
                <a:lnTo>
                  <a:pt x="27" y="134"/>
                </a:lnTo>
                <a:lnTo>
                  <a:pt x="38" y="144"/>
                </a:lnTo>
                <a:lnTo>
                  <a:pt x="51" y="151"/>
                </a:lnTo>
                <a:lnTo>
                  <a:pt x="66" y="156"/>
                </a:lnTo>
                <a:lnTo>
                  <a:pt x="81" y="157"/>
                </a:lnTo>
                <a:lnTo>
                  <a:pt x="97" y="156"/>
                </a:lnTo>
                <a:lnTo>
                  <a:pt x="110" y="151"/>
                </a:lnTo>
                <a:lnTo>
                  <a:pt x="123" y="144"/>
                </a:lnTo>
                <a:lnTo>
                  <a:pt x="135" y="134"/>
                </a:lnTo>
                <a:lnTo>
                  <a:pt x="145" y="123"/>
                </a:lnTo>
                <a:lnTo>
                  <a:pt x="151" y="112"/>
                </a:lnTo>
                <a:lnTo>
                  <a:pt x="156" y="97"/>
                </a:lnTo>
                <a:lnTo>
                  <a:pt x="158" y="80"/>
                </a:lnTo>
                <a:lnTo>
                  <a:pt x="161" y="80"/>
                </a:lnTo>
                <a:close/>
                <a:moveTo>
                  <a:pt x="128" y="16"/>
                </a:moveTo>
                <a:lnTo>
                  <a:pt x="127" y="15"/>
                </a:lnTo>
                <a:lnTo>
                  <a:pt x="112" y="7"/>
                </a:lnTo>
                <a:lnTo>
                  <a:pt x="97" y="2"/>
                </a:lnTo>
                <a:lnTo>
                  <a:pt x="81" y="0"/>
                </a:lnTo>
                <a:lnTo>
                  <a:pt x="64" y="2"/>
                </a:lnTo>
                <a:lnTo>
                  <a:pt x="50" y="7"/>
                </a:lnTo>
                <a:lnTo>
                  <a:pt x="37" y="15"/>
                </a:lnTo>
                <a:lnTo>
                  <a:pt x="25" y="25"/>
                </a:lnTo>
                <a:lnTo>
                  <a:pt x="15" y="36"/>
                </a:lnTo>
                <a:lnTo>
                  <a:pt x="7" y="49"/>
                </a:lnTo>
                <a:lnTo>
                  <a:pt x="2" y="64"/>
                </a:lnTo>
                <a:lnTo>
                  <a:pt x="0" y="80"/>
                </a:lnTo>
                <a:lnTo>
                  <a:pt x="0" y="82"/>
                </a:lnTo>
                <a:lnTo>
                  <a:pt x="2" y="84"/>
                </a:lnTo>
                <a:lnTo>
                  <a:pt x="2" y="85"/>
                </a:lnTo>
                <a:lnTo>
                  <a:pt x="2" y="87"/>
                </a:lnTo>
                <a:lnTo>
                  <a:pt x="4" y="89"/>
                </a:lnTo>
                <a:lnTo>
                  <a:pt x="4" y="90"/>
                </a:lnTo>
                <a:lnTo>
                  <a:pt x="4" y="92"/>
                </a:lnTo>
                <a:lnTo>
                  <a:pt x="5" y="93"/>
                </a:lnTo>
                <a:lnTo>
                  <a:pt x="5" y="95"/>
                </a:lnTo>
                <a:lnTo>
                  <a:pt x="4" y="80"/>
                </a:lnTo>
                <a:lnTo>
                  <a:pt x="5" y="66"/>
                </a:lnTo>
                <a:lnTo>
                  <a:pt x="10" y="51"/>
                </a:lnTo>
                <a:lnTo>
                  <a:pt x="17" y="38"/>
                </a:lnTo>
                <a:lnTo>
                  <a:pt x="27" y="26"/>
                </a:lnTo>
                <a:lnTo>
                  <a:pt x="38" y="18"/>
                </a:lnTo>
                <a:lnTo>
                  <a:pt x="51" y="10"/>
                </a:lnTo>
                <a:lnTo>
                  <a:pt x="66" y="7"/>
                </a:lnTo>
                <a:lnTo>
                  <a:pt x="81" y="5"/>
                </a:lnTo>
                <a:lnTo>
                  <a:pt x="97" y="7"/>
                </a:lnTo>
                <a:lnTo>
                  <a:pt x="110" y="10"/>
                </a:lnTo>
                <a:lnTo>
                  <a:pt x="123" y="18"/>
                </a:lnTo>
                <a:lnTo>
                  <a:pt x="135" y="26"/>
                </a:lnTo>
                <a:lnTo>
                  <a:pt x="135" y="25"/>
                </a:lnTo>
                <a:lnTo>
                  <a:pt x="133" y="25"/>
                </a:lnTo>
                <a:lnTo>
                  <a:pt x="133" y="23"/>
                </a:lnTo>
                <a:lnTo>
                  <a:pt x="132" y="21"/>
                </a:lnTo>
                <a:lnTo>
                  <a:pt x="132" y="20"/>
                </a:lnTo>
                <a:lnTo>
                  <a:pt x="130" y="20"/>
                </a:lnTo>
                <a:lnTo>
                  <a:pt x="130" y="18"/>
                </a:lnTo>
                <a:lnTo>
                  <a:pt x="128" y="16"/>
                </a:lnTo>
                <a:close/>
              </a:path>
            </a:pathLst>
          </a:custGeom>
          <a:solidFill>
            <a:srgbClr val="00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68" name="Freeform 24"/>
          <p:cNvSpPr>
            <a:spLocks/>
          </p:cNvSpPr>
          <p:nvPr/>
        </p:nvSpPr>
        <p:spPr bwMode="auto">
          <a:xfrm>
            <a:off x="4999038" y="3514725"/>
            <a:ext cx="227012" cy="206375"/>
          </a:xfrm>
          <a:custGeom>
            <a:avLst/>
            <a:gdLst>
              <a:gd name="T0" fmla="*/ 2147483647 w 154"/>
              <a:gd name="T1" fmla="*/ 2147483647 h 152"/>
              <a:gd name="T2" fmla="*/ 2147483647 w 154"/>
              <a:gd name="T3" fmla="*/ 2147483647 h 152"/>
              <a:gd name="T4" fmla="*/ 2147483647 w 154"/>
              <a:gd name="T5" fmla="*/ 2147483647 h 152"/>
              <a:gd name="T6" fmla="*/ 2147483647 w 154"/>
              <a:gd name="T7" fmla="*/ 2147483647 h 152"/>
              <a:gd name="T8" fmla="*/ 2147483647 w 154"/>
              <a:gd name="T9" fmla="*/ 2147483647 h 152"/>
              <a:gd name="T10" fmla="*/ 2147483647 w 154"/>
              <a:gd name="T11" fmla="*/ 2147483647 h 152"/>
              <a:gd name="T12" fmla="*/ 2147483647 w 154"/>
              <a:gd name="T13" fmla="*/ 2147483647 h 152"/>
              <a:gd name="T14" fmla="*/ 2147483647 w 154"/>
              <a:gd name="T15" fmla="*/ 2147483647 h 152"/>
              <a:gd name="T16" fmla="*/ 2147483647 w 154"/>
              <a:gd name="T17" fmla="*/ 2147483647 h 152"/>
              <a:gd name="T18" fmla="*/ 2147483647 w 154"/>
              <a:gd name="T19" fmla="*/ 2147483647 h 152"/>
              <a:gd name="T20" fmla="*/ 2147483647 w 154"/>
              <a:gd name="T21" fmla="*/ 0 h 152"/>
              <a:gd name="T22" fmla="*/ 2147483647 w 154"/>
              <a:gd name="T23" fmla="*/ 2147483647 h 152"/>
              <a:gd name="T24" fmla="*/ 2147483647 w 154"/>
              <a:gd name="T25" fmla="*/ 2147483647 h 152"/>
              <a:gd name="T26" fmla="*/ 2147483647 w 154"/>
              <a:gd name="T27" fmla="*/ 2147483647 h 152"/>
              <a:gd name="T28" fmla="*/ 0 w 154"/>
              <a:gd name="T29" fmla="*/ 2147483647 h 152"/>
              <a:gd name="T30" fmla="*/ 2147483647 w 154"/>
              <a:gd name="T31" fmla="*/ 2147483647 h 152"/>
              <a:gd name="T32" fmla="*/ 2147483647 w 154"/>
              <a:gd name="T33" fmla="*/ 2147483647 h 152"/>
              <a:gd name="T34" fmla="*/ 2147483647 w 154"/>
              <a:gd name="T35" fmla="*/ 2147483647 h 152"/>
              <a:gd name="T36" fmla="*/ 2147483647 w 154"/>
              <a:gd name="T37" fmla="*/ 2147483647 h 152"/>
              <a:gd name="T38" fmla="*/ 2147483647 w 154"/>
              <a:gd name="T39" fmla="*/ 2147483647 h 152"/>
              <a:gd name="T40" fmla="*/ 2147483647 w 154"/>
              <a:gd name="T41" fmla="*/ 2147483647 h 152"/>
              <a:gd name="T42" fmla="*/ 2147483647 w 154"/>
              <a:gd name="T43" fmla="*/ 2147483647 h 152"/>
              <a:gd name="T44" fmla="*/ 2147483647 w 154"/>
              <a:gd name="T45" fmla="*/ 2147483647 h 152"/>
              <a:gd name="T46" fmla="*/ 2147483647 w 154"/>
              <a:gd name="T47" fmla="*/ 2147483647 h 152"/>
              <a:gd name="T48" fmla="*/ 2147483647 w 154"/>
              <a:gd name="T49" fmla="*/ 2147483647 h 152"/>
              <a:gd name="T50" fmla="*/ 2147483647 w 154"/>
              <a:gd name="T51" fmla="*/ 2147483647 h 152"/>
              <a:gd name="T52" fmla="*/ 2147483647 w 154"/>
              <a:gd name="T53" fmla="*/ 2147483647 h 152"/>
              <a:gd name="T54" fmla="*/ 2147483647 w 154"/>
              <a:gd name="T55" fmla="*/ 2147483647 h 152"/>
              <a:gd name="T56" fmla="*/ 2147483647 w 154"/>
              <a:gd name="T57" fmla="*/ 2147483647 h 152"/>
              <a:gd name="T58" fmla="*/ 2147483647 w 154"/>
              <a:gd name="T59" fmla="*/ 2147483647 h 152"/>
              <a:gd name="T60" fmla="*/ 2147483647 w 154"/>
              <a:gd name="T61" fmla="*/ 2147483647 h 152"/>
              <a:gd name="T62" fmla="*/ 2147483647 w 154"/>
              <a:gd name="T63" fmla="*/ 2147483647 h 152"/>
              <a:gd name="T64" fmla="*/ 2147483647 w 154"/>
              <a:gd name="T65" fmla="*/ 2147483647 h 152"/>
              <a:gd name="T66" fmla="*/ 2147483647 w 154"/>
              <a:gd name="T67" fmla="*/ 2147483647 h 152"/>
              <a:gd name="T68" fmla="*/ 2147483647 w 154"/>
              <a:gd name="T69" fmla="*/ 2147483647 h 152"/>
              <a:gd name="T70" fmla="*/ 2147483647 w 154"/>
              <a:gd name="T71" fmla="*/ 2147483647 h 152"/>
              <a:gd name="T72" fmla="*/ 2147483647 w 154"/>
              <a:gd name="T73" fmla="*/ 2147483647 h 152"/>
              <a:gd name="T74" fmla="*/ 2147483647 w 154"/>
              <a:gd name="T75" fmla="*/ 2147483647 h 152"/>
              <a:gd name="T76" fmla="*/ 2147483647 w 154"/>
              <a:gd name="T77" fmla="*/ 2147483647 h 152"/>
              <a:gd name="T78" fmla="*/ 2147483647 w 154"/>
              <a:gd name="T79" fmla="*/ 2147483647 h 152"/>
              <a:gd name="T80" fmla="*/ 2147483647 w 154"/>
              <a:gd name="T81" fmla="*/ 2147483647 h 152"/>
              <a:gd name="T82" fmla="*/ 2147483647 w 154"/>
              <a:gd name="T83" fmla="*/ 2147483647 h 152"/>
              <a:gd name="T84" fmla="*/ 2147483647 w 154"/>
              <a:gd name="T85" fmla="*/ 2147483647 h 152"/>
              <a:gd name="T86" fmla="*/ 2147483647 w 154"/>
              <a:gd name="T87" fmla="*/ 2147483647 h 152"/>
              <a:gd name="T88" fmla="*/ 2147483647 w 154"/>
              <a:gd name="T89" fmla="*/ 2147483647 h 152"/>
              <a:gd name="T90" fmla="*/ 2147483647 w 154"/>
              <a:gd name="T91" fmla="*/ 2147483647 h 152"/>
              <a:gd name="T92" fmla="*/ 2147483647 w 154"/>
              <a:gd name="T93" fmla="*/ 2147483647 h 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4"/>
              <a:gd name="T142" fmla="*/ 0 h 152"/>
              <a:gd name="T143" fmla="*/ 154 w 154"/>
              <a:gd name="T144" fmla="*/ 152 h 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4" h="152">
                <a:moveTo>
                  <a:pt x="154" y="75"/>
                </a:moveTo>
                <a:lnTo>
                  <a:pt x="152" y="64"/>
                </a:lnTo>
                <a:lnTo>
                  <a:pt x="151" y="61"/>
                </a:lnTo>
                <a:lnTo>
                  <a:pt x="151" y="57"/>
                </a:lnTo>
                <a:lnTo>
                  <a:pt x="149" y="56"/>
                </a:lnTo>
                <a:lnTo>
                  <a:pt x="147" y="52"/>
                </a:lnTo>
                <a:lnTo>
                  <a:pt x="147" y="51"/>
                </a:lnTo>
                <a:lnTo>
                  <a:pt x="146" y="48"/>
                </a:lnTo>
                <a:lnTo>
                  <a:pt x="144" y="46"/>
                </a:lnTo>
                <a:lnTo>
                  <a:pt x="142" y="43"/>
                </a:lnTo>
                <a:lnTo>
                  <a:pt x="141" y="39"/>
                </a:lnTo>
                <a:lnTo>
                  <a:pt x="141" y="38"/>
                </a:lnTo>
                <a:lnTo>
                  <a:pt x="139" y="34"/>
                </a:lnTo>
                <a:lnTo>
                  <a:pt x="137" y="31"/>
                </a:lnTo>
                <a:lnTo>
                  <a:pt x="136" y="30"/>
                </a:lnTo>
                <a:lnTo>
                  <a:pt x="134" y="26"/>
                </a:lnTo>
                <a:lnTo>
                  <a:pt x="133" y="25"/>
                </a:lnTo>
                <a:lnTo>
                  <a:pt x="131" y="21"/>
                </a:lnTo>
                <a:lnTo>
                  <a:pt x="119" y="13"/>
                </a:lnTo>
                <a:lnTo>
                  <a:pt x="106" y="5"/>
                </a:lnTo>
                <a:lnTo>
                  <a:pt x="93" y="2"/>
                </a:lnTo>
                <a:lnTo>
                  <a:pt x="77" y="0"/>
                </a:lnTo>
                <a:lnTo>
                  <a:pt x="62" y="2"/>
                </a:lnTo>
                <a:lnTo>
                  <a:pt x="47" y="5"/>
                </a:lnTo>
                <a:lnTo>
                  <a:pt x="34" y="13"/>
                </a:lnTo>
                <a:lnTo>
                  <a:pt x="23" y="21"/>
                </a:lnTo>
                <a:lnTo>
                  <a:pt x="13" y="33"/>
                </a:lnTo>
                <a:lnTo>
                  <a:pt x="6" y="46"/>
                </a:lnTo>
                <a:lnTo>
                  <a:pt x="1" y="61"/>
                </a:lnTo>
                <a:lnTo>
                  <a:pt x="0" y="75"/>
                </a:lnTo>
                <a:lnTo>
                  <a:pt x="1" y="90"/>
                </a:lnTo>
                <a:lnTo>
                  <a:pt x="3" y="92"/>
                </a:lnTo>
                <a:lnTo>
                  <a:pt x="5" y="95"/>
                </a:lnTo>
                <a:lnTo>
                  <a:pt x="5" y="97"/>
                </a:lnTo>
                <a:lnTo>
                  <a:pt x="6" y="100"/>
                </a:lnTo>
                <a:lnTo>
                  <a:pt x="8" y="102"/>
                </a:lnTo>
                <a:lnTo>
                  <a:pt x="8" y="105"/>
                </a:lnTo>
                <a:lnTo>
                  <a:pt x="10" y="107"/>
                </a:lnTo>
                <a:lnTo>
                  <a:pt x="11" y="110"/>
                </a:lnTo>
                <a:lnTo>
                  <a:pt x="13" y="111"/>
                </a:lnTo>
                <a:lnTo>
                  <a:pt x="13" y="115"/>
                </a:lnTo>
                <a:lnTo>
                  <a:pt x="14" y="116"/>
                </a:lnTo>
                <a:lnTo>
                  <a:pt x="16" y="120"/>
                </a:lnTo>
                <a:lnTo>
                  <a:pt x="18" y="121"/>
                </a:lnTo>
                <a:lnTo>
                  <a:pt x="19" y="125"/>
                </a:lnTo>
                <a:lnTo>
                  <a:pt x="21" y="126"/>
                </a:lnTo>
                <a:lnTo>
                  <a:pt x="21" y="129"/>
                </a:lnTo>
                <a:lnTo>
                  <a:pt x="23" y="129"/>
                </a:lnTo>
                <a:lnTo>
                  <a:pt x="34" y="139"/>
                </a:lnTo>
                <a:lnTo>
                  <a:pt x="47" y="146"/>
                </a:lnTo>
                <a:lnTo>
                  <a:pt x="62" y="151"/>
                </a:lnTo>
                <a:lnTo>
                  <a:pt x="77" y="152"/>
                </a:lnTo>
                <a:lnTo>
                  <a:pt x="93" y="151"/>
                </a:lnTo>
                <a:lnTo>
                  <a:pt x="106" y="146"/>
                </a:lnTo>
                <a:lnTo>
                  <a:pt x="119" y="139"/>
                </a:lnTo>
                <a:lnTo>
                  <a:pt x="131" y="129"/>
                </a:lnTo>
                <a:lnTo>
                  <a:pt x="141" y="118"/>
                </a:lnTo>
                <a:lnTo>
                  <a:pt x="147" y="107"/>
                </a:lnTo>
                <a:lnTo>
                  <a:pt x="152" y="92"/>
                </a:lnTo>
                <a:lnTo>
                  <a:pt x="154" y="75"/>
                </a:lnTo>
                <a:lnTo>
                  <a:pt x="151" y="75"/>
                </a:lnTo>
                <a:lnTo>
                  <a:pt x="149" y="61"/>
                </a:lnTo>
                <a:lnTo>
                  <a:pt x="144" y="48"/>
                </a:lnTo>
                <a:lnTo>
                  <a:pt x="137" y="34"/>
                </a:lnTo>
                <a:lnTo>
                  <a:pt x="129" y="25"/>
                </a:lnTo>
                <a:lnTo>
                  <a:pt x="118" y="15"/>
                </a:lnTo>
                <a:lnTo>
                  <a:pt x="106" y="8"/>
                </a:lnTo>
                <a:lnTo>
                  <a:pt x="92" y="5"/>
                </a:lnTo>
                <a:lnTo>
                  <a:pt x="77" y="3"/>
                </a:lnTo>
                <a:lnTo>
                  <a:pt x="62" y="5"/>
                </a:lnTo>
                <a:lnTo>
                  <a:pt x="49" y="8"/>
                </a:lnTo>
                <a:lnTo>
                  <a:pt x="36" y="15"/>
                </a:lnTo>
                <a:lnTo>
                  <a:pt x="26" y="25"/>
                </a:lnTo>
                <a:lnTo>
                  <a:pt x="16" y="34"/>
                </a:lnTo>
                <a:lnTo>
                  <a:pt x="10" y="48"/>
                </a:lnTo>
                <a:lnTo>
                  <a:pt x="6" y="61"/>
                </a:lnTo>
                <a:lnTo>
                  <a:pt x="5" y="75"/>
                </a:lnTo>
                <a:lnTo>
                  <a:pt x="6" y="90"/>
                </a:lnTo>
                <a:lnTo>
                  <a:pt x="10" y="105"/>
                </a:lnTo>
                <a:lnTo>
                  <a:pt x="16" y="116"/>
                </a:lnTo>
                <a:lnTo>
                  <a:pt x="26" y="128"/>
                </a:lnTo>
                <a:lnTo>
                  <a:pt x="36" y="136"/>
                </a:lnTo>
                <a:lnTo>
                  <a:pt x="49" y="143"/>
                </a:lnTo>
                <a:lnTo>
                  <a:pt x="62" y="147"/>
                </a:lnTo>
                <a:lnTo>
                  <a:pt x="77" y="149"/>
                </a:lnTo>
                <a:lnTo>
                  <a:pt x="92" y="147"/>
                </a:lnTo>
                <a:lnTo>
                  <a:pt x="106" y="143"/>
                </a:lnTo>
                <a:lnTo>
                  <a:pt x="118" y="136"/>
                </a:lnTo>
                <a:lnTo>
                  <a:pt x="129" y="128"/>
                </a:lnTo>
                <a:lnTo>
                  <a:pt x="137" y="116"/>
                </a:lnTo>
                <a:lnTo>
                  <a:pt x="144" y="105"/>
                </a:lnTo>
                <a:lnTo>
                  <a:pt x="149" y="90"/>
                </a:lnTo>
                <a:lnTo>
                  <a:pt x="151" y="75"/>
                </a:lnTo>
                <a:lnTo>
                  <a:pt x="154" y="75"/>
                </a:lnTo>
                <a:close/>
              </a:path>
            </a:pathLst>
          </a:custGeom>
          <a:solidFill>
            <a:srgbClr val="00FF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69" name="Freeform 25"/>
          <p:cNvSpPr>
            <a:spLocks/>
          </p:cNvSpPr>
          <p:nvPr/>
        </p:nvSpPr>
        <p:spPr bwMode="auto">
          <a:xfrm>
            <a:off x="5005388" y="3519488"/>
            <a:ext cx="215900" cy="198437"/>
          </a:xfrm>
          <a:custGeom>
            <a:avLst/>
            <a:gdLst>
              <a:gd name="T0" fmla="*/ 2147483647 w 146"/>
              <a:gd name="T1" fmla="*/ 2147483647 h 146"/>
              <a:gd name="T2" fmla="*/ 2147483647 w 146"/>
              <a:gd name="T3" fmla="*/ 2147483647 h 146"/>
              <a:gd name="T4" fmla="*/ 2147483647 w 146"/>
              <a:gd name="T5" fmla="*/ 2147483647 h 146"/>
              <a:gd name="T6" fmla="*/ 2147483647 w 146"/>
              <a:gd name="T7" fmla="*/ 2147483647 h 146"/>
              <a:gd name="T8" fmla="*/ 2147483647 w 146"/>
              <a:gd name="T9" fmla="*/ 2147483647 h 146"/>
              <a:gd name="T10" fmla="*/ 2147483647 w 146"/>
              <a:gd name="T11" fmla="*/ 2147483647 h 146"/>
              <a:gd name="T12" fmla="*/ 2147483647 w 146"/>
              <a:gd name="T13" fmla="*/ 2147483647 h 146"/>
              <a:gd name="T14" fmla="*/ 2147483647 w 146"/>
              <a:gd name="T15" fmla="*/ 2147483647 h 146"/>
              <a:gd name="T16" fmla="*/ 2147483647 w 146"/>
              <a:gd name="T17" fmla="*/ 2147483647 h 146"/>
              <a:gd name="T18" fmla="*/ 2147483647 w 146"/>
              <a:gd name="T19" fmla="*/ 2147483647 h 146"/>
              <a:gd name="T20" fmla="*/ 2147483647 w 146"/>
              <a:gd name="T21" fmla="*/ 2147483647 h 146"/>
              <a:gd name="T22" fmla="*/ 2147483647 w 146"/>
              <a:gd name="T23" fmla="*/ 2147483647 h 146"/>
              <a:gd name="T24" fmla="*/ 2147483647 w 146"/>
              <a:gd name="T25" fmla="*/ 2147483647 h 146"/>
              <a:gd name="T26" fmla="*/ 2147483647 w 146"/>
              <a:gd name="T27" fmla="*/ 2147483647 h 146"/>
              <a:gd name="T28" fmla="*/ 2147483647 w 146"/>
              <a:gd name="T29" fmla="*/ 2147483647 h 146"/>
              <a:gd name="T30" fmla="*/ 2147483647 w 146"/>
              <a:gd name="T31" fmla="*/ 2147483647 h 146"/>
              <a:gd name="T32" fmla="*/ 2147483647 w 146"/>
              <a:gd name="T33" fmla="*/ 2147483647 h 146"/>
              <a:gd name="T34" fmla="*/ 2147483647 w 146"/>
              <a:gd name="T35" fmla="*/ 2147483647 h 146"/>
              <a:gd name="T36" fmla="*/ 2147483647 w 146"/>
              <a:gd name="T37" fmla="*/ 2147483647 h 146"/>
              <a:gd name="T38" fmla="*/ 2147483647 w 146"/>
              <a:gd name="T39" fmla="*/ 2147483647 h 146"/>
              <a:gd name="T40" fmla="*/ 2147483647 w 146"/>
              <a:gd name="T41" fmla="*/ 2147483647 h 146"/>
              <a:gd name="T42" fmla="*/ 2147483647 w 146"/>
              <a:gd name="T43" fmla="*/ 2147483647 h 146"/>
              <a:gd name="T44" fmla="*/ 2147483647 w 146"/>
              <a:gd name="T45" fmla="*/ 2147483647 h 146"/>
              <a:gd name="T46" fmla="*/ 2147483647 w 146"/>
              <a:gd name="T47" fmla="*/ 2147483647 h 146"/>
              <a:gd name="T48" fmla="*/ 2147483647 w 146"/>
              <a:gd name="T49" fmla="*/ 2147483647 h 146"/>
              <a:gd name="T50" fmla="*/ 2147483647 w 146"/>
              <a:gd name="T51" fmla="*/ 2147483647 h 146"/>
              <a:gd name="T52" fmla="*/ 2147483647 w 146"/>
              <a:gd name="T53" fmla="*/ 2147483647 h 146"/>
              <a:gd name="T54" fmla="*/ 2147483647 w 146"/>
              <a:gd name="T55" fmla="*/ 2147483647 h 146"/>
              <a:gd name="T56" fmla="*/ 2147483647 w 146"/>
              <a:gd name="T57" fmla="*/ 2147483647 h 146"/>
              <a:gd name="T58" fmla="*/ 2147483647 w 146"/>
              <a:gd name="T59" fmla="*/ 2147483647 h 146"/>
              <a:gd name="T60" fmla="*/ 2147483647 w 146"/>
              <a:gd name="T61" fmla="*/ 2147483647 h 146"/>
              <a:gd name="T62" fmla="*/ 2147483647 w 146"/>
              <a:gd name="T63" fmla="*/ 2147483647 h 146"/>
              <a:gd name="T64" fmla="*/ 2147483647 w 146"/>
              <a:gd name="T65" fmla="*/ 2147483647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146"/>
              <a:gd name="T101" fmla="*/ 146 w 146"/>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146">
                <a:moveTo>
                  <a:pt x="146" y="72"/>
                </a:moveTo>
                <a:lnTo>
                  <a:pt x="144" y="58"/>
                </a:lnTo>
                <a:lnTo>
                  <a:pt x="139" y="45"/>
                </a:lnTo>
                <a:lnTo>
                  <a:pt x="132" y="31"/>
                </a:lnTo>
                <a:lnTo>
                  <a:pt x="124" y="22"/>
                </a:lnTo>
                <a:lnTo>
                  <a:pt x="113" y="12"/>
                </a:lnTo>
                <a:lnTo>
                  <a:pt x="101" y="5"/>
                </a:lnTo>
                <a:lnTo>
                  <a:pt x="87" y="2"/>
                </a:lnTo>
                <a:lnTo>
                  <a:pt x="72" y="0"/>
                </a:lnTo>
                <a:lnTo>
                  <a:pt x="57" y="2"/>
                </a:lnTo>
                <a:lnTo>
                  <a:pt x="44" y="5"/>
                </a:lnTo>
                <a:lnTo>
                  <a:pt x="31" y="12"/>
                </a:lnTo>
                <a:lnTo>
                  <a:pt x="21" y="22"/>
                </a:lnTo>
                <a:lnTo>
                  <a:pt x="11" y="31"/>
                </a:lnTo>
                <a:lnTo>
                  <a:pt x="5" y="45"/>
                </a:lnTo>
                <a:lnTo>
                  <a:pt x="1" y="58"/>
                </a:lnTo>
                <a:lnTo>
                  <a:pt x="0" y="72"/>
                </a:lnTo>
                <a:lnTo>
                  <a:pt x="1" y="87"/>
                </a:lnTo>
                <a:lnTo>
                  <a:pt x="5" y="102"/>
                </a:lnTo>
                <a:lnTo>
                  <a:pt x="11" y="113"/>
                </a:lnTo>
                <a:lnTo>
                  <a:pt x="21" y="125"/>
                </a:lnTo>
                <a:lnTo>
                  <a:pt x="31" y="133"/>
                </a:lnTo>
                <a:lnTo>
                  <a:pt x="44" y="140"/>
                </a:lnTo>
                <a:lnTo>
                  <a:pt x="57" y="144"/>
                </a:lnTo>
                <a:lnTo>
                  <a:pt x="72" y="146"/>
                </a:lnTo>
                <a:lnTo>
                  <a:pt x="87" y="144"/>
                </a:lnTo>
                <a:lnTo>
                  <a:pt x="101" y="140"/>
                </a:lnTo>
                <a:lnTo>
                  <a:pt x="113" y="133"/>
                </a:lnTo>
                <a:lnTo>
                  <a:pt x="124" y="125"/>
                </a:lnTo>
                <a:lnTo>
                  <a:pt x="132" y="113"/>
                </a:lnTo>
                <a:lnTo>
                  <a:pt x="139" y="102"/>
                </a:lnTo>
                <a:lnTo>
                  <a:pt x="144" y="87"/>
                </a:lnTo>
                <a:lnTo>
                  <a:pt x="146" y="72"/>
                </a:lnTo>
                <a:lnTo>
                  <a:pt x="141" y="72"/>
                </a:lnTo>
                <a:lnTo>
                  <a:pt x="141" y="59"/>
                </a:lnTo>
                <a:lnTo>
                  <a:pt x="136" y="46"/>
                </a:lnTo>
                <a:lnTo>
                  <a:pt x="129" y="35"/>
                </a:lnTo>
                <a:lnTo>
                  <a:pt x="121" y="23"/>
                </a:lnTo>
                <a:lnTo>
                  <a:pt x="111" y="15"/>
                </a:lnTo>
                <a:lnTo>
                  <a:pt x="100" y="8"/>
                </a:lnTo>
                <a:lnTo>
                  <a:pt x="87" y="5"/>
                </a:lnTo>
                <a:lnTo>
                  <a:pt x="72" y="4"/>
                </a:lnTo>
                <a:lnTo>
                  <a:pt x="59" y="5"/>
                </a:lnTo>
                <a:lnTo>
                  <a:pt x="46" y="8"/>
                </a:lnTo>
                <a:lnTo>
                  <a:pt x="34" y="15"/>
                </a:lnTo>
                <a:lnTo>
                  <a:pt x="23" y="23"/>
                </a:lnTo>
                <a:lnTo>
                  <a:pt x="14" y="35"/>
                </a:lnTo>
                <a:lnTo>
                  <a:pt x="8" y="46"/>
                </a:lnTo>
                <a:lnTo>
                  <a:pt x="5" y="59"/>
                </a:lnTo>
                <a:lnTo>
                  <a:pt x="3" y="72"/>
                </a:lnTo>
                <a:lnTo>
                  <a:pt x="5" y="87"/>
                </a:lnTo>
                <a:lnTo>
                  <a:pt x="8" y="100"/>
                </a:lnTo>
                <a:lnTo>
                  <a:pt x="14" y="112"/>
                </a:lnTo>
                <a:lnTo>
                  <a:pt x="23" y="122"/>
                </a:lnTo>
                <a:lnTo>
                  <a:pt x="34" y="130"/>
                </a:lnTo>
                <a:lnTo>
                  <a:pt x="46" y="136"/>
                </a:lnTo>
                <a:lnTo>
                  <a:pt x="59" y="141"/>
                </a:lnTo>
                <a:lnTo>
                  <a:pt x="72" y="143"/>
                </a:lnTo>
                <a:lnTo>
                  <a:pt x="87" y="141"/>
                </a:lnTo>
                <a:lnTo>
                  <a:pt x="100" y="136"/>
                </a:lnTo>
                <a:lnTo>
                  <a:pt x="111" y="130"/>
                </a:lnTo>
                <a:lnTo>
                  <a:pt x="121" y="122"/>
                </a:lnTo>
                <a:lnTo>
                  <a:pt x="129" y="112"/>
                </a:lnTo>
                <a:lnTo>
                  <a:pt x="136" y="100"/>
                </a:lnTo>
                <a:lnTo>
                  <a:pt x="141" y="87"/>
                </a:lnTo>
                <a:lnTo>
                  <a:pt x="141" y="72"/>
                </a:lnTo>
                <a:lnTo>
                  <a:pt x="146" y="72"/>
                </a:lnTo>
                <a:close/>
              </a:path>
            </a:pathLst>
          </a:custGeom>
          <a:solidFill>
            <a:srgbClr val="00FF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70" name="Freeform 26"/>
          <p:cNvSpPr>
            <a:spLocks/>
          </p:cNvSpPr>
          <p:nvPr/>
        </p:nvSpPr>
        <p:spPr bwMode="auto">
          <a:xfrm>
            <a:off x="5010150" y="3524250"/>
            <a:ext cx="204788" cy="188913"/>
          </a:xfrm>
          <a:custGeom>
            <a:avLst/>
            <a:gdLst>
              <a:gd name="T0" fmla="*/ 2147483647 w 138"/>
              <a:gd name="T1" fmla="*/ 2147483647 h 139"/>
              <a:gd name="T2" fmla="*/ 2147483647 w 138"/>
              <a:gd name="T3" fmla="*/ 2147483647 h 139"/>
              <a:gd name="T4" fmla="*/ 2147483647 w 138"/>
              <a:gd name="T5" fmla="*/ 2147483647 h 139"/>
              <a:gd name="T6" fmla="*/ 2147483647 w 138"/>
              <a:gd name="T7" fmla="*/ 2147483647 h 139"/>
              <a:gd name="T8" fmla="*/ 2147483647 w 138"/>
              <a:gd name="T9" fmla="*/ 2147483647 h 139"/>
              <a:gd name="T10" fmla="*/ 2147483647 w 138"/>
              <a:gd name="T11" fmla="*/ 2147483647 h 139"/>
              <a:gd name="T12" fmla="*/ 2147483647 w 138"/>
              <a:gd name="T13" fmla="*/ 2147483647 h 139"/>
              <a:gd name="T14" fmla="*/ 2147483647 w 138"/>
              <a:gd name="T15" fmla="*/ 2147483647 h 139"/>
              <a:gd name="T16" fmla="*/ 2147483647 w 138"/>
              <a:gd name="T17" fmla="*/ 2147483647 h 139"/>
              <a:gd name="T18" fmla="*/ 2147483647 w 138"/>
              <a:gd name="T19" fmla="*/ 2147483647 h 139"/>
              <a:gd name="T20" fmla="*/ 2147483647 w 138"/>
              <a:gd name="T21" fmla="*/ 2147483647 h 139"/>
              <a:gd name="T22" fmla="*/ 2147483647 w 138"/>
              <a:gd name="T23" fmla="*/ 2147483647 h 139"/>
              <a:gd name="T24" fmla="*/ 2147483647 w 138"/>
              <a:gd name="T25" fmla="*/ 2147483647 h 139"/>
              <a:gd name="T26" fmla="*/ 2147483647 w 138"/>
              <a:gd name="T27" fmla="*/ 2147483647 h 139"/>
              <a:gd name="T28" fmla="*/ 2147483647 w 138"/>
              <a:gd name="T29" fmla="*/ 2147483647 h 139"/>
              <a:gd name="T30" fmla="*/ 2147483647 w 138"/>
              <a:gd name="T31" fmla="*/ 2147483647 h 139"/>
              <a:gd name="T32" fmla="*/ 2147483647 w 138"/>
              <a:gd name="T33" fmla="*/ 2147483647 h 139"/>
              <a:gd name="T34" fmla="*/ 2147483647 w 138"/>
              <a:gd name="T35" fmla="*/ 2147483647 h 139"/>
              <a:gd name="T36" fmla="*/ 2147483647 w 138"/>
              <a:gd name="T37" fmla="*/ 2147483647 h 139"/>
              <a:gd name="T38" fmla="*/ 2147483647 w 138"/>
              <a:gd name="T39" fmla="*/ 2147483647 h 139"/>
              <a:gd name="T40" fmla="*/ 2147483647 w 138"/>
              <a:gd name="T41" fmla="*/ 2147483647 h 139"/>
              <a:gd name="T42" fmla="*/ 2147483647 w 138"/>
              <a:gd name="T43" fmla="*/ 2147483647 h 139"/>
              <a:gd name="T44" fmla="*/ 2147483647 w 138"/>
              <a:gd name="T45" fmla="*/ 2147483647 h 139"/>
              <a:gd name="T46" fmla="*/ 2147483647 w 138"/>
              <a:gd name="T47" fmla="*/ 2147483647 h 139"/>
              <a:gd name="T48" fmla="*/ 2147483647 w 138"/>
              <a:gd name="T49" fmla="*/ 2147483647 h 139"/>
              <a:gd name="T50" fmla="*/ 2147483647 w 138"/>
              <a:gd name="T51" fmla="*/ 2147483647 h 139"/>
              <a:gd name="T52" fmla="*/ 2147483647 w 138"/>
              <a:gd name="T53" fmla="*/ 2147483647 h 139"/>
              <a:gd name="T54" fmla="*/ 2147483647 w 138"/>
              <a:gd name="T55" fmla="*/ 2147483647 h 139"/>
              <a:gd name="T56" fmla="*/ 2147483647 w 138"/>
              <a:gd name="T57" fmla="*/ 2147483647 h 139"/>
              <a:gd name="T58" fmla="*/ 2147483647 w 138"/>
              <a:gd name="T59" fmla="*/ 2147483647 h 139"/>
              <a:gd name="T60" fmla="*/ 2147483647 w 138"/>
              <a:gd name="T61" fmla="*/ 2147483647 h 139"/>
              <a:gd name="T62" fmla="*/ 2147483647 w 138"/>
              <a:gd name="T63" fmla="*/ 2147483647 h 139"/>
              <a:gd name="T64" fmla="*/ 2147483647 w 138"/>
              <a:gd name="T65" fmla="*/ 2147483647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39"/>
              <a:gd name="T101" fmla="*/ 138 w 138"/>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39">
                <a:moveTo>
                  <a:pt x="138" y="68"/>
                </a:moveTo>
                <a:lnTo>
                  <a:pt x="138" y="55"/>
                </a:lnTo>
                <a:lnTo>
                  <a:pt x="133" y="42"/>
                </a:lnTo>
                <a:lnTo>
                  <a:pt x="126" y="31"/>
                </a:lnTo>
                <a:lnTo>
                  <a:pt x="118" y="19"/>
                </a:lnTo>
                <a:lnTo>
                  <a:pt x="108" y="11"/>
                </a:lnTo>
                <a:lnTo>
                  <a:pt x="97" y="4"/>
                </a:lnTo>
                <a:lnTo>
                  <a:pt x="84" y="1"/>
                </a:lnTo>
                <a:lnTo>
                  <a:pt x="69" y="0"/>
                </a:lnTo>
                <a:lnTo>
                  <a:pt x="56" y="1"/>
                </a:lnTo>
                <a:lnTo>
                  <a:pt x="43" y="4"/>
                </a:lnTo>
                <a:lnTo>
                  <a:pt x="31" y="11"/>
                </a:lnTo>
                <a:lnTo>
                  <a:pt x="20" y="19"/>
                </a:lnTo>
                <a:lnTo>
                  <a:pt x="11" y="31"/>
                </a:lnTo>
                <a:lnTo>
                  <a:pt x="5" y="42"/>
                </a:lnTo>
                <a:lnTo>
                  <a:pt x="2" y="55"/>
                </a:lnTo>
                <a:lnTo>
                  <a:pt x="0" y="68"/>
                </a:lnTo>
                <a:lnTo>
                  <a:pt x="2" y="83"/>
                </a:lnTo>
                <a:lnTo>
                  <a:pt x="5" y="96"/>
                </a:lnTo>
                <a:lnTo>
                  <a:pt x="11" y="108"/>
                </a:lnTo>
                <a:lnTo>
                  <a:pt x="20" y="118"/>
                </a:lnTo>
                <a:lnTo>
                  <a:pt x="31" y="126"/>
                </a:lnTo>
                <a:lnTo>
                  <a:pt x="43" y="132"/>
                </a:lnTo>
                <a:lnTo>
                  <a:pt x="56" y="137"/>
                </a:lnTo>
                <a:lnTo>
                  <a:pt x="69" y="139"/>
                </a:lnTo>
                <a:lnTo>
                  <a:pt x="84" y="137"/>
                </a:lnTo>
                <a:lnTo>
                  <a:pt x="97" y="132"/>
                </a:lnTo>
                <a:lnTo>
                  <a:pt x="108" y="126"/>
                </a:lnTo>
                <a:lnTo>
                  <a:pt x="118" y="118"/>
                </a:lnTo>
                <a:lnTo>
                  <a:pt x="126" y="108"/>
                </a:lnTo>
                <a:lnTo>
                  <a:pt x="133" y="96"/>
                </a:lnTo>
                <a:lnTo>
                  <a:pt x="138" y="83"/>
                </a:lnTo>
                <a:lnTo>
                  <a:pt x="138" y="68"/>
                </a:lnTo>
                <a:lnTo>
                  <a:pt x="134" y="68"/>
                </a:lnTo>
                <a:lnTo>
                  <a:pt x="133" y="55"/>
                </a:lnTo>
                <a:lnTo>
                  <a:pt x="129" y="44"/>
                </a:lnTo>
                <a:lnTo>
                  <a:pt x="123" y="32"/>
                </a:lnTo>
                <a:lnTo>
                  <a:pt x="116" y="23"/>
                </a:lnTo>
                <a:lnTo>
                  <a:pt x="107" y="14"/>
                </a:lnTo>
                <a:lnTo>
                  <a:pt x="95" y="8"/>
                </a:lnTo>
                <a:lnTo>
                  <a:pt x="82" y="4"/>
                </a:lnTo>
                <a:lnTo>
                  <a:pt x="69" y="3"/>
                </a:lnTo>
                <a:lnTo>
                  <a:pt x="56" y="4"/>
                </a:lnTo>
                <a:lnTo>
                  <a:pt x="44" y="8"/>
                </a:lnTo>
                <a:lnTo>
                  <a:pt x="33" y="14"/>
                </a:lnTo>
                <a:lnTo>
                  <a:pt x="23" y="23"/>
                </a:lnTo>
                <a:lnTo>
                  <a:pt x="15" y="32"/>
                </a:lnTo>
                <a:lnTo>
                  <a:pt x="8" y="44"/>
                </a:lnTo>
                <a:lnTo>
                  <a:pt x="5" y="55"/>
                </a:lnTo>
                <a:lnTo>
                  <a:pt x="3" y="68"/>
                </a:lnTo>
                <a:lnTo>
                  <a:pt x="5" y="81"/>
                </a:lnTo>
                <a:lnTo>
                  <a:pt x="8" y="95"/>
                </a:lnTo>
                <a:lnTo>
                  <a:pt x="15" y="106"/>
                </a:lnTo>
                <a:lnTo>
                  <a:pt x="23" y="116"/>
                </a:lnTo>
                <a:lnTo>
                  <a:pt x="33" y="124"/>
                </a:lnTo>
                <a:lnTo>
                  <a:pt x="44" y="129"/>
                </a:lnTo>
                <a:lnTo>
                  <a:pt x="56" y="134"/>
                </a:lnTo>
                <a:lnTo>
                  <a:pt x="69" y="134"/>
                </a:lnTo>
                <a:lnTo>
                  <a:pt x="82" y="134"/>
                </a:lnTo>
                <a:lnTo>
                  <a:pt x="95" y="129"/>
                </a:lnTo>
                <a:lnTo>
                  <a:pt x="107" y="124"/>
                </a:lnTo>
                <a:lnTo>
                  <a:pt x="116" y="116"/>
                </a:lnTo>
                <a:lnTo>
                  <a:pt x="123" y="106"/>
                </a:lnTo>
                <a:lnTo>
                  <a:pt x="129" y="95"/>
                </a:lnTo>
                <a:lnTo>
                  <a:pt x="133" y="81"/>
                </a:lnTo>
                <a:lnTo>
                  <a:pt x="134" y="68"/>
                </a:lnTo>
                <a:lnTo>
                  <a:pt x="138" y="68"/>
                </a:lnTo>
                <a:close/>
              </a:path>
            </a:pathLst>
          </a:custGeom>
          <a:solidFill>
            <a:srgbClr val="00F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71" name="Freeform 27"/>
          <p:cNvSpPr>
            <a:spLocks/>
          </p:cNvSpPr>
          <p:nvPr/>
        </p:nvSpPr>
        <p:spPr bwMode="auto">
          <a:xfrm>
            <a:off x="5014913" y="3529013"/>
            <a:ext cx="193675" cy="177800"/>
          </a:xfrm>
          <a:custGeom>
            <a:avLst/>
            <a:gdLst>
              <a:gd name="T0" fmla="*/ 2147483647 w 131"/>
              <a:gd name="T1" fmla="*/ 2147483647 h 131"/>
              <a:gd name="T2" fmla="*/ 2147483647 w 131"/>
              <a:gd name="T3" fmla="*/ 2147483647 h 131"/>
              <a:gd name="T4" fmla="*/ 2147483647 w 131"/>
              <a:gd name="T5" fmla="*/ 2147483647 h 131"/>
              <a:gd name="T6" fmla="*/ 2147483647 w 131"/>
              <a:gd name="T7" fmla="*/ 2147483647 h 131"/>
              <a:gd name="T8" fmla="*/ 2147483647 w 131"/>
              <a:gd name="T9" fmla="*/ 2147483647 h 131"/>
              <a:gd name="T10" fmla="*/ 2147483647 w 131"/>
              <a:gd name="T11" fmla="*/ 2147483647 h 131"/>
              <a:gd name="T12" fmla="*/ 2147483647 w 131"/>
              <a:gd name="T13" fmla="*/ 2147483647 h 131"/>
              <a:gd name="T14" fmla="*/ 2147483647 w 131"/>
              <a:gd name="T15" fmla="*/ 2147483647 h 131"/>
              <a:gd name="T16" fmla="*/ 2147483647 w 131"/>
              <a:gd name="T17" fmla="*/ 2147483647 h 131"/>
              <a:gd name="T18" fmla="*/ 2147483647 w 131"/>
              <a:gd name="T19" fmla="*/ 2147483647 h 131"/>
              <a:gd name="T20" fmla="*/ 2147483647 w 131"/>
              <a:gd name="T21" fmla="*/ 2147483647 h 131"/>
              <a:gd name="T22" fmla="*/ 2147483647 w 131"/>
              <a:gd name="T23" fmla="*/ 2147483647 h 131"/>
              <a:gd name="T24" fmla="*/ 2147483647 w 131"/>
              <a:gd name="T25" fmla="*/ 2147483647 h 131"/>
              <a:gd name="T26" fmla="*/ 2147483647 w 131"/>
              <a:gd name="T27" fmla="*/ 2147483647 h 131"/>
              <a:gd name="T28" fmla="*/ 2147483647 w 131"/>
              <a:gd name="T29" fmla="*/ 2147483647 h 131"/>
              <a:gd name="T30" fmla="*/ 2147483647 w 131"/>
              <a:gd name="T31" fmla="*/ 2147483647 h 131"/>
              <a:gd name="T32" fmla="*/ 2147483647 w 131"/>
              <a:gd name="T33" fmla="*/ 2147483647 h 131"/>
              <a:gd name="T34" fmla="*/ 2147483647 w 131"/>
              <a:gd name="T35" fmla="*/ 2147483647 h 131"/>
              <a:gd name="T36" fmla="*/ 2147483647 w 131"/>
              <a:gd name="T37" fmla="*/ 2147483647 h 131"/>
              <a:gd name="T38" fmla="*/ 2147483647 w 131"/>
              <a:gd name="T39" fmla="*/ 2147483647 h 131"/>
              <a:gd name="T40" fmla="*/ 2147483647 w 131"/>
              <a:gd name="T41" fmla="*/ 2147483647 h 131"/>
              <a:gd name="T42" fmla="*/ 2147483647 w 131"/>
              <a:gd name="T43" fmla="*/ 2147483647 h 131"/>
              <a:gd name="T44" fmla="*/ 2147483647 w 131"/>
              <a:gd name="T45" fmla="*/ 2147483647 h 131"/>
              <a:gd name="T46" fmla="*/ 2147483647 w 131"/>
              <a:gd name="T47" fmla="*/ 2147483647 h 131"/>
              <a:gd name="T48" fmla="*/ 2147483647 w 131"/>
              <a:gd name="T49" fmla="*/ 2147483647 h 131"/>
              <a:gd name="T50" fmla="*/ 2147483647 w 131"/>
              <a:gd name="T51" fmla="*/ 2147483647 h 131"/>
              <a:gd name="T52" fmla="*/ 2147483647 w 131"/>
              <a:gd name="T53" fmla="*/ 2147483647 h 131"/>
              <a:gd name="T54" fmla="*/ 2147483647 w 131"/>
              <a:gd name="T55" fmla="*/ 2147483647 h 131"/>
              <a:gd name="T56" fmla="*/ 2147483647 w 131"/>
              <a:gd name="T57" fmla="*/ 2147483647 h 131"/>
              <a:gd name="T58" fmla="*/ 2147483647 w 131"/>
              <a:gd name="T59" fmla="*/ 2147483647 h 131"/>
              <a:gd name="T60" fmla="*/ 2147483647 w 131"/>
              <a:gd name="T61" fmla="*/ 2147483647 h 131"/>
              <a:gd name="T62" fmla="*/ 2147483647 w 131"/>
              <a:gd name="T63" fmla="*/ 2147483647 h 131"/>
              <a:gd name="T64" fmla="*/ 2147483647 w 131"/>
              <a:gd name="T65" fmla="*/ 2147483647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31"/>
              <a:gd name="T101" fmla="*/ 131 w 131"/>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31">
                <a:moveTo>
                  <a:pt x="131" y="65"/>
                </a:moveTo>
                <a:lnTo>
                  <a:pt x="130" y="52"/>
                </a:lnTo>
                <a:lnTo>
                  <a:pt x="126" y="41"/>
                </a:lnTo>
                <a:lnTo>
                  <a:pt x="120" y="29"/>
                </a:lnTo>
                <a:lnTo>
                  <a:pt x="113" y="20"/>
                </a:lnTo>
                <a:lnTo>
                  <a:pt x="104" y="11"/>
                </a:lnTo>
                <a:lnTo>
                  <a:pt x="92" y="5"/>
                </a:lnTo>
                <a:lnTo>
                  <a:pt x="79" y="1"/>
                </a:lnTo>
                <a:lnTo>
                  <a:pt x="66" y="0"/>
                </a:lnTo>
                <a:lnTo>
                  <a:pt x="53" y="1"/>
                </a:lnTo>
                <a:lnTo>
                  <a:pt x="41" y="5"/>
                </a:lnTo>
                <a:lnTo>
                  <a:pt x="30" y="11"/>
                </a:lnTo>
                <a:lnTo>
                  <a:pt x="20" y="20"/>
                </a:lnTo>
                <a:lnTo>
                  <a:pt x="12" y="29"/>
                </a:lnTo>
                <a:lnTo>
                  <a:pt x="5" y="41"/>
                </a:lnTo>
                <a:lnTo>
                  <a:pt x="2" y="52"/>
                </a:lnTo>
                <a:lnTo>
                  <a:pt x="0" y="65"/>
                </a:lnTo>
                <a:lnTo>
                  <a:pt x="2" y="78"/>
                </a:lnTo>
                <a:lnTo>
                  <a:pt x="5" y="92"/>
                </a:lnTo>
                <a:lnTo>
                  <a:pt x="12" y="103"/>
                </a:lnTo>
                <a:lnTo>
                  <a:pt x="20" y="113"/>
                </a:lnTo>
                <a:lnTo>
                  <a:pt x="30" y="121"/>
                </a:lnTo>
                <a:lnTo>
                  <a:pt x="41" y="126"/>
                </a:lnTo>
                <a:lnTo>
                  <a:pt x="53" y="131"/>
                </a:lnTo>
                <a:lnTo>
                  <a:pt x="66" y="131"/>
                </a:lnTo>
                <a:lnTo>
                  <a:pt x="79" y="131"/>
                </a:lnTo>
                <a:lnTo>
                  <a:pt x="92" y="126"/>
                </a:lnTo>
                <a:lnTo>
                  <a:pt x="104" y="121"/>
                </a:lnTo>
                <a:lnTo>
                  <a:pt x="113" y="113"/>
                </a:lnTo>
                <a:lnTo>
                  <a:pt x="120" y="103"/>
                </a:lnTo>
                <a:lnTo>
                  <a:pt x="126" y="92"/>
                </a:lnTo>
                <a:lnTo>
                  <a:pt x="130" y="78"/>
                </a:lnTo>
                <a:lnTo>
                  <a:pt x="131" y="65"/>
                </a:lnTo>
                <a:lnTo>
                  <a:pt x="128" y="65"/>
                </a:lnTo>
                <a:lnTo>
                  <a:pt x="126" y="54"/>
                </a:lnTo>
                <a:lnTo>
                  <a:pt x="123" y="42"/>
                </a:lnTo>
                <a:lnTo>
                  <a:pt x="118" y="31"/>
                </a:lnTo>
                <a:lnTo>
                  <a:pt x="110" y="23"/>
                </a:lnTo>
                <a:lnTo>
                  <a:pt x="100" y="15"/>
                </a:lnTo>
                <a:lnTo>
                  <a:pt x="90" y="8"/>
                </a:lnTo>
                <a:lnTo>
                  <a:pt x="79" y="5"/>
                </a:lnTo>
                <a:lnTo>
                  <a:pt x="66" y="3"/>
                </a:lnTo>
                <a:lnTo>
                  <a:pt x="54" y="5"/>
                </a:lnTo>
                <a:lnTo>
                  <a:pt x="41" y="8"/>
                </a:lnTo>
                <a:lnTo>
                  <a:pt x="31" y="15"/>
                </a:lnTo>
                <a:lnTo>
                  <a:pt x="22" y="23"/>
                </a:lnTo>
                <a:lnTo>
                  <a:pt x="15" y="31"/>
                </a:lnTo>
                <a:lnTo>
                  <a:pt x="8" y="42"/>
                </a:lnTo>
                <a:lnTo>
                  <a:pt x="5" y="54"/>
                </a:lnTo>
                <a:lnTo>
                  <a:pt x="3" y="65"/>
                </a:lnTo>
                <a:lnTo>
                  <a:pt x="5" y="78"/>
                </a:lnTo>
                <a:lnTo>
                  <a:pt x="8" y="90"/>
                </a:lnTo>
                <a:lnTo>
                  <a:pt x="15" y="100"/>
                </a:lnTo>
                <a:lnTo>
                  <a:pt x="22" y="110"/>
                </a:lnTo>
                <a:lnTo>
                  <a:pt x="31" y="118"/>
                </a:lnTo>
                <a:lnTo>
                  <a:pt x="41" y="123"/>
                </a:lnTo>
                <a:lnTo>
                  <a:pt x="54" y="126"/>
                </a:lnTo>
                <a:lnTo>
                  <a:pt x="66" y="128"/>
                </a:lnTo>
                <a:lnTo>
                  <a:pt x="79" y="126"/>
                </a:lnTo>
                <a:lnTo>
                  <a:pt x="90" y="123"/>
                </a:lnTo>
                <a:lnTo>
                  <a:pt x="100" y="118"/>
                </a:lnTo>
                <a:lnTo>
                  <a:pt x="110" y="110"/>
                </a:lnTo>
                <a:lnTo>
                  <a:pt x="118" y="100"/>
                </a:lnTo>
                <a:lnTo>
                  <a:pt x="123" y="90"/>
                </a:lnTo>
                <a:lnTo>
                  <a:pt x="126" y="78"/>
                </a:lnTo>
                <a:lnTo>
                  <a:pt x="128" y="65"/>
                </a:lnTo>
                <a:lnTo>
                  <a:pt x="131" y="65"/>
                </a:lnTo>
                <a:close/>
              </a:path>
            </a:pathLst>
          </a:custGeom>
          <a:solidFill>
            <a:srgbClr val="00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72" name="Freeform 28"/>
          <p:cNvSpPr>
            <a:spLocks/>
          </p:cNvSpPr>
          <p:nvPr/>
        </p:nvSpPr>
        <p:spPr bwMode="auto">
          <a:xfrm>
            <a:off x="5019675" y="3532188"/>
            <a:ext cx="184150" cy="169862"/>
          </a:xfrm>
          <a:custGeom>
            <a:avLst/>
            <a:gdLst>
              <a:gd name="T0" fmla="*/ 2147483647 w 125"/>
              <a:gd name="T1" fmla="*/ 2147483647 h 125"/>
              <a:gd name="T2" fmla="*/ 2147483647 w 125"/>
              <a:gd name="T3" fmla="*/ 2147483647 h 125"/>
              <a:gd name="T4" fmla="*/ 2147483647 w 125"/>
              <a:gd name="T5" fmla="*/ 2147483647 h 125"/>
              <a:gd name="T6" fmla="*/ 2147483647 w 125"/>
              <a:gd name="T7" fmla="*/ 2147483647 h 125"/>
              <a:gd name="T8" fmla="*/ 2147483647 w 125"/>
              <a:gd name="T9" fmla="*/ 2147483647 h 125"/>
              <a:gd name="T10" fmla="*/ 2147483647 w 125"/>
              <a:gd name="T11" fmla="*/ 2147483647 h 125"/>
              <a:gd name="T12" fmla="*/ 2147483647 w 125"/>
              <a:gd name="T13" fmla="*/ 2147483647 h 125"/>
              <a:gd name="T14" fmla="*/ 2147483647 w 125"/>
              <a:gd name="T15" fmla="*/ 2147483647 h 125"/>
              <a:gd name="T16" fmla="*/ 2147483647 w 125"/>
              <a:gd name="T17" fmla="*/ 2147483647 h 125"/>
              <a:gd name="T18" fmla="*/ 2147483647 w 125"/>
              <a:gd name="T19" fmla="*/ 2147483647 h 125"/>
              <a:gd name="T20" fmla="*/ 2147483647 w 125"/>
              <a:gd name="T21" fmla="*/ 2147483647 h 125"/>
              <a:gd name="T22" fmla="*/ 2147483647 w 125"/>
              <a:gd name="T23" fmla="*/ 2147483647 h 125"/>
              <a:gd name="T24" fmla="*/ 2147483647 w 125"/>
              <a:gd name="T25" fmla="*/ 2147483647 h 125"/>
              <a:gd name="T26" fmla="*/ 2147483647 w 125"/>
              <a:gd name="T27" fmla="*/ 2147483647 h 125"/>
              <a:gd name="T28" fmla="*/ 2147483647 w 125"/>
              <a:gd name="T29" fmla="*/ 2147483647 h 125"/>
              <a:gd name="T30" fmla="*/ 2147483647 w 125"/>
              <a:gd name="T31" fmla="*/ 2147483647 h 125"/>
              <a:gd name="T32" fmla="*/ 2147483647 w 125"/>
              <a:gd name="T33" fmla="*/ 2147483647 h 125"/>
              <a:gd name="T34" fmla="*/ 2147483647 w 125"/>
              <a:gd name="T35" fmla="*/ 2147483647 h 125"/>
              <a:gd name="T36" fmla="*/ 2147483647 w 125"/>
              <a:gd name="T37" fmla="*/ 2147483647 h 125"/>
              <a:gd name="T38" fmla="*/ 2147483647 w 125"/>
              <a:gd name="T39" fmla="*/ 2147483647 h 125"/>
              <a:gd name="T40" fmla="*/ 2147483647 w 125"/>
              <a:gd name="T41" fmla="*/ 2147483647 h 125"/>
              <a:gd name="T42" fmla="*/ 2147483647 w 125"/>
              <a:gd name="T43" fmla="*/ 2147483647 h 125"/>
              <a:gd name="T44" fmla="*/ 2147483647 w 125"/>
              <a:gd name="T45" fmla="*/ 2147483647 h 125"/>
              <a:gd name="T46" fmla="*/ 2147483647 w 125"/>
              <a:gd name="T47" fmla="*/ 2147483647 h 125"/>
              <a:gd name="T48" fmla="*/ 2147483647 w 125"/>
              <a:gd name="T49" fmla="*/ 2147483647 h 125"/>
              <a:gd name="T50" fmla="*/ 2147483647 w 125"/>
              <a:gd name="T51" fmla="*/ 2147483647 h 125"/>
              <a:gd name="T52" fmla="*/ 2147483647 w 125"/>
              <a:gd name="T53" fmla="*/ 2147483647 h 125"/>
              <a:gd name="T54" fmla="*/ 2147483647 w 125"/>
              <a:gd name="T55" fmla="*/ 2147483647 h 125"/>
              <a:gd name="T56" fmla="*/ 2147483647 w 125"/>
              <a:gd name="T57" fmla="*/ 2147483647 h 125"/>
              <a:gd name="T58" fmla="*/ 2147483647 w 125"/>
              <a:gd name="T59" fmla="*/ 2147483647 h 125"/>
              <a:gd name="T60" fmla="*/ 2147483647 w 125"/>
              <a:gd name="T61" fmla="*/ 2147483647 h 125"/>
              <a:gd name="T62" fmla="*/ 2147483647 w 125"/>
              <a:gd name="T63" fmla="*/ 2147483647 h 125"/>
              <a:gd name="T64" fmla="*/ 2147483647 w 125"/>
              <a:gd name="T65" fmla="*/ 2147483647 h 1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125"/>
              <a:gd name="T101" fmla="*/ 125 w 125"/>
              <a:gd name="T102" fmla="*/ 125 h 1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125">
                <a:moveTo>
                  <a:pt x="125" y="62"/>
                </a:moveTo>
                <a:lnTo>
                  <a:pt x="123" y="51"/>
                </a:lnTo>
                <a:lnTo>
                  <a:pt x="120" y="39"/>
                </a:lnTo>
                <a:lnTo>
                  <a:pt x="115" y="28"/>
                </a:lnTo>
                <a:lnTo>
                  <a:pt x="107" y="20"/>
                </a:lnTo>
                <a:lnTo>
                  <a:pt x="97" y="12"/>
                </a:lnTo>
                <a:lnTo>
                  <a:pt x="87" y="5"/>
                </a:lnTo>
                <a:lnTo>
                  <a:pt x="76" y="2"/>
                </a:lnTo>
                <a:lnTo>
                  <a:pt x="63" y="0"/>
                </a:lnTo>
                <a:lnTo>
                  <a:pt x="51" y="2"/>
                </a:lnTo>
                <a:lnTo>
                  <a:pt x="38" y="5"/>
                </a:lnTo>
                <a:lnTo>
                  <a:pt x="28" y="12"/>
                </a:lnTo>
                <a:lnTo>
                  <a:pt x="19" y="20"/>
                </a:lnTo>
                <a:lnTo>
                  <a:pt x="12" y="28"/>
                </a:lnTo>
                <a:lnTo>
                  <a:pt x="5" y="39"/>
                </a:lnTo>
                <a:lnTo>
                  <a:pt x="2" y="51"/>
                </a:lnTo>
                <a:lnTo>
                  <a:pt x="0" y="62"/>
                </a:lnTo>
                <a:lnTo>
                  <a:pt x="2" y="75"/>
                </a:lnTo>
                <a:lnTo>
                  <a:pt x="5" y="87"/>
                </a:lnTo>
                <a:lnTo>
                  <a:pt x="12" y="97"/>
                </a:lnTo>
                <a:lnTo>
                  <a:pt x="19" y="107"/>
                </a:lnTo>
                <a:lnTo>
                  <a:pt x="28" y="115"/>
                </a:lnTo>
                <a:lnTo>
                  <a:pt x="38" y="120"/>
                </a:lnTo>
                <a:lnTo>
                  <a:pt x="51" y="123"/>
                </a:lnTo>
                <a:lnTo>
                  <a:pt x="63" y="125"/>
                </a:lnTo>
                <a:lnTo>
                  <a:pt x="76" y="123"/>
                </a:lnTo>
                <a:lnTo>
                  <a:pt x="87" y="120"/>
                </a:lnTo>
                <a:lnTo>
                  <a:pt x="97" y="115"/>
                </a:lnTo>
                <a:lnTo>
                  <a:pt x="107" y="107"/>
                </a:lnTo>
                <a:lnTo>
                  <a:pt x="115" y="97"/>
                </a:lnTo>
                <a:lnTo>
                  <a:pt x="120" y="87"/>
                </a:lnTo>
                <a:lnTo>
                  <a:pt x="123" y="75"/>
                </a:lnTo>
                <a:lnTo>
                  <a:pt x="125" y="62"/>
                </a:lnTo>
                <a:lnTo>
                  <a:pt x="122" y="62"/>
                </a:lnTo>
                <a:lnTo>
                  <a:pt x="120" y="51"/>
                </a:lnTo>
                <a:lnTo>
                  <a:pt x="117" y="39"/>
                </a:lnTo>
                <a:lnTo>
                  <a:pt x="112" y="30"/>
                </a:lnTo>
                <a:lnTo>
                  <a:pt x="104" y="21"/>
                </a:lnTo>
                <a:lnTo>
                  <a:pt x="96" y="15"/>
                </a:lnTo>
                <a:lnTo>
                  <a:pt x="86" y="8"/>
                </a:lnTo>
                <a:lnTo>
                  <a:pt x="74" y="5"/>
                </a:lnTo>
                <a:lnTo>
                  <a:pt x="63" y="5"/>
                </a:lnTo>
                <a:lnTo>
                  <a:pt x="51" y="5"/>
                </a:lnTo>
                <a:lnTo>
                  <a:pt x="40" y="8"/>
                </a:lnTo>
                <a:lnTo>
                  <a:pt x="30" y="15"/>
                </a:lnTo>
                <a:lnTo>
                  <a:pt x="22" y="21"/>
                </a:lnTo>
                <a:lnTo>
                  <a:pt x="15" y="30"/>
                </a:lnTo>
                <a:lnTo>
                  <a:pt x="9" y="39"/>
                </a:lnTo>
                <a:lnTo>
                  <a:pt x="5" y="51"/>
                </a:lnTo>
                <a:lnTo>
                  <a:pt x="5" y="62"/>
                </a:lnTo>
                <a:lnTo>
                  <a:pt x="5" y="74"/>
                </a:lnTo>
                <a:lnTo>
                  <a:pt x="9" y="85"/>
                </a:lnTo>
                <a:lnTo>
                  <a:pt x="15" y="95"/>
                </a:lnTo>
                <a:lnTo>
                  <a:pt x="22" y="103"/>
                </a:lnTo>
                <a:lnTo>
                  <a:pt x="30" y="112"/>
                </a:lnTo>
                <a:lnTo>
                  <a:pt x="40" y="116"/>
                </a:lnTo>
                <a:lnTo>
                  <a:pt x="51" y="120"/>
                </a:lnTo>
                <a:lnTo>
                  <a:pt x="63" y="121"/>
                </a:lnTo>
                <a:lnTo>
                  <a:pt x="74" y="120"/>
                </a:lnTo>
                <a:lnTo>
                  <a:pt x="86" y="116"/>
                </a:lnTo>
                <a:lnTo>
                  <a:pt x="96" y="112"/>
                </a:lnTo>
                <a:lnTo>
                  <a:pt x="104" y="103"/>
                </a:lnTo>
                <a:lnTo>
                  <a:pt x="112" y="95"/>
                </a:lnTo>
                <a:lnTo>
                  <a:pt x="117" y="85"/>
                </a:lnTo>
                <a:lnTo>
                  <a:pt x="120" y="74"/>
                </a:lnTo>
                <a:lnTo>
                  <a:pt x="122" y="62"/>
                </a:lnTo>
                <a:lnTo>
                  <a:pt x="125" y="62"/>
                </a:lnTo>
                <a:close/>
              </a:path>
            </a:pathLst>
          </a:custGeom>
          <a:solidFill>
            <a:srgbClr val="00FF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73" name="Freeform 29"/>
          <p:cNvSpPr>
            <a:spLocks/>
          </p:cNvSpPr>
          <p:nvPr/>
        </p:nvSpPr>
        <p:spPr bwMode="auto">
          <a:xfrm>
            <a:off x="5026025" y="3538538"/>
            <a:ext cx="173038" cy="158750"/>
          </a:xfrm>
          <a:custGeom>
            <a:avLst/>
            <a:gdLst>
              <a:gd name="T0" fmla="*/ 2147483647 w 117"/>
              <a:gd name="T1" fmla="*/ 2147483647 h 116"/>
              <a:gd name="T2" fmla="*/ 2147483647 w 117"/>
              <a:gd name="T3" fmla="*/ 2147483647 h 116"/>
              <a:gd name="T4" fmla="*/ 2147483647 w 117"/>
              <a:gd name="T5" fmla="*/ 2147483647 h 116"/>
              <a:gd name="T6" fmla="*/ 2147483647 w 117"/>
              <a:gd name="T7" fmla="*/ 0 h 116"/>
              <a:gd name="T8" fmla="*/ 2147483647 w 117"/>
              <a:gd name="T9" fmla="*/ 0 h 116"/>
              <a:gd name="T10" fmla="*/ 2147483647 w 117"/>
              <a:gd name="T11" fmla="*/ 2147483647 h 116"/>
              <a:gd name="T12" fmla="*/ 2147483647 w 117"/>
              <a:gd name="T13" fmla="*/ 2147483647 h 116"/>
              <a:gd name="T14" fmla="*/ 0 w 117"/>
              <a:gd name="T15" fmla="*/ 2147483647 h 116"/>
              <a:gd name="T16" fmla="*/ 0 w 117"/>
              <a:gd name="T17" fmla="*/ 2147483647 h 116"/>
              <a:gd name="T18" fmla="*/ 2147483647 w 117"/>
              <a:gd name="T19" fmla="*/ 2147483647 h 116"/>
              <a:gd name="T20" fmla="*/ 2147483647 w 117"/>
              <a:gd name="T21" fmla="*/ 2147483647 h 116"/>
              <a:gd name="T22" fmla="*/ 2147483647 w 117"/>
              <a:gd name="T23" fmla="*/ 2147483647 h 116"/>
              <a:gd name="T24" fmla="*/ 2147483647 w 117"/>
              <a:gd name="T25" fmla="*/ 2147483647 h 116"/>
              <a:gd name="T26" fmla="*/ 2147483647 w 117"/>
              <a:gd name="T27" fmla="*/ 2147483647 h 116"/>
              <a:gd name="T28" fmla="*/ 2147483647 w 117"/>
              <a:gd name="T29" fmla="*/ 2147483647 h 116"/>
              <a:gd name="T30" fmla="*/ 2147483647 w 117"/>
              <a:gd name="T31" fmla="*/ 2147483647 h 116"/>
              <a:gd name="T32" fmla="*/ 2147483647 w 117"/>
              <a:gd name="T33" fmla="*/ 2147483647 h 116"/>
              <a:gd name="T34" fmla="*/ 2147483647 w 117"/>
              <a:gd name="T35" fmla="*/ 2147483647 h 116"/>
              <a:gd name="T36" fmla="*/ 2147483647 w 117"/>
              <a:gd name="T37" fmla="*/ 2147483647 h 116"/>
              <a:gd name="T38" fmla="*/ 2147483647 w 117"/>
              <a:gd name="T39" fmla="*/ 2147483647 h 116"/>
              <a:gd name="T40" fmla="*/ 2147483647 w 117"/>
              <a:gd name="T41" fmla="*/ 2147483647 h 116"/>
              <a:gd name="T42" fmla="*/ 2147483647 w 117"/>
              <a:gd name="T43" fmla="*/ 2147483647 h 116"/>
              <a:gd name="T44" fmla="*/ 2147483647 w 117"/>
              <a:gd name="T45" fmla="*/ 2147483647 h 116"/>
              <a:gd name="T46" fmla="*/ 2147483647 w 117"/>
              <a:gd name="T47" fmla="*/ 2147483647 h 116"/>
              <a:gd name="T48" fmla="*/ 2147483647 w 117"/>
              <a:gd name="T49" fmla="*/ 2147483647 h 116"/>
              <a:gd name="T50" fmla="*/ 2147483647 w 117"/>
              <a:gd name="T51" fmla="*/ 2147483647 h 116"/>
              <a:gd name="T52" fmla="*/ 2147483647 w 117"/>
              <a:gd name="T53" fmla="*/ 2147483647 h 116"/>
              <a:gd name="T54" fmla="*/ 2147483647 w 117"/>
              <a:gd name="T55" fmla="*/ 2147483647 h 116"/>
              <a:gd name="T56" fmla="*/ 2147483647 w 117"/>
              <a:gd name="T57" fmla="*/ 2147483647 h 116"/>
              <a:gd name="T58" fmla="*/ 2147483647 w 117"/>
              <a:gd name="T59" fmla="*/ 2147483647 h 116"/>
              <a:gd name="T60" fmla="*/ 2147483647 w 117"/>
              <a:gd name="T61" fmla="*/ 2147483647 h 116"/>
              <a:gd name="T62" fmla="*/ 2147483647 w 117"/>
              <a:gd name="T63" fmla="*/ 2147483647 h 116"/>
              <a:gd name="T64" fmla="*/ 2147483647 w 117"/>
              <a:gd name="T65" fmla="*/ 2147483647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
              <a:gd name="T100" fmla="*/ 0 h 116"/>
              <a:gd name="T101" fmla="*/ 117 w 117"/>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 h="116">
                <a:moveTo>
                  <a:pt x="117" y="57"/>
                </a:moveTo>
                <a:lnTo>
                  <a:pt x="115" y="46"/>
                </a:lnTo>
                <a:lnTo>
                  <a:pt x="112" y="34"/>
                </a:lnTo>
                <a:lnTo>
                  <a:pt x="107" y="25"/>
                </a:lnTo>
                <a:lnTo>
                  <a:pt x="99" y="16"/>
                </a:lnTo>
                <a:lnTo>
                  <a:pt x="91" y="10"/>
                </a:lnTo>
                <a:lnTo>
                  <a:pt x="81" y="3"/>
                </a:lnTo>
                <a:lnTo>
                  <a:pt x="69" y="0"/>
                </a:lnTo>
                <a:lnTo>
                  <a:pt x="58" y="0"/>
                </a:lnTo>
                <a:lnTo>
                  <a:pt x="46" y="0"/>
                </a:lnTo>
                <a:lnTo>
                  <a:pt x="35" y="3"/>
                </a:lnTo>
                <a:lnTo>
                  <a:pt x="25" y="10"/>
                </a:lnTo>
                <a:lnTo>
                  <a:pt x="17" y="16"/>
                </a:lnTo>
                <a:lnTo>
                  <a:pt x="10" y="25"/>
                </a:lnTo>
                <a:lnTo>
                  <a:pt x="4" y="34"/>
                </a:lnTo>
                <a:lnTo>
                  <a:pt x="0" y="46"/>
                </a:lnTo>
                <a:lnTo>
                  <a:pt x="0" y="57"/>
                </a:lnTo>
                <a:lnTo>
                  <a:pt x="0" y="69"/>
                </a:lnTo>
                <a:lnTo>
                  <a:pt x="4" y="80"/>
                </a:lnTo>
                <a:lnTo>
                  <a:pt x="10" y="90"/>
                </a:lnTo>
                <a:lnTo>
                  <a:pt x="17" y="98"/>
                </a:lnTo>
                <a:lnTo>
                  <a:pt x="25" y="107"/>
                </a:lnTo>
                <a:lnTo>
                  <a:pt x="35" y="111"/>
                </a:lnTo>
                <a:lnTo>
                  <a:pt x="46" y="115"/>
                </a:lnTo>
                <a:lnTo>
                  <a:pt x="58" y="116"/>
                </a:lnTo>
                <a:lnTo>
                  <a:pt x="69" y="115"/>
                </a:lnTo>
                <a:lnTo>
                  <a:pt x="81" y="111"/>
                </a:lnTo>
                <a:lnTo>
                  <a:pt x="91" y="107"/>
                </a:lnTo>
                <a:lnTo>
                  <a:pt x="99" y="98"/>
                </a:lnTo>
                <a:lnTo>
                  <a:pt x="107" y="90"/>
                </a:lnTo>
                <a:lnTo>
                  <a:pt x="112" y="80"/>
                </a:lnTo>
                <a:lnTo>
                  <a:pt x="115" y="69"/>
                </a:lnTo>
                <a:lnTo>
                  <a:pt x="117" y="57"/>
                </a:lnTo>
                <a:lnTo>
                  <a:pt x="114" y="57"/>
                </a:lnTo>
                <a:lnTo>
                  <a:pt x="112" y="48"/>
                </a:lnTo>
                <a:lnTo>
                  <a:pt x="109" y="36"/>
                </a:lnTo>
                <a:lnTo>
                  <a:pt x="104" y="28"/>
                </a:lnTo>
                <a:lnTo>
                  <a:pt x="97" y="20"/>
                </a:lnTo>
                <a:lnTo>
                  <a:pt x="89" y="13"/>
                </a:lnTo>
                <a:lnTo>
                  <a:pt x="79" y="8"/>
                </a:lnTo>
                <a:lnTo>
                  <a:pt x="69" y="5"/>
                </a:lnTo>
                <a:lnTo>
                  <a:pt x="58" y="3"/>
                </a:lnTo>
                <a:lnTo>
                  <a:pt x="46" y="5"/>
                </a:lnTo>
                <a:lnTo>
                  <a:pt x="36" y="8"/>
                </a:lnTo>
                <a:lnTo>
                  <a:pt x="27" y="13"/>
                </a:lnTo>
                <a:lnTo>
                  <a:pt x="20" y="20"/>
                </a:lnTo>
                <a:lnTo>
                  <a:pt x="12" y="28"/>
                </a:lnTo>
                <a:lnTo>
                  <a:pt x="7" y="36"/>
                </a:lnTo>
                <a:lnTo>
                  <a:pt x="4" y="48"/>
                </a:lnTo>
                <a:lnTo>
                  <a:pt x="4" y="57"/>
                </a:lnTo>
                <a:lnTo>
                  <a:pt x="4" y="69"/>
                </a:lnTo>
                <a:lnTo>
                  <a:pt x="7" y="79"/>
                </a:lnTo>
                <a:lnTo>
                  <a:pt x="12" y="89"/>
                </a:lnTo>
                <a:lnTo>
                  <a:pt x="20" y="97"/>
                </a:lnTo>
                <a:lnTo>
                  <a:pt x="27" y="103"/>
                </a:lnTo>
                <a:lnTo>
                  <a:pt x="36" y="108"/>
                </a:lnTo>
                <a:lnTo>
                  <a:pt x="46" y="111"/>
                </a:lnTo>
                <a:lnTo>
                  <a:pt x="58" y="113"/>
                </a:lnTo>
                <a:lnTo>
                  <a:pt x="69" y="111"/>
                </a:lnTo>
                <a:lnTo>
                  <a:pt x="79" y="108"/>
                </a:lnTo>
                <a:lnTo>
                  <a:pt x="89" y="103"/>
                </a:lnTo>
                <a:lnTo>
                  <a:pt x="97" y="97"/>
                </a:lnTo>
                <a:lnTo>
                  <a:pt x="104" y="89"/>
                </a:lnTo>
                <a:lnTo>
                  <a:pt x="109" y="79"/>
                </a:lnTo>
                <a:lnTo>
                  <a:pt x="112" y="69"/>
                </a:lnTo>
                <a:lnTo>
                  <a:pt x="114" y="57"/>
                </a:lnTo>
                <a:lnTo>
                  <a:pt x="117" y="57"/>
                </a:lnTo>
                <a:close/>
              </a:path>
            </a:pathLst>
          </a:custGeom>
          <a:solidFill>
            <a:srgbClr val="00F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74" name="Freeform 30"/>
          <p:cNvSpPr>
            <a:spLocks/>
          </p:cNvSpPr>
          <p:nvPr/>
        </p:nvSpPr>
        <p:spPr bwMode="auto">
          <a:xfrm>
            <a:off x="5032375" y="3543300"/>
            <a:ext cx="161925" cy="149225"/>
          </a:xfrm>
          <a:custGeom>
            <a:avLst/>
            <a:gdLst>
              <a:gd name="T0" fmla="*/ 2147483647 w 110"/>
              <a:gd name="T1" fmla="*/ 2147483647 h 110"/>
              <a:gd name="T2" fmla="*/ 2147483647 w 110"/>
              <a:gd name="T3" fmla="*/ 2147483647 h 110"/>
              <a:gd name="T4" fmla="*/ 2147483647 w 110"/>
              <a:gd name="T5" fmla="*/ 2147483647 h 110"/>
              <a:gd name="T6" fmla="*/ 2147483647 w 110"/>
              <a:gd name="T7" fmla="*/ 2147483647 h 110"/>
              <a:gd name="T8" fmla="*/ 2147483647 w 110"/>
              <a:gd name="T9" fmla="*/ 2147483647 h 110"/>
              <a:gd name="T10" fmla="*/ 2147483647 w 110"/>
              <a:gd name="T11" fmla="*/ 2147483647 h 110"/>
              <a:gd name="T12" fmla="*/ 2147483647 w 110"/>
              <a:gd name="T13" fmla="*/ 2147483647 h 110"/>
              <a:gd name="T14" fmla="*/ 0 w 110"/>
              <a:gd name="T15" fmla="*/ 2147483647 h 110"/>
              <a:gd name="T16" fmla="*/ 0 w 110"/>
              <a:gd name="T17" fmla="*/ 2147483647 h 110"/>
              <a:gd name="T18" fmla="*/ 2147483647 w 110"/>
              <a:gd name="T19" fmla="*/ 2147483647 h 110"/>
              <a:gd name="T20" fmla="*/ 2147483647 w 110"/>
              <a:gd name="T21" fmla="*/ 2147483647 h 110"/>
              <a:gd name="T22" fmla="*/ 2147483647 w 110"/>
              <a:gd name="T23" fmla="*/ 2147483647 h 110"/>
              <a:gd name="T24" fmla="*/ 2147483647 w 110"/>
              <a:gd name="T25" fmla="*/ 2147483647 h 110"/>
              <a:gd name="T26" fmla="*/ 2147483647 w 110"/>
              <a:gd name="T27" fmla="*/ 2147483647 h 110"/>
              <a:gd name="T28" fmla="*/ 2147483647 w 110"/>
              <a:gd name="T29" fmla="*/ 2147483647 h 110"/>
              <a:gd name="T30" fmla="*/ 2147483647 w 110"/>
              <a:gd name="T31" fmla="*/ 2147483647 h 110"/>
              <a:gd name="T32" fmla="*/ 2147483647 w 110"/>
              <a:gd name="T33" fmla="*/ 2147483647 h 110"/>
              <a:gd name="T34" fmla="*/ 2147483647 w 110"/>
              <a:gd name="T35" fmla="*/ 2147483647 h 110"/>
              <a:gd name="T36" fmla="*/ 2147483647 w 110"/>
              <a:gd name="T37" fmla="*/ 2147483647 h 110"/>
              <a:gd name="T38" fmla="*/ 2147483647 w 110"/>
              <a:gd name="T39" fmla="*/ 2147483647 h 110"/>
              <a:gd name="T40" fmla="*/ 2147483647 w 110"/>
              <a:gd name="T41" fmla="*/ 2147483647 h 110"/>
              <a:gd name="T42" fmla="*/ 2147483647 w 110"/>
              <a:gd name="T43" fmla="*/ 2147483647 h 110"/>
              <a:gd name="T44" fmla="*/ 2147483647 w 110"/>
              <a:gd name="T45" fmla="*/ 2147483647 h 110"/>
              <a:gd name="T46" fmla="*/ 2147483647 w 110"/>
              <a:gd name="T47" fmla="*/ 2147483647 h 110"/>
              <a:gd name="T48" fmla="*/ 2147483647 w 110"/>
              <a:gd name="T49" fmla="*/ 2147483647 h 110"/>
              <a:gd name="T50" fmla="*/ 2147483647 w 110"/>
              <a:gd name="T51" fmla="*/ 2147483647 h 110"/>
              <a:gd name="T52" fmla="*/ 2147483647 w 110"/>
              <a:gd name="T53" fmla="*/ 2147483647 h 110"/>
              <a:gd name="T54" fmla="*/ 2147483647 w 110"/>
              <a:gd name="T55" fmla="*/ 2147483647 h 110"/>
              <a:gd name="T56" fmla="*/ 2147483647 w 110"/>
              <a:gd name="T57" fmla="*/ 2147483647 h 110"/>
              <a:gd name="T58" fmla="*/ 2147483647 w 110"/>
              <a:gd name="T59" fmla="*/ 2147483647 h 110"/>
              <a:gd name="T60" fmla="*/ 2147483647 w 110"/>
              <a:gd name="T61" fmla="*/ 2147483647 h 110"/>
              <a:gd name="T62" fmla="*/ 2147483647 w 110"/>
              <a:gd name="T63" fmla="*/ 2147483647 h 110"/>
              <a:gd name="T64" fmla="*/ 2147483647 w 110"/>
              <a:gd name="T65" fmla="*/ 2147483647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10"/>
              <a:gd name="T101" fmla="*/ 110 w 110"/>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10">
                <a:moveTo>
                  <a:pt x="110" y="54"/>
                </a:moveTo>
                <a:lnTo>
                  <a:pt x="108" y="45"/>
                </a:lnTo>
                <a:lnTo>
                  <a:pt x="105" y="33"/>
                </a:lnTo>
                <a:lnTo>
                  <a:pt x="100" y="25"/>
                </a:lnTo>
                <a:lnTo>
                  <a:pt x="93" y="17"/>
                </a:lnTo>
                <a:lnTo>
                  <a:pt x="85" y="10"/>
                </a:lnTo>
                <a:lnTo>
                  <a:pt x="75" y="5"/>
                </a:lnTo>
                <a:lnTo>
                  <a:pt x="65" y="2"/>
                </a:lnTo>
                <a:lnTo>
                  <a:pt x="54" y="0"/>
                </a:lnTo>
                <a:lnTo>
                  <a:pt x="42" y="2"/>
                </a:lnTo>
                <a:lnTo>
                  <a:pt x="32" y="5"/>
                </a:lnTo>
                <a:lnTo>
                  <a:pt x="23" y="10"/>
                </a:lnTo>
                <a:lnTo>
                  <a:pt x="16" y="17"/>
                </a:lnTo>
                <a:lnTo>
                  <a:pt x="8" y="25"/>
                </a:lnTo>
                <a:lnTo>
                  <a:pt x="3" y="33"/>
                </a:lnTo>
                <a:lnTo>
                  <a:pt x="0" y="45"/>
                </a:lnTo>
                <a:lnTo>
                  <a:pt x="0" y="54"/>
                </a:lnTo>
                <a:lnTo>
                  <a:pt x="0" y="66"/>
                </a:lnTo>
                <a:lnTo>
                  <a:pt x="3" y="76"/>
                </a:lnTo>
                <a:lnTo>
                  <a:pt x="8" y="86"/>
                </a:lnTo>
                <a:lnTo>
                  <a:pt x="16" y="94"/>
                </a:lnTo>
                <a:lnTo>
                  <a:pt x="23" y="100"/>
                </a:lnTo>
                <a:lnTo>
                  <a:pt x="32" y="105"/>
                </a:lnTo>
                <a:lnTo>
                  <a:pt x="42" y="108"/>
                </a:lnTo>
                <a:lnTo>
                  <a:pt x="54" y="110"/>
                </a:lnTo>
                <a:lnTo>
                  <a:pt x="65" y="108"/>
                </a:lnTo>
                <a:lnTo>
                  <a:pt x="75" y="105"/>
                </a:lnTo>
                <a:lnTo>
                  <a:pt x="85" y="100"/>
                </a:lnTo>
                <a:lnTo>
                  <a:pt x="93" y="94"/>
                </a:lnTo>
                <a:lnTo>
                  <a:pt x="100" y="86"/>
                </a:lnTo>
                <a:lnTo>
                  <a:pt x="105" y="76"/>
                </a:lnTo>
                <a:lnTo>
                  <a:pt x="108" y="66"/>
                </a:lnTo>
                <a:lnTo>
                  <a:pt x="110" y="54"/>
                </a:lnTo>
                <a:lnTo>
                  <a:pt x="105" y="54"/>
                </a:lnTo>
                <a:lnTo>
                  <a:pt x="105" y="45"/>
                </a:lnTo>
                <a:lnTo>
                  <a:pt x="101" y="35"/>
                </a:lnTo>
                <a:lnTo>
                  <a:pt x="96" y="27"/>
                </a:lnTo>
                <a:lnTo>
                  <a:pt x="90" y="18"/>
                </a:lnTo>
                <a:lnTo>
                  <a:pt x="83" y="12"/>
                </a:lnTo>
                <a:lnTo>
                  <a:pt x="73" y="9"/>
                </a:lnTo>
                <a:lnTo>
                  <a:pt x="64" y="5"/>
                </a:lnTo>
                <a:lnTo>
                  <a:pt x="54" y="4"/>
                </a:lnTo>
                <a:lnTo>
                  <a:pt x="44" y="5"/>
                </a:lnTo>
                <a:lnTo>
                  <a:pt x="34" y="9"/>
                </a:lnTo>
                <a:lnTo>
                  <a:pt x="26" y="12"/>
                </a:lnTo>
                <a:lnTo>
                  <a:pt x="18" y="18"/>
                </a:lnTo>
                <a:lnTo>
                  <a:pt x="11" y="27"/>
                </a:lnTo>
                <a:lnTo>
                  <a:pt x="6" y="35"/>
                </a:lnTo>
                <a:lnTo>
                  <a:pt x="5" y="45"/>
                </a:lnTo>
                <a:lnTo>
                  <a:pt x="3" y="54"/>
                </a:lnTo>
                <a:lnTo>
                  <a:pt x="5" y="66"/>
                </a:lnTo>
                <a:lnTo>
                  <a:pt x="6" y="74"/>
                </a:lnTo>
                <a:lnTo>
                  <a:pt x="11" y="84"/>
                </a:lnTo>
                <a:lnTo>
                  <a:pt x="18" y="90"/>
                </a:lnTo>
                <a:lnTo>
                  <a:pt x="26" y="97"/>
                </a:lnTo>
                <a:lnTo>
                  <a:pt x="34" y="102"/>
                </a:lnTo>
                <a:lnTo>
                  <a:pt x="44" y="105"/>
                </a:lnTo>
                <a:lnTo>
                  <a:pt x="54" y="105"/>
                </a:lnTo>
                <a:lnTo>
                  <a:pt x="64" y="105"/>
                </a:lnTo>
                <a:lnTo>
                  <a:pt x="73" y="102"/>
                </a:lnTo>
                <a:lnTo>
                  <a:pt x="83" y="97"/>
                </a:lnTo>
                <a:lnTo>
                  <a:pt x="90" y="90"/>
                </a:lnTo>
                <a:lnTo>
                  <a:pt x="96" y="84"/>
                </a:lnTo>
                <a:lnTo>
                  <a:pt x="101" y="74"/>
                </a:lnTo>
                <a:lnTo>
                  <a:pt x="105" y="66"/>
                </a:lnTo>
                <a:lnTo>
                  <a:pt x="105" y="54"/>
                </a:lnTo>
                <a:lnTo>
                  <a:pt x="110" y="54"/>
                </a:lnTo>
                <a:close/>
              </a:path>
            </a:pathLst>
          </a:custGeom>
          <a:solidFill>
            <a:srgbClr val="00F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75" name="Freeform 31"/>
          <p:cNvSpPr>
            <a:spLocks/>
          </p:cNvSpPr>
          <p:nvPr/>
        </p:nvSpPr>
        <p:spPr bwMode="auto">
          <a:xfrm>
            <a:off x="5037138" y="3548063"/>
            <a:ext cx="150812" cy="138112"/>
          </a:xfrm>
          <a:custGeom>
            <a:avLst/>
            <a:gdLst>
              <a:gd name="T0" fmla="*/ 2147483647 w 102"/>
              <a:gd name="T1" fmla="*/ 2147483647 h 101"/>
              <a:gd name="T2" fmla="*/ 2147483647 w 102"/>
              <a:gd name="T3" fmla="*/ 2147483647 h 101"/>
              <a:gd name="T4" fmla="*/ 2147483647 w 102"/>
              <a:gd name="T5" fmla="*/ 2147483647 h 101"/>
              <a:gd name="T6" fmla="*/ 2147483647 w 102"/>
              <a:gd name="T7" fmla="*/ 2147483647 h 101"/>
              <a:gd name="T8" fmla="*/ 2147483647 w 102"/>
              <a:gd name="T9" fmla="*/ 2147483647 h 101"/>
              <a:gd name="T10" fmla="*/ 2147483647 w 102"/>
              <a:gd name="T11" fmla="*/ 2147483647 h 101"/>
              <a:gd name="T12" fmla="*/ 2147483647 w 102"/>
              <a:gd name="T13" fmla="*/ 2147483647 h 101"/>
              <a:gd name="T14" fmla="*/ 2147483647 w 102"/>
              <a:gd name="T15" fmla="*/ 2147483647 h 101"/>
              <a:gd name="T16" fmla="*/ 2147483647 w 102"/>
              <a:gd name="T17" fmla="*/ 2147483647 h 101"/>
              <a:gd name="T18" fmla="*/ 2147483647 w 102"/>
              <a:gd name="T19" fmla="*/ 2147483647 h 101"/>
              <a:gd name="T20" fmla="*/ 2147483647 w 102"/>
              <a:gd name="T21" fmla="*/ 2147483647 h 101"/>
              <a:gd name="T22" fmla="*/ 2147483647 w 102"/>
              <a:gd name="T23" fmla="*/ 2147483647 h 101"/>
              <a:gd name="T24" fmla="*/ 2147483647 w 102"/>
              <a:gd name="T25" fmla="*/ 2147483647 h 101"/>
              <a:gd name="T26" fmla="*/ 2147483647 w 102"/>
              <a:gd name="T27" fmla="*/ 2147483647 h 101"/>
              <a:gd name="T28" fmla="*/ 2147483647 w 102"/>
              <a:gd name="T29" fmla="*/ 2147483647 h 101"/>
              <a:gd name="T30" fmla="*/ 2147483647 w 102"/>
              <a:gd name="T31" fmla="*/ 2147483647 h 101"/>
              <a:gd name="T32" fmla="*/ 2147483647 w 102"/>
              <a:gd name="T33" fmla="*/ 2147483647 h 101"/>
              <a:gd name="T34" fmla="*/ 2147483647 w 102"/>
              <a:gd name="T35" fmla="*/ 2147483647 h 101"/>
              <a:gd name="T36" fmla="*/ 2147483647 w 102"/>
              <a:gd name="T37" fmla="*/ 2147483647 h 101"/>
              <a:gd name="T38" fmla="*/ 2147483647 w 102"/>
              <a:gd name="T39" fmla="*/ 2147483647 h 101"/>
              <a:gd name="T40" fmla="*/ 2147483647 w 102"/>
              <a:gd name="T41" fmla="*/ 2147483647 h 101"/>
              <a:gd name="T42" fmla="*/ 2147483647 w 102"/>
              <a:gd name="T43" fmla="*/ 2147483647 h 101"/>
              <a:gd name="T44" fmla="*/ 2147483647 w 102"/>
              <a:gd name="T45" fmla="*/ 2147483647 h 101"/>
              <a:gd name="T46" fmla="*/ 2147483647 w 102"/>
              <a:gd name="T47" fmla="*/ 2147483647 h 101"/>
              <a:gd name="T48" fmla="*/ 2147483647 w 102"/>
              <a:gd name="T49" fmla="*/ 2147483647 h 101"/>
              <a:gd name="T50" fmla="*/ 2147483647 w 102"/>
              <a:gd name="T51" fmla="*/ 2147483647 h 101"/>
              <a:gd name="T52" fmla="*/ 2147483647 w 102"/>
              <a:gd name="T53" fmla="*/ 2147483647 h 101"/>
              <a:gd name="T54" fmla="*/ 2147483647 w 102"/>
              <a:gd name="T55" fmla="*/ 2147483647 h 101"/>
              <a:gd name="T56" fmla="*/ 2147483647 w 102"/>
              <a:gd name="T57" fmla="*/ 2147483647 h 101"/>
              <a:gd name="T58" fmla="*/ 2147483647 w 102"/>
              <a:gd name="T59" fmla="*/ 2147483647 h 101"/>
              <a:gd name="T60" fmla="*/ 2147483647 w 102"/>
              <a:gd name="T61" fmla="*/ 2147483647 h 101"/>
              <a:gd name="T62" fmla="*/ 2147483647 w 102"/>
              <a:gd name="T63" fmla="*/ 2147483647 h 101"/>
              <a:gd name="T64" fmla="*/ 2147483647 w 102"/>
              <a:gd name="T65" fmla="*/ 2147483647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101"/>
              <a:gd name="T101" fmla="*/ 102 w 102"/>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101">
                <a:moveTo>
                  <a:pt x="102" y="50"/>
                </a:moveTo>
                <a:lnTo>
                  <a:pt x="102" y="41"/>
                </a:lnTo>
                <a:lnTo>
                  <a:pt x="98" y="31"/>
                </a:lnTo>
                <a:lnTo>
                  <a:pt x="93" y="23"/>
                </a:lnTo>
                <a:lnTo>
                  <a:pt x="87" y="14"/>
                </a:lnTo>
                <a:lnTo>
                  <a:pt x="80" y="8"/>
                </a:lnTo>
                <a:lnTo>
                  <a:pt x="70" y="5"/>
                </a:lnTo>
                <a:lnTo>
                  <a:pt x="61" y="1"/>
                </a:lnTo>
                <a:lnTo>
                  <a:pt x="51" y="0"/>
                </a:lnTo>
                <a:lnTo>
                  <a:pt x="41" y="1"/>
                </a:lnTo>
                <a:lnTo>
                  <a:pt x="31" y="5"/>
                </a:lnTo>
                <a:lnTo>
                  <a:pt x="23" y="8"/>
                </a:lnTo>
                <a:lnTo>
                  <a:pt x="15" y="14"/>
                </a:lnTo>
                <a:lnTo>
                  <a:pt x="8" y="23"/>
                </a:lnTo>
                <a:lnTo>
                  <a:pt x="3" y="31"/>
                </a:lnTo>
                <a:lnTo>
                  <a:pt x="2" y="41"/>
                </a:lnTo>
                <a:lnTo>
                  <a:pt x="0" y="50"/>
                </a:lnTo>
                <a:lnTo>
                  <a:pt x="2" y="62"/>
                </a:lnTo>
                <a:lnTo>
                  <a:pt x="3" y="70"/>
                </a:lnTo>
                <a:lnTo>
                  <a:pt x="8" y="80"/>
                </a:lnTo>
                <a:lnTo>
                  <a:pt x="15" y="86"/>
                </a:lnTo>
                <a:lnTo>
                  <a:pt x="23" y="93"/>
                </a:lnTo>
                <a:lnTo>
                  <a:pt x="31" y="98"/>
                </a:lnTo>
                <a:lnTo>
                  <a:pt x="41" y="101"/>
                </a:lnTo>
                <a:lnTo>
                  <a:pt x="51" y="101"/>
                </a:lnTo>
                <a:lnTo>
                  <a:pt x="61" y="101"/>
                </a:lnTo>
                <a:lnTo>
                  <a:pt x="70" y="98"/>
                </a:lnTo>
                <a:lnTo>
                  <a:pt x="80" y="93"/>
                </a:lnTo>
                <a:lnTo>
                  <a:pt x="87" y="86"/>
                </a:lnTo>
                <a:lnTo>
                  <a:pt x="93" y="80"/>
                </a:lnTo>
                <a:lnTo>
                  <a:pt x="98" y="70"/>
                </a:lnTo>
                <a:lnTo>
                  <a:pt x="102" y="62"/>
                </a:lnTo>
                <a:lnTo>
                  <a:pt x="102" y="50"/>
                </a:lnTo>
                <a:lnTo>
                  <a:pt x="98" y="50"/>
                </a:lnTo>
                <a:lnTo>
                  <a:pt x="98" y="41"/>
                </a:lnTo>
                <a:lnTo>
                  <a:pt x="95" y="32"/>
                </a:lnTo>
                <a:lnTo>
                  <a:pt x="90" y="24"/>
                </a:lnTo>
                <a:lnTo>
                  <a:pt x="85" y="18"/>
                </a:lnTo>
                <a:lnTo>
                  <a:pt x="77" y="11"/>
                </a:lnTo>
                <a:lnTo>
                  <a:pt x="69" y="8"/>
                </a:lnTo>
                <a:lnTo>
                  <a:pt x="61" y="5"/>
                </a:lnTo>
                <a:lnTo>
                  <a:pt x="51" y="3"/>
                </a:lnTo>
                <a:lnTo>
                  <a:pt x="41" y="5"/>
                </a:lnTo>
                <a:lnTo>
                  <a:pt x="33" y="8"/>
                </a:lnTo>
                <a:lnTo>
                  <a:pt x="25" y="11"/>
                </a:lnTo>
                <a:lnTo>
                  <a:pt x="18" y="18"/>
                </a:lnTo>
                <a:lnTo>
                  <a:pt x="11" y="24"/>
                </a:lnTo>
                <a:lnTo>
                  <a:pt x="8" y="32"/>
                </a:lnTo>
                <a:lnTo>
                  <a:pt x="5" y="41"/>
                </a:lnTo>
                <a:lnTo>
                  <a:pt x="3" y="50"/>
                </a:lnTo>
                <a:lnTo>
                  <a:pt x="5" y="60"/>
                </a:lnTo>
                <a:lnTo>
                  <a:pt x="8" y="70"/>
                </a:lnTo>
                <a:lnTo>
                  <a:pt x="11" y="77"/>
                </a:lnTo>
                <a:lnTo>
                  <a:pt x="18" y="85"/>
                </a:lnTo>
                <a:lnTo>
                  <a:pt x="25" y="90"/>
                </a:lnTo>
                <a:lnTo>
                  <a:pt x="33" y="95"/>
                </a:lnTo>
                <a:lnTo>
                  <a:pt x="41" y="98"/>
                </a:lnTo>
                <a:lnTo>
                  <a:pt x="51" y="98"/>
                </a:lnTo>
                <a:lnTo>
                  <a:pt x="61" y="98"/>
                </a:lnTo>
                <a:lnTo>
                  <a:pt x="69" y="95"/>
                </a:lnTo>
                <a:lnTo>
                  <a:pt x="77" y="90"/>
                </a:lnTo>
                <a:lnTo>
                  <a:pt x="85" y="85"/>
                </a:lnTo>
                <a:lnTo>
                  <a:pt x="90" y="77"/>
                </a:lnTo>
                <a:lnTo>
                  <a:pt x="95" y="70"/>
                </a:lnTo>
                <a:lnTo>
                  <a:pt x="98" y="60"/>
                </a:lnTo>
                <a:lnTo>
                  <a:pt x="98" y="50"/>
                </a:lnTo>
                <a:lnTo>
                  <a:pt x="102" y="50"/>
                </a:lnTo>
                <a:close/>
              </a:path>
            </a:pathLst>
          </a:custGeom>
          <a:solidFill>
            <a:srgbClr val="00FF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76" name="Freeform 32"/>
          <p:cNvSpPr>
            <a:spLocks/>
          </p:cNvSpPr>
          <p:nvPr/>
        </p:nvSpPr>
        <p:spPr bwMode="auto">
          <a:xfrm>
            <a:off x="5041900" y="3552825"/>
            <a:ext cx="139700" cy="130175"/>
          </a:xfrm>
          <a:custGeom>
            <a:avLst/>
            <a:gdLst>
              <a:gd name="T0" fmla="*/ 2147483647 w 95"/>
              <a:gd name="T1" fmla="*/ 2147483647 h 95"/>
              <a:gd name="T2" fmla="*/ 2147483647 w 95"/>
              <a:gd name="T3" fmla="*/ 2147483647 h 95"/>
              <a:gd name="T4" fmla="*/ 2147483647 w 95"/>
              <a:gd name="T5" fmla="*/ 2147483647 h 95"/>
              <a:gd name="T6" fmla="*/ 2147483647 w 95"/>
              <a:gd name="T7" fmla="*/ 2147483647 h 95"/>
              <a:gd name="T8" fmla="*/ 2147483647 w 95"/>
              <a:gd name="T9" fmla="*/ 2147483647 h 95"/>
              <a:gd name="T10" fmla="*/ 2147483647 w 95"/>
              <a:gd name="T11" fmla="*/ 2147483647 h 95"/>
              <a:gd name="T12" fmla="*/ 2147483647 w 95"/>
              <a:gd name="T13" fmla="*/ 2147483647 h 95"/>
              <a:gd name="T14" fmla="*/ 2147483647 w 95"/>
              <a:gd name="T15" fmla="*/ 2147483647 h 95"/>
              <a:gd name="T16" fmla="*/ 2147483647 w 95"/>
              <a:gd name="T17" fmla="*/ 2147483647 h 95"/>
              <a:gd name="T18" fmla="*/ 2147483647 w 95"/>
              <a:gd name="T19" fmla="*/ 2147483647 h 95"/>
              <a:gd name="T20" fmla="*/ 2147483647 w 95"/>
              <a:gd name="T21" fmla="*/ 2147483647 h 95"/>
              <a:gd name="T22" fmla="*/ 2147483647 w 95"/>
              <a:gd name="T23" fmla="*/ 2147483647 h 95"/>
              <a:gd name="T24" fmla="*/ 2147483647 w 95"/>
              <a:gd name="T25" fmla="*/ 2147483647 h 95"/>
              <a:gd name="T26" fmla="*/ 2147483647 w 95"/>
              <a:gd name="T27" fmla="*/ 2147483647 h 95"/>
              <a:gd name="T28" fmla="*/ 2147483647 w 95"/>
              <a:gd name="T29" fmla="*/ 2147483647 h 95"/>
              <a:gd name="T30" fmla="*/ 2147483647 w 95"/>
              <a:gd name="T31" fmla="*/ 2147483647 h 95"/>
              <a:gd name="T32" fmla="*/ 2147483647 w 95"/>
              <a:gd name="T33" fmla="*/ 2147483647 h 95"/>
              <a:gd name="T34" fmla="*/ 2147483647 w 95"/>
              <a:gd name="T35" fmla="*/ 2147483647 h 95"/>
              <a:gd name="T36" fmla="*/ 2147483647 w 95"/>
              <a:gd name="T37" fmla="*/ 2147483647 h 95"/>
              <a:gd name="T38" fmla="*/ 2147483647 w 95"/>
              <a:gd name="T39" fmla="*/ 2147483647 h 95"/>
              <a:gd name="T40" fmla="*/ 2147483647 w 95"/>
              <a:gd name="T41" fmla="*/ 2147483647 h 95"/>
              <a:gd name="T42" fmla="*/ 2147483647 w 95"/>
              <a:gd name="T43" fmla="*/ 2147483647 h 95"/>
              <a:gd name="T44" fmla="*/ 2147483647 w 95"/>
              <a:gd name="T45" fmla="*/ 2147483647 h 95"/>
              <a:gd name="T46" fmla="*/ 2147483647 w 95"/>
              <a:gd name="T47" fmla="*/ 2147483647 h 95"/>
              <a:gd name="T48" fmla="*/ 2147483647 w 95"/>
              <a:gd name="T49" fmla="*/ 2147483647 h 95"/>
              <a:gd name="T50" fmla="*/ 2147483647 w 95"/>
              <a:gd name="T51" fmla="*/ 2147483647 h 95"/>
              <a:gd name="T52" fmla="*/ 2147483647 w 95"/>
              <a:gd name="T53" fmla="*/ 2147483647 h 95"/>
              <a:gd name="T54" fmla="*/ 2147483647 w 95"/>
              <a:gd name="T55" fmla="*/ 2147483647 h 95"/>
              <a:gd name="T56" fmla="*/ 2147483647 w 95"/>
              <a:gd name="T57" fmla="*/ 2147483647 h 95"/>
              <a:gd name="T58" fmla="*/ 2147483647 w 95"/>
              <a:gd name="T59" fmla="*/ 2147483647 h 95"/>
              <a:gd name="T60" fmla="*/ 2147483647 w 95"/>
              <a:gd name="T61" fmla="*/ 2147483647 h 95"/>
              <a:gd name="T62" fmla="*/ 2147483647 w 95"/>
              <a:gd name="T63" fmla="*/ 2147483647 h 95"/>
              <a:gd name="T64" fmla="*/ 2147483647 w 95"/>
              <a:gd name="T65" fmla="*/ 2147483647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95"/>
              <a:gd name="T101" fmla="*/ 95 w 95"/>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95">
                <a:moveTo>
                  <a:pt x="95" y="47"/>
                </a:moveTo>
                <a:lnTo>
                  <a:pt x="95" y="38"/>
                </a:lnTo>
                <a:lnTo>
                  <a:pt x="92" y="29"/>
                </a:lnTo>
                <a:lnTo>
                  <a:pt x="87" y="21"/>
                </a:lnTo>
                <a:lnTo>
                  <a:pt x="82" y="15"/>
                </a:lnTo>
                <a:lnTo>
                  <a:pt x="74" y="8"/>
                </a:lnTo>
                <a:lnTo>
                  <a:pt x="66" y="5"/>
                </a:lnTo>
                <a:lnTo>
                  <a:pt x="58" y="2"/>
                </a:lnTo>
                <a:lnTo>
                  <a:pt x="48" y="0"/>
                </a:lnTo>
                <a:lnTo>
                  <a:pt x="38" y="2"/>
                </a:lnTo>
                <a:lnTo>
                  <a:pt x="30" y="5"/>
                </a:lnTo>
                <a:lnTo>
                  <a:pt x="22" y="8"/>
                </a:lnTo>
                <a:lnTo>
                  <a:pt x="15" y="15"/>
                </a:lnTo>
                <a:lnTo>
                  <a:pt x="8" y="21"/>
                </a:lnTo>
                <a:lnTo>
                  <a:pt x="5" y="29"/>
                </a:lnTo>
                <a:lnTo>
                  <a:pt x="2" y="38"/>
                </a:lnTo>
                <a:lnTo>
                  <a:pt x="0" y="47"/>
                </a:lnTo>
                <a:lnTo>
                  <a:pt x="2" y="57"/>
                </a:lnTo>
                <a:lnTo>
                  <a:pt x="5" y="67"/>
                </a:lnTo>
                <a:lnTo>
                  <a:pt x="8" y="74"/>
                </a:lnTo>
                <a:lnTo>
                  <a:pt x="15" y="82"/>
                </a:lnTo>
                <a:lnTo>
                  <a:pt x="22" y="87"/>
                </a:lnTo>
                <a:lnTo>
                  <a:pt x="30" y="92"/>
                </a:lnTo>
                <a:lnTo>
                  <a:pt x="38" y="95"/>
                </a:lnTo>
                <a:lnTo>
                  <a:pt x="48" y="95"/>
                </a:lnTo>
                <a:lnTo>
                  <a:pt x="58" y="95"/>
                </a:lnTo>
                <a:lnTo>
                  <a:pt x="66" y="92"/>
                </a:lnTo>
                <a:lnTo>
                  <a:pt x="74" y="87"/>
                </a:lnTo>
                <a:lnTo>
                  <a:pt x="82" y="82"/>
                </a:lnTo>
                <a:lnTo>
                  <a:pt x="87" y="74"/>
                </a:lnTo>
                <a:lnTo>
                  <a:pt x="92" y="67"/>
                </a:lnTo>
                <a:lnTo>
                  <a:pt x="95" y="57"/>
                </a:lnTo>
                <a:lnTo>
                  <a:pt x="95" y="47"/>
                </a:lnTo>
                <a:lnTo>
                  <a:pt x="92" y="47"/>
                </a:lnTo>
                <a:lnTo>
                  <a:pt x="90" y="39"/>
                </a:lnTo>
                <a:lnTo>
                  <a:pt x="89" y="31"/>
                </a:lnTo>
                <a:lnTo>
                  <a:pt x="84" y="23"/>
                </a:lnTo>
                <a:lnTo>
                  <a:pt x="79" y="16"/>
                </a:lnTo>
                <a:lnTo>
                  <a:pt x="72" y="11"/>
                </a:lnTo>
                <a:lnTo>
                  <a:pt x="66" y="8"/>
                </a:lnTo>
                <a:lnTo>
                  <a:pt x="58" y="5"/>
                </a:lnTo>
                <a:lnTo>
                  <a:pt x="48" y="5"/>
                </a:lnTo>
                <a:lnTo>
                  <a:pt x="40" y="5"/>
                </a:lnTo>
                <a:lnTo>
                  <a:pt x="31" y="8"/>
                </a:lnTo>
                <a:lnTo>
                  <a:pt x="23" y="11"/>
                </a:lnTo>
                <a:lnTo>
                  <a:pt x="17" y="16"/>
                </a:lnTo>
                <a:lnTo>
                  <a:pt x="12" y="23"/>
                </a:lnTo>
                <a:lnTo>
                  <a:pt x="8" y="31"/>
                </a:lnTo>
                <a:lnTo>
                  <a:pt x="5" y="39"/>
                </a:lnTo>
                <a:lnTo>
                  <a:pt x="4" y="47"/>
                </a:lnTo>
                <a:lnTo>
                  <a:pt x="5" y="57"/>
                </a:lnTo>
                <a:lnTo>
                  <a:pt x="8" y="65"/>
                </a:lnTo>
                <a:lnTo>
                  <a:pt x="12" y="72"/>
                </a:lnTo>
                <a:lnTo>
                  <a:pt x="17" y="79"/>
                </a:lnTo>
                <a:lnTo>
                  <a:pt x="23" y="83"/>
                </a:lnTo>
                <a:lnTo>
                  <a:pt x="31" y="88"/>
                </a:lnTo>
                <a:lnTo>
                  <a:pt x="40" y="90"/>
                </a:lnTo>
                <a:lnTo>
                  <a:pt x="48" y="92"/>
                </a:lnTo>
                <a:lnTo>
                  <a:pt x="58" y="90"/>
                </a:lnTo>
                <a:lnTo>
                  <a:pt x="66" y="88"/>
                </a:lnTo>
                <a:lnTo>
                  <a:pt x="72" y="83"/>
                </a:lnTo>
                <a:lnTo>
                  <a:pt x="79" y="79"/>
                </a:lnTo>
                <a:lnTo>
                  <a:pt x="84" y="72"/>
                </a:lnTo>
                <a:lnTo>
                  <a:pt x="89" y="65"/>
                </a:lnTo>
                <a:lnTo>
                  <a:pt x="90" y="57"/>
                </a:lnTo>
                <a:lnTo>
                  <a:pt x="92" y="47"/>
                </a:lnTo>
                <a:lnTo>
                  <a:pt x="95" y="47"/>
                </a:lnTo>
                <a:close/>
              </a:path>
            </a:pathLst>
          </a:custGeom>
          <a:solidFill>
            <a:srgbClr val="00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77" name="Freeform 33"/>
          <p:cNvSpPr>
            <a:spLocks/>
          </p:cNvSpPr>
          <p:nvPr/>
        </p:nvSpPr>
        <p:spPr bwMode="auto">
          <a:xfrm>
            <a:off x="5046663" y="3559175"/>
            <a:ext cx="130175" cy="119063"/>
          </a:xfrm>
          <a:custGeom>
            <a:avLst/>
            <a:gdLst>
              <a:gd name="T0" fmla="*/ 2147483647 w 88"/>
              <a:gd name="T1" fmla="*/ 2147483647 h 87"/>
              <a:gd name="T2" fmla="*/ 2147483647 w 88"/>
              <a:gd name="T3" fmla="*/ 2147483647 h 87"/>
              <a:gd name="T4" fmla="*/ 2147483647 w 88"/>
              <a:gd name="T5" fmla="*/ 2147483647 h 87"/>
              <a:gd name="T6" fmla="*/ 2147483647 w 88"/>
              <a:gd name="T7" fmla="*/ 0 h 87"/>
              <a:gd name="T8" fmla="*/ 2147483647 w 88"/>
              <a:gd name="T9" fmla="*/ 0 h 87"/>
              <a:gd name="T10" fmla="*/ 2147483647 w 88"/>
              <a:gd name="T11" fmla="*/ 2147483647 h 87"/>
              <a:gd name="T12" fmla="*/ 2147483647 w 88"/>
              <a:gd name="T13" fmla="*/ 2147483647 h 87"/>
              <a:gd name="T14" fmla="*/ 2147483647 w 88"/>
              <a:gd name="T15" fmla="*/ 2147483647 h 87"/>
              <a:gd name="T16" fmla="*/ 2147483647 w 88"/>
              <a:gd name="T17" fmla="*/ 2147483647 h 87"/>
              <a:gd name="T18" fmla="*/ 2147483647 w 88"/>
              <a:gd name="T19" fmla="*/ 2147483647 h 87"/>
              <a:gd name="T20" fmla="*/ 2147483647 w 88"/>
              <a:gd name="T21" fmla="*/ 2147483647 h 87"/>
              <a:gd name="T22" fmla="*/ 2147483647 w 88"/>
              <a:gd name="T23" fmla="*/ 2147483647 h 87"/>
              <a:gd name="T24" fmla="*/ 2147483647 w 88"/>
              <a:gd name="T25" fmla="*/ 2147483647 h 87"/>
              <a:gd name="T26" fmla="*/ 2147483647 w 88"/>
              <a:gd name="T27" fmla="*/ 2147483647 h 87"/>
              <a:gd name="T28" fmla="*/ 2147483647 w 88"/>
              <a:gd name="T29" fmla="*/ 2147483647 h 87"/>
              <a:gd name="T30" fmla="*/ 2147483647 w 88"/>
              <a:gd name="T31" fmla="*/ 2147483647 h 87"/>
              <a:gd name="T32" fmla="*/ 2147483647 w 88"/>
              <a:gd name="T33" fmla="*/ 2147483647 h 87"/>
              <a:gd name="T34" fmla="*/ 2147483647 w 88"/>
              <a:gd name="T35" fmla="*/ 2147483647 h 87"/>
              <a:gd name="T36" fmla="*/ 2147483647 w 88"/>
              <a:gd name="T37" fmla="*/ 2147483647 h 87"/>
              <a:gd name="T38" fmla="*/ 2147483647 w 88"/>
              <a:gd name="T39" fmla="*/ 2147483647 h 87"/>
              <a:gd name="T40" fmla="*/ 2147483647 w 88"/>
              <a:gd name="T41" fmla="*/ 2147483647 h 87"/>
              <a:gd name="T42" fmla="*/ 2147483647 w 88"/>
              <a:gd name="T43" fmla="*/ 2147483647 h 87"/>
              <a:gd name="T44" fmla="*/ 2147483647 w 88"/>
              <a:gd name="T45" fmla="*/ 2147483647 h 87"/>
              <a:gd name="T46" fmla="*/ 2147483647 w 88"/>
              <a:gd name="T47" fmla="*/ 2147483647 h 87"/>
              <a:gd name="T48" fmla="*/ 2147483647 w 88"/>
              <a:gd name="T49" fmla="*/ 2147483647 h 87"/>
              <a:gd name="T50" fmla="*/ 2147483647 w 88"/>
              <a:gd name="T51" fmla="*/ 2147483647 h 87"/>
              <a:gd name="T52" fmla="*/ 2147483647 w 88"/>
              <a:gd name="T53" fmla="*/ 2147483647 h 87"/>
              <a:gd name="T54" fmla="*/ 2147483647 w 88"/>
              <a:gd name="T55" fmla="*/ 2147483647 h 87"/>
              <a:gd name="T56" fmla="*/ 2147483647 w 88"/>
              <a:gd name="T57" fmla="*/ 2147483647 h 87"/>
              <a:gd name="T58" fmla="*/ 2147483647 w 88"/>
              <a:gd name="T59" fmla="*/ 2147483647 h 87"/>
              <a:gd name="T60" fmla="*/ 2147483647 w 88"/>
              <a:gd name="T61" fmla="*/ 2147483647 h 87"/>
              <a:gd name="T62" fmla="*/ 2147483647 w 88"/>
              <a:gd name="T63" fmla="*/ 2147483647 h 87"/>
              <a:gd name="T64" fmla="*/ 2147483647 w 88"/>
              <a:gd name="T65" fmla="*/ 214748364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87"/>
              <a:gd name="T101" fmla="*/ 88 w 88"/>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87">
                <a:moveTo>
                  <a:pt x="88" y="42"/>
                </a:moveTo>
                <a:lnTo>
                  <a:pt x="86" y="34"/>
                </a:lnTo>
                <a:lnTo>
                  <a:pt x="85" y="26"/>
                </a:lnTo>
                <a:lnTo>
                  <a:pt x="80" y="18"/>
                </a:lnTo>
                <a:lnTo>
                  <a:pt x="75" y="11"/>
                </a:lnTo>
                <a:lnTo>
                  <a:pt x="68" y="6"/>
                </a:lnTo>
                <a:lnTo>
                  <a:pt x="62" y="3"/>
                </a:lnTo>
                <a:lnTo>
                  <a:pt x="54" y="0"/>
                </a:lnTo>
                <a:lnTo>
                  <a:pt x="44" y="0"/>
                </a:lnTo>
                <a:lnTo>
                  <a:pt x="36" y="0"/>
                </a:lnTo>
                <a:lnTo>
                  <a:pt x="27" y="3"/>
                </a:lnTo>
                <a:lnTo>
                  <a:pt x="19" y="6"/>
                </a:lnTo>
                <a:lnTo>
                  <a:pt x="13" y="11"/>
                </a:lnTo>
                <a:lnTo>
                  <a:pt x="8" y="18"/>
                </a:lnTo>
                <a:lnTo>
                  <a:pt x="4" y="26"/>
                </a:lnTo>
                <a:lnTo>
                  <a:pt x="1" y="34"/>
                </a:lnTo>
                <a:lnTo>
                  <a:pt x="0" y="42"/>
                </a:lnTo>
                <a:lnTo>
                  <a:pt x="1" y="52"/>
                </a:lnTo>
                <a:lnTo>
                  <a:pt x="4" y="60"/>
                </a:lnTo>
                <a:lnTo>
                  <a:pt x="8" y="67"/>
                </a:lnTo>
                <a:lnTo>
                  <a:pt x="13" y="74"/>
                </a:lnTo>
                <a:lnTo>
                  <a:pt x="19" y="78"/>
                </a:lnTo>
                <a:lnTo>
                  <a:pt x="27" y="83"/>
                </a:lnTo>
                <a:lnTo>
                  <a:pt x="36" y="85"/>
                </a:lnTo>
                <a:lnTo>
                  <a:pt x="44" y="87"/>
                </a:lnTo>
                <a:lnTo>
                  <a:pt x="54" y="85"/>
                </a:lnTo>
                <a:lnTo>
                  <a:pt x="62" y="83"/>
                </a:lnTo>
                <a:lnTo>
                  <a:pt x="68" y="78"/>
                </a:lnTo>
                <a:lnTo>
                  <a:pt x="75" y="74"/>
                </a:lnTo>
                <a:lnTo>
                  <a:pt x="80" y="67"/>
                </a:lnTo>
                <a:lnTo>
                  <a:pt x="85" y="60"/>
                </a:lnTo>
                <a:lnTo>
                  <a:pt x="86" y="52"/>
                </a:lnTo>
                <a:lnTo>
                  <a:pt x="88" y="42"/>
                </a:lnTo>
                <a:lnTo>
                  <a:pt x="85" y="42"/>
                </a:lnTo>
                <a:lnTo>
                  <a:pt x="83" y="34"/>
                </a:lnTo>
                <a:lnTo>
                  <a:pt x="82" y="28"/>
                </a:lnTo>
                <a:lnTo>
                  <a:pt x="77" y="21"/>
                </a:lnTo>
                <a:lnTo>
                  <a:pt x="72" y="15"/>
                </a:lnTo>
                <a:lnTo>
                  <a:pt x="67" y="10"/>
                </a:lnTo>
                <a:lnTo>
                  <a:pt x="60" y="6"/>
                </a:lnTo>
                <a:lnTo>
                  <a:pt x="52" y="3"/>
                </a:lnTo>
                <a:lnTo>
                  <a:pt x="44" y="3"/>
                </a:lnTo>
                <a:lnTo>
                  <a:pt x="36" y="3"/>
                </a:lnTo>
                <a:lnTo>
                  <a:pt x="29" y="6"/>
                </a:lnTo>
                <a:lnTo>
                  <a:pt x="21" y="10"/>
                </a:lnTo>
                <a:lnTo>
                  <a:pt x="16" y="15"/>
                </a:lnTo>
                <a:lnTo>
                  <a:pt x="11" y="21"/>
                </a:lnTo>
                <a:lnTo>
                  <a:pt x="8" y="28"/>
                </a:lnTo>
                <a:lnTo>
                  <a:pt x="4" y="34"/>
                </a:lnTo>
                <a:lnTo>
                  <a:pt x="4" y="42"/>
                </a:lnTo>
                <a:lnTo>
                  <a:pt x="4" y="51"/>
                </a:lnTo>
                <a:lnTo>
                  <a:pt x="8" y="59"/>
                </a:lnTo>
                <a:lnTo>
                  <a:pt x="11" y="65"/>
                </a:lnTo>
                <a:lnTo>
                  <a:pt x="16" y="72"/>
                </a:lnTo>
                <a:lnTo>
                  <a:pt x="21" y="77"/>
                </a:lnTo>
                <a:lnTo>
                  <a:pt x="29" y="80"/>
                </a:lnTo>
                <a:lnTo>
                  <a:pt x="36" y="82"/>
                </a:lnTo>
                <a:lnTo>
                  <a:pt x="44" y="83"/>
                </a:lnTo>
                <a:lnTo>
                  <a:pt x="52" y="82"/>
                </a:lnTo>
                <a:lnTo>
                  <a:pt x="60" y="80"/>
                </a:lnTo>
                <a:lnTo>
                  <a:pt x="67" y="77"/>
                </a:lnTo>
                <a:lnTo>
                  <a:pt x="72" y="72"/>
                </a:lnTo>
                <a:lnTo>
                  <a:pt x="77" y="65"/>
                </a:lnTo>
                <a:lnTo>
                  <a:pt x="82" y="59"/>
                </a:lnTo>
                <a:lnTo>
                  <a:pt x="83" y="51"/>
                </a:lnTo>
                <a:lnTo>
                  <a:pt x="85" y="42"/>
                </a:lnTo>
                <a:lnTo>
                  <a:pt x="88" y="42"/>
                </a:lnTo>
                <a:close/>
              </a:path>
            </a:pathLst>
          </a:custGeom>
          <a:solidFill>
            <a:srgbClr val="00F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78" name="Freeform 34"/>
          <p:cNvSpPr>
            <a:spLocks/>
          </p:cNvSpPr>
          <p:nvPr/>
        </p:nvSpPr>
        <p:spPr bwMode="auto">
          <a:xfrm>
            <a:off x="5053013" y="3563938"/>
            <a:ext cx="119062" cy="109537"/>
          </a:xfrm>
          <a:custGeom>
            <a:avLst/>
            <a:gdLst>
              <a:gd name="T0" fmla="*/ 2147483647 w 81"/>
              <a:gd name="T1" fmla="*/ 2147483647 h 80"/>
              <a:gd name="T2" fmla="*/ 2147483647 w 81"/>
              <a:gd name="T3" fmla="*/ 2147483647 h 80"/>
              <a:gd name="T4" fmla="*/ 2147483647 w 81"/>
              <a:gd name="T5" fmla="*/ 2147483647 h 80"/>
              <a:gd name="T6" fmla="*/ 2147483647 w 81"/>
              <a:gd name="T7" fmla="*/ 0 h 80"/>
              <a:gd name="T8" fmla="*/ 2147483647 w 81"/>
              <a:gd name="T9" fmla="*/ 0 h 80"/>
              <a:gd name="T10" fmla="*/ 2147483647 w 81"/>
              <a:gd name="T11" fmla="*/ 2147483647 h 80"/>
              <a:gd name="T12" fmla="*/ 2147483647 w 81"/>
              <a:gd name="T13" fmla="*/ 2147483647 h 80"/>
              <a:gd name="T14" fmla="*/ 0 w 81"/>
              <a:gd name="T15" fmla="*/ 2147483647 h 80"/>
              <a:gd name="T16" fmla="*/ 0 w 81"/>
              <a:gd name="T17" fmla="*/ 2147483647 h 80"/>
              <a:gd name="T18" fmla="*/ 2147483647 w 81"/>
              <a:gd name="T19" fmla="*/ 2147483647 h 80"/>
              <a:gd name="T20" fmla="*/ 2147483647 w 81"/>
              <a:gd name="T21" fmla="*/ 2147483647 h 80"/>
              <a:gd name="T22" fmla="*/ 2147483647 w 81"/>
              <a:gd name="T23" fmla="*/ 2147483647 h 80"/>
              <a:gd name="T24" fmla="*/ 2147483647 w 81"/>
              <a:gd name="T25" fmla="*/ 2147483647 h 80"/>
              <a:gd name="T26" fmla="*/ 2147483647 w 81"/>
              <a:gd name="T27" fmla="*/ 2147483647 h 80"/>
              <a:gd name="T28" fmla="*/ 2147483647 w 81"/>
              <a:gd name="T29" fmla="*/ 2147483647 h 80"/>
              <a:gd name="T30" fmla="*/ 2147483647 w 81"/>
              <a:gd name="T31" fmla="*/ 2147483647 h 80"/>
              <a:gd name="T32" fmla="*/ 2147483647 w 81"/>
              <a:gd name="T33" fmla="*/ 2147483647 h 80"/>
              <a:gd name="T34" fmla="*/ 2147483647 w 81"/>
              <a:gd name="T35" fmla="*/ 2147483647 h 80"/>
              <a:gd name="T36" fmla="*/ 2147483647 w 81"/>
              <a:gd name="T37" fmla="*/ 2147483647 h 80"/>
              <a:gd name="T38" fmla="*/ 2147483647 w 81"/>
              <a:gd name="T39" fmla="*/ 2147483647 h 80"/>
              <a:gd name="T40" fmla="*/ 2147483647 w 81"/>
              <a:gd name="T41" fmla="*/ 2147483647 h 80"/>
              <a:gd name="T42" fmla="*/ 2147483647 w 81"/>
              <a:gd name="T43" fmla="*/ 2147483647 h 80"/>
              <a:gd name="T44" fmla="*/ 2147483647 w 81"/>
              <a:gd name="T45" fmla="*/ 2147483647 h 80"/>
              <a:gd name="T46" fmla="*/ 2147483647 w 81"/>
              <a:gd name="T47" fmla="*/ 2147483647 h 80"/>
              <a:gd name="T48" fmla="*/ 2147483647 w 81"/>
              <a:gd name="T49" fmla="*/ 2147483647 h 80"/>
              <a:gd name="T50" fmla="*/ 2147483647 w 81"/>
              <a:gd name="T51" fmla="*/ 2147483647 h 80"/>
              <a:gd name="T52" fmla="*/ 2147483647 w 81"/>
              <a:gd name="T53" fmla="*/ 2147483647 h 80"/>
              <a:gd name="T54" fmla="*/ 2147483647 w 81"/>
              <a:gd name="T55" fmla="*/ 2147483647 h 80"/>
              <a:gd name="T56" fmla="*/ 2147483647 w 81"/>
              <a:gd name="T57" fmla="*/ 2147483647 h 80"/>
              <a:gd name="T58" fmla="*/ 2147483647 w 81"/>
              <a:gd name="T59" fmla="*/ 2147483647 h 80"/>
              <a:gd name="T60" fmla="*/ 2147483647 w 81"/>
              <a:gd name="T61" fmla="*/ 2147483647 h 80"/>
              <a:gd name="T62" fmla="*/ 2147483647 w 81"/>
              <a:gd name="T63" fmla="*/ 2147483647 h 80"/>
              <a:gd name="T64" fmla="*/ 2147483647 w 81"/>
              <a:gd name="T65" fmla="*/ 2147483647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80"/>
              <a:gd name="T101" fmla="*/ 81 w 81"/>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80">
                <a:moveTo>
                  <a:pt x="81" y="39"/>
                </a:moveTo>
                <a:lnTo>
                  <a:pt x="79" y="31"/>
                </a:lnTo>
                <a:lnTo>
                  <a:pt x="78" y="25"/>
                </a:lnTo>
                <a:lnTo>
                  <a:pt x="73" y="18"/>
                </a:lnTo>
                <a:lnTo>
                  <a:pt x="68" y="12"/>
                </a:lnTo>
                <a:lnTo>
                  <a:pt x="63" y="7"/>
                </a:lnTo>
                <a:lnTo>
                  <a:pt x="56" y="3"/>
                </a:lnTo>
                <a:lnTo>
                  <a:pt x="48" y="0"/>
                </a:lnTo>
                <a:lnTo>
                  <a:pt x="40" y="0"/>
                </a:lnTo>
                <a:lnTo>
                  <a:pt x="32" y="0"/>
                </a:lnTo>
                <a:lnTo>
                  <a:pt x="25" y="3"/>
                </a:lnTo>
                <a:lnTo>
                  <a:pt x="17" y="7"/>
                </a:lnTo>
                <a:lnTo>
                  <a:pt x="12" y="12"/>
                </a:lnTo>
                <a:lnTo>
                  <a:pt x="7" y="18"/>
                </a:lnTo>
                <a:lnTo>
                  <a:pt x="4" y="25"/>
                </a:lnTo>
                <a:lnTo>
                  <a:pt x="0" y="31"/>
                </a:lnTo>
                <a:lnTo>
                  <a:pt x="0" y="39"/>
                </a:lnTo>
                <a:lnTo>
                  <a:pt x="0" y="48"/>
                </a:lnTo>
                <a:lnTo>
                  <a:pt x="4" y="56"/>
                </a:lnTo>
                <a:lnTo>
                  <a:pt x="7" y="62"/>
                </a:lnTo>
                <a:lnTo>
                  <a:pt x="12" y="69"/>
                </a:lnTo>
                <a:lnTo>
                  <a:pt x="17" y="74"/>
                </a:lnTo>
                <a:lnTo>
                  <a:pt x="25" y="77"/>
                </a:lnTo>
                <a:lnTo>
                  <a:pt x="32" y="79"/>
                </a:lnTo>
                <a:lnTo>
                  <a:pt x="40" y="80"/>
                </a:lnTo>
                <a:lnTo>
                  <a:pt x="48" y="79"/>
                </a:lnTo>
                <a:lnTo>
                  <a:pt x="56" y="77"/>
                </a:lnTo>
                <a:lnTo>
                  <a:pt x="63" y="74"/>
                </a:lnTo>
                <a:lnTo>
                  <a:pt x="68" y="69"/>
                </a:lnTo>
                <a:lnTo>
                  <a:pt x="73" y="62"/>
                </a:lnTo>
                <a:lnTo>
                  <a:pt x="78" y="56"/>
                </a:lnTo>
                <a:lnTo>
                  <a:pt x="79" y="48"/>
                </a:lnTo>
                <a:lnTo>
                  <a:pt x="81" y="39"/>
                </a:lnTo>
                <a:lnTo>
                  <a:pt x="76" y="39"/>
                </a:lnTo>
                <a:lnTo>
                  <a:pt x="76" y="33"/>
                </a:lnTo>
                <a:lnTo>
                  <a:pt x="74" y="26"/>
                </a:lnTo>
                <a:lnTo>
                  <a:pt x="71" y="20"/>
                </a:lnTo>
                <a:lnTo>
                  <a:pt x="66" y="15"/>
                </a:lnTo>
                <a:lnTo>
                  <a:pt x="61" y="10"/>
                </a:lnTo>
                <a:lnTo>
                  <a:pt x="55" y="7"/>
                </a:lnTo>
                <a:lnTo>
                  <a:pt x="48" y="3"/>
                </a:lnTo>
                <a:lnTo>
                  <a:pt x="40" y="3"/>
                </a:lnTo>
                <a:lnTo>
                  <a:pt x="33" y="3"/>
                </a:lnTo>
                <a:lnTo>
                  <a:pt x="27" y="7"/>
                </a:lnTo>
                <a:lnTo>
                  <a:pt x="20" y="10"/>
                </a:lnTo>
                <a:lnTo>
                  <a:pt x="14" y="15"/>
                </a:lnTo>
                <a:lnTo>
                  <a:pt x="10" y="20"/>
                </a:lnTo>
                <a:lnTo>
                  <a:pt x="7" y="26"/>
                </a:lnTo>
                <a:lnTo>
                  <a:pt x="4" y="33"/>
                </a:lnTo>
                <a:lnTo>
                  <a:pt x="4" y="39"/>
                </a:lnTo>
                <a:lnTo>
                  <a:pt x="4" y="48"/>
                </a:lnTo>
                <a:lnTo>
                  <a:pt x="7" y="54"/>
                </a:lnTo>
                <a:lnTo>
                  <a:pt x="10" y="61"/>
                </a:lnTo>
                <a:lnTo>
                  <a:pt x="14" y="66"/>
                </a:lnTo>
                <a:lnTo>
                  <a:pt x="20" y="71"/>
                </a:lnTo>
                <a:lnTo>
                  <a:pt x="27" y="74"/>
                </a:lnTo>
                <a:lnTo>
                  <a:pt x="33" y="75"/>
                </a:lnTo>
                <a:lnTo>
                  <a:pt x="40" y="77"/>
                </a:lnTo>
                <a:lnTo>
                  <a:pt x="48" y="75"/>
                </a:lnTo>
                <a:lnTo>
                  <a:pt x="55" y="74"/>
                </a:lnTo>
                <a:lnTo>
                  <a:pt x="61" y="71"/>
                </a:lnTo>
                <a:lnTo>
                  <a:pt x="66" y="66"/>
                </a:lnTo>
                <a:lnTo>
                  <a:pt x="71" y="61"/>
                </a:lnTo>
                <a:lnTo>
                  <a:pt x="74" y="54"/>
                </a:lnTo>
                <a:lnTo>
                  <a:pt x="76" y="48"/>
                </a:lnTo>
                <a:lnTo>
                  <a:pt x="76" y="39"/>
                </a:lnTo>
                <a:lnTo>
                  <a:pt x="81" y="39"/>
                </a:lnTo>
                <a:close/>
              </a:path>
            </a:pathLst>
          </a:custGeom>
          <a:solidFill>
            <a:srgbClr val="00F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79" name="Freeform 35"/>
          <p:cNvSpPr>
            <a:spLocks/>
          </p:cNvSpPr>
          <p:nvPr/>
        </p:nvSpPr>
        <p:spPr bwMode="auto">
          <a:xfrm>
            <a:off x="5059363" y="3567113"/>
            <a:ext cx="106362" cy="101600"/>
          </a:xfrm>
          <a:custGeom>
            <a:avLst/>
            <a:gdLst>
              <a:gd name="T0" fmla="*/ 2147483647 w 72"/>
              <a:gd name="T1" fmla="*/ 2147483647 h 74"/>
              <a:gd name="T2" fmla="*/ 2147483647 w 72"/>
              <a:gd name="T3" fmla="*/ 2147483647 h 74"/>
              <a:gd name="T4" fmla="*/ 2147483647 w 72"/>
              <a:gd name="T5" fmla="*/ 2147483647 h 74"/>
              <a:gd name="T6" fmla="*/ 2147483647 w 72"/>
              <a:gd name="T7" fmla="*/ 0 h 74"/>
              <a:gd name="T8" fmla="*/ 2147483647 w 72"/>
              <a:gd name="T9" fmla="*/ 0 h 74"/>
              <a:gd name="T10" fmla="*/ 2147483647 w 72"/>
              <a:gd name="T11" fmla="*/ 2147483647 h 74"/>
              <a:gd name="T12" fmla="*/ 2147483647 w 72"/>
              <a:gd name="T13" fmla="*/ 2147483647 h 74"/>
              <a:gd name="T14" fmla="*/ 0 w 72"/>
              <a:gd name="T15" fmla="*/ 2147483647 h 74"/>
              <a:gd name="T16" fmla="*/ 0 w 72"/>
              <a:gd name="T17" fmla="*/ 2147483647 h 74"/>
              <a:gd name="T18" fmla="*/ 2147483647 w 72"/>
              <a:gd name="T19" fmla="*/ 2147483647 h 74"/>
              <a:gd name="T20" fmla="*/ 2147483647 w 72"/>
              <a:gd name="T21" fmla="*/ 2147483647 h 74"/>
              <a:gd name="T22" fmla="*/ 2147483647 w 72"/>
              <a:gd name="T23" fmla="*/ 2147483647 h 74"/>
              <a:gd name="T24" fmla="*/ 2147483647 w 72"/>
              <a:gd name="T25" fmla="*/ 2147483647 h 74"/>
              <a:gd name="T26" fmla="*/ 2147483647 w 72"/>
              <a:gd name="T27" fmla="*/ 2147483647 h 74"/>
              <a:gd name="T28" fmla="*/ 2147483647 w 72"/>
              <a:gd name="T29" fmla="*/ 2147483647 h 74"/>
              <a:gd name="T30" fmla="*/ 2147483647 w 72"/>
              <a:gd name="T31" fmla="*/ 2147483647 h 74"/>
              <a:gd name="T32" fmla="*/ 2147483647 w 72"/>
              <a:gd name="T33" fmla="*/ 2147483647 h 74"/>
              <a:gd name="T34" fmla="*/ 2147483647 w 72"/>
              <a:gd name="T35" fmla="*/ 2147483647 h 74"/>
              <a:gd name="T36" fmla="*/ 2147483647 w 72"/>
              <a:gd name="T37" fmla="*/ 2147483647 h 74"/>
              <a:gd name="T38" fmla="*/ 2147483647 w 72"/>
              <a:gd name="T39" fmla="*/ 2147483647 h 74"/>
              <a:gd name="T40" fmla="*/ 2147483647 w 72"/>
              <a:gd name="T41" fmla="*/ 2147483647 h 74"/>
              <a:gd name="T42" fmla="*/ 2147483647 w 72"/>
              <a:gd name="T43" fmla="*/ 2147483647 h 74"/>
              <a:gd name="T44" fmla="*/ 2147483647 w 72"/>
              <a:gd name="T45" fmla="*/ 2147483647 h 74"/>
              <a:gd name="T46" fmla="*/ 2147483647 w 72"/>
              <a:gd name="T47" fmla="*/ 2147483647 h 74"/>
              <a:gd name="T48" fmla="*/ 2147483647 w 72"/>
              <a:gd name="T49" fmla="*/ 2147483647 h 74"/>
              <a:gd name="T50" fmla="*/ 2147483647 w 72"/>
              <a:gd name="T51" fmla="*/ 2147483647 h 74"/>
              <a:gd name="T52" fmla="*/ 2147483647 w 72"/>
              <a:gd name="T53" fmla="*/ 2147483647 h 74"/>
              <a:gd name="T54" fmla="*/ 2147483647 w 72"/>
              <a:gd name="T55" fmla="*/ 2147483647 h 74"/>
              <a:gd name="T56" fmla="*/ 2147483647 w 72"/>
              <a:gd name="T57" fmla="*/ 2147483647 h 74"/>
              <a:gd name="T58" fmla="*/ 2147483647 w 72"/>
              <a:gd name="T59" fmla="*/ 2147483647 h 74"/>
              <a:gd name="T60" fmla="*/ 2147483647 w 72"/>
              <a:gd name="T61" fmla="*/ 2147483647 h 74"/>
              <a:gd name="T62" fmla="*/ 2147483647 w 72"/>
              <a:gd name="T63" fmla="*/ 2147483647 h 74"/>
              <a:gd name="T64" fmla="*/ 2147483647 w 72"/>
              <a:gd name="T65" fmla="*/ 2147483647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4"/>
              <a:gd name="T101" fmla="*/ 72 w 72"/>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4">
                <a:moveTo>
                  <a:pt x="72" y="36"/>
                </a:moveTo>
                <a:lnTo>
                  <a:pt x="72" y="30"/>
                </a:lnTo>
                <a:lnTo>
                  <a:pt x="70" y="23"/>
                </a:lnTo>
                <a:lnTo>
                  <a:pt x="67" y="17"/>
                </a:lnTo>
                <a:lnTo>
                  <a:pt x="62" y="12"/>
                </a:lnTo>
                <a:lnTo>
                  <a:pt x="57" y="7"/>
                </a:lnTo>
                <a:lnTo>
                  <a:pt x="51" y="4"/>
                </a:lnTo>
                <a:lnTo>
                  <a:pt x="44" y="0"/>
                </a:lnTo>
                <a:lnTo>
                  <a:pt x="36" y="0"/>
                </a:lnTo>
                <a:lnTo>
                  <a:pt x="29" y="0"/>
                </a:lnTo>
                <a:lnTo>
                  <a:pt x="23" y="4"/>
                </a:lnTo>
                <a:lnTo>
                  <a:pt x="16" y="7"/>
                </a:lnTo>
                <a:lnTo>
                  <a:pt x="10" y="12"/>
                </a:lnTo>
                <a:lnTo>
                  <a:pt x="6" y="17"/>
                </a:lnTo>
                <a:lnTo>
                  <a:pt x="3" y="23"/>
                </a:lnTo>
                <a:lnTo>
                  <a:pt x="0" y="30"/>
                </a:lnTo>
                <a:lnTo>
                  <a:pt x="0" y="36"/>
                </a:lnTo>
                <a:lnTo>
                  <a:pt x="0" y="45"/>
                </a:lnTo>
                <a:lnTo>
                  <a:pt x="3" y="51"/>
                </a:lnTo>
                <a:lnTo>
                  <a:pt x="6" y="58"/>
                </a:lnTo>
                <a:lnTo>
                  <a:pt x="10" y="63"/>
                </a:lnTo>
                <a:lnTo>
                  <a:pt x="16" y="68"/>
                </a:lnTo>
                <a:lnTo>
                  <a:pt x="23" y="71"/>
                </a:lnTo>
                <a:lnTo>
                  <a:pt x="29" y="72"/>
                </a:lnTo>
                <a:lnTo>
                  <a:pt x="36" y="74"/>
                </a:lnTo>
                <a:lnTo>
                  <a:pt x="44" y="72"/>
                </a:lnTo>
                <a:lnTo>
                  <a:pt x="51" y="71"/>
                </a:lnTo>
                <a:lnTo>
                  <a:pt x="57" y="68"/>
                </a:lnTo>
                <a:lnTo>
                  <a:pt x="62" y="63"/>
                </a:lnTo>
                <a:lnTo>
                  <a:pt x="67" y="58"/>
                </a:lnTo>
                <a:lnTo>
                  <a:pt x="70" y="51"/>
                </a:lnTo>
                <a:lnTo>
                  <a:pt x="72" y="45"/>
                </a:lnTo>
                <a:lnTo>
                  <a:pt x="72" y="36"/>
                </a:lnTo>
                <a:lnTo>
                  <a:pt x="69" y="36"/>
                </a:lnTo>
                <a:lnTo>
                  <a:pt x="69" y="30"/>
                </a:lnTo>
                <a:lnTo>
                  <a:pt x="67" y="25"/>
                </a:lnTo>
                <a:lnTo>
                  <a:pt x="64" y="18"/>
                </a:lnTo>
                <a:lnTo>
                  <a:pt x="59" y="13"/>
                </a:lnTo>
                <a:lnTo>
                  <a:pt x="54" y="10"/>
                </a:lnTo>
                <a:lnTo>
                  <a:pt x="49" y="7"/>
                </a:lnTo>
                <a:lnTo>
                  <a:pt x="42" y="5"/>
                </a:lnTo>
                <a:lnTo>
                  <a:pt x="36" y="4"/>
                </a:lnTo>
                <a:lnTo>
                  <a:pt x="29" y="5"/>
                </a:lnTo>
                <a:lnTo>
                  <a:pt x="23" y="7"/>
                </a:lnTo>
                <a:lnTo>
                  <a:pt x="18" y="10"/>
                </a:lnTo>
                <a:lnTo>
                  <a:pt x="13" y="13"/>
                </a:lnTo>
                <a:lnTo>
                  <a:pt x="10" y="18"/>
                </a:lnTo>
                <a:lnTo>
                  <a:pt x="6" y="25"/>
                </a:lnTo>
                <a:lnTo>
                  <a:pt x="5" y="30"/>
                </a:lnTo>
                <a:lnTo>
                  <a:pt x="3" y="36"/>
                </a:lnTo>
                <a:lnTo>
                  <a:pt x="5" y="43"/>
                </a:lnTo>
                <a:lnTo>
                  <a:pt x="6" y="49"/>
                </a:lnTo>
                <a:lnTo>
                  <a:pt x="10" y="56"/>
                </a:lnTo>
                <a:lnTo>
                  <a:pt x="13" y="59"/>
                </a:lnTo>
                <a:lnTo>
                  <a:pt x="18" y="64"/>
                </a:lnTo>
                <a:lnTo>
                  <a:pt x="23" y="68"/>
                </a:lnTo>
                <a:lnTo>
                  <a:pt x="29" y="69"/>
                </a:lnTo>
                <a:lnTo>
                  <a:pt x="36" y="69"/>
                </a:lnTo>
                <a:lnTo>
                  <a:pt x="42" y="69"/>
                </a:lnTo>
                <a:lnTo>
                  <a:pt x="49" y="68"/>
                </a:lnTo>
                <a:lnTo>
                  <a:pt x="54" y="64"/>
                </a:lnTo>
                <a:lnTo>
                  <a:pt x="59" y="59"/>
                </a:lnTo>
                <a:lnTo>
                  <a:pt x="64" y="56"/>
                </a:lnTo>
                <a:lnTo>
                  <a:pt x="67" y="49"/>
                </a:lnTo>
                <a:lnTo>
                  <a:pt x="69" y="43"/>
                </a:lnTo>
                <a:lnTo>
                  <a:pt x="69" y="36"/>
                </a:lnTo>
                <a:lnTo>
                  <a:pt x="72" y="36"/>
                </a:lnTo>
                <a:close/>
              </a:path>
            </a:pathLst>
          </a:custGeom>
          <a:solidFill>
            <a:srgbClr val="00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80" name="Freeform 36"/>
          <p:cNvSpPr>
            <a:spLocks/>
          </p:cNvSpPr>
          <p:nvPr/>
        </p:nvSpPr>
        <p:spPr bwMode="auto">
          <a:xfrm>
            <a:off x="5064125" y="3573463"/>
            <a:ext cx="96838" cy="88900"/>
          </a:xfrm>
          <a:custGeom>
            <a:avLst/>
            <a:gdLst>
              <a:gd name="T0" fmla="*/ 2147483647 w 66"/>
              <a:gd name="T1" fmla="*/ 2147483647 h 65"/>
              <a:gd name="T2" fmla="*/ 2147483647 w 66"/>
              <a:gd name="T3" fmla="*/ 2147483647 h 65"/>
              <a:gd name="T4" fmla="*/ 2147483647 w 66"/>
              <a:gd name="T5" fmla="*/ 2147483647 h 65"/>
              <a:gd name="T6" fmla="*/ 2147483647 w 66"/>
              <a:gd name="T7" fmla="*/ 2147483647 h 65"/>
              <a:gd name="T8" fmla="*/ 2147483647 w 66"/>
              <a:gd name="T9" fmla="*/ 2147483647 h 65"/>
              <a:gd name="T10" fmla="*/ 2147483647 w 66"/>
              <a:gd name="T11" fmla="*/ 2147483647 h 65"/>
              <a:gd name="T12" fmla="*/ 2147483647 w 66"/>
              <a:gd name="T13" fmla="*/ 2147483647 h 65"/>
              <a:gd name="T14" fmla="*/ 2147483647 w 66"/>
              <a:gd name="T15" fmla="*/ 2147483647 h 65"/>
              <a:gd name="T16" fmla="*/ 2147483647 w 66"/>
              <a:gd name="T17" fmla="*/ 2147483647 h 65"/>
              <a:gd name="T18" fmla="*/ 2147483647 w 66"/>
              <a:gd name="T19" fmla="*/ 2147483647 h 65"/>
              <a:gd name="T20" fmla="*/ 2147483647 w 66"/>
              <a:gd name="T21" fmla="*/ 2147483647 h 65"/>
              <a:gd name="T22" fmla="*/ 2147483647 w 66"/>
              <a:gd name="T23" fmla="*/ 2147483647 h 65"/>
              <a:gd name="T24" fmla="*/ 2147483647 w 66"/>
              <a:gd name="T25" fmla="*/ 2147483647 h 65"/>
              <a:gd name="T26" fmla="*/ 2147483647 w 66"/>
              <a:gd name="T27" fmla="*/ 2147483647 h 65"/>
              <a:gd name="T28" fmla="*/ 2147483647 w 66"/>
              <a:gd name="T29" fmla="*/ 2147483647 h 65"/>
              <a:gd name="T30" fmla="*/ 2147483647 w 66"/>
              <a:gd name="T31" fmla="*/ 2147483647 h 65"/>
              <a:gd name="T32" fmla="*/ 2147483647 w 66"/>
              <a:gd name="T33" fmla="*/ 2147483647 h 65"/>
              <a:gd name="T34" fmla="*/ 2147483647 w 66"/>
              <a:gd name="T35" fmla="*/ 2147483647 h 65"/>
              <a:gd name="T36" fmla="*/ 2147483647 w 66"/>
              <a:gd name="T37" fmla="*/ 2147483647 h 65"/>
              <a:gd name="T38" fmla="*/ 2147483647 w 66"/>
              <a:gd name="T39" fmla="*/ 2147483647 h 65"/>
              <a:gd name="T40" fmla="*/ 2147483647 w 66"/>
              <a:gd name="T41" fmla="*/ 2147483647 h 65"/>
              <a:gd name="T42" fmla="*/ 2147483647 w 66"/>
              <a:gd name="T43" fmla="*/ 2147483647 h 65"/>
              <a:gd name="T44" fmla="*/ 2147483647 w 66"/>
              <a:gd name="T45" fmla="*/ 2147483647 h 65"/>
              <a:gd name="T46" fmla="*/ 2147483647 w 66"/>
              <a:gd name="T47" fmla="*/ 2147483647 h 65"/>
              <a:gd name="T48" fmla="*/ 2147483647 w 66"/>
              <a:gd name="T49" fmla="*/ 2147483647 h 65"/>
              <a:gd name="T50" fmla="*/ 2147483647 w 66"/>
              <a:gd name="T51" fmla="*/ 2147483647 h 65"/>
              <a:gd name="T52" fmla="*/ 2147483647 w 66"/>
              <a:gd name="T53" fmla="*/ 2147483647 h 65"/>
              <a:gd name="T54" fmla="*/ 2147483647 w 66"/>
              <a:gd name="T55" fmla="*/ 2147483647 h 65"/>
              <a:gd name="T56" fmla="*/ 2147483647 w 66"/>
              <a:gd name="T57" fmla="*/ 2147483647 h 65"/>
              <a:gd name="T58" fmla="*/ 2147483647 w 66"/>
              <a:gd name="T59" fmla="*/ 2147483647 h 65"/>
              <a:gd name="T60" fmla="*/ 2147483647 w 66"/>
              <a:gd name="T61" fmla="*/ 2147483647 h 65"/>
              <a:gd name="T62" fmla="*/ 2147483647 w 66"/>
              <a:gd name="T63" fmla="*/ 2147483647 h 65"/>
              <a:gd name="T64" fmla="*/ 2147483647 w 66"/>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65"/>
              <a:gd name="T101" fmla="*/ 66 w 66"/>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65">
                <a:moveTo>
                  <a:pt x="66" y="32"/>
                </a:moveTo>
                <a:lnTo>
                  <a:pt x="66" y="26"/>
                </a:lnTo>
                <a:lnTo>
                  <a:pt x="64" y="21"/>
                </a:lnTo>
                <a:lnTo>
                  <a:pt x="61" y="14"/>
                </a:lnTo>
                <a:lnTo>
                  <a:pt x="56" y="9"/>
                </a:lnTo>
                <a:lnTo>
                  <a:pt x="51" y="6"/>
                </a:lnTo>
                <a:lnTo>
                  <a:pt x="46" y="3"/>
                </a:lnTo>
                <a:lnTo>
                  <a:pt x="39" y="1"/>
                </a:lnTo>
                <a:lnTo>
                  <a:pt x="33" y="0"/>
                </a:lnTo>
                <a:lnTo>
                  <a:pt x="26" y="1"/>
                </a:lnTo>
                <a:lnTo>
                  <a:pt x="20" y="3"/>
                </a:lnTo>
                <a:lnTo>
                  <a:pt x="15" y="6"/>
                </a:lnTo>
                <a:lnTo>
                  <a:pt x="10" y="9"/>
                </a:lnTo>
                <a:lnTo>
                  <a:pt x="7" y="14"/>
                </a:lnTo>
                <a:lnTo>
                  <a:pt x="3" y="21"/>
                </a:lnTo>
                <a:lnTo>
                  <a:pt x="2" y="26"/>
                </a:lnTo>
                <a:lnTo>
                  <a:pt x="0" y="32"/>
                </a:lnTo>
                <a:lnTo>
                  <a:pt x="2" y="39"/>
                </a:lnTo>
                <a:lnTo>
                  <a:pt x="3" y="45"/>
                </a:lnTo>
                <a:lnTo>
                  <a:pt x="7" y="52"/>
                </a:lnTo>
                <a:lnTo>
                  <a:pt x="10" y="55"/>
                </a:lnTo>
                <a:lnTo>
                  <a:pt x="15" y="60"/>
                </a:lnTo>
                <a:lnTo>
                  <a:pt x="20" y="64"/>
                </a:lnTo>
                <a:lnTo>
                  <a:pt x="26" y="65"/>
                </a:lnTo>
                <a:lnTo>
                  <a:pt x="33" y="65"/>
                </a:lnTo>
                <a:lnTo>
                  <a:pt x="39" y="65"/>
                </a:lnTo>
                <a:lnTo>
                  <a:pt x="46" y="64"/>
                </a:lnTo>
                <a:lnTo>
                  <a:pt x="51" y="60"/>
                </a:lnTo>
                <a:lnTo>
                  <a:pt x="56" y="55"/>
                </a:lnTo>
                <a:lnTo>
                  <a:pt x="61" y="52"/>
                </a:lnTo>
                <a:lnTo>
                  <a:pt x="64" y="45"/>
                </a:lnTo>
                <a:lnTo>
                  <a:pt x="66" y="39"/>
                </a:lnTo>
                <a:lnTo>
                  <a:pt x="66" y="32"/>
                </a:lnTo>
                <a:lnTo>
                  <a:pt x="62" y="32"/>
                </a:lnTo>
                <a:lnTo>
                  <a:pt x="62" y="27"/>
                </a:lnTo>
                <a:lnTo>
                  <a:pt x="61" y="21"/>
                </a:lnTo>
                <a:lnTo>
                  <a:pt x="57" y="16"/>
                </a:lnTo>
                <a:lnTo>
                  <a:pt x="54" y="13"/>
                </a:lnTo>
                <a:lnTo>
                  <a:pt x="49" y="9"/>
                </a:lnTo>
                <a:lnTo>
                  <a:pt x="44" y="6"/>
                </a:lnTo>
                <a:lnTo>
                  <a:pt x="39" y="5"/>
                </a:lnTo>
                <a:lnTo>
                  <a:pt x="33" y="3"/>
                </a:lnTo>
                <a:lnTo>
                  <a:pt x="28" y="5"/>
                </a:lnTo>
                <a:lnTo>
                  <a:pt x="21" y="6"/>
                </a:lnTo>
                <a:lnTo>
                  <a:pt x="16" y="9"/>
                </a:lnTo>
                <a:lnTo>
                  <a:pt x="13" y="13"/>
                </a:lnTo>
                <a:lnTo>
                  <a:pt x="8" y="16"/>
                </a:lnTo>
                <a:lnTo>
                  <a:pt x="7" y="21"/>
                </a:lnTo>
                <a:lnTo>
                  <a:pt x="5" y="27"/>
                </a:lnTo>
                <a:lnTo>
                  <a:pt x="3" y="32"/>
                </a:lnTo>
                <a:lnTo>
                  <a:pt x="5" y="39"/>
                </a:lnTo>
                <a:lnTo>
                  <a:pt x="7" y="44"/>
                </a:lnTo>
                <a:lnTo>
                  <a:pt x="8" y="49"/>
                </a:lnTo>
                <a:lnTo>
                  <a:pt x="13" y="54"/>
                </a:lnTo>
                <a:lnTo>
                  <a:pt x="16" y="57"/>
                </a:lnTo>
                <a:lnTo>
                  <a:pt x="21" y="60"/>
                </a:lnTo>
                <a:lnTo>
                  <a:pt x="28" y="62"/>
                </a:lnTo>
                <a:lnTo>
                  <a:pt x="33" y="62"/>
                </a:lnTo>
                <a:lnTo>
                  <a:pt x="39" y="62"/>
                </a:lnTo>
                <a:lnTo>
                  <a:pt x="44" y="60"/>
                </a:lnTo>
                <a:lnTo>
                  <a:pt x="49" y="57"/>
                </a:lnTo>
                <a:lnTo>
                  <a:pt x="54" y="54"/>
                </a:lnTo>
                <a:lnTo>
                  <a:pt x="57" y="49"/>
                </a:lnTo>
                <a:lnTo>
                  <a:pt x="61" y="44"/>
                </a:lnTo>
                <a:lnTo>
                  <a:pt x="62" y="39"/>
                </a:lnTo>
                <a:lnTo>
                  <a:pt x="62" y="32"/>
                </a:lnTo>
                <a:lnTo>
                  <a:pt x="66" y="32"/>
                </a:lnTo>
                <a:close/>
              </a:path>
            </a:pathLst>
          </a:custGeom>
          <a:solidFill>
            <a:srgbClr val="00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81" name="Freeform 37"/>
          <p:cNvSpPr>
            <a:spLocks/>
          </p:cNvSpPr>
          <p:nvPr/>
        </p:nvSpPr>
        <p:spPr bwMode="auto">
          <a:xfrm>
            <a:off x="5067300" y="3576638"/>
            <a:ext cx="87313" cy="80962"/>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2147483647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59"/>
              <a:gd name="T101" fmla="*/ 59 w 59"/>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59">
                <a:moveTo>
                  <a:pt x="59" y="29"/>
                </a:moveTo>
                <a:lnTo>
                  <a:pt x="59" y="24"/>
                </a:lnTo>
                <a:lnTo>
                  <a:pt x="58" y="18"/>
                </a:lnTo>
                <a:lnTo>
                  <a:pt x="54" y="13"/>
                </a:lnTo>
                <a:lnTo>
                  <a:pt x="51" y="10"/>
                </a:lnTo>
                <a:lnTo>
                  <a:pt x="46" y="6"/>
                </a:lnTo>
                <a:lnTo>
                  <a:pt x="41" y="3"/>
                </a:lnTo>
                <a:lnTo>
                  <a:pt x="36" y="2"/>
                </a:lnTo>
                <a:lnTo>
                  <a:pt x="30" y="0"/>
                </a:lnTo>
                <a:lnTo>
                  <a:pt x="25" y="2"/>
                </a:lnTo>
                <a:lnTo>
                  <a:pt x="18" y="3"/>
                </a:lnTo>
                <a:lnTo>
                  <a:pt x="13" y="6"/>
                </a:lnTo>
                <a:lnTo>
                  <a:pt x="10" y="10"/>
                </a:lnTo>
                <a:lnTo>
                  <a:pt x="5" y="13"/>
                </a:lnTo>
                <a:lnTo>
                  <a:pt x="4" y="18"/>
                </a:lnTo>
                <a:lnTo>
                  <a:pt x="2" y="24"/>
                </a:lnTo>
                <a:lnTo>
                  <a:pt x="0" y="29"/>
                </a:lnTo>
                <a:lnTo>
                  <a:pt x="2" y="36"/>
                </a:lnTo>
                <a:lnTo>
                  <a:pt x="4" y="41"/>
                </a:lnTo>
                <a:lnTo>
                  <a:pt x="5" y="46"/>
                </a:lnTo>
                <a:lnTo>
                  <a:pt x="10" y="51"/>
                </a:lnTo>
                <a:lnTo>
                  <a:pt x="13" y="54"/>
                </a:lnTo>
                <a:lnTo>
                  <a:pt x="18" y="57"/>
                </a:lnTo>
                <a:lnTo>
                  <a:pt x="25" y="59"/>
                </a:lnTo>
                <a:lnTo>
                  <a:pt x="30" y="59"/>
                </a:lnTo>
                <a:lnTo>
                  <a:pt x="36" y="59"/>
                </a:lnTo>
                <a:lnTo>
                  <a:pt x="41" y="57"/>
                </a:lnTo>
                <a:lnTo>
                  <a:pt x="46" y="54"/>
                </a:lnTo>
                <a:lnTo>
                  <a:pt x="51" y="51"/>
                </a:lnTo>
                <a:lnTo>
                  <a:pt x="54" y="46"/>
                </a:lnTo>
                <a:lnTo>
                  <a:pt x="58" y="41"/>
                </a:lnTo>
                <a:lnTo>
                  <a:pt x="59" y="36"/>
                </a:lnTo>
                <a:lnTo>
                  <a:pt x="59" y="29"/>
                </a:lnTo>
                <a:lnTo>
                  <a:pt x="56" y="29"/>
                </a:lnTo>
                <a:lnTo>
                  <a:pt x="54" y="24"/>
                </a:lnTo>
                <a:lnTo>
                  <a:pt x="54" y="20"/>
                </a:lnTo>
                <a:lnTo>
                  <a:pt x="51" y="16"/>
                </a:lnTo>
                <a:lnTo>
                  <a:pt x="48" y="11"/>
                </a:lnTo>
                <a:lnTo>
                  <a:pt x="45" y="8"/>
                </a:lnTo>
                <a:lnTo>
                  <a:pt x="40" y="6"/>
                </a:lnTo>
                <a:lnTo>
                  <a:pt x="35" y="5"/>
                </a:lnTo>
                <a:lnTo>
                  <a:pt x="30" y="5"/>
                </a:lnTo>
                <a:lnTo>
                  <a:pt x="25" y="5"/>
                </a:lnTo>
                <a:lnTo>
                  <a:pt x="20" y="6"/>
                </a:lnTo>
                <a:lnTo>
                  <a:pt x="15" y="8"/>
                </a:lnTo>
                <a:lnTo>
                  <a:pt x="12" y="11"/>
                </a:lnTo>
                <a:lnTo>
                  <a:pt x="8" y="16"/>
                </a:lnTo>
                <a:lnTo>
                  <a:pt x="7" y="20"/>
                </a:lnTo>
                <a:lnTo>
                  <a:pt x="5" y="24"/>
                </a:lnTo>
                <a:lnTo>
                  <a:pt x="5" y="29"/>
                </a:lnTo>
                <a:lnTo>
                  <a:pt x="5" y="34"/>
                </a:lnTo>
                <a:lnTo>
                  <a:pt x="7" y="39"/>
                </a:lnTo>
                <a:lnTo>
                  <a:pt x="8" y="44"/>
                </a:lnTo>
                <a:lnTo>
                  <a:pt x="12" y="47"/>
                </a:lnTo>
                <a:lnTo>
                  <a:pt x="15" y="51"/>
                </a:lnTo>
                <a:lnTo>
                  <a:pt x="20" y="54"/>
                </a:lnTo>
                <a:lnTo>
                  <a:pt x="25" y="56"/>
                </a:lnTo>
                <a:lnTo>
                  <a:pt x="30" y="56"/>
                </a:lnTo>
                <a:lnTo>
                  <a:pt x="35" y="56"/>
                </a:lnTo>
                <a:lnTo>
                  <a:pt x="40" y="54"/>
                </a:lnTo>
                <a:lnTo>
                  <a:pt x="45" y="51"/>
                </a:lnTo>
                <a:lnTo>
                  <a:pt x="48" y="47"/>
                </a:lnTo>
                <a:lnTo>
                  <a:pt x="51" y="44"/>
                </a:lnTo>
                <a:lnTo>
                  <a:pt x="54" y="39"/>
                </a:lnTo>
                <a:lnTo>
                  <a:pt x="54" y="34"/>
                </a:lnTo>
                <a:lnTo>
                  <a:pt x="56" y="29"/>
                </a:lnTo>
                <a:lnTo>
                  <a:pt x="59" y="29"/>
                </a:lnTo>
                <a:close/>
              </a:path>
            </a:pathLst>
          </a:custGeom>
          <a:solidFill>
            <a:srgbClr val="00FF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82" name="Freeform 38"/>
          <p:cNvSpPr>
            <a:spLocks/>
          </p:cNvSpPr>
          <p:nvPr/>
        </p:nvSpPr>
        <p:spPr bwMode="auto">
          <a:xfrm>
            <a:off x="5075238" y="3584575"/>
            <a:ext cx="74612" cy="69850"/>
          </a:xfrm>
          <a:custGeom>
            <a:avLst/>
            <a:gdLst>
              <a:gd name="T0" fmla="*/ 2147483647 w 51"/>
              <a:gd name="T1" fmla="*/ 2147483647 h 51"/>
              <a:gd name="T2" fmla="*/ 2147483647 w 51"/>
              <a:gd name="T3" fmla="*/ 2147483647 h 51"/>
              <a:gd name="T4" fmla="*/ 2147483647 w 51"/>
              <a:gd name="T5" fmla="*/ 2147483647 h 51"/>
              <a:gd name="T6" fmla="*/ 2147483647 w 51"/>
              <a:gd name="T7" fmla="*/ 0 h 51"/>
              <a:gd name="T8" fmla="*/ 2147483647 w 51"/>
              <a:gd name="T9" fmla="*/ 0 h 51"/>
              <a:gd name="T10" fmla="*/ 2147483647 w 51"/>
              <a:gd name="T11" fmla="*/ 2147483647 h 51"/>
              <a:gd name="T12" fmla="*/ 2147483647 w 51"/>
              <a:gd name="T13" fmla="*/ 2147483647 h 51"/>
              <a:gd name="T14" fmla="*/ 0 w 51"/>
              <a:gd name="T15" fmla="*/ 2147483647 h 51"/>
              <a:gd name="T16" fmla="*/ 0 w 51"/>
              <a:gd name="T17" fmla="*/ 2147483647 h 51"/>
              <a:gd name="T18" fmla="*/ 2147483647 w 51"/>
              <a:gd name="T19" fmla="*/ 2147483647 h 51"/>
              <a:gd name="T20" fmla="*/ 2147483647 w 51"/>
              <a:gd name="T21" fmla="*/ 2147483647 h 51"/>
              <a:gd name="T22" fmla="*/ 2147483647 w 51"/>
              <a:gd name="T23" fmla="*/ 2147483647 h 51"/>
              <a:gd name="T24" fmla="*/ 2147483647 w 51"/>
              <a:gd name="T25" fmla="*/ 2147483647 h 51"/>
              <a:gd name="T26" fmla="*/ 2147483647 w 51"/>
              <a:gd name="T27" fmla="*/ 2147483647 h 51"/>
              <a:gd name="T28" fmla="*/ 2147483647 w 51"/>
              <a:gd name="T29" fmla="*/ 2147483647 h 51"/>
              <a:gd name="T30" fmla="*/ 2147483647 w 51"/>
              <a:gd name="T31" fmla="*/ 2147483647 h 51"/>
              <a:gd name="T32" fmla="*/ 2147483647 w 51"/>
              <a:gd name="T33" fmla="*/ 2147483647 h 51"/>
              <a:gd name="T34" fmla="*/ 2147483647 w 51"/>
              <a:gd name="T35" fmla="*/ 2147483647 h 51"/>
              <a:gd name="T36" fmla="*/ 2147483647 w 51"/>
              <a:gd name="T37" fmla="*/ 2147483647 h 51"/>
              <a:gd name="T38" fmla="*/ 2147483647 w 51"/>
              <a:gd name="T39" fmla="*/ 2147483647 h 51"/>
              <a:gd name="T40" fmla="*/ 2147483647 w 51"/>
              <a:gd name="T41" fmla="*/ 2147483647 h 51"/>
              <a:gd name="T42" fmla="*/ 2147483647 w 51"/>
              <a:gd name="T43" fmla="*/ 2147483647 h 51"/>
              <a:gd name="T44" fmla="*/ 2147483647 w 51"/>
              <a:gd name="T45" fmla="*/ 2147483647 h 51"/>
              <a:gd name="T46" fmla="*/ 2147483647 w 51"/>
              <a:gd name="T47" fmla="*/ 2147483647 h 51"/>
              <a:gd name="T48" fmla="*/ 2147483647 w 51"/>
              <a:gd name="T49" fmla="*/ 2147483647 h 51"/>
              <a:gd name="T50" fmla="*/ 2147483647 w 51"/>
              <a:gd name="T51" fmla="*/ 2147483647 h 51"/>
              <a:gd name="T52" fmla="*/ 2147483647 w 51"/>
              <a:gd name="T53" fmla="*/ 2147483647 h 51"/>
              <a:gd name="T54" fmla="*/ 2147483647 w 51"/>
              <a:gd name="T55" fmla="*/ 2147483647 h 51"/>
              <a:gd name="T56" fmla="*/ 2147483647 w 51"/>
              <a:gd name="T57" fmla="*/ 2147483647 h 51"/>
              <a:gd name="T58" fmla="*/ 2147483647 w 51"/>
              <a:gd name="T59" fmla="*/ 2147483647 h 51"/>
              <a:gd name="T60" fmla="*/ 2147483647 w 51"/>
              <a:gd name="T61" fmla="*/ 2147483647 h 51"/>
              <a:gd name="T62" fmla="*/ 2147483647 w 51"/>
              <a:gd name="T63" fmla="*/ 2147483647 h 51"/>
              <a:gd name="T64" fmla="*/ 2147483647 w 51"/>
              <a:gd name="T65" fmla="*/ 2147483647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51"/>
              <a:gd name="T101" fmla="*/ 51 w 51"/>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51">
                <a:moveTo>
                  <a:pt x="51" y="24"/>
                </a:moveTo>
                <a:lnTo>
                  <a:pt x="49" y="19"/>
                </a:lnTo>
                <a:lnTo>
                  <a:pt x="49" y="15"/>
                </a:lnTo>
                <a:lnTo>
                  <a:pt x="46" y="11"/>
                </a:lnTo>
                <a:lnTo>
                  <a:pt x="43" y="6"/>
                </a:lnTo>
                <a:lnTo>
                  <a:pt x="40" y="3"/>
                </a:lnTo>
                <a:lnTo>
                  <a:pt x="35" y="1"/>
                </a:lnTo>
                <a:lnTo>
                  <a:pt x="30" y="0"/>
                </a:lnTo>
                <a:lnTo>
                  <a:pt x="25" y="0"/>
                </a:lnTo>
                <a:lnTo>
                  <a:pt x="20" y="0"/>
                </a:lnTo>
                <a:lnTo>
                  <a:pt x="15" y="1"/>
                </a:lnTo>
                <a:lnTo>
                  <a:pt x="10" y="3"/>
                </a:lnTo>
                <a:lnTo>
                  <a:pt x="7" y="6"/>
                </a:lnTo>
                <a:lnTo>
                  <a:pt x="3" y="11"/>
                </a:lnTo>
                <a:lnTo>
                  <a:pt x="2" y="15"/>
                </a:lnTo>
                <a:lnTo>
                  <a:pt x="0" y="19"/>
                </a:lnTo>
                <a:lnTo>
                  <a:pt x="0" y="24"/>
                </a:lnTo>
                <a:lnTo>
                  <a:pt x="0" y="29"/>
                </a:lnTo>
                <a:lnTo>
                  <a:pt x="2" y="34"/>
                </a:lnTo>
                <a:lnTo>
                  <a:pt x="3" y="39"/>
                </a:lnTo>
                <a:lnTo>
                  <a:pt x="7" y="42"/>
                </a:lnTo>
                <a:lnTo>
                  <a:pt x="10" y="46"/>
                </a:lnTo>
                <a:lnTo>
                  <a:pt x="15" y="49"/>
                </a:lnTo>
                <a:lnTo>
                  <a:pt x="20" y="51"/>
                </a:lnTo>
                <a:lnTo>
                  <a:pt x="25" y="51"/>
                </a:lnTo>
                <a:lnTo>
                  <a:pt x="30" y="51"/>
                </a:lnTo>
                <a:lnTo>
                  <a:pt x="35" y="49"/>
                </a:lnTo>
                <a:lnTo>
                  <a:pt x="40" y="46"/>
                </a:lnTo>
                <a:lnTo>
                  <a:pt x="43" y="42"/>
                </a:lnTo>
                <a:lnTo>
                  <a:pt x="46" y="39"/>
                </a:lnTo>
                <a:lnTo>
                  <a:pt x="49" y="34"/>
                </a:lnTo>
                <a:lnTo>
                  <a:pt x="49" y="29"/>
                </a:lnTo>
                <a:lnTo>
                  <a:pt x="51" y="24"/>
                </a:lnTo>
                <a:lnTo>
                  <a:pt x="48" y="24"/>
                </a:lnTo>
                <a:lnTo>
                  <a:pt x="46" y="21"/>
                </a:lnTo>
                <a:lnTo>
                  <a:pt x="44" y="16"/>
                </a:lnTo>
                <a:lnTo>
                  <a:pt x="43" y="13"/>
                </a:lnTo>
                <a:lnTo>
                  <a:pt x="41" y="10"/>
                </a:lnTo>
                <a:lnTo>
                  <a:pt x="38" y="6"/>
                </a:lnTo>
                <a:lnTo>
                  <a:pt x="33" y="5"/>
                </a:lnTo>
                <a:lnTo>
                  <a:pt x="30" y="3"/>
                </a:lnTo>
                <a:lnTo>
                  <a:pt x="25" y="3"/>
                </a:lnTo>
                <a:lnTo>
                  <a:pt x="20" y="3"/>
                </a:lnTo>
                <a:lnTo>
                  <a:pt x="17" y="5"/>
                </a:lnTo>
                <a:lnTo>
                  <a:pt x="13" y="6"/>
                </a:lnTo>
                <a:lnTo>
                  <a:pt x="10" y="10"/>
                </a:lnTo>
                <a:lnTo>
                  <a:pt x="7" y="13"/>
                </a:lnTo>
                <a:lnTo>
                  <a:pt x="5" y="16"/>
                </a:lnTo>
                <a:lnTo>
                  <a:pt x="3" y="21"/>
                </a:lnTo>
                <a:lnTo>
                  <a:pt x="3" y="24"/>
                </a:lnTo>
                <a:lnTo>
                  <a:pt x="3" y="29"/>
                </a:lnTo>
                <a:lnTo>
                  <a:pt x="5" y="34"/>
                </a:lnTo>
                <a:lnTo>
                  <a:pt x="7" y="37"/>
                </a:lnTo>
                <a:lnTo>
                  <a:pt x="10" y="41"/>
                </a:lnTo>
                <a:lnTo>
                  <a:pt x="13" y="42"/>
                </a:lnTo>
                <a:lnTo>
                  <a:pt x="17" y="46"/>
                </a:lnTo>
                <a:lnTo>
                  <a:pt x="20" y="46"/>
                </a:lnTo>
                <a:lnTo>
                  <a:pt x="25" y="47"/>
                </a:lnTo>
                <a:lnTo>
                  <a:pt x="30" y="46"/>
                </a:lnTo>
                <a:lnTo>
                  <a:pt x="33" y="46"/>
                </a:lnTo>
                <a:lnTo>
                  <a:pt x="38" y="42"/>
                </a:lnTo>
                <a:lnTo>
                  <a:pt x="41" y="41"/>
                </a:lnTo>
                <a:lnTo>
                  <a:pt x="43" y="37"/>
                </a:lnTo>
                <a:lnTo>
                  <a:pt x="44" y="34"/>
                </a:lnTo>
                <a:lnTo>
                  <a:pt x="46" y="29"/>
                </a:lnTo>
                <a:lnTo>
                  <a:pt x="48" y="24"/>
                </a:lnTo>
                <a:lnTo>
                  <a:pt x="51" y="24"/>
                </a:lnTo>
                <a:close/>
              </a:path>
            </a:pathLst>
          </a:custGeom>
          <a:solidFill>
            <a:srgbClr val="00F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83" name="Freeform 39"/>
          <p:cNvSpPr>
            <a:spLocks/>
          </p:cNvSpPr>
          <p:nvPr/>
        </p:nvSpPr>
        <p:spPr bwMode="auto">
          <a:xfrm>
            <a:off x="5080000" y="3587750"/>
            <a:ext cx="66675" cy="60325"/>
          </a:xfrm>
          <a:custGeom>
            <a:avLst/>
            <a:gdLst>
              <a:gd name="T0" fmla="*/ 2147483647 w 45"/>
              <a:gd name="T1" fmla="*/ 2147483647 h 44"/>
              <a:gd name="T2" fmla="*/ 2147483647 w 45"/>
              <a:gd name="T3" fmla="*/ 2147483647 h 44"/>
              <a:gd name="T4" fmla="*/ 2147483647 w 45"/>
              <a:gd name="T5" fmla="*/ 2147483647 h 44"/>
              <a:gd name="T6" fmla="*/ 2147483647 w 45"/>
              <a:gd name="T7" fmla="*/ 0 h 44"/>
              <a:gd name="T8" fmla="*/ 2147483647 w 45"/>
              <a:gd name="T9" fmla="*/ 0 h 44"/>
              <a:gd name="T10" fmla="*/ 2147483647 w 45"/>
              <a:gd name="T11" fmla="*/ 2147483647 h 44"/>
              <a:gd name="T12" fmla="*/ 2147483647 w 45"/>
              <a:gd name="T13" fmla="*/ 2147483647 h 44"/>
              <a:gd name="T14" fmla="*/ 0 w 45"/>
              <a:gd name="T15" fmla="*/ 2147483647 h 44"/>
              <a:gd name="T16" fmla="*/ 0 w 45"/>
              <a:gd name="T17" fmla="*/ 2147483647 h 44"/>
              <a:gd name="T18" fmla="*/ 2147483647 w 45"/>
              <a:gd name="T19" fmla="*/ 2147483647 h 44"/>
              <a:gd name="T20" fmla="*/ 2147483647 w 45"/>
              <a:gd name="T21" fmla="*/ 2147483647 h 44"/>
              <a:gd name="T22" fmla="*/ 2147483647 w 45"/>
              <a:gd name="T23" fmla="*/ 2147483647 h 44"/>
              <a:gd name="T24" fmla="*/ 2147483647 w 45"/>
              <a:gd name="T25" fmla="*/ 2147483647 h 44"/>
              <a:gd name="T26" fmla="*/ 2147483647 w 45"/>
              <a:gd name="T27" fmla="*/ 2147483647 h 44"/>
              <a:gd name="T28" fmla="*/ 2147483647 w 45"/>
              <a:gd name="T29" fmla="*/ 2147483647 h 44"/>
              <a:gd name="T30" fmla="*/ 2147483647 w 45"/>
              <a:gd name="T31" fmla="*/ 2147483647 h 44"/>
              <a:gd name="T32" fmla="*/ 2147483647 w 45"/>
              <a:gd name="T33" fmla="*/ 2147483647 h 44"/>
              <a:gd name="T34" fmla="*/ 2147483647 w 45"/>
              <a:gd name="T35" fmla="*/ 2147483647 h 44"/>
              <a:gd name="T36" fmla="*/ 2147483647 w 45"/>
              <a:gd name="T37" fmla="*/ 2147483647 h 44"/>
              <a:gd name="T38" fmla="*/ 2147483647 w 45"/>
              <a:gd name="T39" fmla="*/ 2147483647 h 44"/>
              <a:gd name="T40" fmla="*/ 2147483647 w 45"/>
              <a:gd name="T41" fmla="*/ 2147483647 h 44"/>
              <a:gd name="T42" fmla="*/ 2147483647 w 45"/>
              <a:gd name="T43" fmla="*/ 2147483647 h 44"/>
              <a:gd name="T44" fmla="*/ 2147483647 w 45"/>
              <a:gd name="T45" fmla="*/ 2147483647 h 44"/>
              <a:gd name="T46" fmla="*/ 2147483647 w 45"/>
              <a:gd name="T47" fmla="*/ 2147483647 h 44"/>
              <a:gd name="T48" fmla="*/ 2147483647 w 45"/>
              <a:gd name="T49" fmla="*/ 2147483647 h 44"/>
              <a:gd name="T50" fmla="*/ 2147483647 w 45"/>
              <a:gd name="T51" fmla="*/ 2147483647 h 44"/>
              <a:gd name="T52" fmla="*/ 2147483647 w 45"/>
              <a:gd name="T53" fmla="*/ 2147483647 h 44"/>
              <a:gd name="T54" fmla="*/ 2147483647 w 45"/>
              <a:gd name="T55" fmla="*/ 2147483647 h 44"/>
              <a:gd name="T56" fmla="*/ 2147483647 w 45"/>
              <a:gd name="T57" fmla="*/ 2147483647 h 44"/>
              <a:gd name="T58" fmla="*/ 2147483647 w 45"/>
              <a:gd name="T59" fmla="*/ 2147483647 h 44"/>
              <a:gd name="T60" fmla="*/ 2147483647 w 45"/>
              <a:gd name="T61" fmla="*/ 2147483647 h 44"/>
              <a:gd name="T62" fmla="*/ 2147483647 w 45"/>
              <a:gd name="T63" fmla="*/ 2147483647 h 44"/>
              <a:gd name="T64" fmla="*/ 2147483647 w 45"/>
              <a:gd name="T65" fmla="*/ 2147483647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4"/>
              <a:gd name="T101" fmla="*/ 45 w 45"/>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4">
                <a:moveTo>
                  <a:pt x="45" y="21"/>
                </a:moveTo>
                <a:lnTo>
                  <a:pt x="43" y="18"/>
                </a:lnTo>
                <a:lnTo>
                  <a:pt x="41" y="13"/>
                </a:lnTo>
                <a:lnTo>
                  <a:pt x="40" y="10"/>
                </a:lnTo>
                <a:lnTo>
                  <a:pt x="38" y="7"/>
                </a:lnTo>
                <a:lnTo>
                  <a:pt x="35" y="3"/>
                </a:lnTo>
                <a:lnTo>
                  <a:pt x="30" y="2"/>
                </a:lnTo>
                <a:lnTo>
                  <a:pt x="27" y="0"/>
                </a:lnTo>
                <a:lnTo>
                  <a:pt x="22" y="0"/>
                </a:lnTo>
                <a:lnTo>
                  <a:pt x="17" y="0"/>
                </a:lnTo>
                <a:lnTo>
                  <a:pt x="14" y="2"/>
                </a:lnTo>
                <a:lnTo>
                  <a:pt x="10" y="3"/>
                </a:lnTo>
                <a:lnTo>
                  <a:pt x="7" y="7"/>
                </a:lnTo>
                <a:lnTo>
                  <a:pt x="4" y="10"/>
                </a:lnTo>
                <a:lnTo>
                  <a:pt x="2" y="13"/>
                </a:lnTo>
                <a:lnTo>
                  <a:pt x="0" y="18"/>
                </a:lnTo>
                <a:lnTo>
                  <a:pt x="0" y="21"/>
                </a:lnTo>
                <a:lnTo>
                  <a:pt x="0" y="26"/>
                </a:lnTo>
                <a:lnTo>
                  <a:pt x="2" y="31"/>
                </a:lnTo>
                <a:lnTo>
                  <a:pt x="4" y="34"/>
                </a:lnTo>
                <a:lnTo>
                  <a:pt x="7" y="38"/>
                </a:lnTo>
                <a:lnTo>
                  <a:pt x="10" y="39"/>
                </a:lnTo>
                <a:lnTo>
                  <a:pt x="14" y="43"/>
                </a:lnTo>
                <a:lnTo>
                  <a:pt x="17" y="43"/>
                </a:lnTo>
                <a:lnTo>
                  <a:pt x="22" y="44"/>
                </a:lnTo>
                <a:lnTo>
                  <a:pt x="27" y="43"/>
                </a:lnTo>
                <a:lnTo>
                  <a:pt x="30" y="43"/>
                </a:lnTo>
                <a:lnTo>
                  <a:pt x="35" y="39"/>
                </a:lnTo>
                <a:lnTo>
                  <a:pt x="38" y="38"/>
                </a:lnTo>
                <a:lnTo>
                  <a:pt x="40" y="34"/>
                </a:lnTo>
                <a:lnTo>
                  <a:pt x="41" y="31"/>
                </a:lnTo>
                <a:lnTo>
                  <a:pt x="43" y="26"/>
                </a:lnTo>
                <a:lnTo>
                  <a:pt x="45" y="21"/>
                </a:lnTo>
                <a:lnTo>
                  <a:pt x="40" y="21"/>
                </a:lnTo>
                <a:lnTo>
                  <a:pt x="40" y="18"/>
                </a:lnTo>
                <a:lnTo>
                  <a:pt x="38" y="15"/>
                </a:lnTo>
                <a:lnTo>
                  <a:pt x="37" y="12"/>
                </a:lnTo>
                <a:lnTo>
                  <a:pt x="35" y="8"/>
                </a:lnTo>
                <a:lnTo>
                  <a:pt x="32" y="7"/>
                </a:lnTo>
                <a:lnTo>
                  <a:pt x="30" y="5"/>
                </a:lnTo>
                <a:lnTo>
                  <a:pt x="25" y="3"/>
                </a:lnTo>
                <a:lnTo>
                  <a:pt x="22" y="3"/>
                </a:lnTo>
                <a:lnTo>
                  <a:pt x="19" y="3"/>
                </a:lnTo>
                <a:lnTo>
                  <a:pt x="15" y="5"/>
                </a:lnTo>
                <a:lnTo>
                  <a:pt x="12" y="7"/>
                </a:lnTo>
                <a:lnTo>
                  <a:pt x="9" y="8"/>
                </a:lnTo>
                <a:lnTo>
                  <a:pt x="7" y="12"/>
                </a:lnTo>
                <a:lnTo>
                  <a:pt x="5" y="15"/>
                </a:lnTo>
                <a:lnTo>
                  <a:pt x="4" y="18"/>
                </a:lnTo>
                <a:lnTo>
                  <a:pt x="4" y="21"/>
                </a:lnTo>
                <a:lnTo>
                  <a:pt x="4" y="26"/>
                </a:lnTo>
                <a:lnTo>
                  <a:pt x="5" y="30"/>
                </a:lnTo>
                <a:lnTo>
                  <a:pt x="7" y="33"/>
                </a:lnTo>
                <a:lnTo>
                  <a:pt x="9" y="34"/>
                </a:lnTo>
                <a:lnTo>
                  <a:pt x="12" y="38"/>
                </a:lnTo>
                <a:lnTo>
                  <a:pt x="15" y="39"/>
                </a:lnTo>
                <a:lnTo>
                  <a:pt x="19" y="39"/>
                </a:lnTo>
                <a:lnTo>
                  <a:pt x="22" y="39"/>
                </a:lnTo>
                <a:lnTo>
                  <a:pt x="25" y="39"/>
                </a:lnTo>
                <a:lnTo>
                  <a:pt x="30" y="39"/>
                </a:lnTo>
                <a:lnTo>
                  <a:pt x="32" y="38"/>
                </a:lnTo>
                <a:lnTo>
                  <a:pt x="35" y="34"/>
                </a:lnTo>
                <a:lnTo>
                  <a:pt x="37" y="33"/>
                </a:lnTo>
                <a:lnTo>
                  <a:pt x="38" y="30"/>
                </a:lnTo>
                <a:lnTo>
                  <a:pt x="40" y="26"/>
                </a:lnTo>
                <a:lnTo>
                  <a:pt x="40" y="21"/>
                </a:lnTo>
                <a:lnTo>
                  <a:pt x="45" y="21"/>
                </a:lnTo>
                <a:close/>
              </a:path>
            </a:pathLst>
          </a:custGeom>
          <a:solidFill>
            <a:srgbClr val="00F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84" name="Freeform 40"/>
          <p:cNvSpPr>
            <a:spLocks/>
          </p:cNvSpPr>
          <p:nvPr/>
        </p:nvSpPr>
        <p:spPr bwMode="auto">
          <a:xfrm>
            <a:off x="5084763" y="3592513"/>
            <a:ext cx="53975" cy="49212"/>
          </a:xfrm>
          <a:custGeom>
            <a:avLst/>
            <a:gdLst>
              <a:gd name="T0" fmla="*/ 2147483647 w 36"/>
              <a:gd name="T1" fmla="*/ 2147483647 h 36"/>
              <a:gd name="T2" fmla="*/ 2147483647 w 36"/>
              <a:gd name="T3" fmla="*/ 2147483647 h 36"/>
              <a:gd name="T4" fmla="*/ 2147483647 w 36"/>
              <a:gd name="T5" fmla="*/ 2147483647 h 36"/>
              <a:gd name="T6" fmla="*/ 2147483647 w 36"/>
              <a:gd name="T7" fmla="*/ 0 h 36"/>
              <a:gd name="T8" fmla="*/ 2147483647 w 36"/>
              <a:gd name="T9" fmla="*/ 0 h 36"/>
              <a:gd name="T10" fmla="*/ 2147483647 w 36"/>
              <a:gd name="T11" fmla="*/ 2147483647 h 36"/>
              <a:gd name="T12" fmla="*/ 2147483647 w 36"/>
              <a:gd name="T13" fmla="*/ 2147483647 h 36"/>
              <a:gd name="T14" fmla="*/ 0 w 36"/>
              <a:gd name="T15" fmla="*/ 2147483647 h 36"/>
              <a:gd name="T16" fmla="*/ 0 w 36"/>
              <a:gd name="T17" fmla="*/ 2147483647 h 36"/>
              <a:gd name="T18" fmla="*/ 2147483647 w 36"/>
              <a:gd name="T19" fmla="*/ 2147483647 h 36"/>
              <a:gd name="T20" fmla="*/ 2147483647 w 36"/>
              <a:gd name="T21" fmla="*/ 2147483647 h 36"/>
              <a:gd name="T22" fmla="*/ 2147483647 w 36"/>
              <a:gd name="T23" fmla="*/ 2147483647 h 36"/>
              <a:gd name="T24" fmla="*/ 2147483647 w 36"/>
              <a:gd name="T25" fmla="*/ 2147483647 h 36"/>
              <a:gd name="T26" fmla="*/ 2147483647 w 36"/>
              <a:gd name="T27" fmla="*/ 2147483647 h 36"/>
              <a:gd name="T28" fmla="*/ 2147483647 w 36"/>
              <a:gd name="T29" fmla="*/ 2147483647 h 36"/>
              <a:gd name="T30" fmla="*/ 2147483647 w 36"/>
              <a:gd name="T31" fmla="*/ 2147483647 h 36"/>
              <a:gd name="T32" fmla="*/ 2147483647 w 36"/>
              <a:gd name="T33" fmla="*/ 2147483647 h 36"/>
              <a:gd name="T34" fmla="*/ 2147483647 w 36"/>
              <a:gd name="T35" fmla="*/ 2147483647 h 36"/>
              <a:gd name="T36" fmla="*/ 2147483647 w 36"/>
              <a:gd name="T37" fmla="*/ 2147483647 h 36"/>
              <a:gd name="T38" fmla="*/ 2147483647 w 36"/>
              <a:gd name="T39" fmla="*/ 2147483647 h 36"/>
              <a:gd name="T40" fmla="*/ 2147483647 w 36"/>
              <a:gd name="T41" fmla="*/ 2147483647 h 36"/>
              <a:gd name="T42" fmla="*/ 2147483647 w 36"/>
              <a:gd name="T43" fmla="*/ 2147483647 h 36"/>
              <a:gd name="T44" fmla="*/ 2147483647 w 36"/>
              <a:gd name="T45" fmla="*/ 2147483647 h 36"/>
              <a:gd name="T46" fmla="*/ 2147483647 w 36"/>
              <a:gd name="T47" fmla="*/ 2147483647 h 36"/>
              <a:gd name="T48" fmla="*/ 2147483647 w 36"/>
              <a:gd name="T49" fmla="*/ 2147483647 h 36"/>
              <a:gd name="T50" fmla="*/ 2147483647 w 36"/>
              <a:gd name="T51" fmla="*/ 2147483647 h 36"/>
              <a:gd name="T52" fmla="*/ 2147483647 w 36"/>
              <a:gd name="T53" fmla="*/ 2147483647 h 36"/>
              <a:gd name="T54" fmla="*/ 2147483647 w 36"/>
              <a:gd name="T55" fmla="*/ 2147483647 h 36"/>
              <a:gd name="T56" fmla="*/ 2147483647 w 36"/>
              <a:gd name="T57" fmla="*/ 2147483647 h 36"/>
              <a:gd name="T58" fmla="*/ 2147483647 w 36"/>
              <a:gd name="T59" fmla="*/ 2147483647 h 36"/>
              <a:gd name="T60" fmla="*/ 2147483647 w 36"/>
              <a:gd name="T61" fmla="*/ 2147483647 h 36"/>
              <a:gd name="T62" fmla="*/ 2147483647 w 36"/>
              <a:gd name="T63" fmla="*/ 2147483647 h 36"/>
              <a:gd name="T64" fmla="*/ 2147483647 w 36"/>
              <a:gd name="T65" fmla="*/ 2147483647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36"/>
              <a:gd name="T101" fmla="*/ 36 w 36"/>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36">
                <a:moveTo>
                  <a:pt x="36" y="18"/>
                </a:moveTo>
                <a:lnTo>
                  <a:pt x="36" y="15"/>
                </a:lnTo>
                <a:lnTo>
                  <a:pt x="34" y="12"/>
                </a:lnTo>
                <a:lnTo>
                  <a:pt x="33" y="9"/>
                </a:lnTo>
                <a:lnTo>
                  <a:pt x="31" y="5"/>
                </a:lnTo>
                <a:lnTo>
                  <a:pt x="28" y="4"/>
                </a:lnTo>
                <a:lnTo>
                  <a:pt x="26" y="2"/>
                </a:lnTo>
                <a:lnTo>
                  <a:pt x="21" y="0"/>
                </a:lnTo>
                <a:lnTo>
                  <a:pt x="18" y="0"/>
                </a:lnTo>
                <a:lnTo>
                  <a:pt x="15" y="0"/>
                </a:lnTo>
                <a:lnTo>
                  <a:pt x="11" y="2"/>
                </a:lnTo>
                <a:lnTo>
                  <a:pt x="8" y="4"/>
                </a:lnTo>
                <a:lnTo>
                  <a:pt x="5" y="5"/>
                </a:lnTo>
                <a:lnTo>
                  <a:pt x="3" y="9"/>
                </a:lnTo>
                <a:lnTo>
                  <a:pt x="1" y="12"/>
                </a:lnTo>
                <a:lnTo>
                  <a:pt x="0" y="15"/>
                </a:lnTo>
                <a:lnTo>
                  <a:pt x="0" y="18"/>
                </a:lnTo>
                <a:lnTo>
                  <a:pt x="0" y="23"/>
                </a:lnTo>
                <a:lnTo>
                  <a:pt x="1" y="27"/>
                </a:lnTo>
                <a:lnTo>
                  <a:pt x="3" y="30"/>
                </a:lnTo>
                <a:lnTo>
                  <a:pt x="5" y="31"/>
                </a:lnTo>
                <a:lnTo>
                  <a:pt x="8" y="35"/>
                </a:lnTo>
                <a:lnTo>
                  <a:pt x="11" y="36"/>
                </a:lnTo>
                <a:lnTo>
                  <a:pt x="15" y="36"/>
                </a:lnTo>
                <a:lnTo>
                  <a:pt x="18" y="36"/>
                </a:lnTo>
                <a:lnTo>
                  <a:pt x="21" y="36"/>
                </a:lnTo>
                <a:lnTo>
                  <a:pt x="26" y="36"/>
                </a:lnTo>
                <a:lnTo>
                  <a:pt x="28" y="35"/>
                </a:lnTo>
                <a:lnTo>
                  <a:pt x="31" y="31"/>
                </a:lnTo>
                <a:lnTo>
                  <a:pt x="33" y="30"/>
                </a:lnTo>
                <a:lnTo>
                  <a:pt x="34" y="27"/>
                </a:lnTo>
                <a:lnTo>
                  <a:pt x="36" y="23"/>
                </a:lnTo>
                <a:lnTo>
                  <a:pt x="36" y="18"/>
                </a:lnTo>
                <a:lnTo>
                  <a:pt x="33" y="18"/>
                </a:lnTo>
                <a:lnTo>
                  <a:pt x="33" y="17"/>
                </a:lnTo>
                <a:lnTo>
                  <a:pt x="31" y="13"/>
                </a:lnTo>
                <a:lnTo>
                  <a:pt x="31" y="10"/>
                </a:lnTo>
                <a:lnTo>
                  <a:pt x="28" y="9"/>
                </a:lnTo>
                <a:lnTo>
                  <a:pt x="26" y="7"/>
                </a:lnTo>
                <a:lnTo>
                  <a:pt x="24" y="5"/>
                </a:lnTo>
                <a:lnTo>
                  <a:pt x="21" y="5"/>
                </a:lnTo>
                <a:lnTo>
                  <a:pt x="18" y="4"/>
                </a:lnTo>
                <a:lnTo>
                  <a:pt x="15" y="5"/>
                </a:lnTo>
                <a:lnTo>
                  <a:pt x="13" y="5"/>
                </a:lnTo>
                <a:lnTo>
                  <a:pt x="10" y="7"/>
                </a:lnTo>
                <a:lnTo>
                  <a:pt x="8" y="9"/>
                </a:lnTo>
                <a:lnTo>
                  <a:pt x="6" y="10"/>
                </a:lnTo>
                <a:lnTo>
                  <a:pt x="5" y="13"/>
                </a:lnTo>
                <a:lnTo>
                  <a:pt x="3" y="17"/>
                </a:lnTo>
                <a:lnTo>
                  <a:pt x="3" y="18"/>
                </a:lnTo>
                <a:lnTo>
                  <a:pt x="3" y="22"/>
                </a:lnTo>
                <a:lnTo>
                  <a:pt x="5" y="25"/>
                </a:lnTo>
                <a:lnTo>
                  <a:pt x="6" y="27"/>
                </a:lnTo>
                <a:lnTo>
                  <a:pt x="8" y="30"/>
                </a:lnTo>
                <a:lnTo>
                  <a:pt x="10" y="31"/>
                </a:lnTo>
                <a:lnTo>
                  <a:pt x="13" y="33"/>
                </a:lnTo>
                <a:lnTo>
                  <a:pt x="15" y="33"/>
                </a:lnTo>
                <a:lnTo>
                  <a:pt x="18" y="33"/>
                </a:lnTo>
                <a:lnTo>
                  <a:pt x="21" y="33"/>
                </a:lnTo>
                <a:lnTo>
                  <a:pt x="24" y="33"/>
                </a:lnTo>
                <a:lnTo>
                  <a:pt x="26" y="31"/>
                </a:lnTo>
                <a:lnTo>
                  <a:pt x="28" y="30"/>
                </a:lnTo>
                <a:lnTo>
                  <a:pt x="31" y="27"/>
                </a:lnTo>
                <a:lnTo>
                  <a:pt x="31" y="25"/>
                </a:lnTo>
                <a:lnTo>
                  <a:pt x="33" y="22"/>
                </a:lnTo>
                <a:lnTo>
                  <a:pt x="33" y="18"/>
                </a:lnTo>
                <a:lnTo>
                  <a:pt x="36" y="18"/>
                </a:lnTo>
                <a:close/>
              </a:path>
            </a:pathLst>
          </a:custGeom>
          <a:solidFill>
            <a:srgbClr val="00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85" name="Freeform 41"/>
          <p:cNvSpPr>
            <a:spLocks/>
          </p:cNvSpPr>
          <p:nvPr/>
        </p:nvSpPr>
        <p:spPr bwMode="auto">
          <a:xfrm>
            <a:off x="5089525" y="3597275"/>
            <a:ext cx="44450" cy="39688"/>
          </a:xfrm>
          <a:custGeom>
            <a:avLst/>
            <a:gdLst>
              <a:gd name="T0" fmla="*/ 2147483647 w 30"/>
              <a:gd name="T1" fmla="*/ 2147483647 h 29"/>
              <a:gd name="T2" fmla="*/ 2147483647 w 30"/>
              <a:gd name="T3" fmla="*/ 2147483647 h 29"/>
              <a:gd name="T4" fmla="*/ 2147483647 w 30"/>
              <a:gd name="T5" fmla="*/ 2147483647 h 29"/>
              <a:gd name="T6" fmla="*/ 2147483647 w 30"/>
              <a:gd name="T7" fmla="*/ 2147483647 h 29"/>
              <a:gd name="T8" fmla="*/ 2147483647 w 30"/>
              <a:gd name="T9" fmla="*/ 2147483647 h 29"/>
              <a:gd name="T10" fmla="*/ 2147483647 w 30"/>
              <a:gd name="T11" fmla="*/ 2147483647 h 29"/>
              <a:gd name="T12" fmla="*/ 2147483647 w 30"/>
              <a:gd name="T13" fmla="*/ 2147483647 h 29"/>
              <a:gd name="T14" fmla="*/ 0 w 30"/>
              <a:gd name="T15" fmla="*/ 2147483647 h 29"/>
              <a:gd name="T16" fmla="*/ 0 w 30"/>
              <a:gd name="T17" fmla="*/ 2147483647 h 29"/>
              <a:gd name="T18" fmla="*/ 2147483647 w 30"/>
              <a:gd name="T19" fmla="*/ 2147483647 h 29"/>
              <a:gd name="T20" fmla="*/ 2147483647 w 30"/>
              <a:gd name="T21" fmla="*/ 2147483647 h 29"/>
              <a:gd name="T22" fmla="*/ 2147483647 w 30"/>
              <a:gd name="T23" fmla="*/ 2147483647 h 29"/>
              <a:gd name="T24" fmla="*/ 2147483647 w 30"/>
              <a:gd name="T25" fmla="*/ 2147483647 h 29"/>
              <a:gd name="T26" fmla="*/ 2147483647 w 30"/>
              <a:gd name="T27" fmla="*/ 2147483647 h 29"/>
              <a:gd name="T28" fmla="*/ 2147483647 w 30"/>
              <a:gd name="T29" fmla="*/ 2147483647 h 29"/>
              <a:gd name="T30" fmla="*/ 2147483647 w 30"/>
              <a:gd name="T31" fmla="*/ 2147483647 h 29"/>
              <a:gd name="T32" fmla="*/ 2147483647 w 30"/>
              <a:gd name="T33" fmla="*/ 2147483647 h 29"/>
              <a:gd name="T34" fmla="*/ 2147483647 w 30"/>
              <a:gd name="T35" fmla="*/ 2147483647 h 29"/>
              <a:gd name="T36" fmla="*/ 2147483647 w 30"/>
              <a:gd name="T37" fmla="*/ 2147483647 h 29"/>
              <a:gd name="T38" fmla="*/ 2147483647 w 30"/>
              <a:gd name="T39" fmla="*/ 2147483647 h 29"/>
              <a:gd name="T40" fmla="*/ 2147483647 w 30"/>
              <a:gd name="T41" fmla="*/ 2147483647 h 29"/>
              <a:gd name="T42" fmla="*/ 2147483647 w 30"/>
              <a:gd name="T43" fmla="*/ 2147483647 h 29"/>
              <a:gd name="T44" fmla="*/ 2147483647 w 30"/>
              <a:gd name="T45" fmla="*/ 2147483647 h 29"/>
              <a:gd name="T46" fmla="*/ 2147483647 w 30"/>
              <a:gd name="T47" fmla="*/ 2147483647 h 29"/>
              <a:gd name="T48" fmla="*/ 2147483647 w 30"/>
              <a:gd name="T49" fmla="*/ 2147483647 h 29"/>
              <a:gd name="T50" fmla="*/ 2147483647 w 30"/>
              <a:gd name="T51" fmla="*/ 2147483647 h 29"/>
              <a:gd name="T52" fmla="*/ 2147483647 w 30"/>
              <a:gd name="T53" fmla="*/ 2147483647 h 29"/>
              <a:gd name="T54" fmla="*/ 2147483647 w 30"/>
              <a:gd name="T55" fmla="*/ 2147483647 h 29"/>
              <a:gd name="T56" fmla="*/ 2147483647 w 30"/>
              <a:gd name="T57" fmla="*/ 2147483647 h 29"/>
              <a:gd name="T58" fmla="*/ 2147483647 w 30"/>
              <a:gd name="T59" fmla="*/ 2147483647 h 29"/>
              <a:gd name="T60" fmla="*/ 2147483647 w 30"/>
              <a:gd name="T61" fmla="*/ 2147483647 h 29"/>
              <a:gd name="T62" fmla="*/ 2147483647 w 30"/>
              <a:gd name="T63" fmla="*/ 2147483647 h 29"/>
              <a:gd name="T64" fmla="*/ 2147483647 w 30"/>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29"/>
              <a:gd name="T101" fmla="*/ 30 w 30"/>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29">
                <a:moveTo>
                  <a:pt x="30" y="14"/>
                </a:moveTo>
                <a:lnTo>
                  <a:pt x="30" y="13"/>
                </a:lnTo>
                <a:lnTo>
                  <a:pt x="28" y="9"/>
                </a:lnTo>
                <a:lnTo>
                  <a:pt x="28" y="6"/>
                </a:lnTo>
                <a:lnTo>
                  <a:pt x="25" y="5"/>
                </a:lnTo>
                <a:lnTo>
                  <a:pt x="23" y="3"/>
                </a:lnTo>
                <a:lnTo>
                  <a:pt x="21" y="1"/>
                </a:lnTo>
                <a:lnTo>
                  <a:pt x="18" y="1"/>
                </a:lnTo>
                <a:lnTo>
                  <a:pt x="15" y="0"/>
                </a:lnTo>
                <a:lnTo>
                  <a:pt x="12" y="1"/>
                </a:lnTo>
                <a:lnTo>
                  <a:pt x="10" y="1"/>
                </a:lnTo>
                <a:lnTo>
                  <a:pt x="7" y="3"/>
                </a:lnTo>
                <a:lnTo>
                  <a:pt x="5" y="5"/>
                </a:lnTo>
                <a:lnTo>
                  <a:pt x="3" y="6"/>
                </a:lnTo>
                <a:lnTo>
                  <a:pt x="2" y="9"/>
                </a:lnTo>
                <a:lnTo>
                  <a:pt x="0" y="13"/>
                </a:lnTo>
                <a:lnTo>
                  <a:pt x="0" y="14"/>
                </a:lnTo>
                <a:lnTo>
                  <a:pt x="0" y="18"/>
                </a:lnTo>
                <a:lnTo>
                  <a:pt x="2" y="21"/>
                </a:lnTo>
                <a:lnTo>
                  <a:pt x="3" y="23"/>
                </a:lnTo>
                <a:lnTo>
                  <a:pt x="5" y="26"/>
                </a:lnTo>
                <a:lnTo>
                  <a:pt x="7" y="27"/>
                </a:lnTo>
                <a:lnTo>
                  <a:pt x="10" y="29"/>
                </a:lnTo>
                <a:lnTo>
                  <a:pt x="12" y="29"/>
                </a:lnTo>
                <a:lnTo>
                  <a:pt x="15" y="29"/>
                </a:lnTo>
                <a:lnTo>
                  <a:pt x="18" y="29"/>
                </a:lnTo>
                <a:lnTo>
                  <a:pt x="21" y="29"/>
                </a:lnTo>
                <a:lnTo>
                  <a:pt x="23" y="27"/>
                </a:lnTo>
                <a:lnTo>
                  <a:pt x="25" y="26"/>
                </a:lnTo>
                <a:lnTo>
                  <a:pt x="28" y="23"/>
                </a:lnTo>
                <a:lnTo>
                  <a:pt x="28" y="21"/>
                </a:lnTo>
                <a:lnTo>
                  <a:pt x="30" y="18"/>
                </a:lnTo>
                <a:lnTo>
                  <a:pt x="30" y="14"/>
                </a:lnTo>
                <a:lnTo>
                  <a:pt x="26" y="14"/>
                </a:lnTo>
                <a:lnTo>
                  <a:pt x="26" y="13"/>
                </a:lnTo>
                <a:lnTo>
                  <a:pt x="25" y="11"/>
                </a:lnTo>
                <a:lnTo>
                  <a:pt x="25" y="9"/>
                </a:lnTo>
                <a:lnTo>
                  <a:pt x="23" y="8"/>
                </a:lnTo>
                <a:lnTo>
                  <a:pt x="21" y="6"/>
                </a:lnTo>
                <a:lnTo>
                  <a:pt x="20" y="5"/>
                </a:lnTo>
                <a:lnTo>
                  <a:pt x="18" y="5"/>
                </a:lnTo>
                <a:lnTo>
                  <a:pt x="15" y="5"/>
                </a:lnTo>
                <a:lnTo>
                  <a:pt x="13" y="5"/>
                </a:lnTo>
                <a:lnTo>
                  <a:pt x="12" y="5"/>
                </a:lnTo>
                <a:lnTo>
                  <a:pt x="8" y="6"/>
                </a:lnTo>
                <a:lnTo>
                  <a:pt x="7" y="8"/>
                </a:lnTo>
                <a:lnTo>
                  <a:pt x="7" y="9"/>
                </a:lnTo>
                <a:lnTo>
                  <a:pt x="5" y="11"/>
                </a:lnTo>
                <a:lnTo>
                  <a:pt x="5" y="13"/>
                </a:lnTo>
                <a:lnTo>
                  <a:pt x="3" y="14"/>
                </a:lnTo>
                <a:lnTo>
                  <a:pt x="5" y="18"/>
                </a:lnTo>
                <a:lnTo>
                  <a:pt x="5" y="19"/>
                </a:lnTo>
                <a:lnTo>
                  <a:pt x="7" y="21"/>
                </a:lnTo>
                <a:lnTo>
                  <a:pt x="7" y="23"/>
                </a:lnTo>
                <a:lnTo>
                  <a:pt x="8" y="24"/>
                </a:lnTo>
                <a:lnTo>
                  <a:pt x="12" y="24"/>
                </a:lnTo>
                <a:lnTo>
                  <a:pt x="13" y="26"/>
                </a:lnTo>
                <a:lnTo>
                  <a:pt x="15" y="26"/>
                </a:lnTo>
                <a:lnTo>
                  <a:pt x="18" y="26"/>
                </a:lnTo>
                <a:lnTo>
                  <a:pt x="20" y="24"/>
                </a:lnTo>
                <a:lnTo>
                  <a:pt x="21" y="24"/>
                </a:lnTo>
                <a:lnTo>
                  <a:pt x="23" y="23"/>
                </a:lnTo>
                <a:lnTo>
                  <a:pt x="25" y="21"/>
                </a:lnTo>
                <a:lnTo>
                  <a:pt x="25" y="19"/>
                </a:lnTo>
                <a:lnTo>
                  <a:pt x="26" y="18"/>
                </a:lnTo>
                <a:lnTo>
                  <a:pt x="26" y="14"/>
                </a:lnTo>
                <a:lnTo>
                  <a:pt x="30" y="14"/>
                </a:lnTo>
                <a:close/>
              </a:path>
            </a:pathLst>
          </a:custGeom>
          <a:solidFill>
            <a:srgbClr val="00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86" name="Freeform 42"/>
          <p:cNvSpPr>
            <a:spLocks/>
          </p:cNvSpPr>
          <p:nvPr/>
        </p:nvSpPr>
        <p:spPr bwMode="auto">
          <a:xfrm>
            <a:off x="5094288" y="3605213"/>
            <a:ext cx="34925" cy="28575"/>
          </a:xfrm>
          <a:custGeom>
            <a:avLst/>
            <a:gdLst>
              <a:gd name="T0" fmla="*/ 2147483647 w 23"/>
              <a:gd name="T1" fmla="*/ 2147483647 h 21"/>
              <a:gd name="T2" fmla="*/ 2147483647 w 23"/>
              <a:gd name="T3" fmla="*/ 2147483647 h 21"/>
              <a:gd name="T4" fmla="*/ 2147483647 w 23"/>
              <a:gd name="T5" fmla="*/ 2147483647 h 21"/>
              <a:gd name="T6" fmla="*/ 2147483647 w 23"/>
              <a:gd name="T7" fmla="*/ 0 h 21"/>
              <a:gd name="T8" fmla="*/ 2147483647 w 23"/>
              <a:gd name="T9" fmla="*/ 0 h 21"/>
              <a:gd name="T10" fmla="*/ 2147483647 w 23"/>
              <a:gd name="T11" fmla="*/ 2147483647 h 21"/>
              <a:gd name="T12" fmla="*/ 2147483647 w 23"/>
              <a:gd name="T13" fmla="*/ 2147483647 h 21"/>
              <a:gd name="T14" fmla="*/ 2147483647 w 23"/>
              <a:gd name="T15" fmla="*/ 2147483647 h 21"/>
              <a:gd name="T16" fmla="*/ 2147483647 w 23"/>
              <a:gd name="T17" fmla="*/ 2147483647 h 21"/>
              <a:gd name="T18" fmla="*/ 2147483647 w 23"/>
              <a:gd name="T19" fmla="*/ 2147483647 h 21"/>
              <a:gd name="T20" fmla="*/ 2147483647 w 23"/>
              <a:gd name="T21" fmla="*/ 2147483647 h 21"/>
              <a:gd name="T22" fmla="*/ 2147483647 w 23"/>
              <a:gd name="T23" fmla="*/ 2147483647 h 21"/>
              <a:gd name="T24" fmla="*/ 2147483647 w 23"/>
              <a:gd name="T25" fmla="*/ 2147483647 h 21"/>
              <a:gd name="T26" fmla="*/ 2147483647 w 23"/>
              <a:gd name="T27" fmla="*/ 2147483647 h 21"/>
              <a:gd name="T28" fmla="*/ 2147483647 w 23"/>
              <a:gd name="T29" fmla="*/ 2147483647 h 21"/>
              <a:gd name="T30" fmla="*/ 2147483647 w 23"/>
              <a:gd name="T31" fmla="*/ 2147483647 h 21"/>
              <a:gd name="T32" fmla="*/ 2147483647 w 23"/>
              <a:gd name="T33" fmla="*/ 2147483647 h 21"/>
              <a:gd name="T34" fmla="*/ 2147483647 w 23"/>
              <a:gd name="T35" fmla="*/ 2147483647 h 21"/>
              <a:gd name="T36" fmla="*/ 2147483647 w 23"/>
              <a:gd name="T37" fmla="*/ 2147483647 h 21"/>
              <a:gd name="T38" fmla="*/ 2147483647 w 23"/>
              <a:gd name="T39" fmla="*/ 2147483647 h 21"/>
              <a:gd name="T40" fmla="*/ 2147483647 w 23"/>
              <a:gd name="T41" fmla="*/ 2147483647 h 21"/>
              <a:gd name="T42" fmla="*/ 2147483647 w 23"/>
              <a:gd name="T43" fmla="*/ 2147483647 h 21"/>
              <a:gd name="T44" fmla="*/ 2147483647 w 23"/>
              <a:gd name="T45" fmla="*/ 2147483647 h 21"/>
              <a:gd name="T46" fmla="*/ 2147483647 w 23"/>
              <a:gd name="T47" fmla="*/ 2147483647 h 21"/>
              <a:gd name="T48" fmla="*/ 2147483647 w 23"/>
              <a:gd name="T49" fmla="*/ 2147483647 h 21"/>
              <a:gd name="T50" fmla="*/ 2147483647 w 23"/>
              <a:gd name="T51" fmla="*/ 2147483647 h 21"/>
              <a:gd name="T52" fmla="*/ 2147483647 w 23"/>
              <a:gd name="T53" fmla="*/ 2147483647 h 21"/>
              <a:gd name="T54" fmla="*/ 2147483647 w 23"/>
              <a:gd name="T55" fmla="*/ 2147483647 h 21"/>
              <a:gd name="T56" fmla="*/ 2147483647 w 23"/>
              <a:gd name="T57" fmla="*/ 2147483647 h 21"/>
              <a:gd name="T58" fmla="*/ 2147483647 w 23"/>
              <a:gd name="T59" fmla="*/ 2147483647 h 21"/>
              <a:gd name="T60" fmla="*/ 2147483647 w 23"/>
              <a:gd name="T61" fmla="*/ 2147483647 h 21"/>
              <a:gd name="T62" fmla="*/ 2147483647 w 23"/>
              <a:gd name="T63" fmla="*/ 2147483647 h 21"/>
              <a:gd name="T64" fmla="*/ 2147483647 w 23"/>
              <a:gd name="T65" fmla="*/ 2147483647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1"/>
              <a:gd name="T101" fmla="*/ 23 w 23"/>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1">
                <a:moveTo>
                  <a:pt x="23" y="9"/>
                </a:moveTo>
                <a:lnTo>
                  <a:pt x="23" y="8"/>
                </a:lnTo>
                <a:lnTo>
                  <a:pt x="22" y="6"/>
                </a:lnTo>
                <a:lnTo>
                  <a:pt x="22" y="4"/>
                </a:lnTo>
                <a:lnTo>
                  <a:pt x="20" y="3"/>
                </a:lnTo>
                <a:lnTo>
                  <a:pt x="18" y="1"/>
                </a:lnTo>
                <a:lnTo>
                  <a:pt x="17" y="0"/>
                </a:lnTo>
                <a:lnTo>
                  <a:pt x="15" y="0"/>
                </a:lnTo>
                <a:lnTo>
                  <a:pt x="12" y="0"/>
                </a:lnTo>
                <a:lnTo>
                  <a:pt x="10" y="0"/>
                </a:lnTo>
                <a:lnTo>
                  <a:pt x="9" y="0"/>
                </a:lnTo>
                <a:lnTo>
                  <a:pt x="5" y="1"/>
                </a:lnTo>
                <a:lnTo>
                  <a:pt x="4" y="3"/>
                </a:lnTo>
                <a:lnTo>
                  <a:pt x="4" y="4"/>
                </a:lnTo>
                <a:lnTo>
                  <a:pt x="2" y="6"/>
                </a:lnTo>
                <a:lnTo>
                  <a:pt x="2" y="8"/>
                </a:lnTo>
                <a:lnTo>
                  <a:pt x="0" y="9"/>
                </a:lnTo>
                <a:lnTo>
                  <a:pt x="2" y="13"/>
                </a:lnTo>
                <a:lnTo>
                  <a:pt x="2" y="14"/>
                </a:lnTo>
                <a:lnTo>
                  <a:pt x="4" y="16"/>
                </a:lnTo>
                <a:lnTo>
                  <a:pt x="4" y="18"/>
                </a:lnTo>
                <a:lnTo>
                  <a:pt x="5" y="19"/>
                </a:lnTo>
                <a:lnTo>
                  <a:pt x="9" y="19"/>
                </a:lnTo>
                <a:lnTo>
                  <a:pt x="10" y="21"/>
                </a:lnTo>
                <a:lnTo>
                  <a:pt x="12" y="21"/>
                </a:lnTo>
                <a:lnTo>
                  <a:pt x="15" y="21"/>
                </a:lnTo>
                <a:lnTo>
                  <a:pt x="17" y="19"/>
                </a:lnTo>
                <a:lnTo>
                  <a:pt x="18" y="19"/>
                </a:lnTo>
                <a:lnTo>
                  <a:pt x="20" y="18"/>
                </a:lnTo>
                <a:lnTo>
                  <a:pt x="22" y="16"/>
                </a:lnTo>
                <a:lnTo>
                  <a:pt x="22" y="14"/>
                </a:lnTo>
                <a:lnTo>
                  <a:pt x="23" y="13"/>
                </a:lnTo>
                <a:lnTo>
                  <a:pt x="23" y="9"/>
                </a:lnTo>
                <a:lnTo>
                  <a:pt x="20" y="9"/>
                </a:lnTo>
                <a:lnTo>
                  <a:pt x="20" y="8"/>
                </a:lnTo>
                <a:lnTo>
                  <a:pt x="18" y="8"/>
                </a:lnTo>
                <a:lnTo>
                  <a:pt x="18" y="6"/>
                </a:lnTo>
                <a:lnTo>
                  <a:pt x="17" y="4"/>
                </a:lnTo>
                <a:lnTo>
                  <a:pt x="15" y="3"/>
                </a:lnTo>
                <a:lnTo>
                  <a:pt x="13" y="3"/>
                </a:lnTo>
                <a:lnTo>
                  <a:pt x="12" y="3"/>
                </a:lnTo>
                <a:lnTo>
                  <a:pt x="10" y="3"/>
                </a:lnTo>
                <a:lnTo>
                  <a:pt x="9" y="3"/>
                </a:lnTo>
                <a:lnTo>
                  <a:pt x="9" y="4"/>
                </a:lnTo>
                <a:lnTo>
                  <a:pt x="7" y="4"/>
                </a:lnTo>
                <a:lnTo>
                  <a:pt x="5" y="6"/>
                </a:lnTo>
                <a:lnTo>
                  <a:pt x="5" y="8"/>
                </a:lnTo>
                <a:lnTo>
                  <a:pt x="5" y="9"/>
                </a:lnTo>
                <a:lnTo>
                  <a:pt x="5" y="11"/>
                </a:lnTo>
                <a:lnTo>
                  <a:pt x="5" y="13"/>
                </a:lnTo>
                <a:lnTo>
                  <a:pt x="5" y="14"/>
                </a:lnTo>
                <a:lnTo>
                  <a:pt x="7" y="14"/>
                </a:lnTo>
                <a:lnTo>
                  <a:pt x="9" y="16"/>
                </a:lnTo>
                <a:lnTo>
                  <a:pt x="10" y="18"/>
                </a:lnTo>
                <a:lnTo>
                  <a:pt x="12" y="18"/>
                </a:lnTo>
                <a:lnTo>
                  <a:pt x="13" y="18"/>
                </a:lnTo>
                <a:lnTo>
                  <a:pt x="15" y="16"/>
                </a:lnTo>
                <a:lnTo>
                  <a:pt x="17" y="16"/>
                </a:lnTo>
                <a:lnTo>
                  <a:pt x="17" y="14"/>
                </a:lnTo>
                <a:lnTo>
                  <a:pt x="18" y="14"/>
                </a:lnTo>
                <a:lnTo>
                  <a:pt x="18" y="13"/>
                </a:lnTo>
                <a:lnTo>
                  <a:pt x="20" y="11"/>
                </a:lnTo>
                <a:lnTo>
                  <a:pt x="20" y="9"/>
                </a:lnTo>
                <a:lnTo>
                  <a:pt x="23" y="9"/>
                </a:lnTo>
                <a:close/>
              </a:path>
            </a:pathLst>
          </a:custGeom>
          <a:solidFill>
            <a:srgbClr val="00FF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87" name="Freeform 43"/>
          <p:cNvSpPr>
            <a:spLocks/>
          </p:cNvSpPr>
          <p:nvPr/>
        </p:nvSpPr>
        <p:spPr bwMode="auto">
          <a:xfrm>
            <a:off x="5102225" y="3608388"/>
            <a:ext cx="22225" cy="20637"/>
          </a:xfrm>
          <a:custGeom>
            <a:avLst/>
            <a:gdLst>
              <a:gd name="T0" fmla="*/ 2147483647 w 15"/>
              <a:gd name="T1" fmla="*/ 2147483647 h 15"/>
              <a:gd name="T2" fmla="*/ 2147483647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2147483647 w 15"/>
              <a:gd name="T13" fmla="*/ 0 h 15"/>
              <a:gd name="T14" fmla="*/ 2147483647 w 15"/>
              <a:gd name="T15" fmla="*/ 0 h 15"/>
              <a:gd name="T16" fmla="*/ 2147483647 w 15"/>
              <a:gd name="T17" fmla="*/ 0 h 15"/>
              <a:gd name="T18" fmla="*/ 2147483647 w 15"/>
              <a:gd name="T19" fmla="*/ 0 h 15"/>
              <a:gd name="T20" fmla="*/ 2147483647 w 15"/>
              <a:gd name="T21" fmla="*/ 0 h 15"/>
              <a:gd name="T22" fmla="*/ 2147483647 w 15"/>
              <a:gd name="T23" fmla="*/ 2147483647 h 15"/>
              <a:gd name="T24" fmla="*/ 2147483647 w 15"/>
              <a:gd name="T25" fmla="*/ 2147483647 h 15"/>
              <a:gd name="T26" fmla="*/ 0 w 15"/>
              <a:gd name="T27" fmla="*/ 2147483647 h 15"/>
              <a:gd name="T28" fmla="*/ 0 w 15"/>
              <a:gd name="T29" fmla="*/ 2147483647 h 15"/>
              <a:gd name="T30" fmla="*/ 0 w 15"/>
              <a:gd name="T31" fmla="*/ 2147483647 h 15"/>
              <a:gd name="T32" fmla="*/ 0 w 15"/>
              <a:gd name="T33" fmla="*/ 2147483647 h 15"/>
              <a:gd name="T34" fmla="*/ 0 w 15"/>
              <a:gd name="T35" fmla="*/ 2147483647 h 15"/>
              <a:gd name="T36" fmla="*/ 0 w 15"/>
              <a:gd name="T37" fmla="*/ 2147483647 h 15"/>
              <a:gd name="T38" fmla="*/ 0 w 15"/>
              <a:gd name="T39" fmla="*/ 2147483647 h 15"/>
              <a:gd name="T40" fmla="*/ 2147483647 w 15"/>
              <a:gd name="T41" fmla="*/ 2147483647 h 15"/>
              <a:gd name="T42" fmla="*/ 2147483647 w 15"/>
              <a:gd name="T43" fmla="*/ 2147483647 h 15"/>
              <a:gd name="T44" fmla="*/ 2147483647 w 15"/>
              <a:gd name="T45" fmla="*/ 2147483647 h 15"/>
              <a:gd name="T46" fmla="*/ 2147483647 w 15"/>
              <a:gd name="T47" fmla="*/ 2147483647 h 15"/>
              <a:gd name="T48" fmla="*/ 2147483647 w 15"/>
              <a:gd name="T49" fmla="*/ 2147483647 h 15"/>
              <a:gd name="T50" fmla="*/ 2147483647 w 15"/>
              <a:gd name="T51" fmla="*/ 2147483647 h 15"/>
              <a:gd name="T52" fmla="*/ 2147483647 w 15"/>
              <a:gd name="T53" fmla="*/ 2147483647 h 15"/>
              <a:gd name="T54" fmla="*/ 2147483647 w 15"/>
              <a:gd name="T55" fmla="*/ 2147483647 h 15"/>
              <a:gd name="T56" fmla="*/ 2147483647 w 15"/>
              <a:gd name="T57" fmla="*/ 2147483647 h 15"/>
              <a:gd name="T58" fmla="*/ 2147483647 w 15"/>
              <a:gd name="T59" fmla="*/ 2147483647 h 15"/>
              <a:gd name="T60" fmla="*/ 2147483647 w 15"/>
              <a:gd name="T61" fmla="*/ 2147483647 h 15"/>
              <a:gd name="T62" fmla="*/ 2147483647 w 15"/>
              <a:gd name="T63" fmla="*/ 2147483647 h 15"/>
              <a:gd name="T64" fmla="*/ 2147483647 w 15"/>
              <a:gd name="T65" fmla="*/ 2147483647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
              <a:gd name="T100" fmla="*/ 0 h 15"/>
              <a:gd name="T101" fmla="*/ 15 w 15"/>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 h="15">
                <a:moveTo>
                  <a:pt x="15" y="6"/>
                </a:moveTo>
                <a:lnTo>
                  <a:pt x="15" y="5"/>
                </a:lnTo>
                <a:lnTo>
                  <a:pt x="13" y="5"/>
                </a:lnTo>
                <a:lnTo>
                  <a:pt x="13" y="3"/>
                </a:lnTo>
                <a:lnTo>
                  <a:pt x="12" y="1"/>
                </a:lnTo>
                <a:lnTo>
                  <a:pt x="10" y="0"/>
                </a:lnTo>
                <a:lnTo>
                  <a:pt x="8" y="0"/>
                </a:lnTo>
                <a:lnTo>
                  <a:pt x="7" y="0"/>
                </a:lnTo>
                <a:lnTo>
                  <a:pt x="5" y="0"/>
                </a:lnTo>
                <a:lnTo>
                  <a:pt x="4" y="0"/>
                </a:lnTo>
                <a:lnTo>
                  <a:pt x="4" y="1"/>
                </a:lnTo>
                <a:lnTo>
                  <a:pt x="2" y="1"/>
                </a:lnTo>
                <a:lnTo>
                  <a:pt x="0" y="3"/>
                </a:lnTo>
                <a:lnTo>
                  <a:pt x="0" y="5"/>
                </a:lnTo>
                <a:lnTo>
                  <a:pt x="0" y="6"/>
                </a:lnTo>
                <a:lnTo>
                  <a:pt x="0" y="8"/>
                </a:lnTo>
                <a:lnTo>
                  <a:pt x="0" y="10"/>
                </a:lnTo>
                <a:lnTo>
                  <a:pt x="0" y="11"/>
                </a:lnTo>
                <a:lnTo>
                  <a:pt x="2" y="11"/>
                </a:lnTo>
                <a:lnTo>
                  <a:pt x="4" y="13"/>
                </a:lnTo>
                <a:lnTo>
                  <a:pt x="5" y="15"/>
                </a:lnTo>
                <a:lnTo>
                  <a:pt x="7" y="15"/>
                </a:lnTo>
                <a:lnTo>
                  <a:pt x="8" y="15"/>
                </a:lnTo>
                <a:lnTo>
                  <a:pt x="10" y="13"/>
                </a:lnTo>
                <a:lnTo>
                  <a:pt x="12" y="13"/>
                </a:lnTo>
                <a:lnTo>
                  <a:pt x="12" y="11"/>
                </a:lnTo>
                <a:lnTo>
                  <a:pt x="13" y="11"/>
                </a:lnTo>
                <a:lnTo>
                  <a:pt x="13" y="10"/>
                </a:lnTo>
                <a:lnTo>
                  <a:pt x="15" y="8"/>
                </a:lnTo>
                <a:lnTo>
                  <a:pt x="15" y="6"/>
                </a:lnTo>
                <a:close/>
              </a:path>
            </a:pathLst>
          </a:custGeom>
          <a:solidFill>
            <a:srgbClr val="00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88" name="Freeform 44"/>
          <p:cNvSpPr>
            <a:spLocks/>
          </p:cNvSpPr>
          <p:nvPr/>
        </p:nvSpPr>
        <p:spPr bwMode="auto">
          <a:xfrm>
            <a:off x="5106988" y="3613150"/>
            <a:ext cx="9525" cy="11113"/>
          </a:xfrm>
          <a:custGeom>
            <a:avLst/>
            <a:gdLst>
              <a:gd name="T0" fmla="*/ 2147483647 w 6"/>
              <a:gd name="T1" fmla="*/ 2147483647 h 8"/>
              <a:gd name="T2" fmla="*/ 2147483647 w 6"/>
              <a:gd name="T3" fmla="*/ 2147483647 h 8"/>
              <a:gd name="T4" fmla="*/ 2147483647 w 6"/>
              <a:gd name="T5" fmla="*/ 2147483647 h 8"/>
              <a:gd name="T6" fmla="*/ 2147483647 w 6"/>
              <a:gd name="T7" fmla="*/ 2147483647 h 8"/>
              <a:gd name="T8" fmla="*/ 2147483647 w 6"/>
              <a:gd name="T9" fmla="*/ 2147483647 h 8"/>
              <a:gd name="T10" fmla="*/ 2147483647 w 6"/>
              <a:gd name="T11" fmla="*/ 0 h 8"/>
              <a:gd name="T12" fmla="*/ 2147483647 w 6"/>
              <a:gd name="T13" fmla="*/ 0 h 8"/>
              <a:gd name="T14" fmla="*/ 2147483647 w 6"/>
              <a:gd name="T15" fmla="*/ 0 h 8"/>
              <a:gd name="T16" fmla="*/ 2147483647 w 6"/>
              <a:gd name="T17" fmla="*/ 0 h 8"/>
              <a:gd name="T18" fmla="*/ 2147483647 w 6"/>
              <a:gd name="T19" fmla="*/ 0 h 8"/>
              <a:gd name="T20" fmla="*/ 2147483647 w 6"/>
              <a:gd name="T21" fmla="*/ 0 h 8"/>
              <a:gd name="T22" fmla="*/ 2147483647 w 6"/>
              <a:gd name="T23" fmla="*/ 0 h 8"/>
              <a:gd name="T24" fmla="*/ 2147483647 w 6"/>
              <a:gd name="T25" fmla="*/ 2147483647 h 8"/>
              <a:gd name="T26" fmla="*/ 0 w 6"/>
              <a:gd name="T27" fmla="*/ 2147483647 h 8"/>
              <a:gd name="T28" fmla="*/ 0 w 6"/>
              <a:gd name="T29" fmla="*/ 2147483647 h 8"/>
              <a:gd name="T30" fmla="*/ 0 w 6"/>
              <a:gd name="T31" fmla="*/ 2147483647 h 8"/>
              <a:gd name="T32" fmla="*/ 0 w 6"/>
              <a:gd name="T33" fmla="*/ 2147483647 h 8"/>
              <a:gd name="T34" fmla="*/ 0 w 6"/>
              <a:gd name="T35" fmla="*/ 2147483647 h 8"/>
              <a:gd name="T36" fmla="*/ 0 w 6"/>
              <a:gd name="T37" fmla="*/ 2147483647 h 8"/>
              <a:gd name="T38" fmla="*/ 0 w 6"/>
              <a:gd name="T39" fmla="*/ 2147483647 h 8"/>
              <a:gd name="T40" fmla="*/ 2147483647 w 6"/>
              <a:gd name="T41" fmla="*/ 2147483647 h 8"/>
              <a:gd name="T42" fmla="*/ 2147483647 w 6"/>
              <a:gd name="T43" fmla="*/ 2147483647 h 8"/>
              <a:gd name="T44" fmla="*/ 2147483647 w 6"/>
              <a:gd name="T45" fmla="*/ 2147483647 h 8"/>
              <a:gd name="T46" fmla="*/ 2147483647 w 6"/>
              <a:gd name="T47" fmla="*/ 2147483647 h 8"/>
              <a:gd name="T48" fmla="*/ 2147483647 w 6"/>
              <a:gd name="T49" fmla="*/ 2147483647 h 8"/>
              <a:gd name="T50" fmla="*/ 2147483647 w 6"/>
              <a:gd name="T51" fmla="*/ 2147483647 h 8"/>
              <a:gd name="T52" fmla="*/ 2147483647 w 6"/>
              <a:gd name="T53" fmla="*/ 2147483647 h 8"/>
              <a:gd name="T54" fmla="*/ 2147483647 w 6"/>
              <a:gd name="T55" fmla="*/ 2147483647 h 8"/>
              <a:gd name="T56" fmla="*/ 2147483647 w 6"/>
              <a:gd name="T57" fmla="*/ 2147483647 h 8"/>
              <a:gd name="T58" fmla="*/ 2147483647 w 6"/>
              <a:gd name="T59" fmla="*/ 2147483647 h 8"/>
              <a:gd name="T60" fmla="*/ 2147483647 w 6"/>
              <a:gd name="T61" fmla="*/ 2147483647 h 8"/>
              <a:gd name="T62" fmla="*/ 2147483647 w 6"/>
              <a:gd name="T63" fmla="*/ 2147483647 h 8"/>
              <a:gd name="T64" fmla="*/ 2147483647 w 6"/>
              <a:gd name="T65" fmla="*/ 2147483647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8"/>
              <a:gd name="T101" fmla="*/ 6 w 6"/>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8">
                <a:moveTo>
                  <a:pt x="6" y="3"/>
                </a:moveTo>
                <a:lnTo>
                  <a:pt x="6" y="3"/>
                </a:lnTo>
                <a:lnTo>
                  <a:pt x="6" y="2"/>
                </a:lnTo>
                <a:lnTo>
                  <a:pt x="4" y="0"/>
                </a:lnTo>
                <a:lnTo>
                  <a:pt x="3" y="0"/>
                </a:lnTo>
                <a:lnTo>
                  <a:pt x="1" y="0"/>
                </a:lnTo>
                <a:lnTo>
                  <a:pt x="1" y="2"/>
                </a:lnTo>
                <a:lnTo>
                  <a:pt x="0" y="2"/>
                </a:lnTo>
                <a:lnTo>
                  <a:pt x="0" y="3"/>
                </a:lnTo>
                <a:lnTo>
                  <a:pt x="0" y="5"/>
                </a:lnTo>
                <a:lnTo>
                  <a:pt x="0" y="7"/>
                </a:lnTo>
                <a:lnTo>
                  <a:pt x="1" y="7"/>
                </a:lnTo>
                <a:lnTo>
                  <a:pt x="3" y="7"/>
                </a:lnTo>
                <a:lnTo>
                  <a:pt x="3" y="8"/>
                </a:lnTo>
                <a:lnTo>
                  <a:pt x="4" y="7"/>
                </a:lnTo>
                <a:lnTo>
                  <a:pt x="6" y="7"/>
                </a:lnTo>
                <a:lnTo>
                  <a:pt x="6" y="5"/>
                </a:lnTo>
                <a:lnTo>
                  <a:pt x="6" y="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89" name="Freeform 45"/>
          <p:cNvSpPr>
            <a:spLocks noEditPoints="1"/>
          </p:cNvSpPr>
          <p:nvPr/>
        </p:nvSpPr>
        <p:spPr bwMode="auto">
          <a:xfrm>
            <a:off x="5021263" y="3421063"/>
            <a:ext cx="231775" cy="361950"/>
          </a:xfrm>
          <a:custGeom>
            <a:avLst/>
            <a:gdLst>
              <a:gd name="T0" fmla="*/ 2147483647 w 156"/>
              <a:gd name="T1" fmla="*/ 0 h 266"/>
              <a:gd name="T2" fmla="*/ 2147483647 w 156"/>
              <a:gd name="T3" fmla="*/ 2147483647 h 266"/>
              <a:gd name="T4" fmla="*/ 2147483647 w 156"/>
              <a:gd name="T5" fmla="*/ 2147483647 h 266"/>
              <a:gd name="T6" fmla="*/ 0 w 156"/>
              <a:gd name="T7" fmla="*/ 2147483647 h 266"/>
              <a:gd name="T8" fmla="*/ 2147483647 w 156"/>
              <a:gd name="T9" fmla="*/ 2147483647 h 266"/>
              <a:gd name="T10" fmla="*/ 2147483647 w 156"/>
              <a:gd name="T11" fmla="*/ 2147483647 h 266"/>
              <a:gd name="T12" fmla="*/ 2147483647 w 156"/>
              <a:gd name="T13" fmla="*/ 2147483647 h 266"/>
              <a:gd name="T14" fmla="*/ 2147483647 w 156"/>
              <a:gd name="T15" fmla="*/ 2147483647 h 266"/>
              <a:gd name="T16" fmla="*/ 2147483647 w 156"/>
              <a:gd name="T17" fmla="*/ 2147483647 h 266"/>
              <a:gd name="T18" fmla="*/ 2147483647 w 156"/>
              <a:gd name="T19" fmla="*/ 2147483647 h 266"/>
              <a:gd name="T20" fmla="*/ 2147483647 w 156"/>
              <a:gd name="T21" fmla="*/ 2147483647 h 266"/>
              <a:gd name="T22" fmla="*/ 2147483647 w 156"/>
              <a:gd name="T23" fmla="*/ 2147483647 h 266"/>
              <a:gd name="T24" fmla="*/ 2147483647 w 156"/>
              <a:gd name="T25" fmla="*/ 2147483647 h 266"/>
              <a:gd name="T26" fmla="*/ 2147483647 w 156"/>
              <a:gd name="T27" fmla="*/ 2147483647 h 266"/>
              <a:gd name="T28" fmla="*/ 2147483647 w 156"/>
              <a:gd name="T29" fmla="*/ 2147483647 h 266"/>
              <a:gd name="T30" fmla="*/ 2147483647 w 156"/>
              <a:gd name="T31" fmla="*/ 2147483647 h 266"/>
              <a:gd name="T32" fmla="*/ 2147483647 w 156"/>
              <a:gd name="T33" fmla="*/ 2147483647 h 266"/>
              <a:gd name="T34" fmla="*/ 2147483647 w 156"/>
              <a:gd name="T35" fmla="*/ 0 h 266"/>
              <a:gd name="T36" fmla="*/ 2147483647 w 156"/>
              <a:gd name="T37" fmla="*/ 0 h 266"/>
              <a:gd name="T38" fmla="*/ 2147483647 w 156"/>
              <a:gd name="T39" fmla="*/ 0 h 266"/>
              <a:gd name="T40" fmla="*/ 2147483647 w 156"/>
              <a:gd name="T41" fmla="*/ 2147483647 h 266"/>
              <a:gd name="T42" fmla="*/ 2147483647 w 156"/>
              <a:gd name="T43" fmla="*/ 2147483647 h 266"/>
              <a:gd name="T44" fmla="*/ 2147483647 w 156"/>
              <a:gd name="T45" fmla="*/ 2147483647 h 266"/>
              <a:gd name="T46" fmla="*/ 2147483647 w 156"/>
              <a:gd name="T47" fmla="*/ 2147483647 h 266"/>
              <a:gd name="T48" fmla="*/ 2147483647 w 156"/>
              <a:gd name="T49" fmla="*/ 2147483647 h 266"/>
              <a:gd name="T50" fmla="*/ 2147483647 w 156"/>
              <a:gd name="T51" fmla="*/ 2147483647 h 266"/>
              <a:gd name="T52" fmla="*/ 2147483647 w 156"/>
              <a:gd name="T53" fmla="*/ 2147483647 h 266"/>
              <a:gd name="T54" fmla="*/ 2147483647 w 156"/>
              <a:gd name="T55" fmla="*/ 2147483647 h 266"/>
              <a:gd name="T56" fmla="*/ 2147483647 w 156"/>
              <a:gd name="T57" fmla="*/ 2147483647 h 266"/>
              <a:gd name="T58" fmla="*/ 2147483647 w 156"/>
              <a:gd name="T59" fmla="*/ 2147483647 h 266"/>
              <a:gd name="T60" fmla="*/ 2147483647 w 156"/>
              <a:gd name="T61" fmla="*/ 2147483647 h 266"/>
              <a:gd name="T62" fmla="*/ 2147483647 w 156"/>
              <a:gd name="T63" fmla="*/ 2147483647 h 266"/>
              <a:gd name="T64" fmla="*/ 2147483647 w 156"/>
              <a:gd name="T65" fmla="*/ 2147483647 h 266"/>
              <a:gd name="T66" fmla="*/ 2147483647 w 156"/>
              <a:gd name="T67" fmla="*/ 2147483647 h 266"/>
              <a:gd name="T68" fmla="*/ 2147483647 w 156"/>
              <a:gd name="T69" fmla="*/ 2147483647 h 266"/>
              <a:gd name="T70" fmla="*/ 2147483647 w 156"/>
              <a:gd name="T71" fmla="*/ 2147483647 h 266"/>
              <a:gd name="T72" fmla="*/ 2147483647 w 156"/>
              <a:gd name="T73" fmla="*/ 2147483647 h 266"/>
              <a:gd name="T74" fmla="*/ 2147483647 w 156"/>
              <a:gd name="T75" fmla="*/ 2147483647 h 266"/>
              <a:gd name="T76" fmla="*/ 2147483647 w 156"/>
              <a:gd name="T77" fmla="*/ 2147483647 h 266"/>
              <a:gd name="T78" fmla="*/ 2147483647 w 156"/>
              <a:gd name="T79" fmla="*/ 2147483647 h 2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6"/>
              <a:gd name="T121" fmla="*/ 0 h 266"/>
              <a:gd name="T122" fmla="*/ 156 w 156"/>
              <a:gd name="T123" fmla="*/ 266 h 2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6" h="266">
                <a:moveTo>
                  <a:pt x="25" y="0"/>
                </a:moveTo>
                <a:lnTo>
                  <a:pt x="23" y="2"/>
                </a:lnTo>
                <a:lnTo>
                  <a:pt x="10" y="7"/>
                </a:lnTo>
                <a:lnTo>
                  <a:pt x="0" y="13"/>
                </a:lnTo>
                <a:lnTo>
                  <a:pt x="2" y="12"/>
                </a:lnTo>
                <a:lnTo>
                  <a:pt x="3" y="10"/>
                </a:lnTo>
                <a:lnTo>
                  <a:pt x="5" y="8"/>
                </a:lnTo>
                <a:lnTo>
                  <a:pt x="7" y="8"/>
                </a:lnTo>
                <a:lnTo>
                  <a:pt x="8" y="7"/>
                </a:lnTo>
                <a:lnTo>
                  <a:pt x="8" y="5"/>
                </a:lnTo>
                <a:lnTo>
                  <a:pt x="10" y="5"/>
                </a:lnTo>
                <a:lnTo>
                  <a:pt x="12" y="3"/>
                </a:lnTo>
                <a:lnTo>
                  <a:pt x="13" y="3"/>
                </a:lnTo>
                <a:lnTo>
                  <a:pt x="15" y="2"/>
                </a:lnTo>
                <a:lnTo>
                  <a:pt x="17" y="2"/>
                </a:lnTo>
                <a:lnTo>
                  <a:pt x="18" y="2"/>
                </a:lnTo>
                <a:lnTo>
                  <a:pt x="20" y="2"/>
                </a:lnTo>
                <a:lnTo>
                  <a:pt x="21" y="0"/>
                </a:lnTo>
                <a:lnTo>
                  <a:pt x="23" y="0"/>
                </a:lnTo>
                <a:lnTo>
                  <a:pt x="25" y="0"/>
                </a:lnTo>
                <a:close/>
                <a:moveTo>
                  <a:pt x="130" y="266"/>
                </a:moveTo>
                <a:lnTo>
                  <a:pt x="133" y="264"/>
                </a:lnTo>
                <a:lnTo>
                  <a:pt x="146" y="259"/>
                </a:lnTo>
                <a:lnTo>
                  <a:pt x="156" y="253"/>
                </a:lnTo>
                <a:lnTo>
                  <a:pt x="154" y="254"/>
                </a:lnTo>
                <a:lnTo>
                  <a:pt x="153" y="256"/>
                </a:lnTo>
                <a:lnTo>
                  <a:pt x="151" y="257"/>
                </a:lnTo>
                <a:lnTo>
                  <a:pt x="149" y="257"/>
                </a:lnTo>
                <a:lnTo>
                  <a:pt x="148" y="259"/>
                </a:lnTo>
                <a:lnTo>
                  <a:pt x="148" y="261"/>
                </a:lnTo>
                <a:lnTo>
                  <a:pt x="146" y="261"/>
                </a:lnTo>
                <a:lnTo>
                  <a:pt x="144" y="262"/>
                </a:lnTo>
                <a:lnTo>
                  <a:pt x="141" y="262"/>
                </a:lnTo>
                <a:lnTo>
                  <a:pt x="140" y="264"/>
                </a:lnTo>
                <a:lnTo>
                  <a:pt x="138" y="264"/>
                </a:lnTo>
                <a:lnTo>
                  <a:pt x="136" y="264"/>
                </a:lnTo>
                <a:lnTo>
                  <a:pt x="135" y="266"/>
                </a:lnTo>
                <a:lnTo>
                  <a:pt x="133" y="266"/>
                </a:lnTo>
                <a:lnTo>
                  <a:pt x="131" y="266"/>
                </a:lnTo>
                <a:lnTo>
                  <a:pt x="130" y="266"/>
                </a:lnTo>
                <a:close/>
              </a:path>
            </a:pathLst>
          </a:custGeom>
          <a:solidFill>
            <a:srgbClr val="00FF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90" name="Freeform 46"/>
          <p:cNvSpPr>
            <a:spLocks noEditPoints="1"/>
          </p:cNvSpPr>
          <p:nvPr/>
        </p:nvSpPr>
        <p:spPr bwMode="auto">
          <a:xfrm>
            <a:off x="5014913" y="3421063"/>
            <a:ext cx="244475" cy="361950"/>
          </a:xfrm>
          <a:custGeom>
            <a:avLst/>
            <a:gdLst>
              <a:gd name="T0" fmla="*/ 2147483647 w 166"/>
              <a:gd name="T1" fmla="*/ 0 h 266"/>
              <a:gd name="T2" fmla="*/ 2147483647 w 166"/>
              <a:gd name="T3" fmla="*/ 2147483647 h 266"/>
              <a:gd name="T4" fmla="*/ 2147483647 w 166"/>
              <a:gd name="T5" fmla="*/ 2147483647 h 266"/>
              <a:gd name="T6" fmla="*/ 2147483647 w 166"/>
              <a:gd name="T7" fmla="*/ 2147483647 h 266"/>
              <a:gd name="T8" fmla="*/ 2147483647 w 166"/>
              <a:gd name="T9" fmla="*/ 2147483647 h 266"/>
              <a:gd name="T10" fmla="*/ 2147483647 w 166"/>
              <a:gd name="T11" fmla="*/ 2147483647 h 266"/>
              <a:gd name="T12" fmla="*/ 2147483647 w 166"/>
              <a:gd name="T13" fmla="*/ 2147483647 h 266"/>
              <a:gd name="T14" fmla="*/ 2147483647 w 166"/>
              <a:gd name="T15" fmla="*/ 2147483647 h 266"/>
              <a:gd name="T16" fmla="*/ 2147483647 w 166"/>
              <a:gd name="T17" fmla="*/ 2147483647 h 266"/>
              <a:gd name="T18" fmla="*/ 2147483647 w 166"/>
              <a:gd name="T19" fmla="*/ 2147483647 h 266"/>
              <a:gd name="T20" fmla="*/ 0 w 166"/>
              <a:gd name="T21" fmla="*/ 2147483647 h 266"/>
              <a:gd name="T22" fmla="*/ 0 w 166"/>
              <a:gd name="T23" fmla="*/ 2147483647 h 266"/>
              <a:gd name="T24" fmla="*/ 2147483647 w 166"/>
              <a:gd name="T25" fmla="*/ 2147483647 h 266"/>
              <a:gd name="T26" fmla="*/ 2147483647 w 166"/>
              <a:gd name="T27" fmla="*/ 2147483647 h 266"/>
              <a:gd name="T28" fmla="*/ 2147483647 w 166"/>
              <a:gd name="T29" fmla="*/ 2147483647 h 266"/>
              <a:gd name="T30" fmla="*/ 2147483647 w 166"/>
              <a:gd name="T31" fmla="*/ 0 h 266"/>
              <a:gd name="T32" fmla="*/ 2147483647 w 166"/>
              <a:gd name="T33" fmla="*/ 0 h 266"/>
              <a:gd name="T34" fmla="*/ 2147483647 w 166"/>
              <a:gd name="T35" fmla="*/ 0 h 266"/>
              <a:gd name="T36" fmla="*/ 2147483647 w 166"/>
              <a:gd name="T37" fmla="*/ 0 h 266"/>
              <a:gd name="T38" fmla="*/ 2147483647 w 166"/>
              <a:gd name="T39" fmla="*/ 0 h 266"/>
              <a:gd name="T40" fmla="*/ 2147483647 w 166"/>
              <a:gd name="T41" fmla="*/ 0 h 266"/>
              <a:gd name="T42" fmla="*/ 2147483647 w 166"/>
              <a:gd name="T43" fmla="*/ 0 h 266"/>
              <a:gd name="T44" fmla="*/ 2147483647 w 166"/>
              <a:gd name="T45" fmla="*/ 0 h 266"/>
              <a:gd name="T46" fmla="*/ 2147483647 w 166"/>
              <a:gd name="T47" fmla="*/ 0 h 266"/>
              <a:gd name="T48" fmla="*/ 2147483647 w 166"/>
              <a:gd name="T49" fmla="*/ 2147483647 h 266"/>
              <a:gd name="T50" fmla="*/ 2147483647 w 166"/>
              <a:gd name="T51" fmla="*/ 2147483647 h 266"/>
              <a:gd name="T52" fmla="*/ 2147483647 w 166"/>
              <a:gd name="T53" fmla="*/ 2147483647 h 266"/>
              <a:gd name="T54" fmla="*/ 2147483647 w 166"/>
              <a:gd name="T55" fmla="*/ 2147483647 h 266"/>
              <a:gd name="T56" fmla="*/ 2147483647 w 166"/>
              <a:gd name="T57" fmla="*/ 2147483647 h 266"/>
              <a:gd name="T58" fmla="*/ 2147483647 w 166"/>
              <a:gd name="T59" fmla="*/ 2147483647 h 266"/>
              <a:gd name="T60" fmla="*/ 2147483647 w 166"/>
              <a:gd name="T61" fmla="*/ 2147483647 h 266"/>
              <a:gd name="T62" fmla="*/ 2147483647 w 166"/>
              <a:gd name="T63" fmla="*/ 2147483647 h 266"/>
              <a:gd name="T64" fmla="*/ 2147483647 w 166"/>
              <a:gd name="T65" fmla="*/ 2147483647 h 266"/>
              <a:gd name="T66" fmla="*/ 2147483647 w 166"/>
              <a:gd name="T67" fmla="*/ 2147483647 h 266"/>
              <a:gd name="T68" fmla="*/ 2147483647 w 166"/>
              <a:gd name="T69" fmla="*/ 2147483647 h 266"/>
              <a:gd name="T70" fmla="*/ 2147483647 w 166"/>
              <a:gd name="T71" fmla="*/ 2147483647 h 266"/>
              <a:gd name="T72" fmla="*/ 2147483647 w 166"/>
              <a:gd name="T73" fmla="*/ 2147483647 h 266"/>
              <a:gd name="T74" fmla="*/ 2147483647 w 166"/>
              <a:gd name="T75" fmla="*/ 2147483647 h 266"/>
              <a:gd name="T76" fmla="*/ 2147483647 w 166"/>
              <a:gd name="T77" fmla="*/ 2147483647 h 266"/>
              <a:gd name="T78" fmla="*/ 2147483647 w 166"/>
              <a:gd name="T79" fmla="*/ 2147483647 h 266"/>
              <a:gd name="T80" fmla="*/ 2147483647 w 166"/>
              <a:gd name="T81" fmla="*/ 2147483647 h 266"/>
              <a:gd name="T82" fmla="*/ 2147483647 w 166"/>
              <a:gd name="T83" fmla="*/ 2147483647 h 266"/>
              <a:gd name="T84" fmla="*/ 2147483647 w 166"/>
              <a:gd name="T85" fmla="*/ 2147483647 h 266"/>
              <a:gd name="T86" fmla="*/ 2147483647 w 166"/>
              <a:gd name="T87" fmla="*/ 2147483647 h 266"/>
              <a:gd name="T88" fmla="*/ 2147483647 w 166"/>
              <a:gd name="T89" fmla="*/ 2147483647 h 266"/>
              <a:gd name="T90" fmla="*/ 2147483647 w 166"/>
              <a:gd name="T91" fmla="*/ 2147483647 h 266"/>
              <a:gd name="T92" fmla="*/ 2147483647 w 166"/>
              <a:gd name="T93" fmla="*/ 2147483647 h 266"/>
              <a:gd name="T94" fmla="*/ 2147483647 w 166"/>
              <a:gd name="T95" fmla="*/ 2147483647 h 2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6"/>
              <a:gd name="T145" fmla="*/ 0 h 266"/>
              <a:gd name="T146" fmla="*/ 166 w 166"/>
              <a:gd name="T147" fmla="*/ 266 h 2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6" h="266">
                <a:moveTo>
                  <a:pt x="30" y="0"/>
                </a:moveTo>
                <a:lnTo>
                  <a:pt x="28" y="2"/>
                </a:lnTo>
                <a:lnTo>
                  <a:pt x="15" y="7"/>
                </a:lnTo>
                <a:lnTo>
                  <a:pt x="5" y="13"/>
                </a:lnTo>
                <a:lnTo>
                  <a:pt x="3" y="15"/>
                </a:lnTo>
                <a:lnTo>
                  <a:pt x="3" y="17"/>
                </a:lnTo>
                <a:lnTo>
                  <a:pt x="2" y="17"/>
                </a:lnTo>
                <a:lnTo>
                  <a:pt x="2" y="18"/>
                </a:lnTo>
                <a:lnTo>
                  <a:pt x="2" y="20"/>
                </a:lnTo>
                <a:lnTo>
                  <a:pt x="0" y="20"/>
                </a:lnTo>
                <a:lnTo>
                  <a:pt x="0" y="22"/>
                </a:lnTo>
                <a:lnTo>
                  <a:pt x="5" y="18"/>
                </a:lnTo>
                <a:lnTo>
                  <a:pt x="17" y="10"/>
                </a:lnTo>
                <a:lnTo>
                  <a:pt x="28" y="5"/>
                </a:lnTo>
                <a:lnTo>
                  <a:pt x="41" y="0"/>
                </a:lnTo>
                <a:lnTo>
                  <a:pt x="40" y="0"/>
                </a:lnTo>
                <a:lnTo>
                  <a:pt x="38" y="0"/>
                </a:lnTo>
                <a:lnTo>
                  <a:pt x="36" y="0"/>
                </a:lnTo>
                <a:lnTo>
                  <a:pt x="35" y="0"/>
                </a:lnTo>
                <a:lnTo>
                  <a:pt x="33" y="0"/>
                </a:lnTo>
                <a:lnTo>
                  <a:pt x="31" y="0"/>
                </a:lnTo>
                <a:lnTo>
                  <a:pt x="30" y="0"/>
                </a:lnTo>
                <a:close/>
                <a:moveTo>
                  <a:pt x="135" y="266"/>
                </a:moveTo>
                <a:lnTo>
                  <a:pt x="138" y="264"/>
                </a:lnTo>
                <a:lnTo>
                  <a:pt x="151" y="259"/>
                </a:lnTo>
                <a:lnTo>
                  <a:pt x="161" y="253"/>
                </a:lnTo>
                <a:lnTo>
                  <a:pt x="161" y="251"/>
                </a:lnTo>
                <a:lnTo>
                  <a:pt x="163" y="251"/>
                </a:lnTo>
                <a:lnTo>
                  <a:pt x="163" y="249"/>
                </a:lnTo>
                <a:lnTo>
                  <a:pt x="164" y="249"/>
                </a:lnTo>
                <a:lnTo>
                  <a:pt x="164" y="248"/>
                </a:lnTo>
                <a:lnTo>
                  <a:pt x="164" y="246"/>
                </a:lnTo>
                <a:lnTo>
                  <a:pt x="166" y="246"/>
                </a:lnTo>
                <a:lnTo>
                  <a:pt x="166" y="244"/>
                </a:lnTo>
                <a:lnTo>
                  <a:pt x="161" y="248"/>
                </a:lnTo>
                <a:lnTo>
                  <a:pt x="149" y="256"/>
                </a:lnTo>
                <a:lnTo>
                  <a:pt x="136" y="261"/>
                </a:lnTo>
                <a:lnTo>
                  <a:pt x="125" y="266"/>
                </a:lnTo>
                <a:lnTo>
                  <a:pt x="126" y="266"/>
                </a:lnTo>
                <a:lnTo>
                  <a:pt x="128" y="266"/>
                </a:lnTo>
                <a:lnTo>
                  <a:pt x="130" y="266"/>
                </a:lnTo>
                <a:lnTo>
                  <a:pt x="131" y="266"/>
                </a:lnTo>
                <a:lnTo>
                  <a:pt x="133" y="266"/>
                </a:lnTo>
                <a:lnTo>
                  <a:pt x="135" y="266"/>
                </a:lnTo>
                <a:close/>
              </a:path>
            </a:pathLst>
          </a:custGeom>
          <a:solidFill>
            <a:srgbClr val="00FF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91" name="Freeform 47"/>
          <p:cNvSpPr>
            <a:spLocks noEditPoints="1"/>
          </p:cNvSpPr>
          <p:nvPr/>
        </p:nvSpPr>
        <p:spPr bwMode="auto">
          <a:xfrm>
            <a:off x="5010150" y="3421063"/>
            <a:ext cx="254000" cy="361950"/>
          </a:xfrm>
          <a:custGeom>
            <a:avLst/>
            <a:gdLst>
              <a:gd name="T0" fmla="*/ 2147483647 w 172"/>
              <a:gd name="T1" fmla="*/ 0 h 266"/>
              <a:gd name="T2" fmla="*/ 2147483647 w 172"/>
              <a:gd name="T3" fmla="*/ 2147483647 h 266"/>
              <a:gd name="T4" fmla="*/ 2147483647 w 172"/>
              <a:gd name="T5" fmla="*/ 2147483647 h 266"/>
              <a:gd name="T6" fmla="*/ 2147483647 w 172"/>
              <a:gd name="T7" fmla="*/ 2147483647 h 266"/>
              <a:gd name="T8" fmla="*/ 2147483647 w 172"/>
              <a:gd name="T9" fmla="*/ 2147483647 h 266"/>
              <a:gd name="T10" fmla="*/ 2147483647 w 172"/>
              <a:gd name="T11" fmla="*/ 2147483647 h 266"/>
              <a:gd name="T12" fmla="*/ 2147483647 w 172"/>
              <a:gd name="T13" fmla="*/ 2147483647 h 266"/>
              <a:gd name="T14" fmla="*/ 2147483647 w 172"/>
              <a:gd name="T15" fmla="*/ 2147483647 h 266"/>
              <a:gd name="T16" fmla="*/ 2147483647 w 172"/>
              <a:gd name="T17" fmla="*/ 2147483647 h 266"/>
              <a:gd name="T18" fmla="*/ 0 w 172"/>
              <a:gd name="T19" fmla="*/ 2147483647 h 266"/>
              <a:gd name="T20" fmla="*/ 0 w 172"/>
              <a:gd name="T21" fmla="*/ 2147483647 h 266"/>
              <a:gd name="T22" fmla="*/ 0 w 172"/>
              <a:gd name="T23" fmla="*/ 2147483647 h 266"/>
              <a:gd name="T24" fmla="*/ 0 w 172"/>
              <a:gd name="T25" fmla="*/ 2147483647 h 266"/>
              <a:gd name="T26" fmla="*/ 0 w 172"/>
              <a:gd name="T27" fmla="*/ 2147483647 h 266"/>
              <a:gd name="T28" fmla="*/ 2147483647 w 172"/>
              <a:gd name="T29" fmla="*/ 2147483647 h 266"/>
              <a:gd name="T30" fmla="*/ 2147483647 w 172"/>
              <a:gd name="T31" fmla="*/ 2147483647 h 266"/>
              <a:gd name="T32" fmla="*/ 2147483647 w 172"/>
              <a:gd name="T33" fmla="*/ 2147483647 h 266"/>
              <a:gd name="T34" fmla="*/ 2147483647 w 172"/>
              <a:gd name="T35" fmla="*/ 2147483647 h 266"/>
              <a:gd name="T36" fmla="*/ 2147483647 w 172"/>
              <a:gd name="T37" fmla="*/ 2147483647 h 266"/>
              <a:gd name="T38" fmla="*/ 2147483647 w 172"/>
              <a:gd name="T39" fmla="*/ 2147483647 h 266"/>
              <a:gd name="T40" fmla="*/ 2147483647 w 172"/>
              <a:gd name="T41" fmla="*/ 2147483647 h 266"/>
              <a:gd name="T42" fmla="*/ 2147483647 w 172"/>
              <a:gd name="T43" fmla="*/ 0 h 266"/>
              <a:gd name="T44" fmla="*/ 2147483647 w 172"/>
              <a:gd name="T45" fmla="*/ 0 h 266"/>
              <a:gd name="T46" fmla="*/ 2147483647 w 172"/>
              <a:gd name="T47" fmla="*/ 0 h 266"/>
              <a:gd name="T48" fmla="*/ 2147483647 w 172"/>
              <a:gd name="T49" fmla="*/ 0 h 266"/>
              <a:gd name="T50" fmla="*/ 2147483647 w 172"/>
              <a:gd name="T51" fmla="*/ 0 h 266"/>
              <a:gd name="T52" fmla="*/ 2147483647 w 172"/>
              <a:gd name="T53" fmla="*/ 0 h 266"/>
              <a:gd name="T54" fmla="*/ 2147483647 w 172"/>
              <a:gd name="T55" fmla="*/ 2147483647 h 266"/>
              <a:gd name="T56" fmla="*/ 2147483647 w 172"/>
              <a:gd name="T57" fmla="*/ 2147483647 h 266"/>
              <a:gd name="T58" fmla="*/ 2147483647 w 172"/>
              <a:gd name="T59" fmla="*/ 2147483647 h 266"/>
              <a:gd name="T60" fmla="*/ 2147483647 w 172"/>
              <a:gd name="T61" fmla="*/ 2147483647 h 266"/>
              <a:gd name="T62" fmla="*/ 2147483647 w 172"/>
              <a:gd name="T63" fmla="*/ 2147483647 h 266"/>
              <a:gd name="T64" fmla="*/ 2147483647 w 172"/>
              <a:gd name="T65" fmla="*/ 2147483647 h 266"/>
              <a:gd name="T66" fmla="*/ 2147483647 w 172"/>
              <a:gd name="T67" fmla="*/ 2147483647 h 266"/>
              <a:gd name="T68" fmla="*/ 2147483647 w 172"/>
              <a:gd name="T69" fmla="*/ 2147483647 h 266"/>
              <a:gd name="T70" fmla="*/ 2147483647 w 172"/>
              <a:gd name="T71" fmla="*/ 2147483647 h 266"/>
              <a:gd name="T72" fmla="*/ 2147483647 w 172"/>
              <a:gd name="T73" fmla="*/ 2147483647 h 266"/>
              <a:gd name="T74" fmla="*/ 2147483647 w 172"/>
              <a:gd name="T75" fmla="*/ 2147483647 h 266"/>
              <a:gd name="T76" fmla="*/ 2147483647 w 172"/>
              <a:gd name="T77" fmla="*/ 2147483647 h 266"/>
              <a:gd name="T78" fmla="*/ 2147483647 w 172"/>
              <a:gd name="T79" fmla="*/ 2147483647 h 266"/>
              <a:gd name="T80" fmla="*/ 2147483647 w 172"/>
              <a:gd name="T81" fmla="*/ 2147483647 h 266"/>
              <a:gd name="T82" fmla="*/ 2147483647 w 172"/>
              <a:gd name="T83" fmla="*/ 2147483647 h 266"/>
              <a:gd name="T84" fmla="*/ 2147483647 w 172"/>
              <a:gd name="T85" fmla="*/ 2147483647 h 266"/>
              <a:gd name="T86" fmla="*/ 2147483647 w 172"/>
              <a:gd name="T87" fmla="*/ 2147483647 h 266"/>
              <a:gd name="T88" fmla="*/ 2147483647 w 172"/>
              <a:gd name="T89" fmla="*/ 2147483647 h 266"/>
              <a:gd name="T90" fmla="*/ 2147483647 w 172"/>
              <a:gd name="T91" fmla="*/ 2147483647 h 266"/>
              <a:gd name="T92" fmla="*/ 2147483647 w 172"/>
              <a:gd name="T93" fmla="*/ 2147483647 h 266"/>
              <a:gd name="T94" fmla="*/ 2147483647 w 172"/>
              <a:gd name="T95" fmla="*/ 2147483647 h 266"/>
              <a:gd name="T96" fmla="*/ 2147483647 w 172"/>
              <a:gd name="T97" fmla="*/ 2147483647 h 266"/>
              <a:gd name="T98" fmla="*/ 2147483647 w 172"/>
              <a:gd name="T99" fmla="*/ 2147483647 h 266"/>
              <a:gd name="T100" fmla="*/ 2147483647 w 172"/>
              <a:gd name="T101" fmla="*/ 2147483647 h 266"/>
              <a:gd name="T102" fmla="*/ 2147483647 w 172"/>
              <a:gd name="T103" fmla="*/ 2147483647 h 266"/>
              <a:gd name="T104" fmla="*/ 2147483647 w 172"/>
              <a:gd name="T105" fmla="*/ 2147483647 h 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2"/>
              <a:gd name="T160" fmla="*/ 0 h 266"/>
              <a:gd name="T161" fmla="*/ 172 w 172"/>
              <a:gd name="T162" fmla="*/ 266 h 2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2" h="266">
                <a:moveTo>
                  <a:pt x="44" y="0"/>
                </a:moveTo>
                <a:lnTo>
                  <a:pt x="31" y="5"/>
                </a:lnTo>
                <a:lnTo>
                  <a:pt x="20" y="10"/>
                </a:lnTo>
                <a:lnTo>
                  <a:pt x="8" y="18"/>
                </a:lnTo>
                <a:lnTo>
                  <a:pt x="3" y="22"/>
                </a:lnTo>
                <a:lnTo>
                  <a:pt x="2" y="22"/>
                </a:lnTo>
                <a:lnTo>
                  <a:pt x="2" y="23"/>
                </a:lnTo>
                <a:lnTo>
                  <a:pt x="2" y="25"/>
                </a:lnTo>
                <a:lnTo>
                  <a:pt x="0" y="25"/>
                </a:lnTo>
                <a:lnTo>
                  <a:pt x="0" y="26"/>
                </a:lnTo>
                <a:lnTo>
                  <a:pt x="0" y="28"/>
                </a:lnTo>
                <a:lnTo>
                  <a:pt x="10" y="20"/>
                </a:lnTo>
                <a:lnTo>
                  <a:pt x="21" y="13"/>
                </a:lnTo>
                <a:lnTo>
                  <a:pt x="33" y="8"/>
                </a:lnTo>
                <a:lnTo>
                  <a:pt x="46" y="3"/>
                </a:lnTo>
                <a:lnTo>
                  <a:pt x="52" y="2"/>
                </a:lnTo>
                <a:lnTo>
                  <a:pt x="51" y="2"/>
                </a:lnTo>
                <a:lnTo>
                  <a:pt x="49" y="2"/>
                </a:lnTo>
                <a:lnTo>
                  <a:pt x="49" y="0"/>
                </a:lnTo>
                <a:lnTo>
                  <a:pt x="47" y="0"/>
                </a:lnTo>
                <a:lnTo>
                  <a:pt x="46" y="0"/>
                </a:lnTo>
                <a:lnTo>
                  <a:pt x="44" y="0"/>
                </a:lnTo>
                <a:close/>
                <a:moveTo>
                  <a:pt x="128" y="266"/>
                </a:moveTo>
                <a:lnTo>
                  <a:pt x="139" y="261"/>
                </a:lnTo>
                <a:lnTo>
                  <a:pt x="152" y="256"/>
                </a:lnTo>
                <a:lnTo>
                  <a:pt x="164" y="248"/>
                </a:lnTo>
                <a:lnTo>
                  <a:pt x="169" y="244"/>
                </a:lnTo>
                <a:lnTo>
                  <a:pt x="169" y="243"/>
                </a:lnTo>
                <a:lnTo>
                  <a:pt x="170" y="243"/>
                </a:lnTo>
                <a:lnTo>
                  <a:pt x="170" y="241"/>
                </a:lnTo>
                <a:lnTo>
                  <a:pt x="170" y="239"/>
                </a:lnTo>
                <a:lnTo>
                  <a:pt x="172" y="239"/>
                </a:lnTo>
                <a:lnTo>
                  <a:pt x="172" y="238"/>
                </a:lnTo>
                <a:lnTo>
                  <a:pt x="162" y="246"/>
                </a:lnTo>
                <a:lnTo>
                  <a:pt x="151" y="253"/>
                </a:lnTo>
                <a:lnTo>
                  <a:pt x="139" y="257"/>
                </a:lnTo>
                <a:lnTo>
                  <a:pt x="126" y="262"/>
                </a:lnTo>
                <a:lnTo>
                  <a:pt x="120" y="264"/>
                </a:lnTo>
                <a:lnTo>
                  <a:pt x="121" y="264"/>
                </a:lnTo>
                <a:lnTo>
                  <a:pt x="123" y="264"/>
                </a:lnTo>
                <a:lnTo>
                  <a:pt x="125" y="266"/>
                </a:lnTo>
                <a:lnTo>
                  <a:pt x="126" y="266"/>
                </a:lnTo>
                <a:lnTo>
                  <a:pt x="128" y="266"/>
                </a:lnTo>
                <a:close/>
              </a:path>
            </a:pathLst>
          </a:custGeom>
          <a:solidFill>
            <a:srgbClr val="00F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92" name="Freeform 48"/>
          <p:cNvSpPr>
            <a:spLocks noEditPoints="1"/>
          </p:cNvSpPr>
          <p:nvPr/>
        </p:nvSpPr>
        <p:spPr bwMode="auto">
          <a:xfrm>
            <a:off x="5005388" y="3424238"/>
            <a:ext cx="261937" cy="355600"/>
          </a:xfrm>
          <a:custGeom>
            <a:avLst/>
            <a:gdLst>
              <a:gd name="T0" fmla="*/ 2147483647 w 177"/>
              <a:gd name="T1" fmla="*/ 0 h 262"/>
              <a:gd name="T2" fmla="*/ 2147483647 w 177"/>
              <a:gd name="T3" fmla="*/ 2147483647 h 262"/>
              <a:gd name="T4" fmla="*/ 2147483647 w 177"/>
              <a:gd name="T5" fmla="*/ 2147483647 h 262"/>
              <a:gd name="T6" fmla="*/ 2147483647 w 177"/>
              <a:gd name="T7" fmla="*/ 2147483647 h 262"/>
              <a:gd name="T8" fmla="*/ 2147483647 w 177"/>
              <a:gd name="T9" fmla="*/ 2147483647 h 262"/>
              <a:gd name="T10" fmla="*/ 2147483647 w 177"/>
              <a:gd name="T11" fmla="*/ 2147483647 h 262"/>
              <a:gd name="T12" fmla="*/ 2147483647 w 177"/>
              <a:gd name="T13" fmla="*/ 2147483647 h 262"/>
              <a:gd name="T14" fmla="*/ 2147483647 w 177"/>
              <a:gd name="T15" fmla="*/ 2147483647 h 262"/>
              <a:gd name="T16" fmla="*/ 2147483647 w 177"/>
              <a:gd name="T17" fmla="*/ 2147483647 h 262"/>
              <a:gd name="T18" fmla="*/ 2147483647 w 177"/>
              <a:gd name="T19" fmla="*/ 2147483647 h 262"/>
              <a:gd name="T20" fmla="*/ 2147483647 w 177"/>
              <a:gd name="T21" fmla="*/ 2147483647 h 262"/>
              <a:gd name="T22" fmla="*/ 2147483647 w 177"/>
              <a:gd name="T23" fmla="*/ 2147483647 h 262"/>
              <a:gd name="T24" fmla="*/ 2147483647 w 177"/>
              <a:gd name="T25" fmla="*/ 2147483647 h 262"/>
              <a:gd name="T26" fmla="*/ 0 w 177"/>
              <a:gd name="T27" fmla="*/ 2147483647 h 262"/>
              <a:gd name="T28" fmla="*/ 0 w 177"/>
              <a:gd name="T29" fmla="*/ 2147483647 h 262"/>
              <a:gd name="T30" fmla="*/ 2147483647 w 177"/>
              <a:gd name="T31" fmla="*/ 2147483647 h 262"/>
              <a:gd name="T32" fmla="*/ 2147483647 w 177"/>
              <a:gd name="T33" fmla="*/ 2147483647 h 262"/>
              <a:gd name="T34" fmla="*/ 2147483647 w 177"/>
              <a:gd name="T35" fmla="*/ 2147483647 h 262"/>
              <a:gd name="T36" fmla="*/ 2147483647 w 177"/>
              <a:gd name="T37" fmla="*/ 2147483647 h 262"/>
              <a:gd name="T38" fmla="*/ 2147483647 w 177"/>
              <a:gd name="T39" fmla="*/ 2147483647 h 262"/>
              <a:gd name="T40" fmla="*/ 2147483647 w 177"/>
              <a:gd name="T41" fmla="*/ 2147483647 h 262"/>
              <a:gd name="T42" fmla="*/ 2147483647 w 177"/>
              <a:gd name="T43" fmla="*/ 2147483647 h 262"/>
              <a:gd name="T44" fmla="*/ 2147483647 w 177"/>
              <a:gd name="T45" fmla="*/ 2147483647 h 262"/>
              <a:gd name="T46" fmla="*/ 2147483647 w 177"/>
              <a:gd name="T47" fmla="*/ 2147483647 h 262"/>
              <a:gd name="T48" fmla="*/ 2147483647 w 177"/>
              <a:gd name="T49" fmla="*/ 0 h 262"/>
              <a:gd name="T50" fmla="*/ 2147483647 w 177"/>
              <a:gd name="T51" fmla="*/ 0 h 262"/>
              <a:gd name="T52" fmla="*/ 2147483647 w 177"/>
              <a:gd name="T53" fmla="*/ 0 h 262"/>
              <a:gd name="T54" fmla="*/ 2147483647 w 177"/>
              <a:gd name="T55" fmla="*/ 0 h 262"/>
              <a:gd name="T56" fmla="*/ 2147483647 w 177"/>
              <a:gd name="T57" fmla="*/ 0 h 262"/>
              <a:gd name="T58" fmla="*/ 2147483647 w 177"/>
              <a:gd name="T59" fmla="*/ 2147483647 h 262"/>
              <a:gd name="T60" fmla="*/ 2147483647 w 177"/>
              <a:gd name="T61" fmla="*/ 2147483647 h 262"/>
              <a:gd name="T62" fmla="*/ 2147483647 w 177"/>
              <a:gd name="T63" fmla="*/ 2147483647 h 262"/>
              <a:gd name="T64" fmla="*/ 2147483647 w 177"/>
              <a:gd name="T65" fmla="*/ 2147483647 h 262"/>
              <a:gd name="T66" fmla="*/ 2147483647 w 177"/>
              <a:gd name="T67" fmla="*/ 2147483647 h 262"/>
              <a:gd name="T68" fmla="*/ 2147483647 w 177"/>
              <a:gd name="T69" fmla="*/ 2147483647 h 262"/>
              <a:gd name="T70" fmla="*/ 2147483647 w 177"/>
              <a:gd name="T71" fmla="*/ 2147483647 h 262"/>
              <a:gd name="T72" fmla="*/ 2147483647 w 177"/>
              <a:gd name="T73" fmla="*/ 2147483647 h 262"/>
              <a:gd name="T74" fmla="*/ 2147483647 w 177"/>
              <a:gd name="T75" fmla="*/ 2147483647 h 262"/>
              <a:gd name="T76" fmla="*/ 2147483647 w 177"/>
              <a:gd name="T77" fmla="*/ 2147483647 h 262"/>
              <a:gd name="T78" fmla="*/ 2147483647 w 177"/>
              <a:gd name="T79" fmla="*/ 2147483647 h 262"/>
              <a:gd name="T80" fmla="*/ 2147483647 w 177"/>
              <a:gd name="T81" fmla="*/ 2147483647 h 262"/>
              <a:gd name="T82" fmla="*/ 2147483647 w 177"/>
              <a:gd name="T83" fmla="*/ 2147483647 h 262"/>
              <a:gd name="T84" fmla="*/ 2147483647 w 177"/>
              <a:gd name="T85" fmla="*/ 2147483647 h 262"/>
              <a:gd name="T86" fmla="*/ 2147483647 w 177"/>
              <a:gd name="T87" fmla="*/ 2147483647 h 262"/>
              <a:gd name="T88" fmla="*/ 2147483647 w 177"/>
              <a:gd name="T89" fmla="*/ 2147483647 h 262"/>
              <a:gd name="T90" fmla="*/ 2147483647 w 177"/>
              <a:gd name="T91" fmla="*/ 2147483647 h 262"/>
              <a:gd name="T92" fmla="*/ 2147483647 w 177"/>
              <a:gd name="T93" fmla="*/ 2147483647 h 262"/>
              <a:gd name="T94" fmla="*/ 2147483647 w 177"/>
              <a:gd name="T95" fmla="*/ 2147483647 h 262"/>
              <a:gd name="T96" fmla="*/ 2147483647 w 177"/>
              <a:gd name="T97" fmla="*/ 2147483647 h 262"/>
              <a:gd name="T98" fmla="*/ 2147483647 w 177"/>
              <a:gd name="T99" fmla="*/ 2147483647 h 262"/>
              <a:gd name="T100" fmla="*/ 2147483647 w 177"/>
              <a:gd name="T101" fmla="*/ 2147483647 h 262"/>
              <a:gd name="T102" fmla="*/ 2147483647 w 177"/>
              <a:gd name="T103" fmla="*/ 2147483647 h 262"/>
              <a:gd name="T104" fmla="*/ 2147483647 w 177"/>
              <a:gd name="T105" fmla="*/ 2147483647 h 262"/>
              <a:gd name="T106" fmla="*/ 2147483647 w 177"/>
              <a:gd name="T107" fmla="*/ 2147483647 h 262"/>
              <a:gd name="T108" fmla="*/ 2147483647 w 177"/>
              <a:gd name="T109" fmla="*/ 2147483647 h 262"/>
              <a:gd name="T110" fmla="*/ 2147483647 w 177"/>
              <a:gd name="T111" fmla="*/ 2147483647 h 262"/>
              <a:gd name="T112" fmla="*/ 2147483647 w 177"/>
              <a:gd name="T113" fmla="*/ 2147483647 h 2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7"/>
              <a:gd name="T172" fmla="*/ 0 h 262"/>
              <a:gd name="T173" fmla="*/ 177 w 177"/>
              <a:gd name="T174" fmla="*/ 262 h 2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7" h="262">
                <a:moveTo>
                  <a:pt x="55" y="0"/>
                </a:moveTo>
                <a:lnTo>
                  <a:pt x="49" y="1"/>
                </a:lnTo>
                <a:lnTo>
                  <a:pt x="36" y="6"/>
                </a:lnTo>
                <a:lnTo>
                  <a:pt x="24" y="11"/>
                </a:lnTo>
                <a:lnTo>
                  <a:pt x="13" y="18"/>
                </a:lnTo>
                <a:lnTo>
                  <a:pt x="3" y="26"/>
                </a:lnTo>
                <a:lnTo>
                  <a:pt x="3" y="28"/>
                </a:lnTo>
                <a:lnTo>
                  <a:pt x="1" y="28"/>
                </a:lnTo>
                <a:lnTo>
                  <a:pt x="1" y="29"/>
                </a:lnTo>
                <a:lnTo>
                  <a:pt x="1" y="31"/>
                </a:lnTo>
                <a:lnTo>
                  <a:pt x="0" y="33"/>
                </a:lnTo>
                <a:lnTo>
                  <a:pt x="5" y="29"/>
                </a:lnTo>
                <a:lnTo>
                  <a:pt x="14" y="21"/>
                </a:lnTo>
                <a:lnTo>
                  <a:pt x="26" y="15"/>
                </a:lnTo>
                <a:lnTo>
                  <a:pt x="37" y="10"/>
                </a:lnTo>
                <a:lnTo>
                  <a:pt x="49" y="5"/>
                </a:lnTo>
                <a:lnTo>
                  <a:pt x="62" y="1"/>
                </a:lnTo>
                <a:lnTo>
                  <a:pt x="60" y="1"/>
                </a:lnTo>
                <a:lnTo>
                  <a:pt x="59" y="1"/>
                </a:lnTo>
                <a:lnTo>
                  <a:pt x="59" y="0"/>
                </a:lnTo>
                <a:lnTo>
                  <a:pt x="57" y="0"/>
                </a:lnTo>
                <a:lnTo>
                  <a:pt x="55" y="0"/>
                </a:lnTo>
                <a:close/>
                <a:moveTo>
                  <a:pt x="123" y="262"/>
                </a:moveTo>
                <a:lnTo>
                  <a:pt x="129" y="260"/>
                </a:lnTo>
                <a:lnTo>
                  <a:pt x="142" y="255"/>
                </a:lnTo>
                <a:lnTo>
                  <a:pt x="154" y="251"/>
                </a:lnTo>
                <a:lnTo>
                  <a:pt x="165" y="244"/>
                </a:lnTo>
                <a:lnTo>
                  <a:pt x="175" y="236"/>
                </a:lnTo>
                <a:lnTo>
                  <a:pt x="175" y="234"/>
                </a:lnTo>
                <a:lnTo>
                  <a:pt x="177" y="232"/>
                </a:lnTo>
                <a:lnTo>
                  <a:pt x="177" y="231"/>
                </a:lnTo>
                <a:lnTo>
                  <a:pt x="177" y="229"/>
                </a:lnTo>
                <a:lnTo>
                  <a:pt x="173" y="232"/>
                </a:lnTo>
                <a:lnTo>
                  <a:pt x="162" y="241"/>
                </a:lnTo>
                <a:lnTo>
                  <a:pt x="152" y="247"/>
                </a:lnTo>
                <a:lnTo>
                  <a:pt x="141" y="252"/>
                </a:lnTo>
                <a:lnTo>
                  <a:pt x="128" y="257"/>
                </a:lnTo>
                <a:lnTo>
                  <a:pt x="116" y="260"/>
                </a:lnTo>
                <a:lnTo>
                  <a:pt x="118" y="260"/>
                </a:lnTo>
                <a:lnTo>
                  <a:pt x="119" y="260"/>
                </a:lnTo>
                <a:lnTo>
                  <a:pt x="121" y="262"/>
                </a:lnTo>
                <a:lnTo>
                  <a:pt x="123" y="262"/>
                </a:lnTo>
                <a:close/>
              </a:path>
            </a:pathLst>
          </a:custGeom>
          <a:solidFill>
            <a:srgbClr val="00FF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93" name="Freeform 49"/>
          <p:cNvSpPr>
            <a:spLocks noEditPoints="1"/>
          </p:cNvSpPr>
          <p:nvPr/>
        </p:nvSpPr>
        <p:spPr bwMode="auto">
          <a:xfrm>
            <a:off x="5002213" y="3424238"/>
            <a:ext cx="266700" cy="354012"/>
          </a:xfrm>
          <a:custGeom>
            <a:avLst/>
            <a:gdLst>
              <a:gd name="T0" fmla="*/ 2147483647 w 180"/>
              <a:gd name="T1" fmla="*/ 0 h 259"/>
              <a:gd name="T2" fmla="*/ 2147483647 w 180"/>
              <a:gd name="T3" fmla="*/ 2147483647 h 259"/>
              <a:gd name="T4" fmla="*/ 2147483647 w 180"/>
              <a:gd name="T5" fmla="*/ 2147483647 h 259"/>
              <a:gd name="T6" fmla="*/ 2147483647 w 180"/>
              <a:gd name="T7" fmla="*/ 2147483647 h 259"/>
              <a:gd name="T8" fmla="*/ 2147483647 w 180"/>
              <a:gd name="T9" fmla="*/ 2147483647 h 259"/>
              <a:gd name="T10" fmla="*/ 2147483647 w 180"/>
              <a:gd name="T11" fmla="*/ 2147483647 h 259"/>
              <a:gd name="T12" fmla="*/ 2147483647 w 180"/>
              <a:gd name="T13" fmla="*/ 2147483647 h 259"/>
              <a:gd name="T14" fmla="*/ 2147483647 w 180"/>
              <a:gd name="T15" fmla="*/ 2147483647 h 259"/>
              <a:gd name="T16" fmla="*/ 2147483647 w 180"/>
              <a:gd name="T17" fmla="*/ 2147483647 h 259"/>
              <a:gd name="T18" fmla="*/ 2147483647 w 180"/>
              <a:gd name="T19" fmla="*/ 2147483647 h 259"/>
              <a:gd name="T20" fmla="*/ 2147483647 w 180"/>
              <a:gd name="T21" fmla="*/ 2147483647 h 259"/>
              <a:gd name="T22" fmla="*/ 2147483647 w 180"/>
              <a:gd name="T23" fmla="*/ 2147483647 h 259"/>
              <a:gd name="T24" fmla="*/ 2147483647 w 180"/>
              <a:gd name="T25" fmla="*/ 2147483647 h 259"/>
              <a:gd name="T26" fmla="*/ 2147483647 w 180"/>
              <a:gd name="T27" fmla="*/ 2147483647 h 259"/>
              <a:gd name="T28" fmla="*/ 0 w 180"/>
              <a:gd name="T29" fmla="*/ 2147483647 h 259"/>
              <a:gd name="T30" fmla="*/ 2147483647 w 180"/>
              <a:gd name="T31" fmla="*/ 2147483647 h 259"/>
              <a:gd name="T32" fmla="*/ 2147483647 w 180"/>
              <a:gd name="T33" fmla="*/ 2147483647 h 259"/>
              <a:gd name="T34" fmla="*/ 2147483647 w 180"/>
              <a:gd name="T35" fmla="*/ 2147483647 h 259"/>
              <a:gd name="T36" fmla="*/ 2147483647 w 180"/>
              <a:gd name="T37" fmla="*/ 2147483647 h 259"/>
              <a:gd name="T38" fmla="*/ 2147483647 w 180"/>
              <a:gd name="T39" fmla="*/ 2147483647 h 259"/>
              <a:gd name="T40" fmla="*/ 2147483647 w 180"/>
              <a:gd name="T41" fmla="*/ 2147483647 h 259"/>
              <a:gd name="T42" fmla="*/ 2147483647 w 180"/>
              <a:gd name="T43" fmla="*/ 2147483647 h 259"/>
              <a:gd name="T44" fmla="*/ 2147483647 w 180"/>
              <a:gd name="T45" fmla="*/ 2147483647 h 259"/>
              <a:gd name="T46" fmla="*/ 2147483647 w 180"/>
              <a:gd name="T47" fmla="*/ 2147483647 h 259"/>
              <a:gd name="T48" fmla="*/ 2147483647 w 180"/>
              <a:gd name="T49" fmla="*/ 2147483647 h 259"/>
              <a:gd name="T50" fmla="*/ 2147483647 w 180"/>
              <a:gd name="T51" fmla="*/ 2147483647 h 259"/>
              <a:gd name="T52" fmla="*/ 2147483647 w 180"/>
              <a:gd name="T53" fmla="*/ 2147483647 h 259"/>
              <a:gd name="T54" fmla="*/ 2147483647 w 180"/>
              <a:gd name="T55" fmla="*/ 0 h 259"/>
              <a:gd name="T56" fmla="*/ 2147483647 w 180"/>
              <a:gd name="T57" fmla="*/ 0 h 259"/>
              <a:gd name="T58" fmla="*/ 2147483647 w 180"/>
              <a:gd name="T59" fmla="*/ 0 h 259"/>
              <a:gd name="T60" fmla="*/ 2147483647 w 180"/>
              <a:gd name="T61" fmla="*/ 2147483647 h 259"/>
              <a:gd name="T62" fmla="*/ 2147483647 w 180"/>
              <a:gd name="T63" fmla="*/ 2147483647 h 259"/>
              <a:gd name="T64" fmla="*/ 2147483647 w 180"/>
              <a:gd name="T65" fmla="*/ 2147483647 h 259"/>
              <a:gd name="T66" fmla="*/ 2147483647 w 180"/>
              <a:gd name="T67" fmla="*/ 2147483647 h 259"/>
              <a:gd name="T68" fmla="*/ 2147483647 w 180"/>
              <a:gd name="T69" fmla="*/ 2147483647 h 259"/>
              <a:gd name="T70" fmla="*/ 2147483647 w 180"/>
              <a:gd name="T71" fmla="*/ 2147483647 h 259"/>
              <a:gd name="T72" fmla="*/ 2147483647 w 180"/>
              <a:gd name="T73" fmla="*/ 2147483647 h 259"/>
              <a:gd name="T74" fmla="*/ 2147483647 w 180"/>
              <a:gd name="T75" fmla="*/ 2147483647 h 259"/>
              <a:gd name="T76" fmla="*/ 2147483647 w 180"/>
              <a:gd name="T77" fmla="*/ 2147483647 h 259"/>
              <a:gd name="T78" fmla="*/ 2147483647 w 180"/>
              <a:gd name="T79" fmla="*/ 2147483647 h 259"/>
              <a:gd name="T80" fmla="*/ 2147483647 w 180"/>
              <a:gd name="T81" fmla="*/ 2147483647 h 259"/>
              <a:gd name="T82" fmla="*/ 2147483647 w 180"/>
              <a:gd name="T83" fmla="*/ 2147483647 h 259"/>
              <a:gd name="T84" fmla="*/ 2147483647 w 180"/>
              <a:gd name="T85" fmla="*/ 2147483647 h 259"/>
              <a:gd name="T86" fmla="*/ 2147483647 w 180"/>
              <a:gd name="T87" fmla="*/ 2147483647 h 259"/>
              <a:gd name="T88" fmla="*/ 2147483647 w 180"/>
              <a:gd name="T89" fmla="*/ 2147483647 h 259"/>
              <a:gd name="T90" fmla="*/ 2147483647 w 180"/>
              <a:gd name="T91" fmla="*/ 2147483647 h 259"/>
              <a:gd name="T92" fmla="*/ 2147483647 w 180"/>
              <a:gd name="T93" fmla="*/ 2147483647 h 259"/>
              <a:gd name="T94" fmla="*/ 2147483647 w 180"/>
              <a:gd name="T95" fmla="*/ 2147483647 h 259"/>
              <a:gd name="T96" fmla="*/ 2147483647 w 180"/>
              <a:gd name="T97" fmla="*/ 2147483647 h 259"/>
              <a:gd name="T98" fmla="*/ 2147483647 w 180"/>
              <a:gd name="T99" fmla="*/ 2147483647 h 259"/>
              <a:gd name="T100" fmla="*/ 2147483647 w 180"/>
              <a:gd name="T101" fmla="*/ 2147483647 h 259"/>
              <a:gd name="T102" fmla="*/ 2147483647 w 180"/>
              <a:gd name="T103" fmla="*/ 2147483647 h 259"/>
              <a:gd name="T104" fmla="*/ 2147483647 w 180"/>
              <a:gd name="T105" fmla="*/ 2147483647 h 259"/>
              <a:gd name="T106" fmla="*/ 2147483647 w 180"/>
              <a:gd name="T107" fmla="*/ 2147483647 h 259"/>
              <a:gd name="T108" fmla="*/ 2147483647 w 180"/>
              <a:gd name="T109" fmla="*/ 2147483647 h 259"/>
              <a:gd name="T110" fmla="*/ 2147483647 w 180"/>
              <a:gd name="T111" fmla="*/ 2147483647 h 259"/>
              <a:gd name="T112" fmla="*/ 2147483647 w 180"/>
              <a:gd name="T113" fmla="*/ 2147483647 h 259"/>
              <a:gd name="T114" fmla="*/ 2147483647 w 180"/>
              <a:gd name="T115" fmla="*/ 2147483647 h 259"/>
              <a:gd name="T116" fmla="*/ 2147483647 w 180"/>
              <a:gd name="T117" fmla="*/ 2147483647 h 259"/>
              <a:gd name="T118" fmla="*/ 2147483647 w 180"/>
              <a:gd name="T119" fmla="*/ 2147483647 h 2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0"/>
              <a:gd name="T181" fmla="*/ 0 h 259"/>
              <a:gd name="T182" fmla="*/ 180 w 180"/>
              <a:gd name="T183" fmla="*/ 259 h 2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0" h="259">
                <a:moveTo>
                  <a:pt x="64" y="0"/>
                </a:moveTo>
                <a:lnTo>
                  <a:pt x="51" y="4"/>
                </a:lnTo>
                <a:lnTo>
                  <a:pt x="39" y="9"/>
                </a:lnTo>
                <a:lnTo>
                  <a:pt x="28" y="14"/>
                </a:lnTo>
                <a:lnTo>
                  <a:pt x="16" y="20"/>
                </a:lnTo>
                <a:lnTo>
                  <a:pt x="7" y="28"/>
                </a:lnTo>
                <a:lnTo>
                  <a:pt x="2" y="32"/>
                </a:lnTo>
                <a:lnTo>
                  <a:pt x="2" y="33"/>
                </a:lnTo>
                <a:lnTo>
                  <a:pt x="2" y="35"/>
                </a:lnTo>
                <a:lnTo>
                  <a:pt x="2" y="37"/>
                </a:lnTo>
                <a:lnTo>
                  <a:pt x="2" y="38"/>
                </a:lnTo>
                <a:lnTo>
                  <a:pt x="0" y="38"/>
                </a:lnTo>
                <a:lnTo>
                  <a:pt x="10" y="30"/>
                </a:lnTo>
                <a:lnTo>
                  <a:pt x="20" y="23"/>
                </a:lnTo>
                <a:lnTo>
                  <a:pt x="30" y="17"/>
                </a:lnTo>
                <a:lnTo>
                  <a:pt x="41" y="12"/>
                </a:lnTo>
                <a:lnTo>
                  <a:pt x="52" y="7"/>
                </a:lnTo>
                <a:lnTo>
                  <a:pt x="66" y="4"/>
                </a:lnTo>
                <a:lnTo>
                  <a:pt x="69" y="4"/>
                </a:lnTo>
                <a:lnTo>
                  <a:pt x="69" y="2"/>
                </a:lnTo>
                <a:lnTo>
                  <a:pt x="67" y="2"/>
                </a:lnTo>
                <a:lnTo>
                  <a:pt x="66" y="2"/>
                </a:lnTo>
                <a:lnTo>
                  <a:pt x="66" y="0"/>
                </a:lnTo>
                <a:lnTo>
                  <a:pt x="64" y="0"/>
                </a:lnTo>
                <a:close/>
                <a:moveTo>
                  <a:pt x="118" y="259"/>
                </a:moveTo>
                <a:lnTo>
                  <a:pt x="130" y="256"/>
                </a:lnTo>
                <a:lnTo>
                  <a:pt x="143" y="251"/>
                </a:lnTo>
                <a:lnTo>
                  <a:pt x="154" y="246"/>
                </a:lnTo>
                <a:lnTo>
                  <a:pt x="164" y="240"/>
                </a:lnTo>
                <a:lnTo>
                  <a:pt x="175" y="231"/>
                </a:lnTo>
                <a:lnTo>
                  <a:pt x="179" y="228"/>
                </a:lnTo>
                <a:lnTo>
                  <a:pt x="180" y="227"/>
                </a:lnTo>
                <a:lnTo>
                  <a:pt x="180" y="225"/>
                </a:lnTo>
                <a:lnTo>
                  <a:pt x="180" y="223"/>
                </a:lnTo>
                <a:lnTo>
                  <a:pt x="180" y="222"/>
                </a:lnTo>
                <a:lnTo>
                  <a:pt x="172" y="228"/>
                </a:lnTo>
                <a:lnTo>
                  <a:pt x="162" y="236"/>
                </a:lnTo>
                <a:lnTo>
                  <a:pt x="153" y="243"/>
                </a:lnTo>
                <a:lnTo>
                  <a:pt x="141" y="248"/>
                </a:lnTo>
                <a:lnTo>
                  <a:pt x="130" y="253"/>
                </a:lnTo>
                <a:lnTo>
                  <a:pt x="116" y="256"/>
                </a:lnTo>
                <a:lnTo>
                  <a:pt x="112" y="256"/>
                </a:lnTo>
                <a:lnTo>
                  <a:pt x="113" y="256"/>
                </a:lnTo>
                <a:lnTo>
                  <a:pt x="113" y="258"/>
                </a:lnTo>
                <a:lnTo>
                  <a:pt x="115" y="258"/>
                </a:lnTo>
                <a:lnTo>
                  <a:pt x="116" y="258"/>
                </a:lnTo>
                <a:lnTo>
                  <a:pt x="118" y="259"/>
                </a:lnTo>
                <a:close/>
              </a:path>
            </a:pathLst>
          </a:custGeom>
          <a:solidFill>
            <a:srgbClr val="00F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94" name="Freeform 50"/>
          <p:cNvSpPr>
            <a:spLocks noEditPoints="1"/>
          </p:cNvSpPr>
          <p:nvPr/>
        </p:nvSpPr>
        <p:spPr bwMode="auto">
          <a:xfrm>
            <a:off x="5002213" y="3430588"/>
            <a:ext cx="269875" cy="342900"/>
          </a:xfrm>
          <a:custGeom>
            <a:avLst/>
            <a:gdLst>
              <a:gd name="T0" fmla="*/ 2147483647 w 182"/>
              <a:gd name="T1" fmla="*/ 0 h 252"/>
              <a:gd name="T2" fmla="*/ 2147483647 w 182"/>
              <a:gd name="T3" fmla="*/ 2147483647 h 252"/>
              <a:gd name="T4" fmla="*/ 2147483647 w 182"/>
              <a:gd name="T5" fmla="*/ 2147483647 h 252"/>
              <a:gd name="T6" fmla="*/ 0 w 182"/>
              <a:gd name="T7" fmla="*/ 2147483647 h 252"/>
              <a:gd name="T8" fmla="*/ 0 w 182"/>
              <a:gd name="T9" fmla="*/ 2147483647 h 252"/>
              <a:gd name="T10" fmla="*/ 0 w 182"/>
              <a:gd name="T11" fmla="*/ 2147483647 h 252"/>
              <a:gd name="T12" fmla="*/ 0 w 182"/>
              <a:gd name="T13" fmla="*/ 2147483647 h 252"/>
              <a:gd name="T14" fmla="*/ 0 w 182"/>
              <a:gd name="T15" fmla="*/ 2147483647 h 252"/>
              <a:gd name="T16" fmla="*/ 2147483647 w 182"/>
              <a:gd name="T17" fmla="*/ 2147483647 h 252"/>
              <a:gd name="T18" fmla="*/ 2147483647 w 182"/>
              <a:gd name="T19" fmla="*/ 2147483647 h 252"/>
              <a:gd name="T20" fmla="*/ 2147483647 w 182"/>
              <a:gd name="T21" fmla="*/ 2147483647 h 252"/>
              <a:gd name="T22" fmla="*/ 2147483647 w 182"/>
              <a:gd name="T23" fmla="*/ 2147483647 h 252"/>
              <a:gd name="T24" fmla="*/ 2147483647 w 182"/>
              <a:gd name="T25" fmla="*/ 2147483647 h 252"/>
              <a:gd name="T26" fmla="*/ 2147483647 w 182"/>
              <a:gd name="T27" fmla="*/ 2147483647 h 252"/>
              <a:gd name="T28" fmla="*/ 2147483647 w 182"/>
              <a:gd name="T29" fmla="*/ 0 h 252"/>
              <a:gd name="T30" fmla="*/ 2147483647 w 182"/>
              <a:gd name="T31" fmla="*/ 0 h 252"/>
              <a:gd name="T32" fmla="*/ 2147483647 w 182"/>
              <a:gd name="T33" fmla="*/ 2147483647 h 252"/>
              <a:gd name="T34" fmla="*/ 2147483647 w 182"/>
              <a:gd name="T35" fmla="*/ 2147483647 h 252"/>
              <a:gd name="T36" fmla="*/ 2147483647 w 182"/>
              <a:gd name="T37" fmla="*/ 2147483647 h 252"/>
              <a:gd name="T38" fmla="*/ 2147483647 w 182"/>
              <a:gd name="T39" fmla="*/ 2147483647 h 252"/>
              <a:gd name="T40" fmla="*/ 2147483647 w 182"/>
              <a:gd name="T41" fmla="*/ 2147483647 h 252"/>
              <a:gd name="T42" fmla="*/ 2147483647 w 182"/>
              <a:gd name="T43" fmla="*/ 2147483647 h 252"/>
              <a:gd name="T44" fmla="*/ 2147483647 w 182"/>
              <a:gd name="T45" fmla="*/ 2147483647 h 252"/>
              <a:gd name="T46" fmla="*/ 2147483647 w 182"/>
              <a:gd name="T47" fmla="*/ 2147483647 h 252"/>
              <a:gd name="T48" fmla="*/ 2147483647 w 182"/>
              <a:gd name="T49" fmla="*/ 2147483647 h 252"/>
              <a:gd name="T50" fmla="*/ 2147483647 w 182"/>
              <a:gd name="T51" fmla="*/ 2147483647 h 252"/>
              <a:gd name="T52" fmla="*/ 2147483647 w 182"/>
              <a:gd name="T53" fmla="*/ 2147483647 h 252"/>
              <a:gd name="T54" fmla="*/ 2147483647 w 182"/>
              <a:gd name="T55" fmla="*/ 2147483647 h 252"/>
              <a:gd name="T56" fmla="*/ 2147483647 w 182"/>
              <a:gd name="T57" fmla="*/ 2147483647 h 252"/>
              <a:gd name="T58" fmla="*/ 2147483647 w 182"/>
              <a:gd name="T59" fmla="*/ 2147483647 h 252"/>
              <a:gd name="T60" fmla="*/ 2147483647 w 182"/>
              <a:gd name="T61" fmla="*/ 2147483647 h 252"/>
              <a:gd name="T62" fmla="*/ 2147483647 w 182"/>
              <a:gd name="T63" fmla="*/ 2147483647 h 2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252"/>
              <a:gd name="T98" fmla="*/ 182 w 182"/>
              <a:gd name="T99" fmla="*/ 252 h 2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252">
                <a:moveTo>
                  <a:pt x="69" y="0"/>
                </a:moveTo>
                <a:lnTo>
                  <a:pt x="66" y="0"/>
                </a:lnTo>
                <a:lnTo>
                  <a:pt x="52" y="3"/>
                </a:lnTo>
                <a:lnTo>
                  <a:pt x="41" y="8"/>
                </a:lnTo>
                <a:lnTo>
                  <a:pt x="30" y="13"/>
                </a:lnTo>
                <a:lnTo>
                  <a:pt x="20" y="19"/>
                </a:lnTo>
                <a:lnTo>
                  <a:pt x="10" y="26"/>
                </a:lnTo>
                <a:lnTo>
                  <a:pt x="0" y="34"/>
                </a:lnTo>
                <a:lnTo>
                  <a:pt x="0" y="36"/>
                </a:lnTo>
                <a:lnTo>
                  <a:pt x="0" y="37"/>
                </a:lnTo>
                <a:lnTo>
                  <a:pt x="0" y="39"/>
                </a:lnTo>
                <a:lnTo>
                  <a:pt x="0" y="41"/>
                </a:lnTo>
                <a:lnTo>
                  <a:pt x="3" y="37"/>
                </a:lnTo>
                <a:lnTo>
                  <a:pt x="11" y="29"/>
                </a:lnTo>
                <a:lnTo>
                  <a:pt x="21" y="23"/>
                </a:lnTo>
                <a:lnTo>
                  <a:pt x="31" y="16"/>
                </a:lnTo>
                <a:lnTo>
                  <a:pt x="43" y="11"/>
                </a:lnTo>
                <a:lnTo>
                  <a:pt x="54" y="6"/>
                </a:lnTo>
                <a:lnTo>
                  <a:pt x="66" y="3"/>
                </a:lnTo>
                <a:lnTo>
                  <a:pt x="75" y="1"/>
                </a:lnTo>
                <a:lnTo>
                  <a:pt x="74" y="1"/>
                </a:lnTo>
                <a:lnTo>
                  <a:pt x="72" y="1"/>
                </a:lnTo>
                <a:lnTo>
                  <a:pt x="72" y="0"/>
                </a:lnTo>
                <a:lnTo>
                  <a:pt x="71" y="0"/>
                </a:lnTo>
                <a:lnTo>
                  <a:pt x="69" y="0"/>
                </a:lnTo>
                <a:close/>
                <a:moveTo>
                  <a:pt x="112" y="252"/>
                </a:moveTo>
                <a:lnTo>
                  <a:pt x="116" y="252"/>
                </a:lnTo>
                <a:lnTo>
                  <a:pt x="130" y="249"/>
                </a:lnTo>
                <a:lnTo>
                  <a:pt x="141" y="244"/>
                </a:lnTo>
                <a:lnTo>
                  <a:pt x="153" y="239"/>
                </a:lnTo>
                <a:lnTo>
                  <a:pt x="162" y="232"/>
                </a:lnTo>
                <a:lnTo>
                  <a:pt x="172" y="224"/>
                </a:lnTo>
                <a:lnTo>
                  <a:pt x="180" y="218"/>
                </a:lnTo>
                <a:lnTo>
                  <a:pt x="180" y="216"/>
                </a:lnTo>
                <a:lnTo>
                  <a:pt x="182" y="214"/>
                </a:lnTo>
                <a:lnTo>
                  <a:pt x="182" y="213"/>
                </a:lnTo>
                <a:lnTo>
                  <a:pt x="182" y="211"/>
                </a:lnTo>
                <a:lnTo>
                  <a:pt x="179" y="214"/>
                </a:lnTo>
                <a:lnTo>
                  <a:pt x="171" y="223"/>
                </a:lnTo>
                <a:lnTo>
                  <a:pt x="161" y="229"/>
                </a:lnTo>
                <a:lnTo>
                  <a:pt x="151" y="236"/>
                </a:lnTo>
                <a:lnTo>
                  <a:pt x="139" y="241"/>
                </a:lnTo>
                <a:lnTo>
                  <a:pt x="128" y="246"/>
                </a:lnTo>
                <a:lnTo>
                  <a:pt x="116" y="249"/>
                </a:lnTo>
                <a:lnTo>
                  <a:pt x="107" y="249"/>
                </a:lnTo>
                <a:lnTo>
                  <a:pt x="107" y="250"/>
                </a:lnTo>
                <a:lnTo>
                  <a:pt x="108" y="250"/>
                </a:lnTo>
                <a:lnTo>
                  <a:pt x="110" y="250"/>
                </a:lnTo>
                <a:lnTo>
                  <a:pt x="110" y="252"/>
                </a:lnTo>
                <a:lnTo>
                  <a:pt x="112" y="252"/>
                </a:lnTo>
                <a:close/>
              </a:path>
            </a:pathLst>
          </a:custGeom>
          <a:solidFill>
            <a:srgbClr val="00FF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95" name="Freeform 51"/>
          <p:cNvSpPr>
            <a:spLocks noEditPoints="1"/>
          </p:cNvSpPr>
          <p:nvPr/>
        </p:nvSpPr>
        <p:spPr bwMode="auto">
          <a:xfrm>
            <a:off x="4999038" y="3432175"/>
            <a:ext cx="273050" cy="336550"/>
          </a:xfrm>
          <a:custGeom>
            <a:avLst/>
            <a:gdLst>
              <a:gd name="T0" fmla="*/ 2147483647 w 184"/>
              <a:gd name="T1" fmla="*/ 2147483647 h 248"/>
              <a:gd name="T2" fmla="*/ 2147483647 w 184"/>
              <a:gd name="T3" fmla="*/ 2147483647 h 248"/>
              <a:gd name="T4" fmla="*/ 2147483647 w 184"/>
              <a:gd name="T5" fmla="*/ 2147483647 h 248"/>
              <a:gd name="T6" fmla="*/ 2147483647 w 184"/>
              <a:gd name="T7" fmla="*/ 2147483647 h 248"/>
              <a:gd name="T8" fmla="*/ 2147483647 w 184"/>
              <a:gd name="T9" fmla="*/ 2147483647 h 248"/>
              <a:gd name="T10" fmla="*/ 2147483647 w 184"/>
              <a:gd name="T11" fmla="*/ 2147483647 h 248"/>
              <a:gd name="T12" fmla="*/ 2147483647 w 184"/>
              <a:gd name="T13" fmla="*/ 2147483647 h 248"/>
              <a:gd name="T14" fmla="*/ 0 w 184"/>
              <a:gd name="T15" fmla="*/ 2147483647 h 248"/>
              <a:gd name="T16" fmla="*/ 2147483647 w 184"/>
              <a:gd name="T17" fmla="*/ 2147483647 h 248"/>
              <a:gd name="T18" fmla="*/ 2147483647 w 184"/>
              <a:gd name="T19" fmla="*/ 2147483647 h 248"/>
              <a:gd name="T20" fmla="*/ 2147483647 w 184"/>
              <a:gd name="T21" fmla="*/ 2147483647 h 248"/>
              <a:gd name="T22" fmla="*/ 2147483647 w 184"/>
              <a:gd name="T23" fmla="*/ 2147483647 h 248"/>
              <a:gd name="T24" fmla="*/ 2147483647 w 184"/>
              <a:gd name="T25" fmla="*/ 2147483647 h 248"/>
              <a:gd name="T26" fmla="*/ 2147483647 w 184"/>
              <a:gd name="T27" fmla="*/ 2147483647 h 248"/>
              <a:gd name="T28" fmla="*/ 2147483647 w 184"/>
              <a:gd name="T29" fmla="*/ 2147483647 h 248"/>
              <a:gd name="T30" fmla="*/ 2147483647 w 184"/>
              <a:gd name="T31" fmla="*/ 2147483647 h 248"/>
              <a:gd name="T32" fmla="*/ 2147483647 w 184"/>
              <a:gd name="T33" fmla="*/ 0 h 248"/>
              <a:gd name="T34" fmla="*/ 2147483647 w 184"/>
              <a:gd name="T35" fmla="*/ 2147483647 h 248"/>
              <a:gd name="T36" fmla="*/ 2147483647 w 184"/>
              <a:gd name="T37" fmla="*/ 2147483647 h 248"/>
              <a:gd name="T38" fmla="*/ 2147483647 w 184"/>
              <a:gd name="T39" fmla="*/ 2147483647 h 248"/>
              <a:gd name="T40" fmla="*/ 2147483647 w 184"/>
              <a:gd name="T41" fmla="*/ 2147483647 h 248"/>
              <a:gd name="T42" fmla="*/ 2147483647 w 184"/>
              <a:gd name="T43" fmla="*/ 2147483647 h 248"/>
              <a:gd name="T44" fmla="*/ 2147483647 w 184"/>
              <a:gd name="T45" fmla="*/ 2147483647 h 248"/>
              <a:gd name="T46" fmla="*/ 2147483647 w 184"/>
              <a:gd name="T47" fmla="*/ 2147483647 h 248"/>
              <a:gd name="T48" fmla="*/ 2147483647 w 184"/>
              <a:gd name="T49" fmla="*/ 2147483647 h 248"/>
              <a:gd name="T50" fmla="*/ 2147483647 w 184"/>
              <a:gd name="T51" fmla="*/ 2147483647 h 248"/>
              <a:gd name="T52" fmla="*/ 2147483647 w 184"/>
              <a:gd name="T53" fmla="*/ 2147483647 h 248"/>
              <a:gd name="T54" fmla="*/ 2147483647 w 184"/>
              <a:gd name="T55" fmla="*/ 2147483647 h 248"/>
              <a:gd name="T56" fmla="*/ 2147483647 w 184"/>
              <a:gd name="T57" fmla="*/ 2147483647 h 248"/>
              <a:gd name="T58" fmla="*/ 2147483647 w 184"/>
              <a:gd name="T59" fmla="*/ 2147483647 h 248"/>
              <a:gd name="T60" fmla="*/ 2147483647 w 184"/>
              <a:gd name="T61" fmla="*/ 2147483647 h 248"/>
              <a:gd name="T62" fmla="*/ 2147483647 w 184"/>
              <a:gd name="T63" fmla="*/ 2147483647 h 248"/>
              <a:gd name="T64" fmla="*/ 2147483647 w 184"/>
              <a:gd name="T65" fmla="*/ 2147483647 h 248"/>
              <a:gd name="T66" fmla="*/ 2147483647 w 184"/>
              <a:gd name="T67" fmla="*/ 2147483647 h 2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4"/>
              <a:gd name="T103" fmla="*/ 0 h 248"/>
              <a:gd name="T104" fmla="*/ 184 w 184"/>
              <a:gd name="T105" fmla="*/ 248 h 2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4" h="248">
                <a:moveTo>
                  <a:pt x="77" y="0"/>
                </a:moveTo>
                <a:lnTo>
                  <a:pt x="68" y="2"/>
                </a:lnTo>
                <a:lnTo>
                  <a:pt x="56" y="5"/>
                </a:lnTo>
                <a:lnTo>
                  <a:pt x="45" y="10"/>
                </a:lnTo>
                <a:lnTo>
                  <a:pt x="33" y="15"/>
                </a:lnTo>
                <a:lnTo>
                  <a:pt x="23" y="22"/>
                </a:lnTo>
                <a:lnTo>
                  <a:pt x="13" y="28"/>
                </a:lnTo>
                <a:lnTo>
                  <a:pt x="5" y="36"/>
                </a:lnTo>
                <a:lnTo>
                  <a:pt x="2" y="40"/>
                </a:lnTo>
                <a:lnTo>
                  <a:pt x="2" y="41"/>
                </a:lnTo>
                <a:lnTo>
                  <a:pt x="2" y="43"/>
                </a:lnTo>
                <a:lnTo>
                  <a:pt x="0" y="45"/>
                </a:lnTo>
                <a:lnTo>
                  <a:pt x="0" y="46"/>
                </a:lnTo>
                <a:lnTo>
                  <a:pt x="7" y="40"/>
                </a:lnTo>
                <a:lnTo>
                  <a:pt x="15" y="32"/>
                </a:lnTo>
                <a:lnTo>
                  <a:pt x="25" y="25"/>
                </a:lnTo>
                <a:lnTo>
                  <a:pt x="35" y="18"/>
                </a:lnTo>
                <a:lnTo>
                  <a:pt x="46" y="14"/>
                </a:lnTo>
                <a:lnTo>
                  <a:pt x="56" y="9"/>
                </a:lnTo>
                <a:lnTo>
                  <a:pt x="68" y="5"/>
                </a:lnTo>
                <a:lnTo>
                  <a:pt x="81" y="4"/>
                </a:lnTo>
                <a:lnTo>
                  <a:pt x="82" y="4"/>
                </a:lnTo>
                <a:lnTo>
                  <a:pt x="81" y="4"/>
                </a:lnTo>
                <a:lnTo>
                  <a:pt x="79" y="2"/>
                </a:lnTo>
                <a:lnTo>
                  <a:pt x="77" y="2"/>
                </a:lnTo>
                <a:lnTo>
                  <a:pt x="77" y="0"/>
                </a:lnTo>
                <a:close/>
                <a:moveTo>
                  <a:pt x="109" y="248"/>
                </a:moveTo>
                <a:lnTo>
                  <a:pt x="118" y="248"/>
                </a:lnTo>
                <a:lnTo>
                  <a:pt x="130" y="245"/>
                </a:lnTo>
                <a:lnTo>
                  <a:pt x="141" y="240"/>
                </a:lnTo>
                <a:lnTo>
                  <a:pt x="153" y="235"/>
                </a:lnTo>
                <a:lnTo>
                  <a:pt x="163" y="228"/>
                </a:lnTo>
                <a:lnTo>
                  <a:pt x="173" y="222"/>
                </a:lnTo>
                <a:lnTo>
                  <a:pt x="181" y="213"/>
                </a:lnTo>
                <a:lnTo>
                  <a:pt x="184" y="210"/>
                </a:lnTo>
                <a:lnTo>
                  <a:pt x="184" y="208"/>
                </a:lnTo>
                <a:lnTo>
                  <a:pt x="184" y="207"/>
                </a:lnTo>
                <a:lnTo>
                  <a:pt x="184" y="205"/>
                </a:lnTo>
                <a:lnTo>
                  <a:pt x="184" y="204"/>
                </a:lnTo>
                <a:lnTo>
                  <a:pt x="179" y="210"/>
                </a:lnTo>
                <a:lnTo>
                  <a:pt x="171" y="218"/>
                </a:lnTo>
                <a:lnTo>
                  <a:pt x="161" y="225"/>
                </a:lnTo>
                <a:lnTo>
                  <a:pt x="151" y="231"/>
                </a:lnTo>
                <a:lnTo>
                  <a:pt x="140" y="236"/>
                </a:lnTo>
                <a:lnTo>
                  <a:pt x="128" y="241"/>
                </a:lnTo>
                <a:lnTo>
                  <a:pt x="117" y="243"/>
                </a:lnTo>
                <a:lnTo>
                  <a:pt x="105" y="246"/>
                </a:lnTo>
                <a:lnTo>
                  <a:pt x="104" y="246"/>
                </a:lnTo>
                <a:lnTo>
                  <a:pt x="105" y="246"/>
                </a:lnTo>
                <a:lnTo>
                  <a:pt x="105" y="248"/>
                </a:lnTo>
                <a:lnTo>
                  <a:pt x="107" y="248"/>
                </a:lnTo>
                <a:lnTo>
                  <a:pt x="109" y="248"/>
                </a:lnTo>
                <a:close/>
              </a:path>
            </a:pathLst>
          </a:custGeom>
          <a:solidFill>
            <a:srgbClr val="00F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96" name="Freeform 52"/>
          <p:cNvSpPr>
            <a:spLocks noEditPoints="1"/>
          </p:cNvSpPr>
          <p:nvPr/>
        </p:nvSpPr>
        <p:spPr bwMode="auto">
          <a:xfrm>
            <a:off x="4999038" y="3436938"/>
            <a:ext cx="276225" cy="330200"/>
          </a:xfrm>
          <a:custGeom>
            <a:avLst/>
            <a:gdLst>
              <a:gd name="T0" fmla="*/ 2147483647 w 186"/>
              <a:gd name="T1" fmla="*/ 0 h 242"/>
              <a:gd name="T2" fmla="*/ 2147483647 w 186"/>
              <a:gd name="T3" fmla="*/ 2147483647 h 242"/>
              <a:gd name="T4" fmla="*/ 2147483647 w 186"/>
              <a:gd name="T5" fmla="*/ 2147483647 h 242"/>
              <a:gd name="T6" fmla="*/ 2147483647 w 186"/>
              <a:gd name="T7" fmla="*/ 2147483647 h 242"/>
              <a:gd name="T8" fmla="*/ 0 w 186"/>
              <a:gd name="T9" fmla="*/ 2147483647 h 242"/>
              <a:gd name="T10" fmla="*/ 0 w 186"/>
              <a:gd name="T11" fmla="*/ 2147483647 h 242"/>
              <a:gd name="T12" fmla="*/ 0 w 186"/>
              <a:gd name="T13" fmla="*/ 2147483647 h 242"/>
              <a:gd name="T14" fmla="*/ 0 w 186"/>
              <a:gd name="T15" fmla="*/ 2147483647 h 242"/>
              <a:gd name="T16" fmla="*/ 0 w 186"/>
              <a:gd name="T17" fmla="*/ 2147483647 h 242"/>
              <a:gd name="T18" fmla="*/ 2147483647 w 186"/>
              <a:gd name="T19" fmla="*/ 2147483647 h 242"/>
              <a:gd name="T20" fmla="*/ 2147483647 w 186"/>
              <a:gd name="T21" fmla="*/ 2147483647 h 242"/>
              <a:gd name="T22" fmla="*/ 2147483647 w 186"/>
              <a:gd name="T23" fmla="*/ 2147483647 h 242"/>
              <a:gd name="T24" fmla="*/ 2147483647 w 186"/>
              <a:gd name="T25" fmla="*/ 2147483647 h 242"/>
              <a:gd name="T26" fmla="*/ 2147483647 w 186"/>
              <a:gd name="T27" fmla="*/ 2147483647 h 242"/>
              <a:gd name="T28" fmla="*/ 2147483647 w 186"/>
              <a:gd name="T29" fmla="*/ 2147483647 h 242"/>
              <a:gd name="T30" fmla="*/ 2147483647 w 186"/>
              <a:gd name="T31" fmla="*/ 2147483647 h 242"/>
              <a:gd name="T32" fmla="*/ 2147483647 w 186"/>
              <a:gd name="T33" fmla="*/ 2147483647 h 242"/>
              <a:gd name="T34" fmla="*/ 2147483647 w 186"/>
              <a:gd name="T35" fmla="*/ 0 h 242"/>
              <a:gd name="T36" fmla="*/ 2147483647 w 186"/>
              <a:gd name="T37" fmla="*/ 2147483647 h 242"/>
              <a:gd name="T38" fmla="*/ 2147483647 w 186"/>
              <a:gd name="T39" fmla="*/ 2147483647 h 242"/>
              <a:gd name="T40" fmla="*/ 2147483647 w 186"/>
              <a:gd name="T41" fmla="*/ 2147483647 h 242"/>
              <a:gd name="T42" fmla="*/ 2147483647 w 186"/>
              <a:gd name="T43" fmla="*/ 2147483647 h 242"/>
              <a:gd name="T44" fmla="*/ 2147483647 w 186"/>
              <a:gd name="T45" fmla="*/ 2147483647 h 242"/>
              <a:gd name="T46" fmla="*/ 2147483647 w 186"/>
              <a:gd name="T47" fmla="*/ 2147483647 h 242"/>
              <a:gd name="T48" fmla="*/ 2147483647 w 186"/>
              <a:gd name="T49" fmla="*/ 2147483647 h 242"/>
              <a:gd name="T50" fmla="*/ 2147483647 w 186"/>
              <a:gd name="T51" fmla="*/ 2147483647 h 242"/>
              <a:gd name="T52" fmla="*/ 2147483647 w 186"/>
              <a:gd name="T53" fmla="*/ 2147483647 h 242"/>
              <a:gd name="T54" fmla="*/ 2147483647 w 186"/>
              <a:gd name="T55" fmla="*/ 2147483647 h 242"/>
              <a:gd name="T56" fmla="*/ 2147483647 w 186"/>
              <a:gd name="T57" fmla="*/ 2147483647 h 242"/>
              <a:gd name="T58" fmla="*/ 2147483647 w 186"/>
              <a:gd name="T59" fmla="*/ 2147483647 h 242"/>
              <a:gd name="T60" fmla="*/ 2147483647 w 186"/>
              <a:gd name="T61" fmla="*/ 2147483647 h 242"/>
              <a:gd name="T62" fmla="*/ 2147483647 w 186"/>
              <a:gd name="T63" fmla="*/ 2147483647 h 242"/>
              <a:gd name="T64" fmla="*/ 2147483647 w 186"/>
              <a:gd name="T65" fmla="*/ 2147483647 h 242"/>
              <a:gd name="T66" fmla="*/ 2147483647 w 186"/>
              <a:gd name="T67" fmla="*/ 2147483647 h 242"/>
              <a:gd name="T68" fmla="*/ 2147483647 w 186"/>
              <a:gd name="T69" fmla="*/ 2147483647 h 242"/>
              <a:gd name="T70" fmla="*/ 2147483647 w 186"/>
              <a:gd name="T71" fmla="*/ 2147483647 h 2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6"/>
              <a:gd name="T109" fmla="*/ 0 h 242"/>
              <a:gd name="T110" fmla="*/ 186 w 186"/>
              <a:gd name="T111" fmla="*/ 242 h 2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6" h="242">
                <a:moveTo>
                  <a:pt x="82" y="0"/>
                </a:moveTo>
                <a:lnTo>
                  <a:pt x="81" y="0"/>
                </a:lnTo>
                <a:lnTo>
                  <a:pt x="68" y="1"/>
                </a:lnTo>
                <a:lnTo>
                  <a:pt x="56" y="5"/>
                </a:lnTo>
                <a:lnTo>
                  <a:pt x="46" y="10"/>
                </a:lnTo>
                <a:lnTo>
                  <a:pt x="35" y="14"/>
                </a:lnTo>
                <a:lnTo>
                  <a:pt x="25" y="21"/>
                </a:lnTo>
                <a:lnTo>
                  <a:pt x="15" y="28"/>
                </a:lnTo>
                <a:lnTo>
                  <a:pt x="7" y="36"/>
                </a:lnTo>
                <a:lnTo>
                  <a:pt x="0" y="42"/>
                </a:lnTo>
                <a:lnTo>
                  <a:pt x="0" y="44"/>
                </a:lnTo>
                <a:lnTo>
                  <a:pt x="0" y="46"/>
                </a:lnTo>
                <a:lnTo>
                  <a:pt x="0" y="47"/>
                </a:lnTo>
                <a:lnTo>
                  <a:pt x="2" y="46"/>
                </a:lnTo>
                <a:lnTo>
                  <a:pt x="10" y="37"/>
                </a:lnTo>
                <a:lnTo>
                  <a:pt x="18" y="29"/>
                </a:lnTo>
                <a:lnTo>
                  <a:pt x="27" y="23"/>
                </a:lnTo>
                <a:lnTo>
                  <a:pt x="36" y="18"/>
                </a:lnTo>
                <a:lnTo>
                  <a:pt x="46" y="13"/>
                </a:lnTo>
                <a:lnTo>
                  <a:pt x="58" y="8"/>
                </a:lnTo>
                <a:lnTo>
                  <a:pt x="69" y="6"/>
                </a:lnTo>
                <a:lnTo>
                  <a:pt x="81" y="3"/>
                </a:lnTo>
                <a:lnTo>
                  <a:pt x="87" y="3"/>
                </a:lnTo>
                <a:lnTo>
                  <a:pt x="86" y="3"/>
                </a:lnTo>
                <a:lnTo>
                  <a:pt x="86" y="1"/>
                </a:lnTo>
                <a:lnTo>
                  <a:pt x="84" y="1"/>
                </a:lnTo>
                <a:lnTo>
                  <a:pt x="82" y="0"/>
                </a:lnTo>
                <a:close/>
                <a:moveTo>
                  <a:pt x="104" y="242"/>
                </a:moveTo>
                <a:lnTo>
                  <a:pt x="105" y="242"/>
                </a:lnTo>
                <a:lnTo>
                  <a:pt x="117" y="239"/>
                </a:lnTo>
                <a:lnTo>
                  <a:pt x="128" y="237"/>
                </a:lnTo>
                <a:lnTo>
                  <a:pt x="140" y="232"/>
                </a:lnTo>
                <a:lnTo>
                  <a:pt x="151" y="227"/>
                </a:lnTo>
                <a:lnTo>
                  <a:pt x="161" y="221"/>
                </a:lnTo>
                <a:lnTo>
                  <a:pt x="171" y="214"/>
                </a:lnTo>
                <a:lnTo>
                  <a:pt x="179" y="206"/>
                </a:lnTo>
                <a:lnTo>
                  <a:pt x="184" y="200"/>
                </a:lnTo>
                <a:lnTo>
                  <a:pt x="184" y="198"/>
                </a:lnTo>
                <a:lnTo>
                  <a:pt x="184" y="196"/>
                </a:lnTo>
                <a:lnTo>
                  <a:pt x="184" y="195"/>
                </a:lnTo>
                <a:lnTo>
                  <a:pt x="186" y="195"/>
                </a:lnTo>
                <a:lnTo>
                  <a:pt x="184" y="196"/>
                </a:lnTo>
                <a:lnTo>
                  <a:pt x="176" y="204"/>
                </a:lnTo>
                <a:lnTo>
                  <a:pt x="168" y="211"/>
                </a:lnTo>
                <a:lnTo>
                  <a:pt x="159" y="219"/>
                </a:lnTo>
                <a:lnTo>
                  <a:pt x="150" y="224"/>
                </a:lnTo>
                <a:lnTo>
                  <a:pt x="138" y="229"/>
                </a:lnTo>
                <a:lnTo>
                  <a:pt x="128" y="234"/>
                </a:lnTo>
                <a:lnTo>
                  <a:pt x="117" y="236"/>
                </a:lnTo>
                <a:lnTo>
                  <a:pt x="105" y="237"/>
                </a:lnTo>
                <a:lnTo>
                  <a:pt x="99" y="239"/>
                </a:lnTo>
                <a:lnTo>
                  <a:pt x="100" y="239"/>
                </a:lnTo>
                <a:lnTo>
                  <a:pt x="100" y="241"/>
                </a:lnTo>
                <a:lnTo>
                  <a:pt x="102" y="241"/>
                </a:lnTo>
                <a:lnTo>
                  <a:pt x="104" y="242"/>
                </a:lnTo>
                <a:close/>
              </a:path>
            </a:pathLst>
          </a:custGeom>
          <a:solidFill>
            <a:srgbClr val="00F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97" name="Freeform 53"/>
          <p:cNvSpPr>
            <a:spLocks noEditPoints="1"/>
          </p:cNvSpPr>
          <p:nvPr/>
        </p:nvSpPr>
        <p:spPr bwMode="auto">
          <a:xfrm>
            <a:off x="4999038" y="3441700"/>
            <a:ext cx="276225" cy="320675"/>
          </a:xfrm>
          <a:custGeom>
            <a:avLst/>
            <a:gdLst>
              <a:gd name="T0" fmla="*/ 2147483647 w 186"/>
              <a:gd name="T1" fmla="*/ 0 h 236"/>
              <a:gd name="T2" fmla="*/ 2147483647 w 186"/>
              <a:gd name="T3" fmla="*/ 2147483647 h 236"/>
              <a:gd name="T4" fmla="*/ 2147483647 w 186"/>
              <a:gd name="T5" fmla="*/ 2147483647 h 236"/>
              <a:gd name="T6" fmla="*/ 2147483647 w 186"/>
              <a:gd name="T7" fmla="*/ 2147483647 h 236"/>
              <a:gd name="T8" fmla="*/ 2147483647 w 186"/>
              <a:gd name="T9" fmla="*/ 2147483647 h 236"/>
              <a:gd name="T10" fmla="*/ 0 w 186"/>
              <a:gd name="T11" fmla="*/ 2147483647 h 236"/>
              <a:gd name="T12" fmla="*/ 0 w 186"/>
              <a:gd name="T13" fmla="*/ 2147483647 h 236"/>
              <a:gd name="T14" fmla="*/ 0 w 186"/>
              <a:gd name="T15" fmla="*/ 2147483647 h 236"/>
              <a:gd name="T16" fmla="*/ 0 w 186"/>
              <a:gd name="T17" fmla="*/ 2147483647 h 236"/>
              <a:gd name="T18" fmla="*/ 2147483647 w 186"/>
              <a:gd name="T19" fmla="*/ 2147483647 h 236"/>
              <a:gd name="T20" fmla="*/ 2147483647 w 186"/>
              <a:gd name="T21" fmla="*/ 2147483647 h 236"/>
              <a:gd name="T22" fmla="*/ 2147483647 w 186"/>
              <a:gd name="T23" fmla="*/ 2147483647 h 236"/>
              <a:gd name="T24" fmla="*/ 2147483647 w 186"/>
              <a:gd name="T25" fmla="*/ 2147483647 h 236"/>
              <a:gd name="T26" fmla="*/ 2147483647 w 186"/>
              <a:gd name="T27" fmla="*/ 2147483647 h 236"/>
              <a:gd name="T28" fmla="*/ 2147483647 w 186"/>
              <a:gd name="T29" fmla="*/ 2147483647 h 236"/>
              <a:gd name="T30" fmla="*/ 2147483647 w 186"/>
              <a:gd name="T31" fmla="*/ 2147483647 h 236"/>
              <a:gd name="T32" fmla="*/ 2147483647 w 186"/>
              <a:gd name="T33" fmla="*/ 2147483647 h 236"/>
              <a:gd name="T34" fmla="*/ 2147483647 w 186"/>
              <a:gd name="T35" fmla="*/ 0 h 236"/>
              <a:gd name="T36" fmla="*/ 2147483647 w 186"/>
              <a:gd name="T37" fmla="*/ 2147483647 h 236"/>
              <a:gd name="T38" fmla="*/ 2147483647 w 186"/>
              <a:gd name="T39" fmla="*/ 2147483647 h 236"/>
              <a:gd name="T40" fmla="*/ 2147483647 w 186"/>
              <a:gd name="T41" fmla="*/ 2147483647 h 236"/>
              <a:gd name="T42" fmla="*/ 2147483647 w 186"/>
              <a:gd name="T43" fmla="*/ 2147483647 h 236"/>
              <a:gd name="T44" fmla="*/ 2147483647 w 186"/>
              <a:gd name="T45" fmla="*/ 2147483647 h 236"/>
              <a:gd name="T46" fmla="*/ 2147483647 w 186"/>
              <a:gd name="T47" fmla="*/ 2147483647 h 236"/>
              <a:gd name="T48" fmla="*/ 2147483647 w 186"/>
              <a:gd name="T49" fmla="*/ 2147483647 h 236"/>
              <a:gd name="T50" fmla="*/ 2147483647 w 186"/>
              <a:gd name="T51" fmla="*/ 2147483647 h 236"/>
              <a:gd name="T52" fmla="*/ 2147483647 w 186"/>
              <a:gd name="T53" fmla="*/ 2147483647 h 236"/>
              <a:gd name="T54" fmla="*/ 2147483647 w 186"/>
              <a:gd name="T55" fmla="*/ 2147483647 h 236"/>
              <a:gd name="T56" fmla="*/ 2147483647 w 186"/>
              <a:gd name="T57" fmla="*/ 2147483647 h 236"/>
              <a:gd name="T58" fmla="*/ 2147483647 w 186"/>
              <a:gd name="T59" fmla="*/ 2147483647 h 236"/>
              <a:gd name="T60" fmla="*/ 2147483647 w 186"/>
              <a:gd name="T61" fmla="*/ 2147483647 h 236"/>
              <a:gd name="T62" fmla="*/ 2147483647 w 186"/>
              <a:gd name="T63" fmla="*/ 2147483647 h 236"/>
              <a:gd name="T64" fmla="*/ 2147483647 w 186"/>
              <a:gd name="T65" fmla="*/ 2147483647 h 236"/>
              <a:gd name="T66" fmla="*/ 2147483647 w 186"/>
              <a:gd name="T67" fmla="*/ 2147483647 h 236"/>
              <a:gd name="T68" fmla="*/ 2147483647 w 186"/>
              <a:gd name="T69" fmla="*/ 2147483647 h 236"/>
              <a:gd name="T70" fmla="*/ 2147483647 w 186"/>
              <a:gd name="T71" fmla="*/ 2147483647 h 236"/>
              <a:gd name="T72" fmla="*/ 2147483647 w 186"/>
              <a:gd name="T73" fmla="*/ 2147483647 h 2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236"/>
              <a:gd name="T113" fmla="*/ 186 w 186"/>
              <a:gd name="T114" fmla="*/ 236 h 2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236">
                <a:moveTo>
                  <a:pt x="87" y="0"/>
                </a:moveTo>
                <a:lnTo>
                  <a:pt x="81" y="0"/>
                </a:lnTo>
                <a:lnTo>
                  <a:pt x="69" y="3"/>
                </a:lnTo>
                <a:lnTo>
                  <a:pt x="58" y="5"/>
                </a:lnTo>
                <a:lnTo>
                  <a:pt x="46" y="10"/>
                </a:lnTo>
                <a:lnTo>
                  <a:pt x="36" y="15"/>
                </a:lnTo>
                <a:lnTo>
                  <a:pt x="27" y="20"/>
                </a:lnTo>
                <a:lnTo>
                  <a:pt x="18" y="26"/>
                </a:lnTo>
                <a:lnTo>
                  <a:pt x="10" y="34"/>
                </a:lnTo>
                <a:lnTo>
                  <a:pt x="2" y="43"/>
                </a:lnTo>
                <a:lnTo>
                  <a:pt x="0" y="44"/>
                </a:lnTo>
                <a:lnTo>
                  <a:pt x="0" y="46"/>
                </a:lnTo>
                <a:lnTo>
                  <a:pt x="0" y="47"/>
                </a:lnTo>
                <a:lnTo>
                  <a:pt x="0" y="49"/>
                </a:lnTo>
                <a:lnTo>
                  <a:pt x="0" y="51"/>
                </a:lnTo>
                <a:lnTo>
                  <a:pt x="5" y="46"/>
                </a:lnTo>
                <a:lnTo>
                  <a:pt x="12" y="38"/>
                </a:lnTo>
                <a:lnTo>
                  <a:pt x="20" y="29"/>
                </a:lnTo>
                <a:lnTo>
                  <a:pt x="28" y="23"/>
                </a:lnTo>
                <a:lnTo>
                  <a:pt x="38" y="18"/>
                </a:lnTo>
                <a:lnTo>
                  <a:pt x="48" y="13"/>
                </a:lnTo>
                <a:lnTo>
                  <a:pt x="59" y="8"/>
                </a:lnTo>
                <a:lnTo>
                  <a:pt x="69" y="7"/>
                </a:lnTo>
                <a:lnTo>
                  <a:pt x="81" y="5"/>
                </a:lnTo>
                <a:lnTo>
                  <a:pt x="92" y="3"/>
                </a:lnTo>
                <a:lnTo>
                  <a:pt x="91" y="3"/>
                </a:lnTo>
                <a:lnTo>
                  <a:pt x="91" y="2"/>
                </a:lnTo>
                <a:lnTo>
                  <a:pt x="89" y="2"/>
                </a:lnTo>
                <a:lnTo>
                  <a:pt x="89" y="0"/>
                </a:lnTo>
                <a:lnTo>
                  <a:pt x="87" y="0"/>
                </a:lnTo>
                <a:close/>
                <a:moveTo>
                  <a:pt x="99" y="236"/>
                </a:moveTo>
                <a:lnTo>
                  <a:pt x="105" y="234"/>
                </a:lnTo>
                <a:lnTo>
                  <a:pt x="117" y="233"/>
                </a:lnTo>
                <a:lnTo>
                  <a:pt x="128" y="231"/>
                </a:lnTo>
                <a:lnTo>
                  <a:pt x="138" y="226"/>
                </a:lnTo>
                <a:lnTo>
                  <a:pt x="150" y="221"/>
                </a:lnTo>
                <a:lnTo>
                  <a:pt x="159" y="216"/>
                </a:lnTo>
                <a:lnTo>
                  <a:pt x="168" y="208"/>
                </a:lnTo>
                <a:lnTo>
                  <a:pt x="176" y="201"/>
                </a:lnTo>
                <a:lnTo>
                  <a:pt x="184" y="193"/>
                </a:lnTo>
                <a:lnTo>
                  <a:pt x="186" y="192"/>
                </a:lnTo>
                <a:lnTo>
                  <a:pt x="186" y="190"/>
                </a:lnTo>
                <a:lnTo>
                  <a:pt x="186" y="188"/>
                </a:lnTo>
                <a:lnTo>
                  <a:pt x="186" y="187"/>
                </a:lnTo>
                <a:lnTo>
                  <a:pt x="186" y="185"/>
                </a:lnTo>
                <a:lnTo>
                  <a:pt x="181" y="190"/>
                </a:lnTo>
                <a:lnTo>
                  <a:pt x="174" y="198"/>
                </a:lnTo>
                <a:lnTo>
                  <a:pt x="166" y="206"/>
                </a:lnTo>
                <a:lnTo>
                  <a:pt x="156" y="213"/>
                </a:lnTo>
                <a:lnTo>
                  <a:pt x="148" y="218"/>
                </a:lnTo>
                <a:lnTo>
                  <a:pt x="138" y="223"/>
                </a:lnTo>
                <a:lnTo>
                  <a:pt x="127" y="226"/>
                </a:lnTo>
                <a:lnTo>
                  <a:pt x="115" y="229"/>
                </a:lnTo>
                <a:lnTo>
                  <a:pt x="105" y="231"/>
                </a:lnTo>
                <a:lnTo>
                  <a:pt x="94" y="233"/>
                </a:lnTo>
                <a:lnTo>
                  <a:pt x="95" y="233"/>
                </a:lnTo>
                <a:lnTo>
                  <a:pt x="95" y="234"/>
                </a:lnTo>
                <a:lnTo>
                  <a:pt x="97" y="234"/>
                </a:lnTo>
                <a:lnTo>
                  <a:pt x="99" y="236"/>
                </a:lnTo>
                <a:close/>
              </a:path>
            </a:pathLst>
          </a:custGeom>
          <a:solidFill>
            <a:srgbClr val="00FF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98" name="Freeform 54"/>
          <p:cNvSpPr>
            <a:spLocks noEditPoints="1"/>
          </p:cNvSpPr>
          <p:nvPr/>
        </p:nvSpPr>
        <p:spPr bwMode="auto">
          <a:xfrm>
            <a:off x="4999038" y="3444875"/>
            <a:ext cx="276225" cy="314325"/>
          </a:xfrm>
          <a:custGeom>
            <a:avLst/>
            <a:gdLst>
              <a:gd name="T0" fmla="*/ 2147483647 w 186"/>
              <a:gd name="T1" fmla="*/ 2147483647 h 230"/>
              <a:gd name="T2" fmla="*/ 2147483647 w 186"/>
              <a:gd name="T3" fmla="*/ 2147483647 h 230"/>
              <a:gd name="T4" fmla="*/ 2147483647 w 186"/>
              <a:gd name="T5" fmla="*/ 2147483647 h 230"/>
              <a:gd name="T6" fmla="*/ 2147483647 w 186"/>
              <a:gd name="T7" fmla="*/ 2147483647 h 230"/>
              <a:gd name="T8" fmla="*/ 2147483647 w 186"/>
              <a:gd name="T9" fmla="*/ 2147483647 h 230"/>
              <a:gd name="T10" fmla="*/ 0 w 186"/>
              <a:gd name="T11" fmla="*/ 2147483647 h 230"/>
              <a:gd name="T12" fmla="*/ 0 w 186"/>
              <a:gd name="T13" fmla="*/ 2147483647 h 230"/>
              <a:gd name="T14" fmla="*/ 0 w 186"/>
              <a:gd name="T15" fmla="*/ 2147483647 h 230"/>
              <a:gd name="T16" fmla="*/ 0 w 186"/>
              <a:gd name="T17" fmla="*/ 2147483647 h 230"/>
              <a:gd name="T18" fmla="*/ 0 w 186"/>
              <a:gd name="T19" fmla="*/ 2147483647 h 230"/>
              <a:gd name="T20" fmla="*/ 2147483647 w 186"/>
              <a:gd name="T21" fmla="*/ 2147483647 h 230"/>
              <a:gd name="T22" fmla="*/ 2147483647 w 186"/>
              <a:gd name="T23" fmla="*/ 2147483647 h 230"/>
              <a:gd name="T24" fmla="*/ 2147483647 w 186"/>
              <a:gd name="T25" fmla="*/ 2147483647 h 230"/>
              <a:gd name="T26" fmla="*/ 2147483647 w 186"/>
              <a:gd name="T27" fmla="*/ 2147483647 h 230"/>
              <a:gd name="T28" fmla="*/ 2147483647 w 186"/>
              <a:gd name="T29" fmla="*/ 2147483647 h 230"/>
              <a:gd name="T30" fmla="*/ 2147483647 w 186"/>
              <a:gd name="T31" fmla="*/ 2147483647 h 230"/>
              <a:gd name="T32" fmla="*/ 2147483647 w 186"/>
              <a:gd name="T33" fmla="*/ 2147483647 h 230"/>
              <a:gd name="T34" fmla="*/ 2147483647 w 186"/>
              <a:gd name="T35" fmla="*/ 2147483647 h 230"/>
              <a:gd name="T36" fmla="*/ 2147483647 w 186"/>
              <a:gd name="T37" fmla="*/ 2147483647 h 230"/>
              <a:gd name="T38" fmla="*/ 2147483647 w 186"/>
              <a:gd name="T39" fmla="*/ 2147483647 h 230"/>
              <a:gd name="T40" fmla="*/ 2147483647 w 186"/>
              <a:gd name="T41" fmla="*/ 2147483647 h 230"/>
              <a:gd name="T42" fmla="*/ 2147483647 w 186"/>
              <a:gd name="T43" fmla="*/ 2147483647 h 230"/>
              <a:gd name="T44" fmla="*/ 2147483647 w 186"/>
              <a:gd name="T45" fmla="*/ 2147483647 h 230"/>
              <a:gd name="T46" fmla="*/ 2147483647 w 186"/>
              <a:gd name="T47" fmla="*/ 2147483647 h 230"/>
              <a:gd name="T48" fmla="*/ 2147483647 w 186"/>
              <a:gd name="T49" fmla="*/ 2147483647 h 230"/>
              <a:gd name="T50" fmla="*/ 2147483647 w 186"/>
              <a:gd name="T51" fmla="*/ 2147483647 h 230"/>
              <a:gd name="T52" fmla="*/ 2147483647 w 186"/>
              <a:gd name="T53" fmla="*/ 2147483647 h 230"/>
              <a:gd name="T54" fmla="*/ 2147483647 w 186"/>
              <a:gd name="T55" fmla="*/ 2147483647 h 230"/>
              <a:gd name="T56" fmla="*/ 2147483647 w 186"/>
              <a:gd name="T57" fmla="*/ 2147483647 h 230"/>
              <a:gd name="T58" fmla="*/ 2147483647 w 186"/>
              <a:gd name="T59" fmla="*/ 2147483647 h 230"/>
              <a:gd name="T60" fmla="*/ 2147483647 w 186"/>
              <a:gd name="T61" fmla="*/ 2147483647 h 230"/>
              <a:gd name="T62" fmla="*/ 2147483647 w 186"/>
              <a:gd name="T63" fmla="*/ 2147483647 h 230"/>
              <a:gd name="T64" fmla="*/ 2147483647 w 186"/>
              <a:gd name="T65" fmla="*/ 2147483647 h 230"/>
              <a:gd name="T66" fmla="*/ 2147483647 w 186"/>
              <a:gd name="T67" fmla="*/ 2147483647 h 230"/>
              <a:gd name="T68" fmla="*/ 2147483647 w 186"/>
              <a:gd name="T69" fmla="*/ 2147483647 h 230"/>
              <a:gd name="T70" fmla="*/ 2147483647 w 186"/>
              <a:gd name="T71" fmla="*/ 2147483647 h 230"/>
              <a:gd name="T72" fmla="*/ 2147483647 w 186"/>
              <a:gd name="T73" fmla="*/ 2147483647 h 230"/>
              <a:gd name="T74" fmla="*/ 2147483647 w 186"/>
              <a:gd name="T75" fmla="*/ 2147483647 h 230"/>
              <a:gd name="T76" fmla="*/ 2147483647 w 186"/>
              <a:gd name="T77" fmla="*/ 2147483647 h 2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230"/>
              <a:gd name="T119" fmla="*/ 186 w 186"/>
              <a:gd name="T120" fmla="*/ 230 h 2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230">
                <a:moveTo>
                  <a:pt x="92" y="0"/>
                </a:moveTo>
                <a:lnTo>
                  <a:pt x="81" y="2"/>
                </a:lnTo>
                <a:lnTo>
                  <a:pt x="69" y="4"/>
                </a:lnTo>
                <a:lnTo>
                  <a:pt x="59" y="5"/>
                </a:lnTo>
                <a:lnTo>
                  <a:pt x="48" y="10"/>
                </a:lnTo>
                <a:lnTo>
                  <a:pt x="38" y="15"/>
                </a:lnTo>
                <a:lnTo>
                  <a:pt x="28" y="20"/>
                </a:lnTo>
                <a:lnTo>
                  <a:pt x="20" y="26"/>
                </a:lnTo>
                <a:lnTo>
                  <a:pt x="12" y="35"/>
                </a:lnTo>
                <a:lnTo>
                  <a:pt x="5" y="43"/>
                </a:lnTo>
                <a:lnTo>
                  <a:pt x="0" y="48"/>
                </a:lnTo>
                <a:lnTo>
                  <a:pt x="0" y="49"/>
                </a:lnTo>
                <a:lnTo>
                  <a:pt x="0" y="51"/>
                </a:lnTo>
                <a:lnTo>
                  <a:pt x="0" y="53"/>
                </a:lnTo>
                <a:lnTo>
                  <a:pt x="7" y="44"/>
                </a:lnTo>
                <a:lnTo>
                  <a:pt x="15" y="36"/>
                </a:lnTo>
                <a:lnTo>
                  <a:pt x="22" y="30"/>
                </a:lnTo>
                <a:lnTo>
                  <a:pt x="32" y="23"/>
                </a:lnTo>
                <a:lnTo>
                  <a:pt x="40" y="18"/>
                </a:lnTo>
                <a:lnTo>
                  <a:pt x="50" y="13"/>
                </a:lnTo>
                <a:lnTo>
                  <a:pt x="59" y="8"/>
                </a:lnTo>
                <a:lnTo>
                  <a:pt x="71" y="7"/>
                </a:lnTo>
                <a:lnTo>
                  <a:pt x="82" y="5"/>
                </a:lnTo>
                <a:lnTo>
                  <a:pt x="92" y="4"/>
                </a:lnTo>
                <a:lnTo>
                  <a:pt x="97" y="5"/>
                </a:lnTo>
                <a:lnTo>
                  <a:pt x="97" y="4"/>
                </a:lnTo>
                <a:lnTo>
                  <a:pt x="95" y="4"/>
                </a:lnTo>
                <a:lnTo>
                  <a:pt x="95" y="2"/>
                </a:lnTo>
                <a:lnTo>
                  <a:pt x="94" y="2"/>
                </a:lnTo>
                <a:lnTo>
                  <a:pt x="92" y="2"/>
                </a:lnTo>
                <a:lnTo>
                  <a:pt x="92" y="0"/>
                </a:lnTo>
                <a:close/>
                <a:moveTo>
                  <a:pt x="94" y="230"/>
                </a:moveTo>
                <a:lnTo>
                  <a:pt x="105" y="228"/>
                </a:lnTo>
                <a:lnTo>
                  <a:pt x="115" y="226"/>
                </a:lnTo>
                <a:lnTo>
                  <a:pt x="127" y="223"/>
                </a:lnTo>
                <a:lnTo>
                  <a:pt x="138" y="220"/>
                </a:lnTo>
                <a:lnTo>
                  <a:pt x="148" y="215"/>
                </a:lnTo>
                <a:lnTo>
                  <a:pt x="156" y="210"/>
                </a:lnTo>
                <a:lnTo>
                  <a:pt x="166" y="203"/>
                </a:lnTo>
                <a:lnTo>
                  <a:pt x="174" y="195"/>
                </a:lnTo>
                <a:lnTo>
                  <a:pt x="181" y="187"/>
                </a:lnTo>
                <a:lnTo>
                  <a:pt x="186" y="182"/>
                </a:lnTo>
                <a:lnTo>
                  <a:pt x="186" y="180"/>
                </a:lnTo>
                <a:lnTo>
                  <a:pt x="184" y="179"/>
                </a:lnTo>
                <a:lnTo>
                  <a:pt x="184" y="177"/>
                </a:lnTo>
                <a:lnTo>
                  <a:pt x="179" y="185"/>
                </a:lnTo>
                <a:lnTo>
                  <a:pt x="171" y="194"/>
                </a:lnTo>
                <a:lnTo>
                  <a:pt x="163" y="200"/>
                </a:lnTo>
                <a:lnTo>
                  <a:pt x="155" y="207"/>
                </a:lnTo>
                <a:lnTo>
                  <a:pt x="146" y="212"/>
                </a:lnTo>
                <a:lnTo>
                  <a:pt x="136" y="216"/>
                </a:lnTo>
                <a:lnTo>
                  <a:pt x="125" y="220"/>
                </a:lnTo>
                <a:lnTo>
                  <a:pt x="115" y="223"/>
                </a:lnTo>
                <a:lnTo>
                  <a:pt x="104" y="225"/>
                </a:lnTo>
                <a:lnTo>
                  <a:pt x="92" y="225"/>
                </a:lnTo>
                <a:lnTo>
                  <a:pt x="89" y="225"/>
                </a:lnTo>
                <a:lnTo>
                  <a:pt x="89" y="226"/>
                </a:lnTo>
                <a:lnTo>
                  <a:pt x="91" y="226"/>
                </a:lnTo>
                <a:lnTo>
                  <a:pt x="92" y="228"/>
                </a:lnTo>
                <a:lnTo>
                  <a:pt x="94" y="230"/>
                </a:lnTo>
                <a:close/>
              </a:path>
            </a:pathLst>
          </a:custGeom>
          <a:solidFill>
            <a:srgbClr val="00F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799" name="Freeform 55"/>
          <p:cNvSpPr>
            <a:spLocks noEditPoints="1"/>
          </p:cNvSpPr>
          <p:nvPr/>
        </p:nvSpPr>
        <p:spPr bwMode="auto">
          <a:xfrm>
            <a:off x="4999038" y="3451225"/>
            <a:ext cx="273050" cy="300038"/>
          </a:xfrm>
          <a:custGeom>
            <a:avLst/>
            <a:gdLst>
              <a:gd name="T0" fmla="*/ 2147483647 w 184"/>
              <a:gd name="T1" fmla="*/ 0 h 221"/>
              <a:gd name="T2" fmla="*/ 2147483647 w 184"/>
              <a:gd name="T3" fmla="*/ 2147483647 h 221"/>
              <a:gd name="T4" fmla="*/ 2147483647 w 184"/>
              <a:gd name="T5" fmla="*/ 2147483647 h 221"/>
              <a:gd name="T6" fmla="*/ 2147483647 w 184"/>
              <a:gd name="T7" fmla="*/ 2147483647 h 221"/>
              <a:gd name="T8" fmla="*/ 2147483647 w 184"/>
              <a:gd name="T9" fmla="*/ 2147483647 h 221"/>
              <a:gd name="T10" fmla="*/ 0 w 184"/>
              <a:gd name="T11" fmla="*/ 2147483647 h 221"/>
              <a:gd name="T12" fmla="*/ 0 w 184"/>
              <a:gd name="T13" fmla="*/ 2147483647 h 221"/>
              <a:gd name="T14" fmla="*/ 0 w 184"/>
              <a:gd name="T15" fmla="*/ 2147483647 h 221"/>
              <a:gd name="T16" fmla="*/ 0 w 184"/>
              <a:gd name="T17" fmla="*/ 2147483647 h 221"/>
              <a:gd name="T18" fmla="*/ 0 w 184"/>
              <a:gd name="T19" fmla="*/ 2147483647 h 221"/>
              <a:gd name="T20" fmla="*/ 2147483647 w 184"/>
              <a:gd name="T21" fmla="*/ 2147483647 h 221"/>
              <a:gd name="T22" fmla="*/ 2147483647 w 184"/>
              <a:gd name="T23" fmla="*/ 2147483647 h 221"/>
              <a:gd name="T24" fmla="*/ 2147483647 w 184"/>
              <a:gd name="T25" fmla="*/ 2147483647 h 221"/>
              <a:gd name="T26" fmla="*/ 2147483647 w 184"/>
              <a:gd name="T27" fmla="*/ 2147483647 h 221"/>
              <a:gd name="T28" fmla="*/ 2147483647 w 184"/>
              <a:gd name="T29" fmla="*/ 2147483647 h 221"/>
              <a:gd name="T30" fmla="*/ 2147483647 w 184"/>
              <a:gd name="T31" fmla="*/ 2147483647 h 221"/>
              <a:gd name="T32" fmla="*/ 2147483647 w 184"/>
              <a:gd name="T33" fmla="*/ 2147483647 h 221"/>
              <a:gd name="T34" fmla="*/ 2147483647 w 184"/>
              <a:gd name="T35" fmla="*/ 2147483647 h 221"/>
              <a:gd name="T36" fmla="*/ 2147483647 w 184"/>
              <a:gd name="T37" fmla="*/ 2147483647 h 221"/>
              <a:gd name="T38" fmla="*/ 2147483647 w 184"/>
              <a:gd name="T39" fmla="*/ 2147483647 h 221"/>
              <a:gd name="T40" fmla="*/ 2147483647 w 184"/>
              <a:gd name="T41" fmla="*/ 2147483647 h 221"/>
              <a:gd name="T42" fmla="*/ 2147483647 w 184"/>
              <a:gd name="T43" fmla="*/ 2147483647 h 221"/>
              <a:gd name="T44" fmla="*/ 2147483647 w 184"/>
              <a:gd name="T45" fmla="*/ 2147483647 h 221"/>
              <a:gd name="T46" fmla="*/ 2147483647 w 184"/>
              <a:gd name="T47" fmla="*/ 2147483647 h 221"/>
              <a:gd name="T48" fmla="*/ 2147483647 w 184"/>
              <a:gd name="T49" fmla="*/ 2147483647 h 221"/>
              <a:gd name="T50" fmla="*/ 2147483647 w 184"/>
              <a:gd name="T51" fmla="*/ 2147483647 h 221"/>
              <a:gd name="T52" fmla="*/ 2147483647 w 184"/>
              <a:gd name="T53" fmla="*/ 2147483647 h 221"/>
              <a:gd name="T54" fmla="*/ 2147483647 w 184"/>
              <a:gd name="T55" fmla="*/ 2147483647 h 221"/>
              <a:gd name="T56" fmla="*/ 2147483647 w 184"/>
              <a:gd name="T57" fmla="*/ 2147483647 h 221"/>
              <a:gd name="T58" fmla="*/ 2147483647 w 184"/>
              <a:gd name="T59" fmla="*/ 2147483647 h 221"/>
              <a:gd name="T60" fmla="*/ 2147483647 w 184"/>
              <a:gd name="T61" fmla="*/ 2147483647 h 221"/>
              <a:gd name="T62" fmla="*/ 2147483647 w 184"/>
              <a:gd name="T63" fmla="*/ 2147483647 h 221"/>
              <a:gd name="T64" fmla="*/ 2147483647 w 184"/>
              <a:gd name="T65" fmla="*/ 2147483647 h 221"/>
              <a:gd name="T66" fmla="*/ 2147483647 w 184"/>
              <a:gd name="T67" fmla="*/ 2147483647 h 221"/>
              <a:gd name="T68" fmla="*/ 2147483647 w 184"/>
              <a:gd name="T69" fmla="*/ 2147483647 h 221"/>
              <a:gd name="T70" fmla="*/ 2147483647 w 184"/>
              <a:gd name="T71" fmla="*/ 2147483647 h 221"/>
              <a:gd name="T72" fmla="*/ 2147483647 w 184"/>
              <a:gd name="T73" fmla="*/ 2147483647 h 221"/>
              <a:gd name="T74" fmla="*/ 2147483647 w 184"/>
              <a:gd name="T75" fmla="*/ 2147483647 h 221"/>
              <a:gd name="T76" fmla="*/ 2147483647 w 184"/>
              <a:gd name="T77" fmla="*/ 2147483647 h 221"/>
              <a:gd name="T78" fmla="*/ 2147483647 w 184"/>
              <a:gd name="T79" fmla="*/ 2147483647 h 221"/>
              <a:gd name="T80" fmla="*/ 2147483647 w 184"/>
              <a:gd name="T81" fmla="*/ 2147483647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4"/>
              <a:gd name="T124" fmla="*/ 0 h 221"/>
              <a:gd name="T125" fmla="*/ 184 w 184"/>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4" h="221">
                <a:moveTo>
                  <a:pt x="97" y="1"/>
                </a:moveTo>
                <a:lnTo>
                  <a:pt x="92" y="0"/>
                </a:lnTo>
                <a:lnTo>
                  <a:pt x="82" y="1"/>
                </a:lnTo>
                <a:lnTo>
                  <a:pt x="71" y="3"/>
                </a:lnTo>
                <a:lnTo>
                  <a:pt x="59" y="4"/>
                </a:lnTo>
                <a:lnTo>
                  <a:pt x="50" y="9"/>
                </a:lnTo>
                <a:lnTo>
                  <a:pt x="40" y="14"/>
                </a:lnTo>
                <a:lnTo>
                  <a:pt x="32" y="19"/>
                </a:lnTo>
                <a:lnTo>
                  <a:pt x="22" y="26"/>
                </a:lnTo>
                <a:lnTo>
                  <a:pt x="15" y="32"/>
                </a:lnTo>
                <a:lnTo>
                  <a:pt x="7" y="40"/>
                </a:lnTo>
                <a:lnTo>
                  <a:pt x="0" y="49"/>
                </a:lnTo>
                <a:lnTo>
                  <a:pt x="0" y="50"/>
                </a:lnTo>
                <a:lnTo>
                  <a:pt x="0" y="52"/>
                </a:lnTo>
                <a:lnTo>
                  <a:pt x="0" y="54"/>
                </a:lnTo>
                <a:lnTo>
                  <a:pt x="0" y="55"/>
                </a:lnTo>
                <a:lnTo>
                  <a:pt x="2" y="55"/>
                </a:lnTo>
                <a:lnTo>
                  <a:pt x="4" y="50"/>
                </a:lnTo>
                <a:lnTo>
                  <a:pt x="10" y="42"/>
                </a:lnTo>
                <a:lnTo>
                  <a:pt x="17" y="36"/>
                </a:lnTo>
                <a:lnTo>
                  <a:pt x="25" y="29"/>
                </a:lnTo>
                <a:lnTo>
                  <a:pt x="33" y="22"/>
                </a:lnTo>
                <a:lnTo>
                  <a:pt x="41" y="16"/>
                </a:lnTo>
                <a:lnTo>
                  <a:pt x="51" y="13"/>
                </a:lnTo>
                <a:lnTo>
                  <a:pt x="61" y="9"/>
                </a:lnTo>
                <a:lnTo>
                  <a:pt x="71" y="6"/>
                </a:lnTo>
                <a:lnTo>
                  <a:pt x="82" y="4"/>
                </a:lnTo>
                <a:lnTo>
                  <a:pt x="92" y="4"/>
                </a:lnTo>
                <a:lnTo>
                  <a:pt x="102" y="4"/>
                </a:lnTo>
                <a:lnTo>
                  <a:pt x="100" y="4"/>
                </a:lnTo>
                <a:lnTo>
                  <a:pt x="100" y="3"/>
                </a:lnTo>
                <a:lnTo>
                  <a:pt x="99" y="3"/>
                </a:lnTo>
                <a:lnTo>
                  <a:pt x="99" y="1"/>
                </a:lnTo>
                <a:lnTo>
                  <a:pt x="97" y="1"/>
                </a:lnTo>
                <a:close/>
                <a:moveTo>
                  <a:pt x="89" y="221"/>
                </a:moveTo>
                <a:lnTo>
                  <a:pt x="92" y="221"/>
                </a:lnTo>
                <a:lnTo>
                  <a:pt x="104" y="221"/>
                </a:lnTo>
                <a:lnTo>
                  <a:pt x="115" y="219"/>
                </a:lnTo>
                <a:lnTo>
                  <a:pt x="125" y="216"/>
                </a:lnTo>
                <a:lnTo>
                  <a:pt x="136" y="212"/>
                </a:lnTo>
                <a:lnTo>
                  <a:pt x="146" y="208"/>
                </a:lnTo>
                <a:lnTo>
                  <a:pt x="155" y="203"/>
                </a:lnTo>
                <a:lnTo>
                  <a:pt x="163" y="196"/>
                </a:lnTo>
                <a:lnTo>
                  <a:pt x="171" y="190"/>
                </a:lnTo>
                <a:lnTo>
                  <a:pt x="179" y="181"/>
                </a:lnTo>
                <a:lnTo>
                  <a:pt x="184" y="173"/>
                </a:lnTo>
                <a:lnTo>
                  <a:pt x="184" y="172"/>
                </a:lnTo>
                <a:lnTo>
                  <a:pt x="184" y="170"/>
                </a:lnTo>
                <a:lnTo>
                  <a:pt x="184" y="168"/>
                </a:lnTo>
                <a:lnTo>
                  <a:pt x="184" y="167"/>
                </a:lnTo>
                <a:lnTo>
                  <a:pt x="182" y="170"/>
                </a:lnTo>
                <a:lnTo>
                  <a:pt x="176" y="178"/>
                </a:lnTo>
                <a:lnTo>
                  <a:pt x="169" y="186"/>
                </a:lnTo>
                <a:lnTo>
                  <a:pt x="161" y="193"/>
                </a:lnTo>
                <a:lnTo>
                  <a:pt x="153" y="199"/>
                </a:lnTo>
                <a:lnTo>
                  <a:pt x="145" y="204"/>
                </a:lnTo>
                <a:lnTo>
                  <a:pt x="135" y="209"/>
                </a:lnTo>
                <a:lnTo>
                  <a:pt x="125" y="212"/>
                </a:lnTo>
                <a:lnTo>
                  <a:pt x="115" y="216"/>
                </a:lnTo>
                <a:lnTo>
                  <a:pt x="104" y="217"/>
                </a:lnTo>
                <a:lnTo>
                  <a:pt x="92" y="217"/>
                </a:lnTo>
                <a:lnTo>
                  <a:pt x="84" y="217"/>
                </a:lnTo>
                <a:lnTo>
                  <a:pt x="86" y="219"/>
                </a:lnTo>
                <a:lnTo>
                  <a:pt x="87" y="219"/>
                </a:lnTo>
                <a:lnTo>
                  <a:pt x="87" y="221"/>
                </a:lnTo>
                <a:lnTo>
                  <a:pt x="89" y="221"/>
                </a:lnTo>
                <a:close/>
              </a:path>
            </a:pathLst>
          </a:custGeom>
          <a:solidFill>
            <a:srgbClr val="00FF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00" name="Freeform 56"/>
          <p:cNvSpPr>
            <a:spLocks noEditPoints="1"/>
          </p:cNvSpPr>
          <p:nvPr/>
        </p:nvSpPr>
        <p:spPr bwMode="auto">
          <a:xfrm>
            <a:off x="5002213" y="3455988"/>
            <a:ext cx="269875" cy="290512"/>
          </a:xfrm>
          <a:custGeom>
            <a:avLst/>
            <a:gdLst>
              <a:gd name="T0" fmla="*/ 2147483647 w 182"/>
              <a:gd name="T1" fmla="*/ 0 h 213"/>
              <a:gd name="T2" fmla="*/ 2147483647 w 182"/>
              <a:gd name="T3" fmla="*/ 2147483647 h 213"/>
              <a:gd name="T4" fmla="*/ 2147483647 w 182"/>
              <a:gd name="T5" fmla="*/ 2147483647 h 213"/>
              <a:gd name="T6" fmla="*/ 2147483647 w 182"/>
              <a:gd name="T7" fmla="*/ 2147483647 h 213"/>
              <a:gd name="T8" fmla="*/ 2147483647 w 182"/>
              <a:gd name="T9" fmla="*/ 2147483647 h 213"/>
              <a:gd name="T10" fmla="*/ 2147483647 w 182"/>
              <a:gd name="T11" fmla="*/ 2147483647 h 213"/>
              <a:gd name="T12" fmla="*/ 0 w 182"/>
              <a:gd name="T13" fmla="*/ 2147483647 h 213"/>
              <a:gd name="T14" fmla="*/ 0 w 182"/>
              <a:gd name="T15" fmla="*/ 2147483647 h 213"/>
              <a:gd name="T16" fmla="*/ 0 w 182"/>
              <a:gd name="T17" fmla="*/ 2147483647 h 213"/>
              <a:gd name="T18" fmla="*/ 0 w 182"/>
              <a:gd name="T19" fmla="*/ 2147483647 h 213"/>
              <a:gd name="T20" fmla="*/ 2147483647 w 182"/>
              <a:gd name="T21" fmla="*/ 2147483647 h 213"/>
              <a:gd name="T22" fmla="*/ 2147483647 w 182"/>
              <a:gd name="T23" fmla="*/ 2147483647 h 213"/>
              <a:gd name="T24" fmla="*/ 2147483647 w 182"/>
              <a:gd name="T25" fmla="*/ 2147483647 h 213"/>
              <a:gd name="T26" fmla="*/ 2147483647 w 182"/>
              <a:gd name="T27" fmla="*/ 2147483647 h 213"/>
              <a:gd name="T28" fmla="*/ 2147483647 w 182"/>
              <a:gd name="T29" fmla="*/ 2147483647 h 213"/>
              <a:gd name="T30" fmla="*/ 2147483647 w 182"/>
              <a:gd name="T31" fmla="*/ 2147483647 h 213"/>
              <a:gd name="T32" fmla="*/ 2147483647 w 182"/>
              <a:gd name="T33" fmla="*/ 2147483647 h 213"/>
              <a:gd name="T34" fmla="*/ 2147483647 w 182"/>
              <a:gd name="T35" fmla="*/ 2147483647 h 213"/>
              <a:gd name="T36" fmla="*/ 2147483647 w 182"/>
              <a:gd name="T37" fmla="*/ 2147483647 h 213"/>
              <a:gd name="T38" fmla="*/ 2147483647 w 182"/>
              <a:gd name="T39" fmla="*/ 0 h 213"/>
              <a:gd name="T40" fmla="*/ 2147483647 w 182"/>
              <a:gd name="T41" fmla="*/ 0 h 213"/>
              <a:gd name="T42" fmla="*/ 2147483647 w 182"/>
              <a:gd name="T43" fmla="*/ 2147483647 h 213"/>
              <a:gd name="T44" fmla="*/ 2147483647 w 182"/>
              <a:gd name="T45" fmla="*/ 2147483647 h 213"/>
              <a:gd name="T46" fmla="*/ 2147483647 w 182"/>
              <a:gd name="T47" fmla="*/ 2147483647 h 213"/>
              <a:gd name="T48" fmla="*/ 2147483647 w 182"/>
              <a:gd name="T49" fmla="*/ 2147483647 h 213"/>
              <a:gd name="T50" fmla="*/ 2147483647 w 182"/>
              <a:gd name="T51" fmla="*/ 2147483647 h 213"/>
              <a:gd name="T52" fmla="*/ 2147483647 w 182"/>
              <a:gd name="T53" fmla="*/ 2147483647 h 213"/>
              <a:gd name="T54" fmla="*/ 2147483647 w 182"/>
              <a:gd name="T55" fmla="*/ 2147483647 h 213"/>
              <a:gd name="T56" fmla="*/ 2147483647 w 182"/>
              <a:gd name="T57" fmla="*/ 2147483647 h 213"/>
              <a:gd name="T58" fmla="*/ 2147483647 w 182"/>
              <a:gd name="T59" fmla="*/ 2147483647 h 213"/>
              <a:gd name="T60" fmla="*/ 2147483647 w 182"/>
              <a:gd name="T61" fmla="*/ 2147483647 h 213"/>
              <a:gd name="T62" fmla="*/ 2147483647 w 182"/>
              <a:gd name="T63" fmla="*/ 2147483647 h 213"/>
              <a:gd name="T64" fmla="*/ 2147483647 w 182"/>
              <a:gd name="T65" fmla="*/ 2147483647 h 213"/>
              <a:gd name="T66" fmla="*/ 2147483647 w 182"/>
              <a:gd name="T67" fmla="*/ 2147483647 h 213"/>
              <a:gd name="T68" fmla="*/ 2147483647 w 182"/>
              <a:gd name="T69" fmla="*/ 2147483647 h 213"/>
              <a:gd name="T70" fmla="*/ 2147483647 w 182"/>
              <a:gd name="T71" fmla="*/ 2147483647 h 213"/>
              <a:gd name="T72" fmla="*/ 2147483647 w 182"/>
              <a:gd name="T73" fmla="*/ 2147483647 h 213"/>
              <a:gd name="T74" fmla="*/ 2147483647 w 182"/>
              <a:gd name="T75" fmla="*/ 2147483647 h 213"/>
              <a:gd name="T76" fmla="*/ 2147483647 w 182"/>
              <a:gd name="T77" fmla="*/ 2147483647 h 213"/>
              <a:gd name="T78" fmla="*/ 2147483647 w 182"/>
              <a:gd name="T79" fmla="*/ 2147483647 h 213"/>
              <a:gd name="T80" fmla="*/ 2147483647 w 182"/>
              <a:gd name="T81" fmla="*/ 2147483647 h 213"/>
              <a:gd name="T82" fmla="*/ 2147483647 w 182"/>
              <a:gd name="T83" fmla="*/ 2147483647 h 2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2"/>
              <a:gd name="T127" fmla="*/ 0 h 213"/>
              <a:gd name="T128" fmla="*/ 182 w 182"/>
              <a:gd name="T129" fmla="*/ 213 h 2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2" h="213">
                <a:moveTo>
                  <a:pt x="100" y="0"/>
                </a:moveTo>
                <a:lnTo>
                  <a:pt x="90" y="0"/>
                </a:lnTo>
                <a:lnTo>
                  <a:pt x="80" y="0"/>
                </a:lnTo>
                <a:lnTo>
                  <a:pt x="69" y="2"/>
                </a:lnTo>
                <a:lnTo>
                  <a:pt x="59" y="5"/>
                </a:lnTo>
                <a:lnTo>
                  <a:pt x="49" y="9"/>
                </a:lnTo>
                <a:lnTo>
                  <a:pt x="39" y="12"/>
                </a:lnTo>
                <a:lnTo>
                  <a:pt x="31" y="18"/>
                </a:lnTo>
                <a:lnTo>
                  <a:pt x="23" y="25"/>
                </a:lnTo>
                <a:lnTo>
                  <a:pt x="15" y="32"/>
                </a:lnTo>
                <a:lnTo>
                  <a:pt x="8" y="38"/>
                </a:lnTo>
                <a:lnTo>
                  <a:pt x="2" y="46"/>
                </a:lnTo>
                <a:lnTo>
                  <a:pt x="0" y="51"/>
                </a:lnTo>
                <a:lnTo>
                  <a:pt x="0" y="53"/>
                </a:lnTo>
                <a:lnTo>
                  <a:pt x="0" y="54"/>
                </a:lnTo>
                <a:lnTo>
                  <a:pt x="0" y="56"/>
                </a:lnTo>
                <a:lnTo>
                  <a:pt x="0" y="58"/>
                </a:lnTo>
                <a:lnTo>
                  <a:pt x="5" y="50"/>
                </a:lnTo>
                <a:lnTo>
                  <a:pt x="11" y="41"/>
                </a:lnTo>
                <a:lnTo>
                  <a:pt x="18" y="33"/>
                </a:lnTo>
                <a:lnTo>
                  <a:pt x="25" y="27"/>
                </a:lnTo>
                <a:lnTo>
                  <a:pt x="33" y="22"/>
                </a:lnTo>
                <a:lnTo>
                  <a:pt x="41" y="15"/>
                </a:lnTo>
                <a:lnTo>
                  <a:pt x="51" y="12"/>
                </a:lnTo>
                <a:lnTo>
                  <a:pt x="61" y="9"/>
                </a:lnTo>
                <a:lnTo>
                  <a:pt x="71" y="5"/>
                </a:lnTo>
                <a:lnTo>
                  <a:pt x="80" y="4"/>
                </a:lnTo>
                <a:lnTo>
                  <a:pt x="90" y="4"/>
                </a:lnTo>
                <a:lnTo>
                  <a:pt x="102" y="4"/>
                </a:lnTo>
                <a:lnTo>
                  <a:pt x="105" y="4"/>
                </a:lnTo>
                <a:lnTo>
                  <a:pt x="103" y="4"/>
                </a:lnTo>
                <a:lnTo>
                  <a:pt x="102" y="2"/>
                </a:lnTo>
                <a:lnTo>
                  <a:pt x="100" y="0"/>
                </a:lnTo>
                <a:close/>
                <a:moveTo>
                  <a:pt x="82" y="213"/>
                </a:moveTo>
                <a:lnTo>
                  <a:pt x="90" y="213"/>
                </a:lnTo>
                <a:lnTo>
                  <a:pt x="102" y="213"/>
                </a:lnTo>
                <a:lnTo>
                  <a:pt x="113" y="212"/>
                </a:lnTo>
                <a:lnTo>
                  <a:pt x="123" y="208"/>
                </a:lnTo>
                <a:lnTo>
                  <a:pt x="133" y="205"/>
                </a:lnTo>
                <a:lnTo>
                  <a:pt x="143" y="200"/>
                </a:lnTo>
                <a:lnTo>
                  <a:pt x="151" y="195"/>
                </a:lnTo>
                <a:lnTo>
                  <a:pt x="159" y="189"/>
                </a:lnTo>
                <a:lnTo>
                  <a:pt x="167" y="182"/>
                </a:lnTo>
                <a:lnTo>
                  <a:pt x="174" y="174"/>
                </a:lnTo>
                <a:lnTo>
                  <a:pt x="180" y="166"/>
                </a:lnTo>
                <a:lnTo>
                  <a:pt x="182" y="163"/>
                </a:lnTo>
                <a:lnTo>
                  <a:pt x="182" y="161"/>
                </a:lnTo>
                <a:lnTo>
                  <a:pt x="182" y="159"/>
                </a:lnTo>
                <a:lnTo>
                  <a:pt x="182" y="158"/>
                </a:lnTo>
                <a:lnTo>
                  <a:pt x="182" y="156"/>
                </a:lnTo>
                <a:lnTo>
                  <a:pt x="177" y="164"/>
                </a:lnTo>
                <a:lnTo>
                  <a:pt x="171" y="172"/>
                </a:lnTo>
                <a:lnTo>
                  <a:pt x="164" y="181"/>
                </a:lnTo>
                <a:lnTo>
                  <a:pt x="157" y="187"/>
                </a:lnTo>
                <a:lnTo>
                  <a:pt x="149" y="192"/>
                </a:lnTo>
                <a:lnTo>
                  <a:pt x="141" y="197"/>
                </a:lnTo>
                <a:lnTo>
                  <a:pt x="131" y="202"/>
                </a:lnTo>
                <a:lnTo>
                  <a:pt x="121" y="205"/>
                </a:lnTo>
                <a:lnTo>
                  <a:pt x="112" y="208"/>
                </a:lnTo>
                <a:lnTo>
                  <a:pt x="102" y="210"/>
                </a:lnTo>
                <a:lnTo>
                  <a:pt x="90" y="210"/>
                </a:lnTo>
                <a:lnTo>
                  <a:pt x="80" y="210"/>
                </a:lnTo>
                <a:lnTo>
                  <a:pt x="77" y="210"/>
                </a:lnTo>
                <a:lnTo>
                  <a:pt x="79" y="210"/>
                </a:lnTo>
                <a:lnTo>
                  <a:pt x="80" y="212"/>
                </a:lnTo>
                <a:lnTo>
                  <a:pt x="82" y="213"/>
                </a:lnTo>
                <a:close/>
              </a:path>
            </a:pathLst>
          </a:custGeom>
          <a:solidFill>
            <a:srgbClr val="00F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01" name="Freeform 57"/>
          <p:cNvSpPr>
            <a:spLocks noEditPoints="1"/>
          </p:cNvSpPr>
          <p:nvPr/>
        </p:nvSpPr>
        <p:spPr bwMode="auto">
          <a:xfrm>
            <a:off x="5002213" y="3462338"/>
            <a:ext cx="269875" cy="279400"/>
          </a:xfrm>
          <a:custGeom>
            <a:avLst/>
            <a:gdLst>
              <a:gd name="T0" fmla="*/ 2147483647 w 182"/>
              <a:gd name="T1" fmla="*/ 0 h 206"/>
              <a:gd name="T2" fmla="*/ 2147483647 w 182"/>
              <a:gd name="T3" fmla="*/ 0 h 206"/>
              <a:gd name="T4" fmla="*/ 2147483647 w 182"/>
              <a:gd name="T5" fmla="*/ 2147483647 h 206"/>
              <a:gd name="T6" fmla="*/ 2147483647 w 182"/>
              <a:gd name="T7" fmla="*/ 2147483647 h 206"/>
              <a:gd name="T8" fmla="*/ 2147483647 w 182"/>
              <a:gd name="T9" fmla="*/ 2147483647 h 206"/>
              <a:gd name="T10" fmla="*/ 2147483647 w 182"/>
              <a:gd name="T11" fmla="*/ 2147483647 h 206"/>
              <a:gd name="T12" fmla="*/ 0 w 182"/>
              <a:gd name="T13" fmla="*/ 2147483647 h 206"/>
              <a:gd name="T14" fmla="*/ 0 w 182"/>
              <a:gd name="T15" fmla="*/ 2147483647 h 206"/>
              <a:gd name="T16" fmla="*/ 0 w 182"/>
              <a:gd name="T17" fmla="*/ 2147483647 h 206"/>
              <a:gd name="T18" fmla="*/ 0 w 182"/>
              <a:gd name="T19" fmla="*/ 2147483647 h 206"/>
              <a:gd name="T20" fmla="*/ 0 w 182"/>
              <a:gd name="T21" fmla="*/ 2147483647 h 206"/>
              <a:gd name="T22" fmla="*/ 2147483647 w 182"/>
              <a:gd name="T23" fmla="*/ 2147483647 h 206"/>
              <a:gd name="T24" fmla="*/ 2147483647 w 182"/>
              <a:gd name="T25" fmla="*/ 2147483647 h 206"/>
              <a:gd name="T26" fmla="*/ 2147483647 w 182"/>
              <a:gd name="T27" fmla="*/ 2147483647 h 206"/>
              <a:gd name="T28" fmla="*/ 2147483647 w 182"/>
              <a:gd name="T29" fmla="*/ 2147483647 h 206"/>
              <a:gd name="T30" fmla="*/ 2147483647 w 182"/>
              <a:gd name="T31" fmla="*/ 2147483647 h 206"/>
              <a:gd name="T32" fmla="*/ 2147483647 w 182"/>
              <a:gd name="T33" fmla="*/ 2147483647 h 206"/>
              <a:gd name="T34" fmla="*/ 2147483647 w 182"/>
              <a:gd name="T35" fmla="*/ 2147483647 h 206"/>
              <a:gd name="T36" fmla="*/ 2147483647 w 182"/>
              <a:gd name="T37" fmla="*/ 2147483647 h 206"/>
              <a:gd name="T38" fmla="*/ 2147483647 w 182"/>
              <a:gd name="T39" fmla="*/ 2147483647 h 206"/>
              <a:gd name="T40" fmla="*/ 2147483647 w 182"/>
              <a:gd name="T41" fmla="*/ 2147483647 h 206"/>
              <a:gd name="T42" fmla="*/ 2147483647 w 182"/>
              <a:gd name="T43" fmla="*/ 0 h 206"/>
              <a:gd name="T44" fmla="*/ 2147483647 w 182"/>
              <a:gd name="T45" fmla="*/ 2147483647 h 206"/>
              <a:gd name="T46" fmla="*/ 2147483647 w 182"/>
              <a:gd name="T47" fmla="*/ 2147483647 h 206"/>
              <a:gd name="T48" fmla="*/ 2147483647 w 182"/>
              <a:gd name="T49" fmla="*/ 2147483647 h 206"/>
              <a:gd name="T50" fmla="*/ 2147483647 w 182"/>
              <a:gd name="T51" fmla="*/ 2147483647 h 206"/>
              <a:gd name="T52" fmla="*/ 2147483647 w 182"/>
              <a:gd name="T53" fmla="*/ 2147483647 h 206"/>
              <a:gd name="T54" fmla="*/ 2147483647 w 182"/>
              <a:gd name="T55" fmla="*/ 2147483647 h 206"/>
              <a:gd name="T56" fmla="*/ 2147483647 w 182"/>
              <a:gd name="T57" fmla="*/ 2147483647 h 206"/>
              <a:gd name="T58" fmla="*/ 2147483647 w 182"/>
              <a:gd name="T59" fmla="*/ 2147483647 h 206"/>
              <a:gd name="T60" fmla="*/ 2147483647 w 182"/>
              <a:gd name="T61" fmla="*/ 2147483647 h 206"/>
              <a:gd name="T62" fmla="*/ 2147483647 w 182"/>
              <a:gd name="T63" fmla="*/ 2147483647 h 206"/>
              <a:gd name="T64" fmla="*/ 2147483647 w 182"/>
              <a:gd name="T65" fmla="*/ 2147483647 h 206"/>
              <a:gd name="T66" fmla="*/ 2147483647 w 182"/>
              <a:gd name="T67" fmla="*/ 2147483647 h 206"/>
              <a:gd name="T68" fmla="*/ 2147483647 w 182"/>
              <a:gd name="T69" fmla="*/ 2147483647 h 206"/>
              <a:gd name="T70" fmla="*/ 2147483647 w 182"/>
              <a:gd name="T71" fmla="*/ 2147483647 h 206"/>
              <a:gd name="T72" fmla="*/ 2147483647 w 182"/>
              <a:gd name="T73" fmla="*/ 2147483647 h 206"/>
              <a:gd name="T74" fmla="*/ 2147483647 w 182"/>
              <a:gd name="T75" fmla="*/ 2147483647 h 206"/>
              <a:gd name="T76" fmla="*/ 2147483647 w 182"/>
              <a:gd name="T77" fmla="*/ 2147483647 h 206"/>
              <a:gd name="T78" fmla="*/ 2147483647 w 182"/>
              <a:gd name="T79" fmla="*/ 2147483647 h 206"/>
              <a:gd name="T80" fmla="*/ 2147483647 w 182"/>
              <a:gd name="T81" fmla="*/ 2147483647 h 206"/>
              <a:gd name="T82" fmla="*/ 2147483647 w 182"/>
              <a:gd name="T83" fmla="*/ 2147483647 h 206"/>
              <a:gd name="T84" fmla="*/ 2147483647 w 182"/>
              <a:gd name="T85" fmla="*/ 2147483647 h 206"/>
              <a:gd name="T86" fmla="*/ 2147483647 w 182"/>
              <a:gd name="T87" fmla="*/ 2147483647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
              <a:gd name="T133" fmla="*/ 0 h 206"/>
              <a:gd name="T134" fmla="*/ 182 w 182"/>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 h="206">
                <a:moveTo>
                  <a:pt x="105" y="0"/>
                </a:moveTo>
                <a:lnTo>
                  <a:pt x="102" y="0"/>
                </a:lnTo>
                <a:lnTo>
                  <a:pt x="90" y="0"/>
                </a:lnTo>
                <a:lnTo>
                  <a:pt x="80" y="0"/>
                </a:lnTo>
                <a:lnTo>
                  <a:pt x="71" y="1"/>
                </a:lnTo>
                <a:lnTo>
                  <a:pt x="61" y="5"/>
                </a:lnTo>
                <a:lnTo>
                  <a:pt x="51" y="8"/>
                </a:lnTo>
                <a:lnTo>
                  <a:pt x="41" y="11"/>
                </a:lnTo>
                <a:lnTo>
                  <a:pt x="33" y="18"/>
                </a:lnTo>
                <a:lnTo>
                  <a:pt x="25" y="23"/>
                </a:lnTo>
                <a:lnTo>
                  <a:pt x="18" y="29"/>
                </a:lnTo>
                <a:lnTo>
                  <a:pt x="11" y="37"/>
                </a:lnTo>
                <a:lnTo>
                  <a:pt x="5" y="46"/>
                </a:lnTo>
                <a:lnTo>
                  <a:pt x="0" y="54"/>
                </a:lnTo>
                <a:lnTo>
                  <a:pt x="0" y="55"/>
                </a:lnTo>
                <a:lnTo>
                  <a:pt x="0" y="57"/>
                </a:lnTo>
                <a:lnTo>
                  <a:pt x="0" y="59"/>
                </a:lnTo>
                <a:lnTo>
                  <a:pt x="0" y="60"/>
                </a:lnTo>
                <a:lnTo>
                  <a:pt x="3" y="55"/>
                </a:lnTo>
                <a:lnTo>
                  <a:pt x="8" y="47"/>
                </a:lnTo>
                <a:lnTo>
                  <a:pt x="13" y="39"/>
                </a:lnTo>
                <a:lnTo>
                  <a:pt x="20" y="32"/>
                </a:lnTo>
                <a:lnTo>
                  <a:pt x="28" y="26"/>
                </a:lnTo>
                <a:lnTo>
                  <a:pt x="34" y="19"/>
                </a:lnTo>
                <a:lnTo>
                  <a:pt x="43" y="14"/>
                </a:lnTo>
                <a:lnTo>
                  <a:pt x="52" y="11"/>
                </a:lnTo>
                <a:lnTo>
                  <a:pt x="61" y="8"/>
                </a:lnTo>
                <a:lnTo>
                  <a:pt x="71" y="5"/>
                </a:lnTo>
                <a:lnTo>
                  <a:pt x="80" y="3"/>
                </a:lnTo>
                <a:lnTo>
                  <a:pt x="90" y="3"/>
                </a:lnTo>
                <a:lnTo>
                  <a:pt x="102" y="3"/>
                </a:lnTo>
                <a:lnTo>
                  <a:pt x="108" y="5"/>
                </a:lnTo>
                <a:lnTo>
                  <a:pt x="108" y="3"/>
                </a:lnTo>
                <a:lnTo>
                  <a:pt x="107" y="3"/>
                </a:lnTo>
                <a:lnTo>
                  <a:pt x="107" y="1"/>
                </a:lnTo>
                <a:lnTo>
                  <a:pt x="105" y="1"/>
                </a:lnTo>
                <a:lnTo>
                  <a:pt x="105" y="0"/>
                </a:lnTo>
                <a:close/>
                <a:moveTo>
                  <a:pt x="77" y="206"/>
                </a:moveTo>
                <a:lnTo>
                  <a:pt x="80" y="206"/>
                </a:lnTo>
                <a:lnTo>
                  <a:pt x="90" y="206"/>
                </a:lnTo>
                <a:lnTo>
                  <a:pt x="102" y="206"/>
                </a:lnTo>
                <a:lnTo>
                  <a:pt x="112" y="204"/>
                </a:lnTo>
                <a:lnTo>
                  <a:pt x="121" y="201"/>
                </a:lnTo>
                <a:lnTo>
                  <a:pt x="131" y="198"/>
                </a:lnTo>
                <a:lnTo>
                  <a:pt x="141" y="193"/>
                </a:lnTo>
                <a:lnTo>
                  <a:pt x="149" y="188"/>
                </a:lnTo>
                <a:lnTo>
                  <a:pt x="157" y="183"/>
                </a:lnTo>
                <a:lnTo>
                  <a:pt x="164" y="177"/>
                </a:lnTo>
                <a:lnTo>
                  <a:pt x="171" y="168"/>
                </a:lnTo>
                <a:lnTo>
                  <a:pt x="177" y="160"/>
                </a:lnTo>
                <a:lnTo>
                  <a:pt x="182" y="152"/>
                </a:lnTo>
                <a:lnTo>
                  <a:pt x="182" y="150"/>
                </a:lnTo>
                <a:lnTo>
                  <a:pt x="182" y="149"/>
                </a:lnTo>
                <a:lnTo>
                  <a:pt x="180" y="149"/>
                </a:lnTo>
                <a:lnTo>
                  <a:pt x="180" y="147"/>
                </a:lnTo>
                <a:lnTo>
                  <a:pt x="180" y="146"/>
                </a:lnTo>
                <a:lnTo>
                  <a:pt x="179" y="150"/>
                </a:lnTo>
                <a:lnTo>
                  <a:pt x="174" y="159"/>
                </a:lnTo>
                <a:lnTo>
                  <a:pt x="167" y="167"/>
                </a:lnTo>
                <a:lnTo>
                  <a:pt x="162" y="173"/>
                </a:lnTo>
                <a:lnTo>
                  <a:pt x="154" y="180"/>
                </a:lnTo>
                <a:lnTo>
                  <a:pt x="148" y="185"/>
                </a:lnTo>
                <a:lnTo>
                  <a:pt x="138" y="191"/>
                </a:lnTo>
                <a:lnTo>
                  <a:pt x="130" y="195"/>
                </a:lnTo>
                <a:lnTo>
                  <a:pt x="121" y="198"/>
                </a:lnTo>
                <a:lnTo>
                  <a:pt x="112" y="201"/>
                </a:lnTo>
                <a:lnTo>
                  <a:pt x="102" y="203"/>
                </a:lnTo>
                <a:lnTo>
                  <a:pt x="90" y="203"/>
                </a:lnTo>
                <a:lnTo>
                  <a:pt x="80" y="203"/>
                </a:lnTo>
                <a:lnTo>
                  <a:pt x="74" y="201"/>
                </a:lnTo>
                <a:lnTo>
                  <a:pt x="74" y="203"/>
                </a:lnTo>
                <a:lnTo>
                  <a:pt x="75" y="203"/>
                </a:lnTo>
                <a:lnTo>
                  <a:pt x="75" y="204"/>
                </a:lnTo>
                <a:lnTo>
                  <a:pt x="77" y="204"/>
                </a:lnTo>
                <a:lnTo>
                  <a:pt x="77" y="206"/>
                </a:lnTo>
                <a:close/>
              </a:path>
            </a:pathLst>
          </a:custGeom>
          <a:solidFill>
            <a:srgbClr val="00FF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02" name="Freeform 58"/>
          <p:cNvSpPr>
            <a:spLocks noEditPoints="1"/>
          </p:cNvSpPr>
          <p:nvPr/>
        </p:nvSpPr>
        <p:spPr bwMode="auto">
          <a:xfrm>
            <a:off x="5002213" y="3465513"/>
            <a:ext cx="266700" cy="273050"/>
          </a:xfrm>
          <a:custGeom>
            <a:avLst/>
            <a:gdLst>
              <a:gd name="T0" fmla="*/ 2147483647 w 180"/>
              <a:gd name="T1" fmla="*/ 0 h 200"/>
              <a:gd name="T2" fmla="*/ 2147483647 w 180"/>
              <a:gd name="T3" fmla="*/ 0 h 200"/>
              <a:gd name="T4" fmla="*/ 2147483647 w 180"/>
              <a:gd name="T5" fmla="*/ 2147483647 h 200"/>
              <a:gd name="T6" fmla="*/ 2147483647 w 180"/>
              <a:gd name="T7" fmla="*/ 2147483647 h 200"/>
              <a:gd name="T8" fmla="*/ 2147483647 w 180"/>
              <a:gd name="T9" fmla="*/ 2147483647 h 200"/>
              <a:gd name="T10" fmla="*/ 2147483647 w 180"/>
              <a:gd name="T11" fmla="*/ 2147483647 h 200"/>
              <a:gd name="T12" fmla="*/ 2147483647 w 180"/>
              <a:gd name="T13" fmla="*/ 2147483647 h 200"/>
              <a:gd name="T14" fmla="*/ 2147483647 w 180"/>
              <a:gd name="T15" fmla="*/ 2147483647 h 200"/>
              <a:gd name="T16" fmla="*/ 2147483647 w 180"/>
              <a:gd name="T17" fmla="*/ 2147483647 h 200"/>
              <a:gd name="T18" fmla="*/ 2147483647 w 180"/>
              <a:gd name="T19" fmla="*/ 2147483647 h 200"/>
              <a:gd name="T20" fmla="*/ 2147483647 w 180"/>
              <a:gd name="T21" fmla="*/ 2147483647 h 200"/>
              <a:gd name="T22" fmla="*/ 2147483647 w 180"/>
              <a:gd name="T23" fmla="*/ 2147483647 h 200"/>
              <a:gd name="T24" fmla="*/ 2147483647 w 180"/>
              <a:gd name="T25" fmla="*/ 2147483647 h 200"/>
              <a:gd name="T26" fmla="*/ 2147483647 w 180"/>
              <a:gd name="T27" fmla="*/ 2147483647 h 200"/>
              <a:gd name="T28" fmla="*/ 2147483647 w 180"/>
              <a:gd name="T29" fmla="*/ 2147483647 h 200"/>
              <a:gd name="T30" fmla="*/ 2147483647 w 180"/>
              <a:gd name="T31" fmla="*/ 2147483647 h 200"/>
              <a:gd name="T32" fmla="*/ 2147483647 w 180"/>
              <a:gd name="T33" fmla="*/ 2147483647 h 200"/>
              <a:gd name="T34" fmla="*/ 2147483647 w 180"/>
              <a:gd name="T35" fmla="*/ 2147483647 h 200"/>
              <a:gd name="T36" fmla="*/ 2147483647 w 180"/>
              <a:gd name="T37" fmla="*/ 2147483647 h 200"/>
              <a:gd name="T38" fmla="*/ 2147483647 w 180"/>
              <a:gd name="T39" fmla="*/ 2147483647 h 200"/>
              <a:gd name="T40" fmla="*/ 2147483647 w 180"/>
              <a:gd name="T41" fmla="*/ 2147483647 h 200"/>
              <a:gd name="T42" fmla="*/ 2147483647 w 180"/>
              <a:gd name="T43" fmla="*/ 2147483647 h 200"/>
              <a:gd name="T44" fmla="*/ 2147483647 w 180"/>
              <a:gd name="T45" fmla="*/ 2147483647 h 200"/>
              <a:gd name="T46" fmla="*/ 2147483647 w 180"/>
              <a:gd name="T47" fmla="*/ 2147483647 h 200"/>
              <a:gd name="T48" fmla="*/ 2147483647 w 180"/>
              <a:gd name="T49" fmla="*/ 2147483647 h 200"/>
              <a:gd name="T50" fmla="*/ 2147483647 w 180"/>
              <a:gd name="T51" fmla="*/ 2147483647 h 200"/>
              <a:gd name="T52" fmla="*/ 2147483647 w 180"/>
              <a:gd name="T53" fmla="*/ 2147483647 h 200"/>
              <a:gd name="T54" fmla="*/ 2147483647 w 180"/>
              <a:gd name="T55" fmla="*/ 2147483647 h 200"/>
              <a:gd name="T56" fmla="*/ 2147483647 w 180"/>
              <a:gd name="T57" fmla="*/ 2147483647 h 200"/>
              <a:gd name="T58" fmla="*/ 2147483647 w 180"/>
              <a:gd name="T59" fmla="*/ 2147483647 h 200"/>
              <a:gd name="T60" fmla="*/ 2147483647 w 180"/>
              <a:gd name="T61" fmla="*/ 2147483647 h 200"/>
              <a:gd name="T62" fmla="*/ 2147483647 w 180"/>
              <a:gd name="T63" fmla="*/ 2147483647 h 200"/>
              <a:gd name="T64" fmla="*/ 2147483647 w 180"/>
              <a:gd name="T65" fmla="*/ 2147483647 h 200"/>
              <a:gd name="T66" fmla="*/ 2147483647 w 180"/>
              <a:gd name="T67" fmla="*/ 2147483647 h 200"/>
              <a:gd name="T68" fmla="*/ 2147483647 w 180"/>
              <a:gd name="T69" fmla="*/ 2147483647 h 200"/>
              <a:gd name="T70" fmla="*/ 2147483647 w 180"/>
              <a:gd name="T71" fmla="*/ 2147483647 h 200"/>
              <a:gd name="T72" fmla="*/ 2147483647 w 180"/>
              <a:gd name="T73" fmla="*/ 2147483647 h 200"/>
              <a:gd name="T74" fmla="*/ 2147483647 w 180"/>
              <a:gd name="T75" fmla="*/ 2147483647 h 200"/>
              <a:gd name="T76" fmla="*/ 2147483647 w 180"/>
              <a:gd name="T77" fmla="*/ 2147483647 h 200"/>
              <a:gd name="T78" fmla="*/ 2147483647 w 180"/>
              <a:gd name="T79" fmla="*/ 2147483647 h 200"/>
              <a:gd name="T80" fmla="*/ 2147483647 w 180"/>
              <a:gd name="T81" fmla="*/ 2147483647 h 200"/>
              <a:gd name="T82" fmla="*/ 2147483647 w 180"/>
              <a:gd name="T83" fmla="*/ 2147483647 h 200"/>
              <a:gd name="T84" fmla="*/ 2147483647 w 180"/>
              <a:gd name="T85" fmla="*/ 2147483647 h 200"/>
              <a:gd name="T86" fmla="*/ 2147483647 w 180"/>
              <a:gd name="T87" fmla="*/ 2147483647 h 200"/>
              <a:gd name="T88" fmla="*/ 2147483647 w 180"/>
              <a:gd name="T89" fmla="*/ 2147483647 h 200"/>
              <a:gd name="T90" fmla="*/ 2147483647 w 180"/>
              <a:gd name="T91" fmla="*/ 2147483647 h 200"/>
              <a:gd name="T92" fmla="*/ 2147483647 w 180"/>
              <a:gd name="T93" fmla="*/ 2147483647 h 2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0"/>
              <a:gd name="T142" fmla="*/ 0 h 200"/>
              <a:gd name="T143" fmla="*/ 180 w 180"/>
              <a:gd name="T144" fmla="*/ 200 h 2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0" h="200">
                <a:moveTo>
                  <a:pt x="108" y="2"/>
                </a:moveTo>
                <a:lnTo>
                  <a:pt x="102" y="0"/>
                </a:lnTo>
                <a:lnTo>
                  <a:pt x="90" y="0"/>
                </a:lnTo>
                <a:lnTo>
                  <a:pt x="80" y="0"/>
                </a:lnTo>
                <a:lnTo>
                  <a:pt x="71" y="2"/>
                </a:lnTo>
                <a:lnTo>
                  <a:pt x="61" y="5"/>
                </a:lnTo>
                <a:lnTo>
                  <a:pt x="52" y="8"/>
                </a:lnTo>
                <a:lnTo>
                  <a:pt x="43" y="11"/>
                </a:lnTo>
                <a:lnTo>
                  <a:pt x="34" y="16"/>
                </a:lnTo>
                <a:lnTo>
                  <a:pt x="28" y="23"/>
                </a:lnTo>
                <a:lnTo>
                  <a:pt x="20" y="29"/>
                </a:lnTo>
                <a:lnTo>
                  <a:pt x="13" y="36"/>
                </a:lnTo>
                <a:lnTo>
                  <a:pt x="8" y="44"/>
                </a:lnTo>
                <a:lnTo>
                  <a:pt x="3" y="52"/>
                </a:lnTo>
                <a:lnTo>
                  <a:pt x="0" y="57"/>
                </a:lnTo>
                <a:lnTo>
                  <a:pt x="2" y="57"/>
                </a:lnTo>
                <a:lnTo>
                  <a:pt x="2" y="59"/>
                </a:lnTo>
                <a:lnTo>
                  <a:pt x="2" y="61"/>
                </a:lnTo>
                <a:lnTo>
                  <a:pt x="2" y="62"/>
                </a:lnTo>
                <a:lnTo>
                  <a:pt x="7" y="54"/>
                </a:lnTo>
                <a:lnTo>
                  <a:pt x="11" y="46"/>
                </a:lnTo>
                <a:lnTo>
                  <a:pt x="16" y="39"/>
                </a:lnTo>
                <a:lnTo>
                  <a:pt x="23" y="31"/>
                </a:lnTo>
                <a:lnTo>
                  <a:pt x="30" y="26"/>
                </a:lnTo>
                <a:lnTo>
                  <a:pt x="38" y="20"/>
                </a:lnTo>
                <a:lnTo>
                  <a:pt x="44" y="15"/>
                </a:lnTo>
                <a:lnTo>
                  <a:pt x="54" y="11"/>
                </a:lnTo>
                <a:lnTo>
                  <a:pt x="62" y="8"/>
                </a:lnTo>
                <a:lnTo>
                  <a:pt x="72" y="5"/>
                </a:lnTo>
                <a:lnTo>
                  <a:pt x="80" y="3"/>
                </a:lnTo>
                <a:lnTo>
                  <a:pt x="90" y="3"/>
                </a:lnTo>
                <a:lnTo>
                  <a:pt x="100" y="3"/>
                </a:lnTo>
                <a:lnTo>
                  <a:pt x="110" y="5"/>
                </a:lnTo>
                <a:lnTo>
                  <a:pt x="113" y="7"/>
                </a:lnTo>
                <a:lnTo>
                  <a:pt x="113" y="5"/>
                </a:lnTo>
                <a:lnTo>
                  <a:pt x="112" y="5"/>
                </a:lnTo>
                <a:lnTo>
                  <a:pt x="112" y="3"/>
                </a:lnTo>
                <a:lnTo>
                  <a:pt x="110" y="3"/>
                </a:lnTo>
                <a:lnTo>
                  <a:pt x="110" y="2"/>
                </a:lnTo>
                <a:lnTo>
                  <a:pt x="108" y="2"/>
                </a:lnTo>
                <a:close/>
                <a:moveTo>
                  <a:pt x="74" y="198"/>
                </a:moveTo>
                <a:lnTo>
                  <a:pt x="80" y="200"/>
                </a:lnTo>
                <a:lnTo>
                  <a:pt x="90" y="200"/>
                </a:lnTo>
                <a:lnTo>
                  <a:pt x="102" y="200"/>
                </a:lnTo>
                <a:lnTo>
                  <a:pt x="112" y="198"/>
                </a:lnTo>
                <a:lnTo>
                  <a:pt x="121" y="195"/>
                </a:lnTo>
                <a:lnTo>
                  <a:pt x="130" y="192"/>
                </a:lnTo>
                <a:lnTo>
                  <a:pt x="138" y="188"/>
                </a:lnTo>
                <a:lnTo>
                  <a:pt x="148" y="182"/>
                </a:lnTo>
                <a:lnTo>
                  <a:pt x="154" y="177"/>
                </a:lnTo>
                <a:lnTo>
                  <a:pt x="162" y="170"/>
                </a:lnTo>
                <a:lnTo>
                  <a:pt x="167" y="164"/>
                </a:lnTo>
                <a:lnTo>
                  <a:pt x="174" y="156"/>
                </a:lnTo>
                <a:lnTo>
                  <a:pt x="179" y="147"/>
                </a:lnTo>
                <a:lnTo>
                  <a:pt x="180" y="143"/>
                </a:lnTo>
                <a:lnTo>
                  <a:pt x="180" y="141"/>
                </a:lnTo>
                <a:lnTo>
                  <a:pt x="180" y="139"/>
                </a:lnTo>
                <a:lnTo>
                  <a:pt x="180" y="138"/>
                </a:lnTo>
                <a:lnTo>
                  <a:pt x="175" y="146"/>
                </a:lnTo>
                <a:lnTo>
                  <a:pt x="171" y="154"/>
                </a:lnTo>
                <a:lnTo>
                  <a:pt x="166" y="161"/>
                </a:lnTo>
                <a:lnTo>
                  <a:pt x="159" y="169"/>
                </a:lnTo>
                <a:lnTo>
                  <a:pt x="153" y="174"/>
                </a:lnTo>
                <a:lnTo>
                  <a:pt x="144" y="180"/>
                </a:lnTo>
                <a:lnTo>
                  <a:pt x="136" y="185"/>
                </a:lnTo>
                <a:lnTo>
                  <a:pt x="128" y="188"/>
                </a:lnTo>
                <a:lnTo>
                  <a:pt x="120" y="192"/>
                </a:lnTo>
                <a:lnTo>
                  <a:pt x="110" y="195"/>
                </a:lnTo>
                <a:lnTo>
                  <a:pt x="100" y="195"/>
                </a:lnTo>
                <a:lnTo>
                  <a:pt x="90" y="197"/>
                </a:lnTo>
                <a:lnTo>
                  <a:pt x="80" y="195"/>
                </a:lnTo>
                <a:lnTo>
                  <a:pt x="72" y="195"/>
                </a:lnTo>
                <a:lnTo>
                  <a:pt x="69" y="193"/>
                </a:lnTo>
                <a:lnTo>
                  <a:pt x="71" y="195"/>
                </a:lnTo>
                <a:lnTo>
                  <a:pt x="71" y="197"/>
                </a:lnTo>
                <a:lnTo>
                  <a:pt x="72" y="197"/>
                </a:lnTo>
                <a:lnTo>
                  <a:pt x="72" y="198"/>
                </a:lnTo>
                <a:lnTo>
                  <a:pt x="74" y="198"/>
                </a:lnTo>
                <a:close/>
              </a:path>
            </a:pathLst>
          </a:custGeom>
          <a:solidFill>
            <a:srgbClr val="00F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03" name="Freeform 59"/>
          <p:cNvSpPr>
            <a:spLocks noEditPoints="1"/>
          </p:cNvSpPr>
          <p:nvPr/>
        </p:nvSpPr>
        <p:spPr bwMode="auto">
          <a:xfrm>
            <a:off x="5005388" y="3470275"/>
            <a:ext cx="263525" cy="263525"/>
          </a:xfrm>
          <a:custGeom>
            <a:avLst/>
            <a:gdLst>
              <a:gd name="T0" fmla="*/ 2147483647 w 178"/>
              <a:gd name="T1" fmla="*/ 2147483647 h 194"/>
              <a:gd name="T2" fmla="*/ 2147483647 w 178"/>
              <a:gd name="T3" fmla="*/ 0 h 194"/>
              <a:gd name="T4" fmla="*/ 2147483647 w 178"/>
              <a:gd name="T5" fmla="*/ 2147483647 h 194"/>
              <a:gd name="T6" fmla="*/ 2147483647 w 178"/>
              <a:gd name="T7" fmla="*/ 2147483647 h 194"/>
              <a:gd name="T8" fmla="*/ 2147483647 w 178"/>
              <a:gd name="T9" fmla="*/ 2147483647 h 194"/>
              <a:gd name="T10" fmla="*/ 2147483647 w 178"/>
              <a:gd name="T11" fmla="*/ 2147483647 h 194"/>
              <a:gd name="T12" fmla="*/ 2147483647 w 178"/>
              <a:gd name="T13" fmla="*/ 2147483647 h 194"/>
              <a:gd name="T14" fmla="*/ 0 w 178"/>
              <a:gd name="T15" fmla="*/ 2147483647 h 194"/>
              <a:gd name="T16" fmla="*/ 0 w 178"/>
              <a:gd name="T17" fmla="*/ 2147483647 h 194"/>
              <a:gd name="T18" fmla="*/ 0 w 178"/>
              <a:gd name="T19" fmla="*/ 2147483647 h 194"/>
              <a:gd name="T20" fmla="*/ 2147483647 w 178"/>
              <a:gd name="T21" fmla="*/ 2147483647 h 194"/>
              <a:gd name="T22" fmla="*/ 2147483647 w 178"/>
              <a:gd name="T23" fmla="*/ 2147483647 h 194"/>
              <a:gd name="T24" fmla="*/ 2147483647 w 178"/>
              <a:gd name="T25" fmla="*/ 2147483647 h 194"/>
              <a:gd name="T26" fmla="*/ 2147483647 w 178"/>
              <a:gd name="T27" fmla="*/ 2147483647 h 194"/>
              <a:gd name="T28" fmla="*/ 2147483647 w 178"/>
              <a:gd name="T29" fmla="*/ 2147483647 h 194"/>
              <a:gd name="T30" fmla="*/ 2147483647 w 178"/>
              <a:gd name="T31" fmla="*/ 2147483647 h 194"/>
              <a:gd name="T32" fmla="*/ 2147483647 w 178"/>
              <a:gd name="T33" fmla="*/ 2147483647 h 194"/>
              <a:gd name="T34" fmla="*/ 2147483647 w 178"/>
              <a:gd name="T35" fmla="*/ 2147483647 h 194"/>
              <a:gd name="T36" fmla="*/ 2147483647 w 178"/>
              <a:gd name="T37" fmla="*/ 2147483647 h 194"/>
              <a:gd name="T38" fmla="*/ 2147483647 w 178"/>
              <a:gd name="T39" fmla="*/ 2147483647 h 194"/>
              <a:gd name="T40" fmla="*/ 2147483647 w 178"/>
              <a:gd name="T41" fmla="*/ 2147483647 h 194"/>
              <a:gd name="T42" fmla="*/ 2147483647 w 178"/>
              <a:gd name="T43" fmla="*/ 2147483647 h 194"/>
              <a:gd name="T44" fmla="*/ 2147483647 w 178"/>
              <a:gd name="T45" fmla="*/ 2147483647 h 194"/>
              <a:gd name="T46" fmla="*/ 2147483647 w 178"/>
              <a:gd name="T47" fmla="*/ 2147483647 h 194"/>
              <a:gd name="T48" fmla="*/ 2147483647 w 178"/>
              <a:gd name="T49" fmla="*/ 2147483647 h 194"/>
              <a:gd name="T50" fmla="*/ 2147483647 w 178"/>
              <a:gd name="T51" fmla="*/ 2147483647 h 194"/>
              <a:gd name="T52" fmla="*/ 2147483647 w 178"/>
              <a:gd name="T53" fmla="*/ 2147483647 h 194"/>
              <a:gd name="T54" fmla="*/ 2147483647 w 178"/>
              <a:gd name="T55" fmla="*/ 2147483647 h 194"/>
              <a:gd name="T56" fmla="*/ 2147483647 w 178"/>
              <a:gd name="T57" fmla="*/ 2147483647 h 194"/>
              <a:gd name="T58" fmla="*/ 2147483647 w 178"/>
              <a:gd name="T59" fmla="*/ 2147483647 h 194"/>
              <a:gd name="T60" fmla="*/ 2147483647 w 178"/>
              <a:gd name="T61" fmla="*/ 2147483647 h 194"/>
              <a:gd name="T62" fmla="*/ 2147483647 w 178"/>
              <a:gd name="T63" fmla="*/ 2147483647 h 194"/>
              <a:gd name="T64" fmla="*/ 2147483647 w 178"/>
              <a:gd name="T65" fmla="*/ 2147483647 h 194"/>
              <a:gd name="T66" fmla="*/ 2147483647 w 178"/>
              <a:gd name="T67" fmla="*/ 2147483647 h 194"/>
              <a:gd name="T68" fmla="*/ 2147483647 w 178"/>
              <a:gd name="T69" fmla="*/ 2147483647 h 194"/>
              <a:gd name="T70" fmla="*/ 2147483647 w 178"/>
              <a:gd name="T71" fmla="*/ 2147483647 h 194"/>
              <a:gd name="T72" fmla="*/ 2147483647 w 178"/>
              <a:gd name="T73" fmla="*/ 2147483647 h 194"/>
              <a:gd name="T74" fmla="*/ 2147483647 w 178"/>
              <a:gd name="T75" fmla="*/ 2147483647 h 194"/>
              <a:gd name="T76" fmla="*/ 2147483647 w 178"/>
              <a:gd name="T77" fmla="*/ 2147483647 h 194"/>
              <a:gd name="T78" fmla="*/ 2147483647 w 178"/>
              <a:gd name="T79" fmla="*/ 2147483647 h 194"/>
              <a:gd name="T80" fmla="*/ 2147483647 w 178"/>
              <a:gd name="T81" fmla="*/ 2147483647 h 194"/>
              <a:gd name="T82" fmla="*/ 2147483647 w 178"/>
              <a:gd name="T83" fmla="*/ 2147483647 h 194"/>
              <a:gd name="T84" fmla="*/ 2147483647 w 178"/>
              <a:gd name="T85" fmla="*/ 2147483647 h 194"/>
              <a:gd name="T86" fmla="*/ 2147483647 w 178"/>
              <a:gd name="T87" fmla="*/ 2147483647 h 194"/>
              <a:gd name="T88" fmla="*/ 2147483647 w 178"/>
              <a:gd name="T89" fmla="*/ 2147483647 h 194"/>
              <a:gd name="T90" fmla="*/ 2147483647 w 178"/>
              <a:gd name="T91" fmla="*/ 2147483647 h 194"/>
              <a:gd name="T92" fmla="*/ 2147483647 w 178"/>
              <a:gd name="T93" fmla="*/ 2147483647 h 194"/>
              <a:gd name="T94" fmla="*/ 2147483647 w 178"/>
              <a:gd name="T95" fmla="*/ 2147483647 h 194"/>
              <a:gd name="T96" fmla="*/ 2147483647 w 178"/>
              <a:gd name="T97" fmla="*/ 2147483647 h 1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194"/>
              <a:gd name="T149" fmla="*/ 178 w 178"/>
              <a:gd name="T150" fmla="*/ 194 h 1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194">
                <a:moveTo>
                  <a:pt x="111" y="4"/>
                </a:moveTo>
                <a:lnTo>
                  <a:pt x="108" y="2"/>
                </a:lnTo>
                <a:lnTo>
                  <a:pt x="98" y="0"/>
                </a:lnTo>
                <a:lnTo>
                  <a:pt x="88" y="0"/>
                </a:lnTo>
                <a:lnTo>
                  <a:pt x="78" y="0"/>
                </a:lnTo>
                <a:lnTo>
                  <a:pt x="70" y="2"/>
                </a:lnTo>
                <a:lnTo>
                  <a:pt x="60" y="5"/>
                </a:lnTo>
                <a:lnTo>
                  <a:pt x="52" y="8"/>
                </a:lnTo>
                <a:lnTo>
                  <a:pt x="42" y="12"/>
                </a:lnTo>
                <a:lnTo>
                  <a:pt x="36" y="17"/>
                </a:lnTo>
                <a:lnTo>
                  <a:pt x="28" y="23"/>
                </a:lnTo>
                <a:lnTo>
                  <a:pt x="21" y="28"/>
                </a:lnTo>
                <a:lnTo>
                  <a:pt x="14" y="36"/>
                </a:lnTo>
                <a:lnTo>
                  <a:pt x="9" y="43"/>
                </a:lnTo>
                <a:lnTo>
                  <a:pt x="5" y="51"/>
                </a:lnTo>
                <a:lnTo>
                  <a:pt x="0" y="59"/>
                </a:lnTo>
                <a:lnTo>
                  <a:pt x="0" y="61"/>
                </a:lnTo>
                <a:lnTo>
                  <a:pt x="0" y="63"/>
                </a:lnTo>
                <a:lnTo>
                  <a:pt x="1" y="64"/>
                </a:lnTo>
                <a:lnTo>
                  <a:pt x="1" y="66"/>
                </a:lnTo>
                <a:lnTo>
                  <a:pt x="1" y="67"/>
                </a:lnTo>
                <a:lnTo>
                  <a:pt x="3" y="61"/>
                </a:lnTo>
                <a:lnTo>
                  <a:pt x="8" y="53"/>
                </a:lnTo>
                <a:lnTo>
                  <a:pt x="11" y="44"/>
                </a:lnTo>
                <a:lnTo>
                  <a:pt x="18" y="38"/>
                </a:lnTo>
                <a:lnTo>
                  <a:pt x="23" y="31"/>
                </a:lnTo>
                <a:lnTo>
                  <a:pt x="29" y="25"/>
                </a:lnTo>
                <a:lnTo>
                  <a:pt x="37" y="20"/>
                </a:lnTo>
                <a:lnTo>
                  <a:pt x="44" y="15"/>
                </a:lnTo>
                <a:lnTo>
                  <a:pt x="52" y="12"/>
                </a:lnTo>
                <a:lnTo>
                  <a:pt x="62" y="8"/>
                </a:lnTo>
                <a:lnTo>
                  <a:pt x="70" y="5"/>
                </a:lnTo>
                <a:lnTo>
                  <a:pt x="80" y="5"/>
                </a:lnTo>
                <a:lnTo>
                  <a:pt x="88" y="4"/>
                </a:lnTo>
                <a:lnTo>
                  <a:pt x="98" y="5"/>
                </a:lnTo>
                <a:lnTo>
                  <a:pt x="108" y="5"/>
                </a:lnTo>
                <a:lnTo>
                  <a:pt x="116" y="8"/>
                </a:lnTo>
                <a:lnTo>
                  <a:pt x="114" y="7"/>
                </a:lnTo>
                <a:lnTo>
                  <a:pt x="113" y="5"/>
                </a:lnTo>
                <a:lnTo>
                  <a:pt x="113" y="4"/>
                </a:lnTo>
                <a:lnTo>
                  <a:pt x="111" y="4"/>
                </a:lnTo>
                <a:close/>
                <a:moveTo>
                  <a:pt x="67" y="190"/>
                </a:moveTo>
                <a:lnTo>
                  <a:pt x="70" y="192"/>
                </a:lnTo>
                <a:lnTo>
                  <a:pt x="78" y="192"/>
                </a:lnTo>
                <a:lnTo>
                  <a:pt x="88" y="194"/>
                </a:lnTo>
                <a:lnTo>
                  <a:pt x="98" y="192"/>
                </a:lnTo>
                <a:lnTo>
                  <a:pt x="108" y="192"/>
                </a:lnTo>
                <a:lnTo>
                  <a:pt x="118" y="189"/>
                </a:lnTo>
                <a:lnTo>
                  <a:pt x="126" y="185"/>
                </a:lnTo>
                <a:lnTo>
                  <a:pt x="134" y="182"/>
                </a:lnTo>
                <a:lnTo>
                  <a:pt x="142" y="177"/>
                </a:lnTo>
                <a:lnTo>
                  <a:pt x="151" y="171"/>
                </a:lnTo>
                <a:lnTo>
                  <a:pt x="157" y="166"/>
                </a:lnTo>
                <a:lnTo>
                  <a:pt x="164" y="158"/>
                </a:lnTo>
                <a:lnTo>
                  <a:pt x="169" y="151"/>
                </a:lnTo>
                <a:lnTo>
                  <a:pt x="173" y="143"/>
                </a:lnTo>
                <a:lnTo>
                  <a:pt x="178" y="135"/>
                </a:lnTo>
                <a:lnTo>
                  <a:pt x="178" y="133"/>
                </a:lnTo>
                <a:lnTo>
                  <a:pt x="177" y="133"/>
                </a:lnTo>
                <a:lnTo>
                  <a:pt x="177" y="131"/>
                </a:lnTo>
                <a:lnTo>
                  <a:pt x="177" y="130"/>
                </a:lnTo>
                <a:lnTo>
                  <a:pt x="177" y="128"/>
                </a:lnTo>
                <a:lnTo>
                  <a:pt x="175" y="133"/>
                </a:lnTo>
                <a:lnTo>
                  <a:pt x="170" y="141"/>
                </a:lnTo>
                <a:lnTo>
                  <a:pt x="165" y="149"/>
                </a:lnTo>
                <a:lnTo>
                  <a:pt x="160" y="156"/>
                </a:lnTo>
                <a:lnTo>
                  <a:pt x="154" y="162"/>
                </a:lnTo>
                <a:lnTo>
                  <a:pt x="147" y="169"/>
                </a:lnTo>
                <a:lnTo>
                  <a:pt x="141" y="174"/>
                </a:lnTo>
                <a:lnTo>
                  <a:pt x="132" y="179"/>
                </a:lnTo>
                <a:lnTo>
                  <a:pt x="124" y="182"/>
                </a:lnTo>
                <a:lnTo>
                  <a:pt x="116" y="185"/>
                </a:lnTo>
                <a:lnTo>
                  <a:pt x="108" y="187"/>
                </a:lnTo>
                <a:lnTo>
                  <a:pt x="98" y="189"/>
                </a:lnTo>
                <a:lnTo>
                  <a:pt x="88" y="190"/>
                </a:lnTo>
                <a:lnTo>
                  <a:pt x="80" y="189"/>
                </a:lnTo>
                <a:lnTo>
                  <a:pt x="70" y="187"/>
                </a:lnTo>
                <a:lnTo>
                  <a:pt x="62" y="185"/>
                </a:lnTo>
                <a:lnTo>
                  <a:pt x="62" y="187"/>
                </a:lnTo>
                <a:lnTo>
                  <a:pt x="64" y="187"/>
                </a:lnTo>
                <a:lnTo>
                  <a:pt x="65" y="189"/>
                </a:lnTo>
                <a:lnTo>
                  <a:pt x="67" y="190"/>
                </a:lnTo>
                <a:close/>
              </a:path>
            </a:pathLst>
          </a:custGeom>
          <a:solidFill>
            <a:srgbClr val="00FF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04" name="Freeform 60"/>
          <p:cNvSpPr>
            <a:spLocks noEditPoints="1"/>
          </p:cNvSpPr>
          <p:nvPr/>
        </p:nvSpPr>
        <p:spPr bwMode="auto">
          <a:xfrm>
            <a:off x="5006975" y="3475038"/>
            <a:ext cx="260350" cy="254000"/>
          </a:xfrm>
          <a:custGeom>
            <a:avLst/>
            <a:gdLst>
              <a:gd name="T0" fmla="*/ 2147483647 w 176"/>
              <a:gd name="T1" fmla="*/ 2147483647 h 186"/>
              <a:gd name="T2" fmla="*/ 2147483647 w 176"/>
              <a:gd name="T3" fmla="*/ 0 h 186"/>
              <a:gd name="T4" fmla="*/ 2147483647 w 176"/>
              <a:gd name="T5" fmla="*/ 2147483647 h 186"/>
              <a:gd name="T6" fmla="*/ 2147483647 w 176"/>
              <a:gd name="T7" fmla="*/ 2147483647 h 186"/>
              <a:gd name="T8" fmla="*/ 2147483647 w 176"/>
              <a:gd name="T9" fmla="*/ 2147483647 h 186"/>
              <a:gd name="T10" fmla="*/ 2147483647 w 176"/>
              <a:gd name="T11" fmla="*/ 2147483647 h 186"/>
              <a:gd name="T12" fmla="*/ 2147483647 w 176"/>
              <a:gd name="T13" fmla="*/ 2147483647 h 186"/>
              <a:gd name="T14" fmla="*/ 2147483647 w 176"/>
              <a:gd name="T15" fmla="*/ 2147483647 h 186"/>
              <a:gd name="T16" fmla="*/ 0 w 176"/>
              <a:gd name="T17" fmla="*/ 2147483647 h 186"/>
              <a:gd name="T18" fmla="*/ 0 w 176"/>
              <a:gd name="T19" fmla="*/ 2147483647 h 186"/>
              <a:gd name="T20" fmla="*/ 2147483647 w 176"/>
              <a:gd name="T21" fmla="*/ 2147483647 h 186"/>
              <a:gd name="T22" fmla="*/ 2147483647 w 176"/>
              <a:gd name="T23" fmla="*/ 2147483647 h 186"/>
              <a:gd name="T24" fmla="*/ 2147483647 w 176"/>
              <a:gd name="T25" fmla="*/ 2147483647 h 186"/>
              <a:gd name="T26" fmla="*/ 2147483647 w 176"/>
              <a:gd name="T27" fmla="*/ 2147483647 h 186"/>
              <a:gd name="T28" fmla="*/ 2147483647 w 176"/>
              <a:gd name="T29" fmla="*/ 2147483647 h 186"/>
              <a:gd name="T30" fmla="*/ 2147483647 w 176"/>
              <a:gd name="T31" fmla="*/ 2147483647 h 186"/>
              <a:gd name="T32" fmla="*/ 2147483647 w 176"/>
              <a:gd name="T33" fmla="*/ 2147483647 h 186"/>
              <a:gd name="T34" fmla="*/ 2147483647 w 176"/>
              <a:gd name="T35" fmla="*/ 2147483647 h 186"/>
              <a:gd name="T36" fmla="*/ 2147483647 w 176"/>
              <a:gd name="T37" fmla="*/ 2147483647 h 186"/>
              <a:gd name="T38" fmla="*/ 2147483647 w 176"/>
              <a:gd name="T39" fmla="*/ 2147483647 h 186"/>
              <a:gd name="T40" fmla="*/ 2147483647 w 176"/>
              <a:gd name="T41" fmla="*/ 2147483647 h 186"/>
              <a:gd name="T42" fmla="*/ 2147483647 w 176"/>
              <a:gd name="T43" fmla="*/ 2147483647 h 186"/>
              <a:gd name="T44" fmla="*/ 2147483647 w 176"/>
              <a:gd name="T45" fmla="*/ 2147483647 h 186"/>
              <a:gd name="T46" fmla="*/ 2147483647 w 176"/>
              <a:gd name="T47" fmla="*/ 2147483647 h 186"/>
              <a:gd name="T48" fmla="*/ 2147483647 w 176"/>
              <a:gd name="T49" fmla="*/ 2147483647 h 186"/>
              <a:gd name="T50" fmla="*/ 2147483647 w 176"/>
              <a:gd name="T51" fmla="*/ 2147483647 h 186"/>
              <a:gd name="T52" fmla="*/ 2147483647 w 176"/>
              <a:gd name="T53" fmla="*/ 2147483647 h 186"/>
              <a:gd name="T54" fmla="*/ 2147483647 w 176"/>
              <a:gd name="T55" fmla="*/ 2147483647 h 186"/>
              <a:gd name="T56" fmla="*/ 2147483647 w 176"/>
              <a:gd name="T57" fmla="*/ 2147483647 h 186"/>
              <a:gd name="T58" fmla="*/ 2147483647 w 176"/>
              <a:gd name="T59" fmla="*/ 2147483647 h 186"/>
              <a:gd name="T60" fmla="*/ 2147483647 w 176"/>
              <a:gd name="T61" fmla="*/ 2147483647 h 186"/>
              <a:gd name="T62" fmla="*/ 2147483647 w 176"/>
              <a:gd name="T63" fmla="*/ 2147483647 h 186"/>
              <a:gd name="T64" fmla="*/ 2147483647 w 176"/>
              <a:gd name="T65" fmla="*/ 2147483647 h 186"/>
              <a:gd name="T66" fmla="*/ 2147483647 w 176"/>
              <a:gd name="T67" fmla="*/ 2147483647 h 186"/>
              <a:gd name="T68" fmla="*/ 2147483647 w 176"/>
              <a:gd name="T69" fmla="*/ 2147483647 h 186"/>
              <a:gd name="T70" fmla="*/ 2147483647 w 176"/>
              <a:gd name="T71" fmla="*/ 2147483647 h 186"/>
              <a:gd name="T72" fmla="*/ 2147483647 w 176"/>
              <a:gd name="T73" fmla="*/ 2147483647 h 186"/>
              <a:gd name="T74" fmla="*/ 2147483647 w 176"/>
              <a:gd name="T75" fmla="*/ 2147483647 h 186"/>
              <a:gd name="T76" fmla="*/ 2147483647 w 176"/>
              <a:gd name="T77" fmla="*/ 2147483647 h 186"/>
              <a:gd name="T78" fmla="*/ 2147483647 w 176"/>
              <a:gd name="T79" fmla="*/ 2147483647 h 186"/>
              <a:gd name="T80" fmla="*/ 2147483647 w 176"/>
              <a:gd name="T81" fmla="*/ 2147483647 h 186"/>
              <a:gd name="T82" fmla="*/ 2147483647 w 176"/>
              <a:gd name="T83" fmla="*/ 2147483647 h 186"/>
              <a:gd name="T84" fmla="*/ 2147483647 w 176"/>
              <a:gd name="T85" fmla="*/ 2147483647 h 186"/>
              <a:gd name="T86" fmla="*/ 2147483647 w 176"/>
              <a:gd name="T87" fmla="*/ 2147483647 h 186"/>
              <a:gd name="T88" fmla="*/ 2147483647 w 176"/>
              <a:gd name="T89" fmla="*/ 2147483647 h 186"/>
              <a:gd name="T90" fmla="*/ 2147483647 w 176"/>
              <a:gd name="T91" fmla="*/ 2147483647 h 186"/>
              <a:gd name="T92" fmla="*/ 2147483647 w 176"/>
              <a:gd name="T93" fmla="*/ 2147483647 h 186"/>
              <a:gd name="T94" fmla="*/ 2147483647 w 176"/>
              <a:gd name="T95" fmla="*/ 2147483647 h 186"/>
              <a:gd name="T96" fmla="*/ 2147483647 w 176"/>
              <a:gd name="T97" fmla="*/ 2147483647 h 186"/>
              <a:gd name="T98" fmla="*/ 2147483647 w 176"/>
              <a:gd name="T99" fmla="*/ 2147483647 h 186"/>
              <a:gd name="T100" fmla="*/ 2147483647 w 176"/>
              <a:gd name="T101" fmla="*/ 2147483647 h 1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6"/>
              <a:gd name="T154" fmla="*/ 0 h 186"/>
              <a:gd name="T155" fmla="*/ 176 w 176"/>
              <a:gd name="T156" fmla="*/ 186 h 1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6" h="186">
                <a:moveTo>
                  <a:pt x="115" y="4"/>
                </a:moveTo>
                <a:lnTo>
                  <a:pt x="107" y="1"/>
                </a:lnTo>
                <a:lnTo>
                  <a:pt x="97" y="1"/>
                </a:lnTo>
                <a:lnTo>
                  <a:pt x="87" y="0"/>
                </a:lnTo>
                <a:lnTo>
                  <a:pt x="79" y="1"/>
                </a:lnTo>
                <a:lnTo>
                  <a:pt x="69" y="1"/>
                </a:lnTo>
                <a:lnTo>
                  <a:pt x="61" y="4"/>
                </a:lnTo>
                <a:lnTo>
                  <a:pt x="51" y="8"/>
                </a:lnTo>
                <a:lnTo>
                  <a:pt x="43" y="11"/>
                </a:lnTo>
                <a:lnTo>
                  <a:pt x="36" y="16"/>
                </a:lnTo>
                <a:lnTo>
                  <a:pt x="28" y="21"/>
                </a:lnTo>
                <a:lnTo>
                  <a:pt x="22" y="27"/>
                </a:lnTo>
                <a:lnTo>
                  <a:pt x="17" y="34"/>
                </a:lnTo>
                <a:lnTo>
                  <a:pt x="10" y="40"/>
                </a:lnTo>
                <a:lnTo>
                  <a:pt x="7" y="49"/>
                </a:lnTo>
                <a:lnTo>
                  <a:pt x="2" y="57"/>
                </a:lnTo>
                <a:lnTo>
                  <a:pt x="0" y="63"/>
                </a:lnTo>
                <a:lnTo>
                  <a:pt x="0" y="65"/>
                </a:lnTo>
                <a:lnTo>
                  <a:pt x="0" y="67"/>
                </a:lnTo>
                <a:lnTo>
                  <a:pt x="2" y="67"/>
                </a:lnTo>
                <a:lnTo>
                  <a:pt x="2" y="68"/>
                </a:lnTo>
                <a:lnTo>
                  <a:pt x="2" y="70"/>
                </a:lnTo>
                <a:lnTo>
                  <a:pt x="2" y="67"/>
                </a:lnTo>
                <a:lnTo>
                  <a:pt x="5" y="59"/>
                </a:lnTo>
                <a:lnTo>
                  <a:pt x="10" y="50"/>
                </a:lnTo>
                <a:lnTo>
                  <a:pt x="13" y="42"/>
                </a:lnTo>
                <a:lnTo>
                  <a:pt x="18" y="36"/>
                </a:lnTo>
                <a:lnTo>
                  <a:pt x="25" y="29"/>
                </a:lnTo>
                <a:lnTo>
                  <a:pt x="31" y="24"/>
                </a:lnTo>
                <a:lnTo>
                  <a:pt x="38" y="19"/>
                </a:lnTo>
                <a:lnTo>
                  <a:pt x="45" y="14"/>
                </a:lnTo>
                <a:lnTo>
                  <a:pt x="53" y="11"/>
                </a:lnTo>
                <a:lnTo>
                  <a:pt x="61" y="8"/>
                </a:lnTo>
                <a:lnTo>
                  <a:pt x="69" y="6"/>
                </a:lnTo>
                <a:lnTo>
                  <a:pt x="79" y="4"/>
                </a:lnTo>
                <a:lnTo>
                  <a:pt x="87" y="3"/>
                </a:lnTo>
                <a:lnTo>
                  <a:pt x="97" y="4"/>
                </a:lnTo>
                <a:lnTo>
                  <a:pt x="105" y="6"/>
                </a:lnTo>
                <a:lnTo>
                  <a:pt x="115" y="8"/>
                </a:lnTo>
                <a:lnTo>
                  <a:pt x="118" y="9"/>
                </a:lnTo>
                <a:lnTo>
                  <a:pt x="118" y="8"/>
                </a:lnTo>
                <a:lnTo>
                  <a:pt x="117" y="8"/>
                </a:lnTo>
                <a:lnTo>
                  <a:pt x="117" y="6"/>
                </a:lnTo>
                <a:lnTo>
                  <a:pt x="115" y="6"/>
                </a:lnTo>
                <a:lnTo>
                  <a:pt x="115" y="4"/>
                </a:lnTo>
                <a:close/>
                <a:moveTo>
                  <a:pt x="61" y="181"/>
                </a:moveTo>
                <a:lnTo>
                  <a:pt x="69" y="183"/>
                </a:lnTo>
                <a:lnTo>
                  <a:pt x="79" y="185"/>
                </a:lnTo>
                <a:lnTo>
                  <a:pt x="87" y="186"/>
                </a:lnTo>
                <a:lnTo>
                  <a:pt x="97" y="185"/>
                </a:lnTo>
                <a:lnTo>
                  <a:pt x="107" y="183"/>
                </a:lnTo>
                <a:lnTo>
                  <a:pt x="115" y="181"/>
                </a:lnTo>
                <a:lnTo>
                  <a:pt x="123" y="178"/>
                </a:lnTo>
                <a:lnTo>
                  <a:pt x="131" y="175"/>
                </a:lnTo>
                <a:lnTo>
                  <a:pt x="140" y="170"/>
                </a:lnTo>
                <a:lnTo>
                  <a:pt x="146" y="165"/>
                </a:lnTo>
                <a:lnTo>
                  <a:pt x="153" y="158"/>
                </a:lnTo>
                <a:lnTo>
                  <a:pt x="159" y="152"/>
                </a:lnTo>
                <a:lnTo>
                  <a:pt x="164" y="145"/>
                </a:lnTo>
                <a:lnTo>
                  <a:pt x="169" y="137"/>
                </a:lnTo>
                <a:lnTo>
                  <a:pt x="174" y="129"/>
                </a:lnTo>
                <a:lnTo>
                  <a:pt x="176" y="124"/>
                </a:lnTo>
                <a:lnTo>
                  <a:pt x="176" y="122"/>
                </a:lnTo>
                <a:lnTo>
                  <a:pt x="174" y="121"/>
                </a:lnTo>
                <a:lnTo>
                  <a:pt x="174" y="119"/>
                </a:lnTo>
                <a:lnTo>
                  <a:pt x="174" y="117"/>
                </a:lnTo>
                <a:lnTo>
                  <a:pt x="174" y="116"/>
                </a:lnTo>
                <a:lnTo>
                  <a:pt x="172" y="119"/>
                </a:lnTo>
                <a:lnTo>
                  <a:pt x="171" y="127"/>
                </a:lnTo>
                <a:lnTo>
                  <a:pt x="166" y="136"/>
                </a:lnTo>
                <a:lnTo>
                  <a:pt x="163" y="142"/>
                </a:lnTo>
                <a:lnTo>
                  <a:pt x="156" y="150"/>
                </a:lnTo>
                <a:lnTo>
                  <a:pt x="151" y="155"/>
                </a:lnTo>
                <a:lnTo>
                  <a:pt x="145" y="162"/>
                </a:lnTo>
                <a:lnTo>
                  <a:pt x="138" y="167"/>
                </a:lnTo>
                <a:lnTo>
                  <a:pt x="130" y="172"/>
                </a:lnTo>
                <a:lnTo>
                  <a:pt x="123" y="175"/>
                </a:lnTo>
                <a:lnTo>
                  <a:pt x="115" y="178"/>
                </a:lnTo>
                <a:lnTo>
                  <a:pt x="105" y="180"/>
                </a:lnTo>
                <a:lnTo>
                  <a:pt x="97" y="181"/>
                </a:lnTo>
                <a:lnTo>
                  <a:pt x="87" y="181"/>
                </a:lnTo>
                <a:lnTo>
                  <a:pt x="79" y="181"/>
                </a:lnTo>
                <a:lnTo>
                  <a:pt x="69" y="180"/>
                </a:lnTo>
                <a:lnTo>
                  <a:pt x="61" y="178"/>
                </a:lnTo>
                <a:lnTo>
                  <a:pt x="56" y="176"/>
                </a:lnTo>
                <a:lnTo>
                  <a:pt x="58" y="176"/>
                </a:lnTo>
                <a:lnTo>
                  <a:pt x="58" y="178"/>
                </a:lnTo>
                <a:lnTo>
                  <a:pt x="59" y="180"/>
                </a:lnTo>
                <a:lnTo>
                  <a:pt x="61" y="181"/>
                </a:lnTo>
                <a:close/>
              </a:path>
            </a:pathLst>
          </a:custGeom>
          <a:solidFill>
            <a:srgbClr val="00F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05" name="Freeform 61"/>
          <p:cNvSpPr>
            <a:spLocks noEditPoints="1"/>
          </p:cNvSpPr>
          <p:nvPr/>
        </p:nvSpPr>
        <p:spPr bwMode="auto">
          <a:xfrm>
            <a:off x="5010150" y="3479800"/>
            <a:ext cx="254000" cy="241300"/>
          </a:xfrm>
          <a:custGeom>
            <a:avLst/>
            <a:gdLst>
              <a:gd name="T0" fmla="*/ 2147483647 w 172"/>
              <a:gd name="T1" fmla="*/ 2147483647 h 178"/>
              <a:gd name="T2" fmla="*/ 2147483647 w 172"/>
              <a:gd name="T3" fmla="*/ 2147483647 h 178"/>
              <a:gd name="T4" fmla="*/ 2147483647 w 172"/>
              <a:gd name="T5" fmla="*/ 2147483647 h 178"/>
              <a:gd name="T6" fmla="*/ 2147483647 w 172"/>
              <a:gd name="T7" fmla="*/ 2147483647 h 178"/>
              <a:gd name="T8" fmla="*/ 2147483647 w 172"/>
              <a:gd name="T9" fmla="*/ 2147483647 h 178"/>
              <a:gd name="T10" fmla="*/ 2147483647 w 172"/>
              <a:gd name="T11" fmla="*/ 2147483647 h 178"/>
              <a:gd name="T12" fmla="*/ 2147483647 w 172"/>
              <a:gd name="T13" fmla="*/ 2147483647 h 178"/>
              <a:gd name="T14" fmla="*/ 2147483647 w 172"/>
              <a:gd name="T15" fmla="*/ 2147483647 h 178"/>
              <a:gd name="T16" fmla="*/ 0 w 172"/>
              <a:gd name="T17" fmla="*/ 2147483647 h 178"/>
              <a:gd name="T18" fmla="*/ 0 w 172"/>
              <a:gd name="T19" fmla="*/ 2147483647 h 178"/>
              <a:gd name="T20" fmla="*/ 0 w 172"/>
              <a:gd name="T21" fmla="*/ 2147483647 h 178"/>
              <a:gd name="T22" fmla="*/ 2147483647 w 172"/>
              <a:gd name="T23" fmla="*/ 2147483647 h 178"/>
              <a:gd name="T24" fmla="*/ 2147483647 w 172"/>
              <a:gd name="T25" fmla="*/ 2147483647 h 178"/>
              <a:gd name="T26" fmla="*/ 2147483647 w 172"/>
              <a:gd name="T27" fmla="*/ 2147483647 h 178"/>
              <a:gd name="T28" fmla="*/ 2147483647 w 172"/>
              <a:gd name="T29" fmla="*/ 2147483647 h 178"/>
              <a:gd name="T30" fmla="*/ 2147483647 w 172"/>
              <a:gd name="T31" fmla="*/ 2147483647 h 178"/>
              <a:gd name="T32" fmla="*/ 2147483647 w 172"/>
              <a:gd name="T33" fmla="*/ 2147483647 h 178"/>
              <a:gd name="T34" fmla="*/ 2147483647 w 172"/>
              <a:gd name="T35" fmla="*/ 2147483647 h 178"/>
              <a:gd name="T36" fmla="*/ 2147483647 w 172"/>
              <a:gd name="T37" fmla="*/ 2147483647 h 178"/>
              <a:gd name="T38" fmla="*/ 2147483647 w 172"/>
              <a:gd name="T39" fmla="*/ 2147483647 h 178"/>
              <a:gd name="T40" fmla="*/ 2147483647 w 172"/>
              <a:gd name="T41" fmla="*/ 2147483647 h 178"/>
              <a:gd name="T42" fmla="*/ 2147483647 w 172"/>
              <a:gd name="T43" fmla="*/ 2147483647 h 178"/>
              <a:gd name="T44" fmla="*/ 2147483647 w 172"/>
              <a:gd name="T45" fmla="*/ 2147483647 h 178"/>
              <a:gd name="T46" fmla="*/ 2147483647 w 172"/>
              <a:gd name="T47" fmla="*/ 2147483647 h 178"/>
              <a:gd name="T48" fmla="*/ 2147483647 w 172"/>
              <a:gd name="T49" fmla="*/ 2147483647 h 178"/>
              <a:gd name="T50" fmla="*/ 2147483647 w 172"/>
              <a:gd name="T51" fmla="*/ 2147483647 h 178"/>
              <a:gd name="T52" fmla="*/ 2147483647 w 172"/>
              <a:gd name="T53" fmla="*/ 2147483647 h 178"/>
              <a:gd name="T54" fmla="*/ 2147483647 w 172"/>
              <a:gd name="T55" fmla="*/ 2147483647 h 178"/>
              <a:gd name="T56" fmla="*/ 2147483647 w 172"/>
              <a:gd name="T57" fmla="*/ 2147483647 h 178"/>
              <a:gd name="T58" fmla="*/ 2147483647 w 172"/>
              <a:gd name="T59" fmla="*/ 2147483647 h 178"/>
              <a:gd name="T60" fmla="*/ 2147483647 w 172"/>
              <a:gd name="T61" fmla="*/ 2147483647 h 178"/>
              <a:gd name="T62" fmla="*/ 2147483647 w 172"/>
              <a:gd name="T63" fmla="*/ 2147483647 h 178"/>
              <a:gd name="T64" fmla="*/ 2147483647 w 172"/>
              <a:gd name="T65" fmla="*/ 2147483647 h 178"/>
              <a:gd name="T66" fmla="*/ 2147483647 w 172"/>
              <a:gd name="T67" fmla="*/ 2147483647 h 178"/>
              <a:gd name="T68" fmla="*/ 2147483647 w 172"/>
              <a:gd name="T69" fmla="*/ 2147483647 h 178"/>
              <a:gd name="T70" fmla="*/ 2147483647 w 172"/>
              <a:gd name="T71" fmla="*/ 2147483647 h 178"/>
              <a:gd name="T72" fmla="*/ 2147483647 w 172"/>
              <a:gd name="T73" fmla="*/ 2147483647 h 178"/>
              <a:gd name="T74" fmla="*/ 2147483647 w 172"/>
              <a:gd name="T75" fmla="*/ 2147483647 h 178"/>
              <a:gd name="T76" fmla="*/ 2147483647 w 172"/>
              <a:gd name="T77" fmla="*/ 2147483647 h 178"/>
              <a:gd name="T78" fmla="*/ 2147483647 w 172"/>
              <a:gd name="T79" fmla="*/ 2147483647 h 178"/>
              <a:gd name="T80" fmla="*/ 2147483647 w 172"/>
              <a:gd name="T81" fmla="*/ 2147483647 h 178"/>
              <a:gd name="T82" fmla="*/ 2147483647 w 172"/>
              <a:gd name="T83" fmla="*/ 2147483647 h 178"/>
              <a:gd name="T84" fmla="*/ 2147483647 w 172"/>
              <a:gd name="T85" fmla="*/ 2147483647 h 178"/>
              <a:gd name="T86" fmla="*/ 2147483647 w 172"/>
              <a:gd name="T87" fmla="*/ 2147483647 h 178"/>
              <a:gd name="T88" fmla="*/ 2147483647 w 172"/>
              <a:gd name="T89" fmla="*/ 2147483647 h 178"/>
              <a:gd name="T90" fmla="*/ 2147483647 w 172"/>
              <a:gd name="T91" fmla="*/ 2147483647 h 178"/>
              <a:gd name="T92" fmla="*/ 2147483647 w 172"/>
              <a:gd name="T93" fmla="*/ 2147483647 h 178"/>
              <a:gd name="T94" fmla="*/ 2147483647 w 172"/>
              <a:gd name="T95" fmla="*/ 2147483647 h 178"/>
              <a:gd name="T96" fmla="*/ 2147483647 w 172"/>
              <a:gd name="T97" fmla="*/ 2147483647 h 178"/>
              <a:gd name="T98" fmla="*/ 2147483647 w 172"/>
              <a:gd name="T99" fmla="*/ 2147483647 h 178"/>
              <a:gd name="T100" fmla="*/ 2147483647 w 172"/>
              <a:gd name="T101" fmla="*/ 2147483647 h 1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
              <a:gd name="T154" fmla="*/ 0 h 178"/>
              <a:gd name="T155" fmla="*/ 172 w 172"/>
              <a:gd name="T156" fmla="*/ 178 h 1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 h="178">
                <a:moveTo>
                  <a:pt x="116" y="6"/>
                </a:moveTo>
                <a:lnTo>
                  <a:pt x="113" y="5"/>
                </a:lnTo>
                <a:lnTo>
                  <a:pt x="103" y="3"/>
                </a:lnTo>
                <a:lnTo>
                  <a:pt x="95" y="1"/>
                </a:lnTo>
                <a:lnTo>
                  <a:pt x="85" y="0"/>
                </a:lnTo>
                <a:lnTo>
                  <a:pt x="77" y="1"/>
                </a:lnTo>
                <a:lnTo>
                  <a:pt x="67" y="3"/>
                </a:lnTo>
                <a:lnTo>
                  <a:pt x="59" y="5"/>
                </a:lnTo>
                <a:lnTo>
                  <a:pt x="51" y="8"/>
                </a:lnTo>
                <a:lnTo>
                  <a:pt x="43" y="11"/>
                </a:lnTo>
                <a:lnTo>
                  <a:pt x="36" y="16"/>
                </a:lnTo>
                <a:lnTo>
                  <a:pt x="29" y="21"/>
                </a:lnTo>
                <a:lnTo>
                  <a:pt x="23" y="26"/>
                </a:lnTo>
                <a:lnTo>
                  <a:pt x="16" y="33"/>
                </a:lnTo>
                <a:lnTo>
                  <a:pt x="11" y="39"/>
                </a:lnTo>
                <a:lnTo>
                  <a:pt x="8" y="47"/>
                </a:lnTo>
                <a:lnTo>
                  <a:pt x="3" y="56"/>
                </a:lnTo>
                <a:lnTo>
                  <a:pt x="0" y="64"/>
                </a:lnTo>
                <a:lnTo>
                  <a:pt x="0" y="67"/>
                </a:lnTo>
                <a:lnTo>
                  <a:pt x="0" y="69"/>
                </a:lnTo>
                <a:lnTo>
                  <a:pt x="0" y="70"/>
                </a:lnTo>
                <a:lnTo>
                  <a:pt x="2" y="70"/>
                </a:lnTo>
                <a:lnTo>
                  <a:pt x="2" y="72"/>
                </a:lnTo>
                <a:lnTo>
                  <a:pt x="2" y="74"/>
                </a:lnTo>
                <a:lnTo>
                  <a:pt x="2" y="72"/>
                </a:lnTo>
                <a:lnTo>
                  <a:pt x="3" y="64"/>
                </a:lnTo>
                <a:lnTo>
                  <a:pt x="6" y="57"/>
                </a:lnTo>
                <a:lnTo>
                  <a:pt x="15" y="42"/>
                </a:lnTo>
                <a:lnTo>
                  <a:pt x="25" y="29"/>
                </a:lnTo>
                <a:lnTo>
                  <a:pt x="38" y="19"/>
                </a:lnTo>
                <a:lnTo>
                  <a:pt x="52" y="11"/>
                </a:lnTo>
                <a:lnTo>
                  <a:pt x="61" y="8"/>
                </a:lnTo>
                <a:lnTo>
                  <a:pt x="69" y="6"/>
                </a:lnTo>
                <a:lnTo>
                  <a:pt x="77" y="5"/>
                </a:lnTo>
                <a:lnTo>
                  <a:pt x="85" y="5"/>
                </a:lnTo>
                <a:lnTo>
                  <a:pt x="95" y="5"/>
                </a:lnTo>
                <a:lnTo>
                  <a:pt x="103" y="6"/>
                </a:lnTo>
                <a:lnTo>
                  <a:pt x="111" y="8"/>
                </a:lnTo>
                <a:lnTo>
                  <a:pt x="120" y="11"/>
                </a:lnTo>
                <a:lnTo>
                  <a:pt x="121" y="13"/>
                </a:lnTo>
                <a:lnTo>
                  <a:pt x="121" y="11"/>
                </a:lnTo>
                <a:lnTo>
                  <a:pt x="120" y="10"/>
                </a:lnTo>
                <a:lnTo>
                  <a:pt x="120" y="8"/>
                </a:lnTo>
                <a:lnTo>
                  <a:pt x="118" y="8"/>
                </a:lnTo>
                <a:lnTo>
                  <a:pt x="118" y="6"/>
                </a:lnTo>
                <a:lnTo>
                  <a:pt x="116" y="6"/>
                </a:lnTo>
                <a:close/>
                <a:moveTo>
                  <a:pt x="54" y="173"/>
                </a:moveTo>
                <a:lnTo>
                  <a:pt x="59" y="175"/>
                </a:lnTo>
                <a:lnTo>
                  <a:pt x="67" y="177"/>
                </a:lnTo>
                <a:lnTo>
                  <a:pt x="77" y="178"/>
                </a:lnTo>
                <a:lnTo>
                  <a:pt x="85" y="178"/>
                </a:lnTo>
                <a:lnTo>
                  <a:pt x="95" y="178"/>
                </a:lnTo>
                <a:lnTo>
                  <a:pt x="103" y="177"/>
                </a:lnTo>
                <a:lnTo>
                  <a:pt x="113" y="175"/>
                </a:lnTo>
                <a:lnTo>
                  <a:pt x="121" y="172"/>
                </a:lnTo>
                <a:lnTo>
                  <a:pt x="128" y="169"/>
                </a:lnTo>
                <a:lnTo>
                  <a:pt x="136" y="164"/>
                </a:lnTo>
                <a:lnTo>
                  <a:pt x="143" y="159"/>
                </a:lnTo>
                <a:lnTo>
                  <a:pt x="149" y="152"/>
                </a:lnTo>
                <a:lnTo>
                  <a:pt x="154" y="147"/>
                </a:lnTo>
                <a:lnTo>
                  <a:pt x="161" y="139"/>
                </a:lnTo>
                <a:lnTo>
                  <a:pt x="164" y="133"/>
                </a:lnTo>
                <a:lnTo>
                  <a:pt x="169" y="124"/>
                </a:lnTo>
                <a:lnTo>
                  <a:pt x="170" y="116"/>
                </a:lnTo>
                <a:lnTo>
                  <a:pt x="172" y="113"/>
                </a:lnTo>
                <a:lnTo>
                  <a:pt x="172" y="111"/>
                </a:lnTo>
                <a:lnTo>
                  <a:pt x="170" y="111"/>
                </a:lnTo>
                <a:lnTo>
                  <a:pt x="170" y="110"/>
                </a:lnTo>
                <a:lnTo>
                  <a:pt x="170" y="108"/>
                </a:lnTo>
                <a:lnTo>
                  <a:pt x="170" y="106"/>
                </a:lnTo>
                <a:lnTo>
                  <a:pt x="167" y="114"/>
                </a:lnTo>
                <a:lnTo>
                  <a:pt x="166" y="123"/>
                </a:lnTo>
                <a:lnTo>
                  <a:pt x="157" y="137"/>
                </a:lnTo>
                <a:lnTo>
                  <a:pt x="146" y="151"/>
                </a:lnTo>
                <a:lnTo>
                  <a:pt x="134" y="160"/>
                </a:lnTo>
                <a:lnTo>
                  <a:pt x="120" y="169"/>
                </a:lnTo>
                <a:lnTo>
                  <a:pt x="111" y="172"/>
                </a:lnTo>
                <a:lnTo>
                  <a:pt x="103" y="173"/>
                </a:lnTo>
                <a:lnTo>
                  <a:pt x="95" y="175"/>
                </a:lnTo>
                <a:lnTo>
                  <a:pt x="85" y="175"/>
                </a:lnTo>
                <a:lnTo>
                  <a:pt x="77" y="175"/>
                </a:lnTo>
                <a:lnTo>
                  <a:pt x="69" y="173"/>
                </a:lnTo>
                <a:lnTo>
                  <a:pt x="61" y="172"/>
                </a:lnTo>
                <a:lnTo>
                  <a:pt x="52" y="169"/>
                </a:lnTo>
                <a:lnTo>
                  <a:pt x="49" y="167"/>
                </a:lnTo>
                <a:lnTo>
                  <a:pt x="51" y="169"/>
                </a:lnTo>
                <a:lnTo>
                  <a:pt x="51" y="170"/>
                </a:lnTo>
                <a:lnTo>
                  <a:pt x="52" y="170"/>
                </a:lnTo>
                <a:lnTo>
                  <a:pt x="54" y="172"/>
                </a:lnTo>
                <a:lnTo>
                  <a:pt x="54" y="173"/>
                </a:lnTo>
                <a:close/>
              </a:path>
            </a:pathLst>
          </a:custGeom>
          <a:solidFill>
            <a:srgbClr val="00FF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06" name="Freeform 62"/>
          <p:cNvSpPr>
            <a:spLocks noEditPoints="1"/>
          </p:cNvSpPr>
          <p:nvPr/>
        </p:nvSpPr>
        <p:spPr bwMode="auto">
          <a:xfrm>
            <a:off x="5013325" y="3486150"/>
            <a:ext cx="247650" cy="231775"/>
          </a:xfrm>
          <a:custGeom>
            <a:avLst/>
            <a:gdLst>
              <a:gd name="T0" fmla="*/ 2147483647 w 168"/>
              <a:gd name="T1" fmla="*/ 2147483647 h 170"/>
              <a:gd name="T2" fmla="*/ 2147483647 w 168"/>
              <a:gd name="T3" fmla="*/ 2147483647 h 170"/>
              <a:gd name="T4" fmla="*/ 2147483647 w 168"/>
              <a:gd name="T5" fmla="*/ 0 h 170"/>
              <a:gd name="T6" fmla="*/ 2147483647 w 168"/>
              <a:gd name="T7" fmla="*/ 2147483647 h 170"/>
              <a:gd name="T8" fmla="*/ 2147483647 w 168"/>
              <a:gd name="T9" fmla="*/ 2147483647 h 170"/>
              <a:gd name="T10" fmla="*/ 2147483647 w 168"/>
              <a:gd name="T11" fmla="*/ 2147483647 h 170"/>
              <a:gd name="T12" fmla="*/ 2147483647 w 168"/>
              <a:gd name="T13" fmla="*/ 2147483647 h 170"/>
              <a:gd name="T14" fmla="*/ 0 w 168"/>
              <a:gd name="T15" fmla="*/ 2147483647 h 170"/>
              <a:gd name="T16" fmla="*/ 0 w 168"/>
              <a:gd name="T17" fmla="*/ 2147483647 h 170"/>
              <a:gd name="T18" fmla="*/ 2147483647 w 168"/>
              <a:gd name="T19" fmla="*/ 2147483647 h 170"/>
              <a:gd name="T20" fmla="*/ 2147483647 w 168"/>
              <a:gd name="T21" fmla="*/ 2147483647 h 170"/>
              <a:gd name="T22" fmla="*/ 2147483647 w 168"/>
              <a:gd name="T23" fmla="*/ 2147483647 h 170"/>
              <a:gd name="T24" fmla="*/ 2147483647 w 168"/>
              <a:gd name="T25" fmla="*/ 2147483647 h 170"/>
              <a:gd name="T26" fmla="*/ 2147483647 w 168"/>
              <a:gd name="T27" fmla="*/ 2147483647 h 170"/>
              <a:gd name="T28" fmla="*/ 2147483647 w 168"/>
              <a:gd name="T29" fmla="*/ 2147483647 h 170"/>
              <a:gd name="T30" fmla="*/ 2147483647 w 168"/>
              <a:gd name="T31" fmla="*/ 2147483647 h 170"/>
              <a:gd name="T32" fmla="*/ 2147483647 w 168"/>
              <a:gd name="T33" fmla="*/ 2147483647 h 170"/>
              <a:gd name="T34" fmla="*/ 2147483647 w 168"/>
              <a:gd name="T35" fmla="*/ 2147483647 h 170"/>
              <a:gd name="T36" fmla="*/ 2147483647 w 168"/>
              <a:gd name="T37" fmla="*/ 2147483647 h 170"/>
              <a:gd name="T38" fmla="*/ 2147483647 w 168"/>
              <a:gd name="T39" fmla="*/ 2147483647 h 170"/>
              <a:gd name="T40" fmla="*/ 2147483647 w 168"/>
              <a:gd name="T41" fmla="*/ 2147483647 h 170"/>
              <a:gd name="T42" fmla="*/ 2147483647 w 168"/>
              <a:gd name="T43" fmla="*/ 2147483647 h 170"/>
              <a:gd name="T44" fmla="*/ 2147483647 w 168"/>
              <a:gd name="T45" fmla="*/ 2147483647 h 170"/>
              <a:gd name="T46" fmla="*/ 2147483647 w 168"/>
              <a:gd name="T47" fmla="*/ 2147483647 h 170"/>
              <a:gd name="T48" fmla="*/ 2147483647 w 168"/>
              <a:gd name="T49" fmla="*/ 2147483647 h 170"/>
              <a:gd name="T50" fmla="*/ 2147483647 w 168"/>
              <a:gd name="T51" fmla="*/ 2147483647 h 170"/>
              <a:gd name="T52" fmla="*/ 2147483647 w 168"/>
              <a:gd name="T53" fmla="*/ 2147483647 h 170"/>
              <a:gd name="T54" fmla="*/ 2147483647 w 168"/>
              <a:gd name="T55" fmla="*/ 2147483647 h 170"/>
              <a:gd name="T56" fmla="*/ 2147483647 w 168"/>
              <a:gd name="T57" fmla="*/ 2147483647 h 170"/>
              <a:gd name="T58" fmla="*/ 2147483647 w 168"/>
              <a:gd name="T59" fmla="*/ 2147483647 h 170"/>
              <a:gd name="T60" fmla="*/ 2147483647 w 168"/>
              <a:gd name="T61" fmla="*/ 2147483647 h 170"/>
              <a:gd name="T62" fmla="*/ 2147483647 w 168"/>
              <a:gd name="T63" fmla="*/ 2147483647 h 170"/>
              <a:gd name="T64" fmla="*/ 2147483647 w 168"/>
              <a:gd name="T65" fmla="*/ 2147483647 h 170"/>
              <a:gd name="T66" fmla="*/ 2147483647 w 168"/>
              <a:gd name="T67" fmla="*/ 2147483647 h 170"/>
              <a:gd name="T68" fmla="*/ 2147483647 w 168"/>
              <a:gd name="T69" fmla="*/ 2147483647 h 170"/>
              <a:gd name="T70" fmla="*/ 2147483647 w 168"/>
              <a:gd name="T71" fmla="*/ 2147483647 h 170"/>
              <a:gd name="T72" fmla="*/ 2147483647 w 168"/>
              <a:gd name="T73" fmla="*/ 2147483647 h 170"/>
              <a:gd name="T74" fmla="*/ 2147483647 w 168"/>
              <a:gd name="T75" fmla="*/ 2147483647 h 170"/>
              <a:gd name="T76" fmla="*/ 2147483647 w 168"/>
              <a:gd name="T77" fmla="*/ 2147483647 h 170"/>
              <a:gd name="T78" fmla="*/ 2147483647 w 168"/>
              <a:gd name="T79" fmla="*/ 2147483647 h 170"/>
              <a:gd name="T80" fmla="*/ 2147483647 w 168"/>
              <a:gd name="T81" fmla="*/ 2147483647 h 170"/>
              <a:gd name="T82" fmla="*/ 2147483647 w 168"/>
              <a:gd name="T83" fmla="*/ 2147483647 h 170"/>
              <a:gd name="T84" fmla="*/ 2147483647 w 168"/>
              <a:gd name="T85" fmla="*/ 2147483647 h 170"/>
              <a:gd name="T86" fmla="*/ 2147483647 w 168"/>
              <a:gd name="T87" fmla="*/ 2147483647 h 170"/>
              <a:gd name="T88" fmla="*/ 2147483647 w 168"/>
              <a:gd name="T89" fmla="*/ 2147483647 h 170"/>
              <a:gd name="T90" fmla="*/ 2147483647 w 168"/>
              <a:gd name="T91" fmla="*/ 2147483647 h 170"/>
              <a:gd name="T92" fmla="*/ 2147483647 w 168"/>
              <a:gd name="T93" fmla="*/ 2147483647 h 1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8"/>
              <a:gd name="T142" fmla="*/ 0 h 170"/>
              <a:gd name="T143" fmla="*/ 168 w 168"/>
              <a:gd name="T144" fmla="*/ 170 h 1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8" h="170">
                <a:moveTo>
                  <a:pt x="119" y="8"/>
                </a:moveTo>
                <a:lnTo>
                  <a:pt x="118" y="6"/>
                </a:lnTo>
                <a:lnTo>
                  <a:pt x="109" y="3"/>
                </a:lnTo>
                <a:lnTo>
                  <a:pt x="101" y="1"/>
                </a:lnTo>
                <a:lnTo>
                  <a:pt x="93" y="0"/>
                </a:lnTo>
                <a:lnTo>
                  <a:pt x="83" y="0"/>
                </a:lnTo>
                <a:lnTo>
                  <a:pt x="75" y="0"/>
                </a:lnTo>
                <a:lnTo>
                  <a:pt x="67" y="1"/>
                </a:lnTo>
                <a:lnTo>
                  <a:pt x="59" y="3"/>
                </a:lnTo>
                <a:lnTo>
                  <a:pt x="50" y="6"/>
                </a:lnTo>
                <a:lnTo>
                  <a:pt x="36" y="14"/>
                </a:lnTo>
                <a:lnTo>
                  <a:pt x="23" y="24"/>
                </a:lnTo>
                <a:lnTo>
                  <a:pt x="13" y="37"/>
                </a:lnTo>
                <a:lnTo>
                  <a:pt x="4" y="52"/>
                </a:lnTo>
                <a:lnTo>
                  <a:pt x="1" y="59"/>
                </a:lnTo>
                <a:lnTo>
                  <a:pt x="0" y="67"/>
                </a:lnTo>
                <a:lnTo>
                  <a:pt x="0" y="69"/>
                </a:lnTo>
                <a:lnTo>
                  <a:pt x="0" y="70"/>
                </a:lnTo>
                <a:lnTo>
                  <a:pt x="1" y="72"/>
                </a:lnTo>
                <a:lnTo>
                  <a:pt x="1" y="73"/>
                </a:lnTo>
                <a:lnTo>
                  <a:pt x="1" y="75"/>
                </a:lnTo>
                <a:lnTo>
                  <a:pt x="3" y="77"/>
                </a:lnTo>
                <a:lnTo>
                  <a:pt x="3" y="69"/>
                </a:lnTo>
                <a:lnTo>
                  <a:pt x="6" y="60"/>
                </a:lnTo>
                <a:lnTo>
                  <a:pt x="8" y="52"/>
                </a:lnTo>
                <a:lnTo>
                  <a:pt x="16" y="39"/>
                </a:lnTo>
                <a:lnTo>
                  <a:pt x="26" y="28"/>
                </a:lnTo>
                <a:lnTo>
                  <a:pt x="37" y="16"/>
                </a:lnTo>
                <a:lnTo>
                  <a:pt x="52" y="10"/>
                </a:lnTo>
                <a:lnTo>
                  <a:pt x="67" y="5"/>
                </a:lnTo>
                <a:lnTo>
                  <a:pt x="83" y="3"/>
                </a:lnTo>
                <a:lnTo>
                  <a:pt x="101" y="5"/>
                </a:lnTo>
                <a:lnTo>
                  <a:pt x="116" y="10"/>
                </a:lnTo>
                <a:lnTo>
                  <a:pt x="126" y="14"/>
                </a:lnTo>
                <a:lnTo>
                  <a:pt x="124" y="13"/>
                </a:lnTo>
                <a:lnTo>
                  <a:pt x="123" y="11"/>
                </a:lnTo>
                <a:lnTo>
                  <a:pt x="123" y="10"/>
                </a:lnTo>
                <a:lnTo>
                  <a:pt x="121" y="10"/>
                </a:lnTo>
                <a:lnTo>
                  <a:pt x="121" y="8"/>
                </a:lnTo>
                <a:lnTo>
                  <a:pt x="119" y="8"/>
                </a:lnTo>
                <a:close/>
                <a:moveTo>
                  <a:pt x="47" y="162"/>
                </a:moveTo>
                <a:lnTo>
                  <a:pt x="50" y="164"/>
                </a:lnTo>
                <a:lnTo>
                  <a:pt x="59" y="167"/>
                </a:lnTo>
                <a:lnTo>
                  <a:pt x="67" y="168"/>
                </a:lnTo>
                <a:lnTo>
                  <a:pt x="75" y="170"/>
                </a:lnTo>
                <a:lnTo>
                  <a:pt x="83" y="170"/>
                </a:lnTo>
                <a:lnTo>
                  <a:pt x="93" y="170"/>
                </a:lnTo>
                <a:lnTo>
                  <a:pt x="101" y="168"/>
                </a:lnTo>
                <a:lnTo>
                  <a:pt x="109" y="167"/>
                </a:lnTo>
                <a:lnTo>
                  <a:pt x="118" y="164"/>
                </a:lnTo>
                <a:lnTo>
                  <a:pt x="132" y="155"/>
                </a:lnTo>
                <a:lnTo>
                  <a:pt x="144" y="146"/>
                </a:lnTo>
                <a:lnTo>
                  <a:pt x="155" y="132"/>
                </a:lnTo>
                <a:lnTo>
                  <a:pt x="164" y="118"/>
                </a:lnTo>
                <a:lnTo>
                  <a:pt x="165" y="109"/>
                </a:lnTo>
                <a:lnTo>
                  <a:pt x="168" y="101"/>
                </a:lnTo>
                <a:lnTo>
                  <a:pt x="167" y="100"/>
                </a:lnTo>
                <a:lnTo>
                  <a:pt x="167" y="98"/>
                </a:lnTo>
                <a:lnTo>
                  <a:pt x="167" y="96"/>
                </a:lnTo>
                <a:lnTo>
                  <a:pt x="165" y="95"/>
                </a:lnTo>
                <a:lnTo>
                  <a:pt x="165" y="93"/>
                </a:lnTo>
                <a:lnTo>
                  <a:pt x="164" y="101"/>
                </a:lnTo>
                <a:lnTo>
                  <a:pt x="160" y="116"/>
                </a:lnTo>
                <a:lnTo>
                  <a:pt x="152" y="131"/>
                </a:lnTo>
                <a:lnTo>
                  <a:pt x="142" y="142"/>
                </a:lnTo>
                <a:lnTo>
                  <a:pt x="129" y="152"/>
                </a:lnTo>
                <a:lnTo>
                  <a:pt x="116" y="160"/>
                </a:lnTo>
                <a:lnTo>
                  <a:pt x="108" y="164"/>
                </a:lnTo>
                <a:lnTo>
                  <a:pt x="101" y="165"/>
                </a:lnTo>
                <a:lnTo>
                  <a:pt x="93" y="167"/>
                </a:lnTo>
                <a:lnTo>
                  <a:pt x="83" y="167"/>
                </a:lnTo>
                <a:lnTo>
                  <a:pt x="75" y="167"/>
                </a:lnTo>
                <a:lnTo>
                  <a:pt x="67" y="165"/>
                </a:lnTo>
                <a:lnTo>
                  <a:pt x="60" y="164"/>
                </a:lnTo>
                <a:lnTo>
                  <a:pt x="52" y="160"/>
                </a:lnTo>
                <a:lnTo>
                  <a:pt x="42" y="155"/>
                </a:lnTo>
                <a:lnTo>
                  <a:pt x="44" y="157"/>
                </a:lnTo>
                <a:lnTo>
                  <a:pt x="44" y="159"/>
                </a:lnTo>
                <a:lnTo>
                  <a:pt x="45" y="159"/>
                </a:lnTo>
                <a:lnTo>
                  <a:pt x="45" y="160"/>
                </a:lnTo>
                <a:lnTo>
                  <a:pt x="47" y="162"/>
                </a:lnTo>
                <a:close/>
              </a:path>
            </a:pathLst>
          </a:custGeom>
          <a:solidFill>
            <a:srgbClr val="00FF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07" name="Freeform 63"/>
          <p:cNvSpPr>
            <a:spLocks noEditPoints="1"/>
          </p:cNvSpPr>
          <p:nvPr/>
        </p:nvSpPr>
        <p:spPr bwMode="auto">
          <a:xfrm>
            <a:off x="5018088" y="3490913"/>
            <a:ext cx="239712" cy="222250"/>
          </a:xfrm>
          <a:custGeom>
            <a:avLst/>
            <a:gdLst>
              <a:gd name="T0" fmla="*/ 2147483647 w 162"/>
              <a:gd name="T1" fmla="*/ 2147483647 h 164"/>
              <a:gd name="T2" fmla="*/ 2147483647 w 162"/>
              <a:gd name="T3" fmla="*/ 0 h 164"/>
              <a:gd name="T4" fmla="*/ 2147483647 w 162"/>
              <a:gd name="T5" fmla="*/ 2147483647 h 164"/>
              <a:gd name="T6" fmla="*/ 2147483647 w 162"/>
              <a:gd name="T7" fmla="*/ 2147483647 h 164"/>
              <a:gd name="T8" fmla="*/ 2147483647 w 162"/>
              <a:gd name="T9" fmla="*/ 2147483647 h 164"/>
              <a:gd name="T10" fmla="*/ 0 w 162"/>
              <a:gd name="T11" fmla="*/ 2147483647 h 164"/>
              <a:gd name="T12" fmla="*/ 0 w 162"/>
              <a:gd name="T13" fmla="*/ 2147483647 h 164"/>
              <a:gd name="T14" fmla="*/ 0 w 162"/>
              <a:gd name="T15" fmla="*/ 2147483647 h 164"/>
              <a:gd name="T16" fmla="*/ 2147483647 w 162"/>
              <a:gd name="T17" fmla="*/ 2147483647 h 164"/>
              <a:gd name="T18" fmla="*/ 2147483647 w 162"/>
              <a:gd name="T19" fmla="*/ 2147483647 h 164"/>
              <a:gd name="T20" fmla="*/ 2147483647 w 162"/>
              <a:gd name="T21" fmla="*/ 2147483647 h 164"/>
              <a:gd name="T22" fmla="*/ 2147483647 w 162"/>
              <a:gd name="T23" fmla="*/ 2147483647 h 164"/>
              <a:gd name="T24" fmla="*/ 2147483647 w 162"/>
              <a:gd name="T25" fmla="*/ 2147483647 h 164"/>
              <a:gd name="T26" fmla="*/ 2147483647 w 162"/>
              <a:gd name="T27" fmla="*/ 2147483647 h 164"/>
              <a:gd name="T28" fmla="*/ 2147483647 w 162"/>
              <a:gd name="T29" fmla="*/ 2147483647 h 164"/>
              <a:gd name="T30" fmla="*/ 2147483647 w 162"/>
              <a:gd name="T31" fmla="*/ 2147483647 h 164"/>
              <a:gd name="T32" fmla="*/ 2147483647 w 162"/>
              <a:gd name="T33" fmla="*/ 2147483647 h 164"/>
              <a:gd name="T34" fmla="*/ 2147483647 w 162"/>
              <a:gd name="T35" fmla="*/ 2147483647 h 164"/>
              <a:gd name="T36" fmla="*/ 2147483647 w 162"/>
              <a:gd name="T37" fmla="*/ 2147483647 h 164"/>
              <a:gd name="T38" fmla="*/ 2147483647 w 162"/>
              <a:gd name="T39" fmla="*/ 2147483647 h 164"/>
              <a:gd name="T40" fmla="*/ 2147483647 w 162"/>
              <a:gd name="T41" fmla="*/ 2147483647 h 164"/>
              <a:gd name="T42" fmla="*/ 2147483647 w 162"/>
              <a:gd name="T43" fmla="*/ 2147483647 h 164"/>
              <a:gd name="T44" fmla="*/ 2147483647 w 162"/>
              <a:gd name="T45" fmla="*/ 2147483647 h 164"/>
              <a:gd name="T46" fmla="*/ 2147483647 w 162"/>
              <a:gd name="T47" fmla="*/ 2147483647 h 164"/>
              <a:gd name="T48" fmla="*/ 2147483647 w 162"/>
              <a:gd name="T49" fmla="*/ 2147483647 h 164"/>
              <a:gd name="T50" fmla="*/ 2147483647 w 162"/>
              <a:gd name="T51" fmla="*/ 2147483647 h 164"/>
              <a:gd name="T52" fmla="*/ 2147483647 w 162"/>
              <a:gd name="T53" fmla="*/ 2147483647 h 164"/>
              <a:gd name="T54" fmla="*/ 2147483647 w 162"/>
              <a:gd name="T55" fmla="*/ 2147483647 h 164"/>
              <a:gd name="T56" fmla="*/ 2147483647 w 162"/>
              <a:gd name="T57" fmla="*/ 2147483647 h 164"/>
              <a:gd name="T58" fmla="*/ 2147483647 w 162"/>
              <a:gd name="T59" fmla="*/ 2147483647 h 164"/>
              <a:gd name="T60" fmla="*/ 2147483647 w 162"/>
              <a:gd name="T61" fmla="*/ 2147483647 h 164"/>
              <a:gd name="T62" fmla="*/ 2147483647 w 162"/>
              <a:gd name="T63" fmla="*/ 2147483647 h 164"/>
              <a:gd name="T64" fmla="*/ 2147483647 w 162"/>
              <a:gd name="T65" fmla="*/ 2147483647 h 164"/>
              <a:gd name="T66" fmla="*/ 2147483647 w 162"/>
              <a:gd name="T67" fmla="*/ 2147483647 h 164"/>
              <a:gd name="T68" fmla="*/ 2147483647 w 162"/>
              <a:gd name="T69" fmla="*/ 2147483647 h 164"/>
              <a:gd name="T70" fmla="*/ 2147483647 w 162"/>
              <a:gd name="T71" fmla="*/ 2147483647 h 164"/>
              <a:gd name="T72" fmla="*/ 2147483647 w 162"/>
              <a:gd name="T73" fmla="*/ 2147483647 h 164"/>
              <a:gd name="T74" fmla="*/ 2147483647 w 162"/>
              <a:gd name="T75" fmla="*/ 2147483647 h 164"/>
              <a:gd name="T76" fmla="*/ 2147483647 w 162"/>
              <a:gd name="T77" fmla="*/ 2147483647 h 164"/>
              <a:gd name="T78" fmla="*/ 2147483647 w 162"/>
              <a:gd name="T79" fmla="*/ 2147483647 h 164"/>
              <a:gd name="T80" fmla="*/ 2147483647 w 162"/>
              <a:gd name="T81" fmla="*/ 2147483647 h 164"/>
              <a:gd name="T82" fmla="*/ 2147483647 w 162"/>
              <a:gd name="T83" fmla="*/ 2147483647 h 164"/>
              <a:gd name="T84" fmla="*/ 2147483647 w 162"/>
              <a:gd name="T85" fmla="*/ 2147483647 h 164"/>
              <a:gd name="T86" fmla="*/ 2147483647 w 162"/>
              <a:gd name="T87" fmla="*/ 2147483647 h 164"/>
              <a:gd name="T88" fmla="*/ 2147483647 w 162"/>
              <a:gd name="T89" fmla="*/ 2147483647 h 164"/>
              <a:gd name="T90" fmla="*/ 2147483647 w 162"/>
              <a:gd name="T91" fmla="*/ 2147483647 h 164"/>
              <a:gd name="T92" fmla="*/ 2147483647 w 162"/>
              <a:gd name="T93" fmla="*/ 2147483647 h 164"/>
              <a:gd name="T94" fmla="*/ 2147483647 w 162"/>
              <a:gd name="T95" fmla="*/ 2147483647 h 164"/>
              <a:gd name="T96" fmla="*/ 2147483647 w 162"/>
              <a:gd name="T97" fmla="*/ 2147483647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2"/>
              <a:gd name="T148" fmla="*/ 0 h 164"/>
              <a:gd name="T149" fmla="*/ 162 w 162"/>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2" h="164">
                <a:moveTo>
                  <a:pt x="123" y="11"/>
                </a:moveTo>
                <a:lnTo>
                  <a:pt x="113" y="7"/>
                </a:lnTo>
                <a:lnTo>
                  <a:pt x="98" y="2"/>
                </a:lnTo>
                <a:lnTo>
                  <a:pt x="80" y="0"/>
                </a:lnTo>
                <a:lnTo>
                  <a:pt x="64" y="2"/>
                </a:lnTo>
                <a:lnTo>
                  <a:pt x="49" y="7"/>
                </a:lnTo>
                <a:lnTo>
                  <a:pt x="34" y="13"/>
                </a:lnTo>
                <a:lnTo>
                  <a:pt x="23" y="25"/>
                </a:lnTo>
                <a:lnTo>
                  <a:pt x="13" y="36"/>
                </a:lnTo>
                <a:lnTo>
                  <a:pt x="5" y="49"/>
                </a:lnTo>
                <a:lnTo>
                  <a:pt x="3" y="57"/>
                </a:lnTo>
                <a:lnTo>
                  <a:pt x="0" y="66"/>
                </a:lnTo>
                <a:lnTo>
                  <a:pt x="0" y="74"/>
                </a:lnTo>
                <a:lnTo>
                  <a:pt x="0" y="75"/>
                </a:lnTo>
                <a:lnTo>
                  <a:pt x="0" y="77"/>
                </a:lnTo>
                <a:lnTo>
                  <a:pt x="1" y="79"/>
                </a:lnTo>
                <a:lnTo>
                  <a:pt x="1" y="80"/>
                </a:lnTo>
                <a:lnTo>
                  <a:pt x="1" y="82"/>
                </a:lnTo>
                <a:lnTo>
                  <a:pt x="3" y="84"/>
                </a:lnTo>
                <a:lnTo>
                  <a:pt x="3" y="82"/>
                </a:lnTo>
                <a:lnTo>
                  <a:pt x="3" y="66"/>
                </a:lnTo>
                <a:lnTo>
                  <a:pt x="8" y="51"/>
                </a:lnTo>
                <a:lnTo>
                  <a:pt x="16" y="38"/>
                </a:lnTo>
                <a:lnTo>
                  <a:pt x="26" y="26"/>
                </a:lnTo>
                <a:lnTo>
                  <a:pt x="38" y="16"/>
                </a:lnTo>
                <a:lnTo>
                  <a:pt x="51" y="10"/>
                </a:lnTo>
                <a:lnTo>
                  <a:pt x="65" y="5"/>
                </a:lnTo>
                <a:lnTo>
                  <a:pt x="80" y="3"/>
                </a:lnTo>
                <a:lnTo>
                  <a:pt x="97" y="5"/>
                </a:lnTo>
                <a:lnTo>
                  <a:pt x="111" y="10"/>
                </a:lnTo>
                <a:lnTo>
                  <a:pt x="124" y="16"/>
                </a:lnTo>
                <a:lnTo>
                  <a:pt x="128" y="20"/>
                </a:lnTo>
                <a:lnTo>
                  <a:pt x="126" y="18"/>
                </a:lnTo>
                <a:lnTo>
                  <a:pt x="126" y="16"/>
                </a:lnTo>
                <a:lnTo>
                  <a:pt x="124" y="15"/>
                </a:lnTo>
                <a:lnTo>
                  <a:pt x="123" y="13"/>
                </a:lnTo>
                <a:lnTo>
                  <a:pt x="123" y="11"/>
                </a:lnTo>
                <a:close/>
                <a:moveTo>
                  <a:pt x="39" y="152"/>
                </a:moveTo>
                <a:lnTo>
                  <a:pt x="49" y="157"/>
                </a:lnTo>
                <a:lnTo>
                  <a:pt x="57" y="161"/>
                </a:lnTo>
                <a:lnTo>
                  <a:pt x="64" y="162"/>
                </a:lnTo>
                <a:lnTo>
                  <a:pt x="72" y="164"/>
                </a:lnTo>
                <a:lnTo>
                  <a:pt x="80" y="164"/>
                </a:lnTo>
                <a:lnTo>
                  <a:pt x="90" y="164"/>
                </a:lnTo>
                <a:lnTo>
                  <a:pt x="98" y="162"/>
                </a:lnTo>
                <a:lnTo>
                  <a:pt x="105" y="161"/>
                </a:lnTo>
                <a:lnTo>
                  <a:pt x="113" y="157"/>
                </a:lnTo>
                <a:lnTo>
                  <a:pt x="126" y="149"/>
                </a:lnTo>
                <a:lnTo>
                  <a:pt x="139" y="139"/>
                </a:lnTo>
                <a:lnTo>
                  <a:pt x="149" y="128"/>
                </a:lnTo>
                <a:lnTo>
                  <a:pt x="157" y="113"/>
                </a:lnTo>
                <a:lnTo>
                  <a:pt x="161" y="98"/>
                </a:lnTo>
                <a:lnTo>
                  <a:pt x="162" y="90"/>
                </a:lnTo>
                <a:lnTo>
                  <a:pt x="162" y="88"/>
                </a:lnTo>
                <a:lnTo>
                  <a:pt x="161" y="87"/>
                </a:lnTo>
                <a:lnTo>
                  <a:pt x="161" y="85"/>
                </a:lnTo>
                <a:lnTo>
                  <a:pt x="161" y="84"/>
                </a:lnTo>
                <a:lnTo>
                  <a:pt x="159" y="82"/>
                </a:lnTo>
                <a:lnTo>
                  <a:pt x="157" y="98"/>
                </a:lnTo>
                <a:lnTo>
                  <a:pt x="154" y="113"/>
                </a:lnTo>
                <a:lnTo>
                  <a:pt x="146" y="126"/>
                </a:lnTo>
                <a:lnTo>
                  <a:pt x="136" y="138"/>
                </a:lnTo>
                <a:lnTo>
                  <a:pt x="124" y="147"/>
                </a:lnTo>
                <a:lnTo>
                  <a:pt x="111" y="154"/>
                </a:lnTo>
                <a:lnTo>
                  <a:pt x="97" y="159"/>
                </a:lnTo>
                <a:lnTo>
                  <a:pt x="80" y="161"/>
                </a:lnTo>
                <a:lnTo>
                  <a:pt x="65" y="159"/>
                </a:lnTo>
                <a:lnTo>
                  <a:pt x="51" y="154"/>
                </a:lnTo>
                <a:lnTo>
                  <a:pt x="38" y="147"/>
                </a:lnTo>
                <a:lnTo>
                  <a:pt x="34" y="144"/>
                </a:lnTo>
                <a:lnTo>
                  <a:pt x="34" y="146"/>
                </a:lnTo>
                <a:lnTo>
                  <a:pt x="36" y="147"/>
                </a:lnTo>
                <a:lnTo>
                  <a:pt x="38" y="149"/>
                </a:lnTo>
                <a:lnTo>
                  <a:pt x="38" y="151"/>
                </a:lnTo>
                <a:lnTo>
                  <a:pt x="39" y="151"/>
                </a:lnTo>
                <a:lnTo>
                  <a:pt x="39" y="152"/>
                </a:lnTo>
                <a:close/>
              </a:path>
            </a:pathLst>
          </a:custGeom>
          <a:solidFill>
            <a:srgbClr val="00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08" name="Freeform 64"/>
          <p:cNvSpPr>
            <a:spLocks noEditPoints="1"/>
          </p:cNvSpPr>
          <p:nvPr/>
        </p:nvSpPr>
        <p:spPr bwMode="auto">
          <a:xfrm>
            <a:off x="5021263" y="3494088"/>
            <a:ext cx="231775" cy="215900"/>
          </a:xfrm>
          <a:custGeom>
            <a:avLst/>
            <a:gdLst>
              <a:gd name="T0" fmla="*/ 2147483647 w 156"/>
              <a:gd name="T1" fmla="*/ 2147483647 h 158"/>
              <a:gd name="T2" fmla="*/ 2147483647 w 156"/>
              <a:gd name="T3" fmla="*/ 2147483647 h 158"/>
              <a:gd name="T4" fmla="*/ 2147483647 w 156"/>
              <a:gd name="T5" fmla="*/ 2147483647 h 158"/>
              <a:gd name="T6" fmla="*/ 2147483647 w 156"/>
              <a:gd name="T7" fmla="*/ 2147483647 h 158"/>
              <a:gd name="T8" fmla="*/ 2147483647 w 156"/>
              <a:gd name="T9" fmla="*/ 2147483647 h 158"/>
              <a:gd name="T10" fmla="*/ 2147483647 w 156"/>
              <a:gd name="T11" fmla="*/ 2147483647 h 158"/>
              <a:gd name="T12" fmla="*/ 2147483647 w 156"/>
              <a:gd name="T13" fmla="*/ 2147483647 h 158"/>
              <a:gd name="T14" fmla="*/ 2147483647 w 156"/>
              <a:gd name="T15" fmla="*/ 2147483647 h 158"/>
              <a:gd name="T16" fmla="*/ 2147483647 w 156"/>
              <a:gd name="T17" fmla="*/ 2147483647 h 158"/>
              <a:gd name="T18" fmla="*/ 2147483647 w 156"/>
              <a:gd name="T19" fmla="*/ 2147483647 h 158"/>
              <a:gd name="T20" fmla="*/ 2147483647 w 156"/>
              <a:gd name="T21" fmla="*/ 2147483647 h 158"/>
              <a:gd name="T22" fmla="*/ 2147483647 w 156"/>
              <a:gd name="T23" fmla="*/ 2147483647 h 158"/>
              <a:gd name="T24" fmla="*/ 2147483647 w 156"/>
              <a:gd name="T25" fmla="*/ 2147483647 h 158"/>
              <a:gd name="T26" fmla="*/ 2147483647 w 156"/>
              <a:gd name="T27" fmla="*/ 2147483647 h 158"/>
              <a:gd name="T28" fmla="*/ 2147483647 w 156"/>
              <a:gd name="T29" fmla="*/ 2147483647 h 158"/>
              <a:gd name="T30" fmla="*/ 2147483647 w 156"/>
              <a:gd name="T31" fmla="*/ 2147483647 h 158"/>
              <a:gd name="T32" fmla="*/ 2147483647 w 156"/>
              <a:gd name="T33" fmla="*/ 2147483647 h 158"/>
              <a:gd name="T34" fmla="*/ 2147483647 w 156"/>
              <a:gd name="T35" fmla="*/ 2147483647 h 158"/>
              <a:gd name="T36" fmla="*/ 2147483647 w 156"/>
              <a:gd name="T37" fmla="*/ 2147483647 h 158"/>
              <a:gd name="T38" fmla="*/ 2147483647 w 156"/>
              <a:gd name="T39" fmla="*/ 2147483647 h 158"/>
              <a:gd name="T40" fmla="*/ 2147483647 w 156"/>
              <a:gd name="T41" fmla="*/ 2147483647 h 158"/>
              <a:gd name="T42" fmla="*/ 2147483647 w 156"/>
              <a:gd name="T43" fmla="*/ 2147483647 h 158"/>
              <a:gd name="T44" fmla="*/ 2147483647 w 156"/>
              <a:gd name="T45" fmla="*/ 2147483647 h 158"/>
              <a:gd name="T46" fmla="*/ 2147483647 w 156"/>
              <a:gd name="T47" fmla="*/ 2147483647 h 158"/>
              <a:gd name="T48" fmla="*/ 2147483647 w 156"/>
              <a:gd name="T49" fmla="*/ 2147483647 h 158"/>
              <a:gd name="T50" fmla="*/ 2147483647 w 156"/>
              <a:gd name="T51" fmla="*/ 2147483647 h 158"/>
              <a:gd name="T52" fmla="*/ 2147483647 w 156"/>
              <a:gd name="T53" fmla="*/ 2147483647 h 158"/>
              <a:gd name="T54" fmla="*/ 2147483647 w 156"/>
              <a:gd name="T55" fmla="*/ 2147483647 h 158"/>
              <a:gd name="T56" fmla="*/ 0 w 156"/>
              <a:gd name="T57" fmla="*/ 2147483647 h 158"/>
              <a:gd name="T58" fmla="*/ 0 w 156"/>
              <a:gd name="T59" fmla="*/ 2147483647 h 158"/>
              <a:gd name="T60" fmla="*/ 0 w 156"/>
              <a:gd name="T61" fmla="*/ 2147483647 h 158"/>
              <a:gd name="T62" fmla="*/ 2147483647 w 156"/>
              <a:gd name="T63" fmla="*/ 2147483647 h 158"/>
              <a:gd name="T64" fmla="*/ 2147483647 w 156"/>
              <a:gd name="T65" fmla="*/ 2147483647 h 158"/>
              <a:gd name="T66" fmla="*/ 2147483647 w 156"/>
              <a:gd name="T67" fmla="*/ 2147483647 h 158"/>
              <a:gd name="T68" fmla="*/ 2147483647 w 156"/>
              <a:gd name="T69" fmla="*/ 2147483647 h 158"/>
              <a:gd name="T70" fmla="*/ 2147483647 w 156"/>
              <a:gd name="T71" fmla="*/ 2147483647 h 158"/>
              <a:gd name="T72" fmla="*/ 2147483647 w 156"/>
              <a:gd name="T73" fmla="*/ 2147483647 h 158"/>
              <a:gd name="T74" fmla="*/ 2147483647 w 156"/>
              <a:gd name="T75" fmla="*/ 2147483647 h 158"/>
              <a:gd name="T76" fmla="*/ 2147483647 w 156"/>
              <a:gd name="T77" fmla="*/ 2147483647 h 158"/>
              <a:gd name="T78" fmla="*/ 2147483647 w 156"/>
              <a:gd name="T79" fmla="*/ 2147483647 h 158"/>
              <a:gd name="T80" fmla="*/ 2147483647 w 156"/>
              <a:gd name="T81" fmla="*/ 2147483647 h 158"/>
              <a:gd name="T82" fmla="*/ 2147483647 w 156"/>
              <a:gd name="T83" fmla="*/ 2147483647 h 158"/>
              <a:gd name="T84" fmla="*/ 2147483647 w 156"/>
              <a:gd name="T85" fmla="*/ 2147483647 h 158"/>
              <a:gd name="T86" fmla="*/ 2147483647 w 156"/>
              <a:gd name="T87" fmla="*/ 2147483647 h 1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6"/>
              <a:gd name="T133" fmla="*/ 0 h 158"/>
              <a:gd name="T134" fmla="*/ 156 w 156"/>
              <a:gd name="T135" fmla="*/ 158 h 1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6" h="158">
                <a:moveTo>
                  <a:pt x="156" y="79"/>
                </a:moveTo>
                <a:lnTo>
                  <a:pt x="156" y="79"/>
                </a:lnTo>
                <a:lnTo>
                  <a:pt x="156" y="77"/>
                </a:lnTo>
                <a:lnTo>
                  <a:pt x="156" y="76"/>
                </a:lnTo>
                <a:lnTo>
                  <a:pt x="154" y="74"/>
                </a:lnTo>
                <a:lnTo>
                  <a:pt x="154" y="72"/>
                </a:lnTo>
                <a:lnTo>
                  <a:pt x="154" y="71"/>
                </a:lnTo>
                <a:lnTo>
                  <a:pt x="153" y="69"/>
                </a:lnTo>
                <a:lnTo>
                  <a:pt x="153" y="67"/>
                </a:lnTo>
                <a:lnTo>
                  <a:pt x="151" y="66"/>
                </a:lnTo>
                <a:lnTo>
                  <a:pt x="153" y="79"/>
                </a:lnTo>
                <a:lnTo>
                  <a:pt x="156" y="79"/>
                </a:lnTo>
                <a:lnTo>
                  <a:pt x="154" y="95"/>
                </a:lnTo>
                <a:lnTo>
                  <a:pt x="151" y="110"/>
                </a:lnTo>
                <a:lnTo>
                  <a:pt x="143" y="123"/>
                </a:lnTo>
                <a:lnTo>
                  <a:pt x="133" y="135"/>
                </a:lnTo>
                <a:lnTo>
                  <a:pt x="121" y="144"/>
                </a:lnTo>
                <a:lnTo>
                  <a:pt x="108" y="151"/>
                </a:lnTo>
                <a:lnTo>
                  <a:pt x="94" y="156"/>
                </a:lnTo>
                <a:lnTo>
                  <a:pt x="77" y="158"/>
                </a:lnTo>
                <a:lnTo>
                  <a:pt x="62" y="156"/>
                </a:lnTo>
                <a:lnTo>
                  <a:pt x="48" y="151"/>
                </a:lnTo>
                <a:lnTo>
                  <a:pt x="35" y="144"/>
                </a:lnTo>
                <a:lnTo>
                  <a:pt x="31" y="141"/>
                </a:lnTo>
                <a:lnTo>
                  <a:pt x="30" y="140"/>
                </a:lnTo>
                <a:lnTo>
                  <a:pt x="30" y="138"/>
                </a:lnTo>
                <a:lnTo>
                  <a:pt x="28" y="138"/>
                </a:lnTo>
                <a:lnTo>
                  <a:pt x="26" y="136"/>
                </a:lnTo>
                <a:lnTo>
                  <a:pt x="26" y="135"/>
                </a:lnTo>
                <a:lnTo>
                  <a:pt x="25" y="133"/>
                </a:lnTo>
                <a:lnTo>
                  <a:pt x="25" y="131"/>
                </a:lnTo>
                <a:lnTo>
                  <a:pt x="23" y="130"/>
                </a:lnTo>
                <a:lnTo>
                  <a:pt x="25" y="131"/>
                </a:lnTo>
                <a:lnTo>
                  <a:pt x="36" y="141"/>
                </a:lnTo>
                <a:lnTo>
                  <a:pt x="49" y="148"/>
                </a:lnTo>
                <a:lnTo>
                  <a:pt x="62" y="153"/>
                </a:lnTo>
                <a:lnTo>
                  <a:pt x="77" y="154"/>
                </a:lnTo>
                <a:lnTo>
                  <a:pt x="94" y="153"/>
                </a:lnTo>
                <a:lnTo>
                  <a:pt x="107" y="148"/>
                </a:lnTo>
                <a:lnTo>
                  <a:pt x="120" y="141"/>
                </a:lnTo>
                <a:lnTo>
                  <a:pt x="131" y="131"/>
                </a:lnTo>
                <a:lnTo>
                  <a:pt x="140" y="122"/>
                </a:lnTo>
                <a:lnTo>
                  <a:pt x="148" y="108"/>
                </a:lnTo>
                <a:lnTo>
                  <a:pt x="151" y="94"/>
                </a:lnTo>
                <a:lnTo>
                  <a:pt x="153" y="79"/>
                </a:lnTo>
                <a:lnTo>
                  <a:pt x="156" y="79"/>
                </a:lnTo>
                <a:close/>
                <a:moveTo>
                  <a:pt x="125" y="17"/>
                </a:moveTo>
                <a:lnTo>
                  <a:pt x="121" y="13"/>
                </a:lnTo>
                <a:lnTo>
                  <a:pt x="108" y="7"/>
                </a:lnTo>
                <a:lnTo>
                  <a:pt x="94" y="2"/>
                </a:lnTo>
                <a:lnTo>
                  <a:pt x="77" y="0"/>
                </a:lnTo>
                <a:lnTo>
                  <a:pt x="62" y="2"/>
                </a:lnTo>
                <a:lnTo>
                  <a:pt x="48" y="7"/>
                </a:lnTo>
                <a:lnTo>
                  <a:pt x="35" y="13"/>
                </a:lnTo>
                <a:lnTo>
                  <a:pt x="23" y="23"/>
                </a:lnTo>
                <a:lnTo>
                  <a:pt x="13" y="35"/>
                </a:lnTo>
                <a:lnTo>
                  <a:pt x="5" y="48"/>
                </a:lnTo>
                <a:lnTo>
                  <a:pt x="0" y="63"/>
                </a:lnTo>
                <a:lnTo>
                  <a:pt x="0" y="79"/>
                </a:lnTo>
                <a:lnTo>
                  <a:pt x="0" y="81"/>
                </a:lnTo>
                <a:lnTo>
                  <a:pt x="0" y="82"/>
                </a:lnTo>
                <a:lnTo>
                  <a:pt x="0" y="84"/>
                </a:lnTo>
                <a:lnTo>
                  <a:pt x="2" y="85"/>
                </a:lnTo>
                <a:lnTo>
                  <a:pt x="2" y="87"/>
                </a:lnTo>
                <a:lnTo>
                  <a:pt x="3" y="89"/>
                </a:lnTo>
                <a:lnTo>
                  <a:pt x="3" y="90"/>
                </a:lnTo>
                <a:lnTo>
                  <a:pt x="5" y="92"/>
                </a:lnTo>
                <a:lnTo>
                  <a:pt x="3" y="79"/>
                </a:lnTo>
                <a:lnTo>
                  <a:pt x="5" y="64"/>
                </a:lnTo>
                <a:lnTo>
                  <a:pt x="8" y="49"/>
                </a:lnTo>
                <a:lnTo>
                  <a:pt x="15" y="36"/>
                </a:lnTo>
                <a:lnTo>
                  <a:pt x="25" y="26"/>
                </a:lnTo>
                <a:lnTo>
                  <a:pt x="36" y="17"/>
                </a:lnTo>
                <a:lnTo>
                  <a:pt x="49" y="10"/>
                </a:lnTo>
                <a:lnTo>
                  <a:pt x="62" y="5"/>
                </a:lnTo>
                <a:lnTo>
                  <a:pt x="77" y="4"/>
                </a:lnTo>
                <a:lnTo>
                  <a:pt x="94" y="5"/>
                </a:lnTo>
                <a:lnTo>
                  <a:pt x="107" y="10"/>
                </a:lnTo>
                <a:lnTo>
                  <a:pt x="120" y="17"/>
                </a:lnTo>
                <a:lnTo>
                  <a:pt x="131" y="26"/>
                </a:lnTo>
                <a:lnTo>
                  <a:pt x="130" y="25"/>
                </a:lnTo>
                <a:lnTo>
                  <a:pt x="130" y="23"/>
                </a:lnTo>
                <a:lnTo>
                  <a:pt x="128" y="22"/>
                </a:lnTo>
                <a:lnTo>
                  <a:pt x="126" y="20"/>
                </a:lnTo>
                <a:lnTo>
                  <a:pt x="126" y="18"/>
                </a:lnTo>
                <a:lnTo>
                  <a:pt x="125" y="17"/>
                </a:lnTo>
                <a:close/>
              </a:path>
            </a:pathLst>
          </a:custGeom>
          <a:solidFill>
            <a:srgbClr val="00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09" name="Freeform 65"/>
          <p:cNvSpPr>
            <a:spLocks/>
          </p:cNvSpPr>
          <p:nvPr/>
        </p:nvSpPr>
        <p:spPr bwMode="auto">
          <a:xfrm>
            <a:off x="5026025" y="3500438"/>
            <a:ext cx="222250" cy="203200"/>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0 h 150"/>
              <a:gd name="T22" fmla="*/ 2147483647 w 150"/>
              <a:gd name="T23" fmla="*/ 2147483647 h 150"/>
              <a:gd name="T24" fmla="*/ 2147483647 w 150"/>
              <a:gd name="T25" fmla="*/ 2147483647 h 150"/>
              <a:gd name="T26" fmla="*/ 2147483647 w 150"/>
              <a:gd name="T27" fmla="*/ 2147483647 h 150"/>
              <a:gd name="T28" fmla="*/ 0 w 150"/>
              <a:gd name="T29" fmla="*/ 2147483647 h 150"/>
              <a:gd name="T30" fmla="*/ 2147483647 w 150"/>
              <a:gd name="T31" fmla="*/ 2147483647 h 150"/>
              <a:gd name="T32" fmla="*/ 2147483647 w 150"/>
              <a:gd name="T33" fmla="*/ 2147483647 h 150"/>
              <a:gd name="T34" fmla="*/ 2147483647 w 150"/>
              <a:gd name="T35" fmla="*/ 2147483647 h 150"/>
              <a:gd name="T36" fmla="*/ 2147483647 w 150"/>
              <a:gd name="T37" fmla="*/ 2147483647 h 150"/>
              <a:gd name="T38" fmla="*/ 2147483647 w 150"/>
              <a:gd name="T39" fmla="*/ 2147483647 h 150"/>
              <a:gd name="T40" fmla="*/ 2147483647 w 150"/>
              <a:gd name="T41" fmla="*/ 2147483647 h 150"/>
              <a:gd name="T42" fmla="*/ 2147483647 w 150"/>
              <a:gd name="T43" fmla="*/ 2147483647 h 150"/>
              <a:gd name="T44" fmla="*/ 2147483647 w 150"/>
              <a:gd name="T45" fmla="*/ 2147483647 h 150"/>
              <a:gd name="T46" fmla="*/ 2147483647 w 150"/>
              <a:gd name="T47" fmla="*/ 2147483647 h 150"/>
              <a:gd name="T48" fmla="*/ 2147483647 w 150"/>
              <a:gd name="T49" fmla="*/ 2147483647 h 150"/>
              <a:gd name="T50" fmla="*/ 2147483647 w 150"/>
              <a:gd name="T51" fmla="*/ 2147483647 h 150"/>
              <a:gd name="T52" fmla="*/ 2147483647 w 150"/>
              <a:gd name="T53" fmla="*/ 2147483647 h 150"/>
              <a:gd name="T54" fmla="*/ 2147483647 w 150"/>
              <a:gd name="T55" fmla="*/ 2147483647 h 150"/>
              <a:gd name="T56" fmla="*/ 2147483647 w 150"/>
              <a:gd name="T57" fmla="*/ 2147483647 h 150"/>
              <a:gd name="T58" fmla="*/ 2147483647 w 150"/>
              <a:gd name="T59" fmla="*/ 2147483647 h 150"/>
              <a:gd name="T60" fmla="*/ 2147483647 w 150"/>
              <a:gd name="T61" fmla="*/ 2147483647 h 150"/>
              <a:gd name="T62" fmla="*/ 2147483647 w 150"/>
              <a:gd name="T63" fmla="*/ 2147483647 h 150"/>
              <a:gd name="T64" fmla="*/ 2147483647 w 150"/>
              <a:gd name="T65" fmla="*/ 2147483647 h 150"/>
              <a:gd name="T66" fmla="*/ 2147483647 w 150"/>
              <a:gd name="T67" fmla="*/ 2147483647 h 150"/>
              <a:gd name="T68" fmla="*/ 2147483647 w 150"/>
              <a:gd name="T69" fmla="*/ 2147483647 h 150"/>
              <a:gd name="T70" fmla="*/ 2147483647 w 150"/>
              <a:gd name="T71" fmla="*/ 2147483647 h 150"/>
              <a:gd name="T72" fmla="*/ 2147483647 w 150"/>
              <a:gd name="T73" fmla="*/ 2147483647 h 150"/>
              <a:gd name="T74" fmla="*/ 2147483647 w 150"/>
              <a:gd name="T75" fmla="*/ 2147483647 h 150"/>
              <a:gd name="T76" fmla="*/ 2147483647 w 150"/>
              <a:gd name="T77" fmla="*/ 2147483647 h 150"/>
              <a:gd name="T78" fmla="*/ 2147483647 w 150"/>
              <a:gd name="T79" fmla="*/ 2147483647 h 150"/>
              <a:gd name="T80" fmla="*/ 2147483647 w 150"/>
              <a:gd name="T81" fmla="*/ 2147483647 h 150"/>
              <a:gd name="T82" fmla="*/ 2147483647 w 150"/>
              <a:gd name="T83" fmla="*/ 2147483647 h 150"/>
              <a:gd name="T84" fmla="*/ 2147483647 w 150"/>
              <a:gd name="T85" fmla="*/ 2147483647 h 150"/>
              <a:gd name="T86" fmla="*/ 2147483647 w 150"/>
              <a:gd name="T87" fmla="*/ 2147483647 h 150"/>
              <a:gd name="T88" fmla="*/ 2147483647 w 150"/>
              <a:gd name="T89" fmla="*/ 2147483647 h 150"/>
              <a:gd name="T90" fmla="*/ 2147483647 w 150"/>
              <a:gd name="T91" fmla="*/ 2147483647 h 150"/>
              <a:gd name="T92" fmla="*/ 2147483647 w 150"/>
              <a:gd name="T93" fmla="*/ 2147483647 h 1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0"/>
              <a:gd name="T142" fmla="*/ 0 h 150"/>
              <a:gd name="T143" fmla="*/ 150 w 150"/>
              <a:gd name="T144" fmla="*/ 150 h 1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0" h="150">
                <a:moveTo>
                  <a:pt x="150" y="75"/>
                </a:moveTo>
                <a:lnTo>
                  <a:pt x="148" y="62"/>
                </a:lnTo>
                <a:lnTo>
                  <a:pt x="148" y="60"/>
                </a:lnTo>
                <a:lnTo>
                  <a:pt x="146" y="57"/>
                </a:lnTo>
                <a:lnTo>
                  <a:pt x="145" y="55"/>
                </a:lnTo>
                <a:lnTo>
                  <a:pt x="145" y="52"/>
                </a:lnTo>
                <a:lnTo>
                  <a:pt x="143" y="50"/>
                </a:lnTo>
                <a:lnTo>
                  <a:pt x="141" y="47"/>
                </a:lnTo>
                <a:lnTo>
                  <a:pt x="140" y="45"/>
                </a:lnTo>
                <a:lnTo>
                  <a:pt x="140" y="42"/>
                </a:lnTo>
                <a:lnTo>
                  <a:pt x="138" y="39"/>
                </a:lnTo>
                <a:lnTo>
                  <a:pt x="137" y="37"/>
                </a:lnTo>
                <a:lnTo>
                  <a:pt x="135" y="34"/>
                </a:lnTo>
                <a:lnTo>
                  <a:pt x="133" y="32"/>
                </a:lnTo>
                <a:lnTo>
                  <a:pt x="132" y="29"/>
                </a:lnTo>
                <a:lnTo>
                  <a:pt x="132" y="27"/>
                </a:lnTo>
                <a:lnTo>
                  <a:pt x="130" y="24"/>
                </a:lnTo>
                <a:lnTo>
                  <a:pt x="128" y="22"/>
                </a:lnTo>
                <a:lnTo>
                  <a:pt x="117" y="13"/>
                </a:lnTo>
                <a:lnTo>
                  <a:pt x="104" y="6"/>
                </a:lnTo>
                <a:lnTo>
                  <a:pt x="91" y="1"/>
                </a:lnTo>
                <a:lnTo>
                  <a:pt x="74" y="0"/>
                </a:lnTo>
                <a:lnTo>
                  <a:pt x="59" y="1"/>
                </a:lnTo>
                <a:lnTo>
                  <a:pt x="46" y="6"/>
                </a:lnTo>
                <a:lnTo>
                  <a:pt x="33" y="13"/>
                </a:lnTo>
                <a:lnTo>
                  <a:pt x="22" y="22"/>
                </a:lnTo>
                <a:lnTo>
                  <a:pt x="12" y="32"/>
                </a:lnTo>
                <a:lnTo>
                  <a:pt x="5" y="45"/>
                </a:lnTo>
                <a:lnTo>
                  <a:pt x="2" y="60"/>
                </a:lnTo>
                <a:lnTo>
                  <a:pt x="0" y="75"/>
                </a:lnTo>
                <a:lnTo>
                  <a:pt x="2" y="88"/>
                </a:lnTo>
                <a:lnTo>
                  <a:pt x="2" y="91"/>
                </a:lnTo>
                <a:lnTo>
                  <a:pt x="4" y="93"/>
                </a:lnTo>
                <a:lnTo>
                  <a:pt x="4" y="96"/>
                </a:lnTo>
                <a:lnTo>
                  <a:pt x="5" y="98"/>
                </a:lnTo>
                <a:lnTo>
                  <a:pt x="7" y="101"/>
                </a:lnTo>
                <a:lnTo>
                  <a:pt x="7" y="103"/>
                </a:lnTo>
                <a:lnTo>
                  <a:pt x="9" y="104"/>
                </a:lnTo>
                <a:lnTo>
                  <a:pt x="10" y="108"/>
                </a:lnTo>
                <a:lnTo>
                  <a:pt x="12" y="109"/>
                </a:lnTo>
                <a:lnTo>
                  <a:pt x="12" y="113"/>
                </a:lnTo>
                <a:lnTo>
                  <a:pt x="14" y="114"/>
                </a:lnTo>
                <a:lnTo>
                  <a:pt x="15" y="118"/>
                </a:lnTo>
                <a:lnTo>
                  <a:pt x="17" y="119"/>
                </a:lnTo>
                <a:lnTo>
                  <a:pt x="18" y="122"/>
                </a:lnTo>
                <a:lnTo>
                  <a:pt x="20" y="124"/>
                </a:lnTo>
                <a:lnTo>
                  <a:pt x="20" y="126"/>
                </a:lnTo>
                <a:lnTo>
                  <a:pt x="22" y="127"/>
                </a:lnTo>
                <a:lnTo>
                  <a:pt x="33" y="137"/>
                </a:lnTo>
                <a:lnTo>
                  <a:pt x="46" y="144"/>
                </a:lnTo>
                <a:lnTo>
                  <a:pt x="59" y="149"/>
                </a:lnTo>
                <a:lnTo>
                  <a:pt x="74" y="150"/>
                </a:lnTo>
                <a:lnTo>
                  <a:pt x="91" y="149"/>
                </a:lnTo>
                <a:lnTo>
                  <a:pt x="104" y="144"/>
                </a:lnTo>
                <a:lnTo>
                  <a:pt x="117" y="137"/>
                </a:lnTo>
                <a:lnTo>
                  <a:pt x="128" y="127"/>
                </a:lnTo>
                <a:lnTo>
                  <a:pt x="137" y="118"/>
                </a:lnTo>
                <a:lnTo>
                  <a:pt x="145" y="104"/>
                </a:lnTo>
                <a:lnTo>
                  <a:pt x="148" y="90"/>
                </a:lnTo>
                <a:lnTo>
                  <a:pt x="150" y="75"/>
                </a:lnTo>
                <a:lnTo>
                  <a:pt x="146" y="75"/>
                </a:lnTo>
                <a:lnTo>
                  <a:pt x="145" y="60"/>
                </a:lnTo>
                <a:lnTo>
                  <a:pt x="141" y="47"/>
                </a:lnTo>
                <a:lnTo>
                  <a:pt x="135" y="36"/>
                </a:lnTo>
                <a:lnTo>
                  <a:pt x="125" y="24"/>
                </a:lnTo>
                <a:lnTo>
                  <a:pt x="115" y="16"/>
                </a:lnTo>
                <a:lnTo>
                  <a:pt x="102" y="9"/>
                </a:lnTo>
                <a:lnTo>
                  <a:pt x="89" y="4"/>
                </a:lnTo>
                <a:lnTo>
                  <a:pt x="74" y="3"/>
                </a:lnTo>
                <a:lnTo>
                  <a:pt x="61" y="4"/>
                </a:lnTo>
                <a:lnTo>
                  <a:pt x="46" y="9"/>
                </a:lnTo>
                <a:lnTo>
                  <a:pt x="35" y="16"/>
                </a:lnTo>
                <a:lnTo>
                  <a:pt x="25" y="24"/>
                </a:lnTo>
                <a:lnTo>
                  <a:pt x="15" y="36"/>
                </a:lnTo>
                <a:lnTo>
                  <a:pt x="9" y="47"/>
                </a:lnTo>
                <a:lnTo>
                  <a:pt x="5" y="60"/>
                </a:lnTo>
                <a:lnTo>
                  <a:pt x="4" y="75"/>
                </a:lnTo>
                <a:lnTo>
                  <a:pt x="5" y="90"/>
                </a:lnTo>
                <a:lnTo>
                  <a:pt x="9" y="103"/>
                </a:lnTo>
                <a:lnTo>
                  <a:pt x="15" y="114"/>
                </a:lnTo>
                <a:lnTo>
                  <a:pt x="25" y="126"/>
                </a:lnTo>
                <a:lnTo>
                  <a:pt x="35" y="134"/>
                </a:lnTo>
                <a:lnTo>
                  <a:pt x="46" y="140"/>
                </a:lnTo>
                <a:lnTo>
                  <a:pt x="61" y="145"/>
                </a:lnTo>
                <a:lnTo>
                  <a:pt x="74" y="145"/>
                </a:lnTo>
                <a:lnTo>
                  <a:pt x="89" y="145"/>
                </a:lnTo>
                <a:lnTo>
                  <a:pt x="102" y="140"/>
                </a:lnTo>
                <a:lnTo>
                  <a:pt x="115" y="134"/>
                </a:lnTo>
                <a:lnTo>
                  <a:pt x="125" y="126"/>
                </a:lnTo>
                <a:lnTo>
                  <a:pt x="135" y="114"/>
                </a:lnTo>
                <a:lnTo>
                  <a:pt x="141" y="103"/>
                </a:lnTo>
                <a:lnTo>
                  <a:pt x="145" y="90"/>
                </a:lnTo>
                <a:lnTo>
                  <a:pt x="146" y="75"/>
                </a:lnTo>
                <a:lnTo>
                  <a:pt x="150" y="75"/>
                </a:lnTo>
                <a:close/>
              </a:path>
            </a:pathLst>
          </a:custGeom>
          <a:solidFill>
            <a:srgbClr val="00FF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10" name="Freeform 66"/>
          <p:cNvSpPr>
            <a:spLocks/>
          </p:cNvSpPr>
          <p:nvPr/>
        </p:nvSpPr>
        <p:spPr bwMode="auto">
          <a:xfrm>
            <a:off x="5032375" y="3503613"/>
            <a:ext cx="209550" cy="193675"/>
          </a:xfrm>
          <a:custGeom>
            <a:avLst/>
            <a:gdLst>
              <a:gd name="T0" fmla="*/ 2147483647 w 142"/>
              <a:gd name="T1" fmla="*/ 2147483647 h 142"/>
              <a:gd name="T2" fmla="*/ 2147483647 w 142"/>
              <a:gd name="T3" fmla="*/ 2147483647 h 142"/>
              <a:gd name="T4" fmla="*/ 2147483647 w 142"/>
              <a:gd name="T5" fmla="*/ 2147483647 h 142"/>
              <a:gd name="T6" fmla="*/ 2147483647 w 142"/>
              <a:gd name="T7" fmla="*/ 2147483647 h 142"/>
              <a:gd name="T8" fmla="*/ 2147483647 w 142"/>
              <a:gd name="T9" fmla="*/ 2147483647 h 142"/>
              <a:gd name="T10" fmla="*/ 2147483647 w 142"/>
              <a:gd name="T11" fmla="*/ 2147483647 h 142"/>
              <a:gd name="T12" fmla="*/ 2147483647 w 142"/>
              <a:gd name="T13" fmla="*/ 2147483647 h 142"/>
              <a:gd name="T14" fmla="*/ 2147483647 w 142"/>
              <a:gd name="T15" fmla="*/ 2147483647 h 142"/>
              <a:gd name="T16" fmla="*/ 2147483647 w 142"/>
              <a:gd name="T17" fmla="*/ 2147483647 h 142"/>
              <a:gd name="T18" fmla="*/ 2147483647 w 142"/>
              <a:gd name="T19" fmla="*/ 2147483647 h 142"/>
              <a:gd name="T20" fmla="*/ 2147483647 w 142"/>
              <a:gd name="T21" fmla="*/ 2147483647 h 142"/>
              <a:gd name="T22" fmla="*/ 2147483647 w 142"/>
              <a:gd name="T23" fmla="*/ 2147483647 h 142"/>
              <a:gd name="T24" fmla="*/ 2147483647 w 142"/>
              <a:gd name="T25" fmla="*/ 2147483647 h 142"/>
              <a:gd name="T26" fmla="*/ 2147483647 w 142"/>
              <a:gd name="T27" fmla="*/ 2147483647 h 142"/>
              <a:gd name="T28" fmla="*/ 2147483647 w 142"/>
              <a:gd name="T29" fmla="*/ 2147483647 h 142"/>
              <a:gd name="T30" fmla="*/ 2147483647 w 142"/>
              <a:gd name="T31" fmla="*/ 2147483647 h 142"/>
              <a:gd name="T32" fmla="*/ 2147483647 w 142"/>
              <a:gd name="T33" fmla="*/ 2147483647 h 142"/>
              <a:gd name="T34" fmla="*/ 2147483647 w 142"/>
              <a:gd name="T35" fmla="*/ 2147483647 h 142"/>
              <a:gd name="T36" fmla="*/ 2147483647 w 142"/>
              <a:gd name="T37" fmla="*/ 2147483647 h 142"/>
              <a:gd name="T38" fmla="*/ 2147483647 w 142"/>
              <a:gd name="T39" fmla="*/ 2147483647 h 142"/>
              <a:gd name="T40" fmla="*/ 2147483647 w 142"/>
              <a:gd name="T41" fmla="*/ 2147483647 h 142"/>
              <a:gd name="T42" fmla="*/ 2147483647 w 142"/>
              <a:gd name="T43" fmla="*/ 2147483647 h 142"/>
              <a:gd name="T44" fmla="*/ 2147483647 w 142"/>
              <a:gd name="T45" fmla="*/ 2147483647 h 142"/>
              <a:gd name="T46" fmla="*/ 2147483647 w 142"/>
              <a:gd name="T47" fmla="*/ 2147483647 h 142"/>
              <a:gd name="T48" fmla="*/ 2147483647 w 142"/>
              <a:gd name="T49" fmla="*/ 2147483647 h 142"/>
              <a:gd name="T50" fmla="*/ 2147483647 w 142"/>
              <a:gd name="T51" fmla="*/ 2147483647 h 142"/>
              <a:gd name="T52" fmla="*/ 2147483647 w 142"/>
              <a:gd name="T53" fmla="*/ 2147483647 h 142"/>
              <a:gd name="T54" fmla="*/ 2147483647 w 142"/>
              <a:gd name="T55" fmla="*/ 2147483647 h 142"/>
              <a:gd name="T56" fmla="*/ 2147483647 w 142"/>
              <a:gd name="T57" fmla="*/ 2147483647 h 142"/>
              <a:gd name="T58" fmla="*/ 2147483647 w 142"/>
              <a:gd name="T59" fmla="*/ 2147483647 h 142"/>
              <a:gd name="T60" fmla="*/ 2147483647 w 142"/>
              <a:gd name="T61" fmla="*/ 2147483647 h 142"/>
              <a:gd name="T62" fmla="*/ 2147483647 w 142"/>
              <a:gd name="T63" fmla="*/ 2147483647 h 142"/>
              <a:gd name="T64" fmla="*/ 2147483647 w 142"/>
              <a:gd name="T65" fmla="*/ 2147483647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2"/>
              <a:gd name="T101" fmla="*/ 142 w 142"/>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2">
                <a:moveTo>
                  <a:pt x="142" y="72"/>
                </a:moveTo>
                <a:lnTo>
                  <a:pt x="141" y="57"/>
                </a:lnTo>
                <a:lnTo>
                  <a:pt x="137" y="44"/>
                </a:lnTo>
                <a:lnTo>
                  <a:pt x="131" y="33"/>
                </a:lnTo>
                <a:lnTo>
                  <a:pt x="121" y="21"/>
                </a:lnTo>
                <a:lnTo>
                  <a:pt x="111" y="13"/>
                </a:lnTo>
                <a:lnTo>
                  <a:pt x="98" y="6"/>
                </a:lnTo>
                <a:lnTo>
                  <a:pt x="85" y="1"/>
                </a:lnTo>
                <a:lnTo>
                  <a:pt x="70" y="0"/>
                </a:lnTo>
                <a:lnTo>
                  <a:pt x="57" y="1"/>
                </a:lnTo>
                <a:lnTo>
                  <a:pt x="42" y="6"/>
                </a:lnTo>
                <a:lnTo>
                  <a:pt x="31" y="13"/>
                </a:lnTo>
                <a:lnTo>
                  <a:pt x="21" y="21"/>
                </a:lnTo>
                <a:lnTo>
                  <a:pt x="11" y="33"/>
                </a:lnTo>
                <a:lnTo>
                  <a:pt x="5" y="44"/>
                </a:lnTo>
                <a:lnTo>
                  <a:pt x="1" y="57"/>
                </a:lnTo>
                <a:lnTo>
                  <a:pt x="0" y="72"/>
                </a:lnTo>
                <a:lnTo>
                  <a:pt x="1" y="87"/>
                </a:lnTo>
                <a:lnTo>
                  <a:pt x="5" y="100"/>
                </a:lnTo>
                <a:lnTo>
                  <a:pt x="11" y="111"/>
                </a:lnTo>
                <a:lnTo>
                  <a:pt x="21" y="123"/>
                </a:lnTo>
                <a:lnTo>
                  <a:pt x="31" y="131"/>
                </a:lnTo>
                <a:lnTo>
                  <a:pt x="42" y="137"/>
                </a:lnTo>
                <a:lnTo>
                  <a:pt x="57" y="142"/>
                </a:lnTo>
                <a:lnTo>
                  <a:pt x="70" y="142"/>
                </a:lnTo>
                <a:lnTo>
                  <a:pt x="85" y="142"/>
                </a:lnTo>
                <a:lnTo>
                  <a:pt x="98" y="137"/>
                </a:lnTo>
                <a:lnTo>
                  <a:pt x="111" y="131"/>
                </a:lnTo>
                <a:lnTo>
                  <a:pt x="121" y="123"/>
                </a:lnTo>
                <a:lnTo>
                  <a:pt x="131" y="111"/>
                </a:lnTo>
                <a:lnTo>
                  <a:pt x="137" y="100"/>
                </a:lnTo>
                <a:lnTo>
                  <a:pt x="141" y="87"/>
                </a:lnTo>
                <a:lnTo>
                  <a:pt x="142" y="72"/>
                </a:lnTo>
                <a:lnTo>
                  <a:pt x="139" y="72"/>
                </a:lnTo>
                <a:lnTo>
                  <a:pt x="137" y="59"/>
                </a:lnTo>
                <a:lnTo>
                  <a:pt x="134" y="46"/>
                </a:lnTo>
                <a:lnTo>
                  <a:pt x="128" y="34"/>
                </a:lnTo>
                <a:lnTo>
                  <a:pt x="119" y="24"/>
                </a:lnTo>
                <a:lnTo>
                  <a:pt x="110" y="16"/>
                </a:lnTo>
                <a:lnTo>
                  <a:pt x="98" y="10"/>
                </a:lnTo>
                <a:lnTo>
                  <a:pt x="85" y="5"/>
                </a:lnTo>
                <a:lnTo>
                  <a:pt x="70" y="5"/>
                </a:lnTo>
                <a:lnTo>
                  <a:pt x="57" y="5"/>
                </a:lnTo>
                <a:lnTo>
                  <a:pt x="44" y="10"/>
                </a:lnTo>
                <a:lnTo>
                  <a:pt x="32" y="16"/>
                </a:lnTo>
                <a:lnTo>
                  <a:pt x="23" y="24"/>
                </a:lnTo>
                <a:lnTo>
                  <a:pt x="14" y="34"/>
                </a:lnTo>
                <a:lnTo>
                  <a:pt x="8" y="46"/>
                </a:lnTo>
                <a:lnTo>
                  <a:pt x="5" y="59"/>
                </a:lnTo>
                <a:lnTo>
                  <a:pt x="3" y="72"/>
                </a:lnTo>
                <a:lnTo>
                  <a:pt x="5" y="85"/>
                </a:lnTo>
                <a:lnTo>
                  <a:pt x="8" y="98"/>
                </a:lnTo>
                <a:lnTo>
                  <a:pt x="14" y="110"/>
                </a:lnTo>
                <a:lnTo>
                  <a:pt x="23" y="119"/>
                </a:lnTo>
                <a:lnTo>
                  <a:pt x="32" y="128"/>
                </a:lnTo>
                <a:lnTo>
                  <a:pt x="44" y="134"/>
                </a:lnTo>
                <a:lnTo>
                  <a:pt x="57" y="137"/>
                </a:lnTo>
                <a:lnTo>
                  <a:pt x="70" y="139"/>
                </a:lnTo>
                <a:lnTo>
                  <a:pt x="85" y="137"/>
                </a:lnTo>
                <a:lnTo>
                  <a:pt x="98" y="134"/>
                </a:lnTo>
                <a:lnTo>
                  <a:pt x="110" y="128"/>
                </a:lnTo>
                <a:lnTo>
                  <a:pt x="119" y="119"/>
                </a:lnTo>
                <a:lnTo>
                  <a:pt x="128" y="110"/>
                </a:lnTo>
                <a:lnTo>
                  <a:pt x="134" y="98"/>
                </a:lnTo>
                <a:lnTo>
                  <a:pt x="137" y="85"/>
                </a:lnTo>
                <a:lnTo>
                  <a:pt x="139" y="72"/>
                </a:lnTo>
                <a:lnTo>
                  <a:pt x="142" y="72"/>
                </a:lnTo>
                <a:close/>
              </a:path>
            </a:pathLst>
          </a:custGeom>
          <a:solidFill>
            <a:srgbClr val="00FF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11" name="Freeform 67"/>
          <p:cNvSpPr>
            <a:spLocks/>
          </p:cNvSpPr>
          <p:nvPr/>
        </p:nvSpPr>
        <p:spPr bwMode="auto">
          <a:xfrm>
            <a:off x="5037138" y="3509963"/>
            <a:ext cx="200025" cy="182562"/>
          </a:xfrm>
          <a:custGeom>
            <a:avLst/>
            <a:gdLst>
              <a:gd name="T0" fmla="*/ 2147483647 w 136"/>
              <a:gd name="T1" fmla="*/ 2147483647 h 134"/>
              <a:gd name="T2" fmla="*/ 2147483647 w 136"/>
              <a:gd name="T3" fmla="*/ 2147483647 h 134"/>
              <a:gd name="T4" fmla="*/ 2147483647 w 136"/>
              <a:gd name="T5" fmla="*/ 2147483647 h 134"/>
              <a:gd name="T6" fmla="*/ 2147483647 w 136"/>
              <a:gd name="T7" fmla="*/ 0 h 134"/>
              <a:gd name="T8" fmla="*/ 2147483647 w 136"/>
              <a:gd name="T9" fmla="*/ 0 h 134"/>
              <a:gd name="T10" fmla="*/ 2147483647 w 136"/>
              <a:gd name="T11" fmla="*/ 2147483647 h 134"/>
              <a:gd name="T12" fmla="*/ 2147483647 w 136"/>
              <a:gd name="T13" fmla="*/ 2147483647 h 134"/>
              <a:gd name="T14" fmla="*/ 2147483647 w 136"/>
              <a:gd name="T15" fmla="*/ 2147483647 h 134"/>
              <a:gd name="T16" fmla="*/ 2147483647 w 136"/>
              <a:gd name="T17" fmla="*/ 2147483647 h 134"/>
              <a:gd name="T18" fmla="*/ 2147483647 w 136"/>
              <a:gd name="T19" fmla="*/ 2147483647 h 134"/>
              <a:gd name="T20" fmla="*/ 2147483647 w 136"/>
              <a:gd name="T21" fmla="*/ 2147483647 h 134"/>
              <a:gd name="T22" fmla="*/ 2147483647 w 136"/>
              <a:gd name="T23" fmla="*/ 2147483647 h 134"/>
              <a:gd name="T24" fmla="*/ 2147483647 w 136"/>
              <a:gd name="T25" fmla="*/ 2147483647 h 134"/>
              <a:gd name="T26" fmla="*/ 2147483647 w 136"/>
              <a:gd name="T27" fmla="*/ 2147483647 h 134"/>
              <a:gd name="T28" fmla="*/ 2147483647 w 136"/>
              <a:gd name="T29" fmla="*/ 2147483647 h 134"/>
              <a:gd name="T30" fmla="*/ 2147483647 w 136"/>
              <a:gd name="T31" fmla="*/ 2147483647 h 134"/>
              <a:gd name="T32" fmla="*/ 2147483647 w 136"/>
              <a:gd name="T33" fmla="*/ 2147483647 h 134"/>
              <a:gd name="T34" fmla="*/ 2147483647 w 136"/>
              <a:gd name="T35" fmla="*/ 2147483647 h 134"/>
              <a:gd name="T36" fmla="*/ 2147483647 w 136"/>
              <a:gd name="T37" fmla="*/ 2147483647 h 134"/>
              <a:gd name="T38" fmla="*/ 2147483647 w 136"/>
              <a:gd name="T39" fmla="*/ 2147483647 h 134"/>
              <a:gd name="T40" fmla="*/ 2147483647 w 136"/>
              <a:gd name="T41" fmla="*/ 2147483647 h 134"/>
              <a:gd name="T42" fmla="*/ 2147483647 w 136"/>
              <a:gd name="T43" fmla="*/ 2147483647 h 134"/>
              <a:gd name="T44" fmla="*/ 2147483647 w 136"/>
              <a:gd name="T45" fmla="*/ 2147483647 h 134"/>
              <a:gd name="T46" fmla="*/ 2147483647 w 136"/>
              <a:gd name="T47" fmla="*/ 2147483647 h 134"/>
              <a:gd name="T48" fmla="*/ 2147483647 w 136"/>
              <a:gd name="T49" fmla="*/ 2147483647 h 134"/>
              <a:gd name="T50" fmla="*/ 2147483647 w 136"/>
              <a:gd name="T51" fmla="*/ 2147483647 h 134"/>
              <a:gd name="T52" fmla="*/ 2147483647 w 136"/>
              <a:gd name="T53" fmla="*/ 2147483647 h 134"/>
              <a:gd name="T54" fmla="*/ 2147483647 w 136"/>
              <a:gd name="T55" fmla="*/ 2147483647 h 134"/>
              <a:gd name="T56" fmla="*/ 2147483647 w 136"/>
              <a:gd name="T57" fmla="*/ 2147483647 h 134"/>
              <a:gd name="T58" fmla="*/ 2147483647 w 136"/>
              <a:gd name="T59" fmla="*/ 2147483647 h 134"/>
              <a:gd name="T60" fmla="*/ 2147483647 w 136"/>
              <a:gd name="T61" fmla="*/ 2147483647 h 134"/>
              <a:gd name="T62" fmla="*/ 2147483647 w 136"/>
              <a:gd name="T63" fmla="*/ 2147483647 h 134"/>
              <a:gd name="T64" fmla="*/ 2147483647 w 136"/>
              <a:gd name="T65" fmla="*/ 2147483647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4"/>
              <a:gd name="T101" fmla="*/ 136 w 136"/>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4">
                <a:moveTo>
                  <a:pt x="136" y="67"/>
                </a:moveTo>
                <a:lnTo>
                  <a:pt x="134" y="54"/>
                </a:lnTo>
                <a:lnTo>
                  <a:pt x="131" y="41"/>
                </a:lnTo>
                <a:lnTo>
                  <a:pt x="125" y="29"/>
                </a:lnTo>
                <a:lnTo>
                  <a:pt x="116" y="19"/>
                </a:lnTo>
                <a:lnTo>
                  <a:pt x="107" y="11"/>
                </a:lnTo>
                <a:lnTo>
                  <a:pt x="95" y="5"/>
                </a:lnTo>
                <a:lnTo>
                  <a:pt x="82" y="0"/>
                </a:lnTo>
                <a:lnTo>
                  <a:pt x="67" y="0"/>
                </a:lnTo>
                <a:lnTo>
                  <a:pt x="54" y="0"/>
                </a:lnTo>
                <a:lnTo>
                  <a:pt x="41" y="5"/>
                </a:lnTo>
                <a:lnTo>
                  <a:pt x="29" y="11"/>
                </a:lnTo>
                <a:lnTo>
                  <a:pt x="20" y="19"/>
                </a:lnTo>
                <a:lnTo>
                  <a:pt x="11" y="29"/>
                </a:lnTo>
                <a:lnTo>
                  <a:pt x="5" y="41"/>
                </a:lnTo>
                <a:lnTo>
                  <a:pt x="2" y="54"/>
                </a:lnTo>
                <a:lnTo>
                  <a:pt x="0" y="67"/>
                </a:lnTo>
                <a:lnTo>
                  <a:pt x="2" y="80"/>
                </a:lnTo>
                <a:lnTo>
                  <a:pt x="5" y="93"/>
                </a:lnTo>
                <a:lnTo>
                  <a:pt x="11" y="105"/>
                </a:lnTo>
                <a:lnTo>
                  <a:pt x="20" y="114"/>
                </a:lnTo>
                <a:lnTo>
                  <a:pt x="29" y="123"/>
                </a:lnTo>
                <a:lnTo>
                  <a:pt x="41" y="129"/>
                </a:lnTo>
                <a:lnTo>
                  <a:pt x="54" y="132"/>
                </a:lnTo>
                <a:lnTo>
                  <a:pt x="67" y="134"/>
                </a:lnTo>
                <a:lnTo>
                  <a:pt x="82" y="132"/>
                </a:lnTo>
                <a:lnTo>
                  <a:pt x="95" y="129"/>
                </a:lnTo>
                <a:lnTo>
                  <a:pt x="107" y="123"/>
                </a:lnTo>
                <a:lnTo>
                  <a:pt x="116" y="114"/>
                </a:lnTo>
                <a:lnTo>
                  <a:pt x="125" y="105"/>
                </a:lnTo>
                <a:lnTo>
                  <a:pt x="131" y="93"/>
                </a:lnTo>
                <a:lnTo>
                  <a:pt x="134" y="80"/>
                </a:lnTo>
                <a:lnTo>
                  <a:pt x="136" y="67"/>
                </a:lnTo>
                <a:lnTo>
                  <a:pt x="133" y="67"/>
                </a:lnTo>
                <a:lnTo>
                  <a:pt x="131" y="54"/>
                </a:lnTo>
                <a:lnTo>
                  <a:pt x="128" y="42"/>
                </a:lnTo>
                <a:lnTo>
                  <a:pt x="121" y="31"/>
                </a:lnTo>
                <a:lnTo>
                  <a:pt x="113" y="21"/>
                </a:lnTo>
                <a:lnTo>
                  <a:pt x="103" y="13"/>
                </a:lnTo>
                <a:lnTo>
                  <a:pt x="93" y="8"/>
                </a:lnTo>
                <a:lnTo>
                  <a:pt x="80" y="5"/>
                </a:lnTo>
                <a:lnTo>
                  <a:pt x="67" y="3"/>
                </a:lnTo>
                <a:lnTo>
                  <a:pt x="56" y="5"/>
                </a:lnTo>
                <a:lnTo>
                  <a:pt x="43" y="8"/>
                </a:lnTo>
                <a:lnTo>
                  <a:pt x="31" y="13"/>
                </a:lnTo>
                <a:lnTo>
                  <a:pt x="23" y="21"/>
                </a:lnTo>
                <a:lnTo>
                  <a:pt x="15" y="31"/>
                </a:lnTo>
                <a:lnTo>
                  <a:pt x="8" y="42"/>
                </a:lnTo>
                <a:lnTo>
                  <a:pt x="5" y="54"/>
                </a:lnTo>
                <a:lnTo>
                  <a:pt x="3" y="67"/>
                </a:lnTo>
                <a:lnTo>
                  <a:pt x="5" y="80"/>
                </a:lnTo>
                <a:lnTo>
                  <a:pt x="8" y="91"/>
                </a:lnTo>
                <a:lnTo>
                  <a:pt x="15" y="103"/>
                </a:lnTo>
                <a:lnTo>
                  <a:pt x="23" y="113"/>
                </a:lnTo>
                <a:lnTo>
                  <a:pt x="31" y="119"/>
                </a:lnTo>
                <a:lnTo>
                  <a:pt x="43" y="126"/>
                </a:lnTo>
                <a:lnTo>
                  <a:pt x="56" y="129"/>
                </a:lnTo>
                <a:lnTo>
                  <a:pt x="67" y="131"/>
                </a:lnTo>
                <a:lnTo>
                  <a:pt x="80" y="129"/>
                </a:lnTo>
                <a:lnTo>
                  <a:pt x="93" y="126"/>
                </a:lnTo>
                <a:lnTo>
                  <a:pt x="103" y="119"/>
                </a:lnTo>
                <a:lnTo>
                  <a:pt x="113" y="113"/>
                </a:lnTo>
                <a:lnTo>
                  <a:pt x="121" y="103"/>
                </a:lnTo>
                <a:lnTo>
                  <a:pt x="128" y="91"/>
                </a:lnTo>
                <a:lnTo>
                  <a:pt x="131" y="80"/>
                </a:lnTo>
                <a:lnTo>
                  <a:pt x="133" y="67"/>
                </a:lnTo>
                <a:lnTo>
                  <a:pt x="136" y="67"/>
                </a:lnTo>
                <a:close/>
              </a:path>
            </a:pathLst>
          </a:custGeom>
          <a:solidFill>
            <a:srgbClr val="00F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12" name="Freeform 68"/>
          <p:cNvSpPr>
            <a:spLocks/>
          </p:cNvSpPr>
          <p:nvPr/>
        </p:nvSpPr>
        <p:spPr bwMode="auto">
          <a:xfrm>
            <a:off x="5041900" y="3514725"/>
            <a:ext cx="192088" cy="174625"/>
          </a:xfrm>
          <a:custGeom>
            <a:avLst/>
            <a:gdLst>
              <a:gd name="T0" fmla="*/ 2147483647 w 130"/>
              <a:gd name="T1" fmla="*/ 2147483647 h 128"/>
              <a:gd name="T2" fmla="*/ 2147483647 w 130"/>
              <a:gd name="T3" fmla="*/ 2147483647 h 128"/>
              <a:gd name="T4" fmla="*/ 2147483647 w 130"/>
              <a:gd name="T5" fmla="*/ 2147483647 h 128"/>
              <a:gd name="T6" fmla="*/ 2147483647 w 130"/>
              <a:gd name="T7" fmla="*/ 2147483647 h 128"/>
              <a:gd name="T8" fmla="*/ 2147483647 w 130"/>
              <a:gd name="T9" fmla="*/ 2147483647 h 128"/>
              <a:gd name="T10" fmla="*/ 2147483647 w 130"/>
              <a:gd name="T11" fmla="*/ 2147483647 h 128"/>
              <a:gd name="T12" fmla="*/ 2147483647 w 130"/>
              <a:gd name="T13" fmla="*/ 2147483647 h 128"/>
              <a:gd name="T14" fmla="*/ 2147483647 w 130"/>
              <a:gd name="T15" fmla="*/ 2147483647 h 128"/>
              <a:gd name="T16" fmla="*/ 2147483647 w 130"/>
              <a:gd name="T17" fmla="*/ 2147483647 h 128"/>
              <a:gd name="T18" fmla="*/ 2147483647 w 130"/>
              <a:gd name="T19" fmla="*/ 2147483647 h 128"/>
              <a:gd name="T20" fmla="*/ 2147483647 w 130"/>
              <a:gd name="T21" fmla="*/ 2147483647 h 128"/>
              <a:gd name="T22" fmla="*/ 2147483647 w 130"/>
              <a:gd name="T23" fmla="*/ 2147483647 h 128"/>
              <a:gd name="T24" fmla="*/ 2147483647 w 130"/>
              <a:gd name="T25" fmla="*/ 2147483647 h 128"/>
              <a:gd name="T26" fmla="*/ 2147483647 w 130"/>
              <a:gd name="T27" fmla="*/ 2147483647 h 128"/>
              <a:gd name="T28" fmla="*/ 2147483647 w 130"/>
              <a:gd name="T29" fmla="*/ 2147483647 h 128"/>
              <a:gd name="T30" fmla="*/ 2147483647 w 130"/>
              <a:gd name="T31" fmla="*/ 2147483647 h 128"/>
              <a:gd name="T32" fmla="*/ 2147483647 w 130"/>
              <a:gd name="T33" fmla="*/ 2147483647 h 128"/>
              <a:gd name="T34" fmla="*/ 2147483647 w 130"/>
              <a:gd name="T35" fmla="*/ 2147483647 h 128"/>
              <a:gd name="T36" fmla="*/ 2147483647 w 130"/>
              <a:gd name="T37" fmla="*/ 2147483647 h 128"/>
              <a:gd name="T38" fmla="*/ 2147483647 w 130"/>
              <a:gd name="T39" fmla="*/ 2147483647 h 128"/>
              <a:gd name="T40" fmla="*/ 2147483647 w 130"/>
              <a:gd name="T41" fmla="*/ 2147483647 h 128"/>
              <a:gd name="T42" fmla="*/ 2147483647 w 130"/>
              <a:gd name="T43" fmla="*/ 2147483647 h 128"/>
              <a:gd name="T44" fmla="*/ 2147483647 w 130"/>
              <a:gd name="T45" fmla="*/ 2147483647 h 128"/>
              <a:gd name="T46" fmla="*/ 2147483647 w 130"/>
              <a:gd name="T47" fmla="*/ 2147483647 h 128"/>
              <a:gd name="T48" fmla="*/ 2147483647 w 130"/>
              <a:gd name="T49" fmla="*/ 2147483647 h 128"/>
              <a:gd name="T50" fmla="*/ 2147483647 w 130"/>
              <a:gd name="T51" fmla="*/ 2147483647 h 128"/>
              <a:gd name="T52" fmla="*/ 2147483647 w 130"/>
              <a:gd name="T53" fmla="*/ 2147483647 h 128"/>
              <a:gd name="T54" fmla="*/ 2147483647 w 130"/>
              <a:gd name="T55" fmla="*/ 2147483647 h 128"/>
              <a:gd name="T56" fmla="*/ 2147483647 w 130"/>
              <a:gd name="T57" fmla="*/ 2147483647 h 128"/>
              <a:gd name="T58" fmla="*/ 2147483647 w 130"/>
              <a:gd name="T59" fmla="*/ 2147483647 h 128"/>
              <a:gd name="T60" fmla="*/ 2147483647 w 130"/>
              <a:gd name="T61" fmla="*/ 2147483647 h 128"/>
              <a:gd name="T62" fmla="*/ 2147483647 w 130"/>
              <a:gd name="T63" fmla="*/ 2147483647 h 128"/>
              <a:gd name="T64" fmla="*/ 2147483647 w 130"/>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28"/>
              <a:gd name="T101" fmla="*/ 130 w 130"/>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28">
                <a:moveTo>
                  <a:pt x="130" y="64"/>
                </a:moveTo>
                <a:lnTo>
                  <a:pt x="128" y="51"/>
                </a:lnTo>
                <a:lnTo>
                  <a:pt x="125" y="39"/>
                </a:lnTo>
                <a:lnTo>
                  <a:pt x="118" y="28"/>
                </a:lnTo>
                <a:lnTo>
                  <a:pt x="110" y="18"/>
                </a:lnTo>
                <a:lnTo>
                  <a:pt x="100" y="10"/>
                </a:lnTo>
                <a:lnTo>
                  <a:pt x="90" y="5"/>
                </a:lnTo>
                <a:lnTo>
                  <a:pt x="77" y="2"/>
                </a:lnTo>
                <a:lnTo>
                  <a:pt x="64" y="0"/>
                </a:lnTo>
                <a:lnTo>
                  <a:pt x="53" y="2"/>
                </a:lnTo>
                <a:lnTo>
                  <a:pt x="40" y="5"/>
                </a:lnTo>
                <a:lnTo>
                  <a:pt x="28" y="10"/>
                </a:lnTo>
                <a:lnTo>
                  <a:pt x="20" y="18"/>
                </a:lnTo>
                <a:lnTo>
                  <a:pt x="12" y="28"/>
                </a:lnTo>
                <a:lnTo>
                  <a:pt x="5" y="39"/>
                </a:lnTo>
                <a:lnTo>
                  <a:pt x="2" y="51"/>
                </a:lnTo>
                <a:lnTo>
                  <a:pt x="0" y="64"/>
                </a:lnTo>
                <a:lnTo>
                  <a:pt x="2" y="77"/>
                </a:lnTo>
                <a:lnTo>
                  <a:pt x="5" y="88"/>
                </a:lnTo>
                <a:lnTo>
                  <a:pt x="12" y="100"/>
                </a:lnTo>
                <a:lnTo>
                  <a:pt x="20" y="110"/>
                </a:lnTo>
                <a:lnTo>
                  <a:pt x="28" y="116"/>
                </a:lnTo>
                <a:lnTo>
                  <a:pt x="40" y="123"/>
                </a:lnTo>
                <a:lnTo>
                  <a:pt x="53" y="126"/>
                </a:lnTo>
                <a:lnTo>
                  <a:pt x="64" y="128"/>
                </a:lnTo>
                <a:lnTo>
                  <a:pt x="77" y="126"/>
                </a:lnTo>
                <a:lnTo>
                  <a:pt x="90" y="123"/>
                </a:lnTo>
                <a:lnTo>
                  <a:pt x="100" y="116"/>
                </a:lnTo>
                <a:lnTo>
                  <a:pt x="110" y="110"/>
                </a:lnTo>
                <a:lnTo>
                  <a:pt x="118" y="100"/>
                </a:lnTo>
                <a:lnTo>
                  <a:pt x="125" y="88"/>
                </a:lnTo>
                <a:lnTo>
                  <a:pt x="128" y="77"/>
                </a:lnTo>
                <a:lnTo>
                  <a:pt x="130" y="64"/>
                </a:lnTo>
                <a:lnTo>
                  <a:pt x="125" y="64"/>
                </a:lnTo>
                <a:lnTo>
                  <a:pt x="125" y="51"/>
                </a:lnTo>
                <a:lnTo>
                  <a:pt x="122" y="41"/>
                </a:lnTo>
                <a:lnTo>
                  <a:pt x="115" y="30"/>
                </a:lnTo>
                <a:lnTo>
                  <a:pt x="108" y="21"/>
                </a:lnTo>
                <a:lnTo>
                  <a:pt x="99" y="13"/>
                </a:lnTo>
                <a:lnTo>
                  <a:pt x="89" y="8"/>
                </a:lnTo>
                <a:lnTo>
                  <a:pt x="77" y="5"/>
                </a:lnTo>
                <a:lnTo>
                  <a:pt x="64" y="3"/>
                </a:lnTo>
                <a:lnTo>
                  <a:pt x="53" y="5"/>
                </a:lnTo>
                <a:lnTo>
                  <a:pt x="41" y="8"/>
                </a:lnTo>
                <a:lnTo>
                  <a:pt x="31" y="13"/>
                </a:lnTo>
                <a:lnTo>
                  <a:pt x="22" y="21"/>
                </a:lnTo>
                <a:lnTo>
                  <a:pt x="15" y="30"/>
                </a:lnTo>
                <a:lnTo>
                  <a:pt x="8" y="41"/>
                </a:lnTo>
                <a:lnTo>
                  <a:pt x="5" y="51"/>
                </a:lnTo>
                <a:lnTo>
                  <a:pt x="4" y="64"/>
                </a:lnTo>
                <a:lnTo>
                  <a:pt x="5" y="75"/>
                </a:lnTo>
                <a:lnTo>
                  <a:pt x="8" y="87"/>
                </a:lnTo>
                <a:lnTo>
                  <a:pt x="15" y="98"/>
                </a:lnTo>
                <a:lnTo>
                  <a:pt x="22" y="107"/>
                </a:lnTo>
                <a:lnTo>
                  <a:pt x="31" y="115"/>
                </a:lnTo>
                <a:lnTo>
                  <a:pt x="41" y="120"/>
                </a:lnTo>
                <a:lnTo>
                  <a:pt x="53" y="123"/>
                </a:lnTo>
                <a:lnTo>
                  <a:pt x="64" y="125"/>
                </a:lnTo>
                <a:lnTo>
                  <a:pt x="77" y="123"/>
                </a:lnTo>
                <a:lnTo>
                  <a:pt x="89" y="120"/>
                </a:lnTo>
                <a:lnTo>
                  <a:pt x="99" y="115"/>
                </a:lnTo>
                <a:lnTo>
                  <a:pt x="108" y="107"/>
                </a:lnTo>
                <a:lnTo>
                  <a:pt x="115" y="98"/>
                </a:lnTo>
                <a:lnTo>
                  <a:pt x="122" y="87"/>
                </a:lnTo>
                <a:lnTo>
                  <a:pt x="125" y="75"/>
                </a:lnTo>
                <a:lnTo>
                  <a:pt x="125" y="64"/>
                </a:lnTo>
                <a:lnTo>
                  <a:pt x="130" y="64"/>
                </a:lnTo>
                <a:close/>
              </a:path>
            </a:pathLst>
          </a:custGeom>
          <a:solidFill>
            <a:srgbClr val="00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13" name="Freeform 69"/>
          <p:cNvSpPr>
            <a:spLocks/>
          </p:cNvSpPr>
          <p:nvPr/>
        </p:nvSpPr>
        <p:spPr bwMode="auto">
          <a:xfrm>
            <a:off x="5046663" y="3519488"/>
            <a:ext cx="179387" cy="165100"/>
          </a:xfrm>
          <a:custGeom>
            <a:avLst/>
            <a:gdLst>
              <a:gd name="T0" fmla="*/ 2147483647 w 121"/>
              <a:gd name="T1" fmla="*/ 2147483647 h 122"/>
              <a:gd name="T2" fmla="*/ 2147483647 w 121"/>
              <a:gd name="T3" fmla="*/ 2147483647 h 122"/>
              <a:gd name="T4" fmla="*/ 2147483647 w 121"/>
              <a:gd name="T5" fmla="*/ 2147483647 h 122"/>
              <a:gd name="T6" fmla="*/ 2147483647 w 121"/>
              <a:gd name="T7" fmla="*/ 2147483647 h 122"/>
              <a:gd name="T8" fmla="*/ 2147483647 w 121"/>
              <a:gd name="T9" fmla="*/ 2147483647 h 122"/>
              <a:gd name="T10" fmla="*/ 2147483647 w 121"/>
              <a:gd name="T11" fmla="*/ 2147483647 h 122"/>
              <a:gd name="T12" fmla="*/ 2147483647 w 121"/>
              <a:gd name="T13" fmla="*/ 2147483647 h 122"/>
              <a:gd name="T14" fmla="*/ 2147483647 w 121"/>
              <a:gd name="T15" fmla="*/ 2147483647 h 122"/>
              <a:gd name="T16" fmla="*/ 2147483647 w 121"/>
              <a:gd name="T17" fmla="*/ 2147483647 h 122"/>
              <a:gd name="T18" fmla="*/ 2147483647 w 121"/>
              <a:gd name="T19" fmla="*/ 2147483647 h 122"/>
              <a:gd name="T20" fmla="*/ 2147483647 w 121"/>
              <a:gd name="T21" fmla="*/ 2147483647 h 122"/>
              <a:gd name="T22" fmla="*/ 2147483647 w 121"/>
              <a:gd name="T23" fmla="*/ 2147483647 h 122"/>
              <a:gd name="T24" fmla="*/ 2147483647 w 121"/>
              <a:gd name="T25" fmla="*/ 2147483647 h 122"/>
              <a:gd name="T26" fmla="*/ 2147483647 w 121"/>
              <a:gd name="T27" fmla="*/ 2147483647 h 122"/>
              <a:gd name="T28" fmla="*/ 2147483647 w 121"/>
              <a:gd name="T29" fmla="*/ 2147483647 h 122"/>
              <a:gd name="T30" fmla="*/ 2147483647 w 121"/>
              <a:gd name="T31" fmla="*/ 2147483647 h 122"/>
              <a:gd name="T32" fmla="*/ 2147483647 w 121"/>
              <a:gd name="T33" fmla="*/ 2147483647 h 122"/>
              <a:gd name="T34" fmla="*/ 2147483647 w 121"/>
              <a:gd name="T35" fmla="*/ 2147483647 h 122"/>
              <a:gd name="T36" fmla="*/ 2147483647 w 121"/>
              <a:gd name="T37" fmla="*/ 2147483647 h 122"/>
              <a:gd name="T38" fmla="*/ 2147483647 w 121"/>
              <a:gd name="T39" fmla="*/ 2147483647 h 122"/>
              <a:gd name="T40" fmla="*/ 2147483647 w 121"/>
              <a:gd name="T41" fmla="*/ 2147483647 h 122"/>
              <a:gd name="T42" fmla="*/ 2147483647 w 121"/>
              <a:gd name="T43" fmla="*/ 2147483647 h 122"/>
              <a:gd name="T44" fmla="*/ 2147483647 w 121"/>
              <a:gd name="T45" fmla="*/ 2147483647 h 122"/>
              <a:gd name="T46" fmla="*/ 2147483647 w 121"/>
              <a:gd name="T47" fmla="*/ 2147483647 h 122"/>
              <a:gd name="T48" fmla="*/ 2147483647 w 121"/>
              <a:gd name="T49" fmla="*/ 2147483647 h 122"/>
              <a:gd name="T50" fmla="*/ 2147483647 w 121"/>
              <a:gd name="T51" fmla="*/ 2147483647 h 122"/>
              <a:gd name="T52" fmla="*/ 2147483647 w 121"/>
              <a:gd name="T53" fmla="*/ 2147483647 h 122"/>
              <a:gd name="T54" fmla="*/ 2147483647 w 121"/>
              <a:gd name="T55" fmla="*/ 2147483647 h 122"/>
              <a:gd name="T56" fmla="*/ 2147483647 w 121"/>
              <a:gd name="T57" fmla="*/ 2147483647 h 122"/>
              <a:gd name="T58" fmla="*/ 2147483647 w 121"/>
              <a:gd name="T59" fmla="*/ 2147483647 h 122"/>
              <a:gd name="T60" fmla="*/ 2147483647 w 121"/>
              <a:gd name="T61" fmla="*/ 2147483647 h 122"/>
              <a:gd name="T62" fmla="*/ 2147483647 w 121"/>
              <a:gd name="T63" fmla="*/ 2147483647 h 122"/>
              <a:gd name="T64" fmla="*/ 2147483647 w 121"/>
              <a:gd name="T65" fmla="*/ 2147483647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22"/>
              <a:gd name="T101" fmla="*/ 121 w 121"/>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22">
                <a:moveTo>
                  <a:pt x="121" y="61"/>
                </a:moveTo>
                <a:lnTo>
                  <a:pt x="121" y="48"/>
                </a:lnTo>
                <a:lnTo>
                  <a:pt x="118" y="38"/>
                </a:lnTo>
                <a:lnTo>
                  <a:pt x="111" y="27"/>
                </a:lnTo>
                <a:lnTo>
                  <a:pt x="104" y="18"/>
                </a:lnTo>
                <a:lnTo>
                  <a:pt x="95" y="10"/>
                </a:lnTo>
                <a:lnTo>
                  <a:pt x="85" y="5"/>
                </a:lnTo>
                <a:lnTo>
                  <a:pt x="73" y="2"/>
                </a:lnTo>
                <a:lnTo>
                  <a:pt x="60" y="0"/>
                </a:lnTo>
                <a:lnTo>
                  <a:pt x="49" y="2"/>
                </a:lnTo>
                <a:lnTo>
                  <a:pt x="37" y="5"/>
                </a:lnTo>
                <a:lnTo>
                  <a:pt x="27" y="10"/>
                </a:lnTo>
                <a:lnTo>
                  <a:pt x="18" y="18"/>
                </a:lnTo>
                <a:lnTo>
                  <a:pt x="11" y="27"/>
                </a:lnTo>
                <a:lnTo>
                  <a:pt x="4" y="38"/>
                </a:lnTo>
                <a:lnTo>
                  <a:pt x="1" y="48"/>
                </a:lnTo>
                <a:lnTo>
                  <a:pt x="0" y="61"/>
                </a:lnTo>
                <a:lnTo>
                  <a:pt x="1" y="72"/>
                </a:lnTo>
                <a:lnTo>
                  <a:pt x="4" y="84"/>
                </a:lnTo>
                <a:lnTo>
                  <a:pt x="11" y="95"/>
                </a:lnTo>
                <a:lnTo>
                  <a:pt x="18" y="104"/>
                </a:lnTo>
                <a:lnTo>
                  <a:pt x="27" y="112"/>
                </a:lnTo>
                <a:lnTo>
                  <a:pt x="37" y="117"/>
                </a:lnTo>
                <a:lnTo>
                  <a:pt x="49" y="120"/>
                </a:lnTo>
                <a:lnTo>
                  <a:pt x="60" y="122"/>
                </a:lnTo>
                <a:lnTo>
                  <a:pt x="73" y="120"/>
                </a:lnTo>
                <a:lnTo>
                  <a:pt x="85" y="117"/>
                </a:lnTo>
                <a:lnTo>
                  <a:pt x="95" y="112"/>
                </a:lnTo>
                <a:lnTo>
                  <a:pt x="104" y="104"/>
                </a:lnTo>
                <a:lnTo>
                  <a:pt x="111" y="95"/>
                </a:lnTo>
                <a:lnTo>
                  <a:pt x="118" y="84"/>
                </a:lnTo>
                <a:lnTo>
                  <a:pt x="121" y="72"/>
                </a:lnTo>
                <a:lnTo>
                  <a:pt x="121" y="61"/>
                </a:lnTo>
                <a:lnTo>
                  <a:pt x="118" y="61"/>
                </a:lnTo>
                <a:lnTo>
                  <a:pt x="118" y="49"/>
                </a:lnTo>
                <a:lnTo>
                  <a:pt x="114" y="38"/>
                </a:lnTo>
                <a:lnTo>
                  <a:pt x="108" y="28"/>
                </a:lnTo>
                <a:lnTo>
                  <a:pt x="101" y="20"/>
                </a:lnTo>
                <a:lnTo>
                  <a:pt x="93" y="13"/>
                </a:lnTo>
                <a:lnTo>
                  <a:pt x="83" y="8"/>
                </a:lnTo>
                <a:lnTo>
                  <a:pt x="72" y="5"/>
                </a:lnTo>
                <a:lnTo>
                  <a:pt x="60" y="4"/>
                </a:lnTo>
                <a:lnTo>
                  <a:pt x="49" y="5"/>
                </a:lnTo>
                <a:lnTo>
                  <a:pt x="39" y="8"/>
                </a:lnTo>
                <a:lnTo>
                  <a:pt x="29" y="13"/>
                </a:lnTo>
                <a:lnTo>
                  <a:pt x="21" y="20"/>
                </a:lnTo>
                <a:lnTo>
                  <a:pt x="14" y="28"/>
                </a:lnTo>
                <a:lnTo>
                  <a:pt x="8" y="38"/>
                </a:lnTo>
                <a:lnTo>
                  <a:pt x="4" y="49"/>
                </a:lnTo>
                <a:lnTo>
                  <a:pt x="4" y="61"/>
                </a:lnTo>
                <a:lnTo>
                  <a:pt x="4" y="72"/>
                </a:lnTo>
                <a:lnTo>
                  <a:pt x="8" y="82"/>
                </a:lnTo>
                <a:lnTo>
                  <a:pt x="14" y="92"/>
                </a:lnTo>
                <a:lnTo>
                  <a:pt x="21" y="102"/>
                </a:lnTo>
                <a:lnTo>
                  <a:pt x="29" y="108"/>
                </a:lnTo>
                <a:lnTo>
                  <a:pt x="39" y="113"/>
                </a:lnTo>
                <a:lnTo>
                  <a:pt x="49" y="117"/>
                </a:lnTo>
                <a:lnTo>
                  <a:pt x="60" y="118"/>
                </a:lnTo>
                <a:lnTo>
                  <a:pt x="72" y="117"/>
                </a:lnTo>
                <a:lnTo>
                  <a:pt x="83" y="113"/>
                </a:lnTo>
                <a:lnTo>
                  <a:pt x="93" y="108"/>
                </a:lnTo>
                <a:lnTo>
                  <a:pt x="101" y="102"/>
                </a:lnTo>
                <a:lnTo>
                  <a:pt x="108" y="92"/>
                </a:lnTo>
                <a:lnTo>
                  <a:pt x="114" y="82"/>
                </a:lnTo>
                <a:lnTo>
                  <a:pt x="118" y="72"/>
                </a:lnTo>
                <a:lnTo>
                  <a:pt x="118" y="61"/>
                </a:lnTo>
                <a:lnTo>
                  <a:pt x="121" y="61"/>
                </a:lnTo>
                <a:close/>
              </a:path>
            </a:pathLst>
          </a:custGeom>
          <a:solidFill>
            <a:srgbClr val="00FF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14" name="Freeform 70"/>
          <p:cNvSpPr>
            <a:spLocks/>
          </p:cNvSpPr>
          <p:nvPr/>
        </p:nvSpPr>
        <p:spPr bwMode="auto">
          <a:xfrm>
            <a:off x="5053013" y="3524250"/>
            <a:ext cx="168275" cy="155575"/>
          </a:xfrm>
          <a:custGeom>
            <a:avLst/>
            <a:gdLst>
              <a:gd name="T0" fmla="*/ 2147483647 w 114"/>
              <a:gd name="T1" fmla="*/ 2147483647 h 114"/>
              <a:gd name="T2" fmla="*/ 2147483647 w 114"/>
              <a:gd name="T3" fmla="*/ 2147483647 h 114"/>
              <a:gd name="T4" fmla="*/ 2147483647 w 114"/>
              <a:gd name="T5" fmla="*/ 2147483647 h 114"/>
              <a:gd name="T6" fmla="*/ 2147483647 w 114"/>
              <a:gd name="T7" fmla="*/ 2147483647 h 114"/>
              <a:gd name="T8" fmla="*/ 2147483647 w 114"/>
              <a:gd name="T9" fmla="*/ 2147483647 h 114"/>
              <a:gd name="T10" fmla="*/ 2147483647 w 114"/>
              <a:gd name="T11" fmla="*/ 2147483647 h 114"/>
              <a:gd name="T12" fmla="*/ 2147483647 w 114"/>
              <a:gd name="T13" fmla="*/ 2147483647 h 114"/>
              <a:gd name="T14" fmla="*/ 0 w 114"/>
              <a:gd name="T15" fmla="*/ 2147483647 h 114"/>
              <a:gd name="T16" fmla="*/ 0 w 114"/>
              <a:gd name="T17" fmla="*/ 2147483647 h 114"/>
              <a:gd name="T18" fmla="*/ 2147483647 w 114"/>
              <a:gd name="T19" fmla="*/ 2147483647 h 114"/>
              <a:gd name="T20" fmla="*/ 2147483647 w 114"/>
              <a:gd name="T21" fmla="*/ 2147483647 h 114"/>
              <a:gd name="T22" fmla="*/ 2147483647 w 114"/>
              <a:gd name="T23" fmla="*/ 2147483647 h 114"/>
              <a:gd name="T24" fmla="*/ 2147483647 w 114"/>
              <a:gd name="T25" fmla="*/ 2147483647 h 114"/>
              <a:gd name="T26" fmla="*/ 2147483647 w 114"/>
              <a:gd name="T27" fmla="*/ 2147483647 h 114"/>
              <a:gd name="T28" fmla="*/ 2147483647 w 114"/>
              <a:gd name="T29" fmla="*/ 2147483647 h 114"/>
              <a:gd name="T30" fmla="*/ 2147483647 w 114"/>
              <a:gd name="T31" fmla="*/ 2147483647 h 114"/>
              <a:gd name="T32" fmla="*/ 2147483647 w 114"/>
              <a:gd name="T33" fmla="*/ 2147483647 h 114"/>
              <a:gd name="T34" fmla="*/ 2147483647 w 114"/>
              <a:gd name="T35" fmla="*/ 2147483647 h 114"/>
              <a:gd name="T36" fmla="*/ 2147483647 w 114"/>
              <a:gd name="T37" fmla="*/ 2147483647 h 114"/>
              <a:gd name="T38" fmla="*/ 2147483647 w 114"/>
              <a:gd name="T39" fmla="*/ 2147483647 h 114"/>
              <a:gd name="T40" fmla="*/ 2147483647 w 114"/>
              <a:gd name="T41" fmla="*/ 2147483647 h 114"/>
              <a:gd name="T42" fmla="*/ 2147483647 w 114"/>
              <a:gd name="T43" fmla="*/ 2147483647 h 114"/>
              <a:gd name="T44" fmla="*/ 2147483647 w 114"/>
              <a:gd name="T45" fmla="*/ 2147483647 h 114"/>
              <a:gd name="T46" fmla="*/ 2147483647 w 114"/>
              <a:gd name="T47" fmla="*/ 2147483647 h 114"/>
              <a:gd name="T48" fmla="*/ 2147483647 w 114"/>
              <a:gd name="T49" fmla="*/ 2147483647 h 114"/>
              <a:gd name="T50" fmla="*/ 2147483647 w 114"/>
              <a:gd name="T51" fmla="*/ 2147483647 h 114"/>
              <a:gd name="T52" fmla="*/ 2147483647 w 114"/>
              <a:gd name="T53" fmla="*/ 2147483647 h 114"/>
              <a:gd name="T54" fmla="*/ 2147483647 w 114"/>
              <a:gd name="T55" fmla="*/ 2147483647 h 114"/>
              <a:gd name="T56" fmla="*/ 2147483647 w 114"/>
              <a:gd name="T57" fmla="*/ 2147483647 h 114"/>
              <a:gd name="T58" fmla="*/ 2147483647 w 114"/>
              <a:gd name="T59" fmla="*/ 2147483647 h 114"/>
              <a:gd name="T60" fmla="*/ 2147483647 w 114"/>
              <a:gd name="T61" fmla="*/ 2147483647 h 114"/>
              <a:gd name="T62" fmla="*/ 2147483647 w 114"/>
              <a:gd name="T63" fmla="*/ 2147483647 h 114"/>
              <a:gd name="T64" fmla="*/ 2147483647 w 114"/>
              <a:gd name="T65" fmla="*/ 2147483647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4"/>
              <a:gd name="T101" fmla="*/ 114 w 114"/>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4">
                <a:moveTo>
                  <a:pt x="114" y="57"/>
                </a:moveTo>
                <a:lnTo>
                  <a:pt x="114" y="45"/>
                </a:lnTo>
                <a:lnTo>
                  <a:pt x="110" y="34"/>
                </a:lnTo>
                <a:lnTo>
                  <a:pt x="104" y="24"/>
                </a:lnTo>
                <a:lnTo>
                  <a:pt x="97" y="16"/>
                </a:lnTo>
                <a:lnTo>
                  <a:pt x="89" y="9"/>
                </a:lnTo>
                <a:lnTo>
                  <a:pt x="79" y="4"/>
                </a:lnTo>
                <a:lnTo>
                  <a:pt x="68" y="1"/>
                </a:lnTo>
                <a:lnTo>
                  <a:pt x="56" y="0"/>
                </a:lnTo>
                <a:lnTo>
                  <a:pt x="45" y="1"/>
                </a:lnTo>
                <a:lnTo>
                  <a:pt x="35" y="4"/>
                </a:lnTo>
                <a:lnTo>
                  <a:pt x="25" y="9"/>
                </a:lnTo>
                <a:lnTo>
                  <a:pt x="17" y="16"/>
                </a:lnTo>
                <a:lnTo>
                  <a:pt x="10" y="24"/>
                </a:lnTo>
                <a:lnTo>
                  <a:pt x="4" y="34"/>
                </a:lnTo>
                <a:lnTo>
                  <a:pt x="0" y="45"/>
                </a:lnTo>
                <a:lnTo>
                  <a:pt x="0" y="57"/>
                </a:lnTo>
                <a:lnTo>
                  <a:pt x="0" y="68"/>
                </a:lnTo>
                <a:lnTo>
                  <a:pt x="4" y="78"/>
                </a:lnTo>
                <a:lnTo>
                  <a:pt x="10" y="88"/>
                </a:lnTo>
                <a:lnTo>
                  <a:pt x="17" y="98"/>
                </a:lnTo>
                <a:lnTo>
                  <a:pt x="25" y="104"/>
                </a:lnTo>
                <a:lnTo>
                  <a:pt x="35" y="109"/>
                </a:lnTo>
                <a:lnTo>
                  <a:pt x="45" y="113"/>
                </a:lnTo>
                <a:lnTo>
                  <a:pt x="56" y="114"/>
                </a:lnTo>
                <a:lnTo>
                  <a:pt x="68" y="113"/>
                </a:lnTo>
                <a:lnTo>
                  <a:pt x="79" y="109"/>
                </a:lnTo>
                <a:lnTo>
                  <a:pt x="89" y="104"/>
                </a:lnTo>
                <a:lnTo>
                  <a:pt x="97" y="98"/>
                </a:lnTo>
                <a:lnTo>
                  <a:pt x="104" y="88"/>
                </a:lnTo>
                <a:lnTo>
                  <a:pt x="110" y="78"/>
                </a:lnTo>
                <a:lnTo>
                  <a:pt x="114" y="68"/>
                </a:lnTo>
                <a:lnTo>
                  <a:pt x="114" y="57"/>
                </a:lnTo>
                <a:lnTo>
                  <a:pt x="110" y="57"/>
                </a:lnTo>
                <a:lnTo>
                  <a:pt x="109" y="45"/>
                </a:lnTo>
                <a:lnTo>
                  <a:pt x="107" y="36"/>
                </a:lnTo>
                <a:lnTo>
                  <a:pt x="100" y="27"/>
                </a:lnTo>
                <a:lnTo>
                  <a:pt x="96" y="19"/>
                </a:lnTo>
                <a:lnTo>
                  <a:pt x="87" y="13"/>
                </a:lnTo>
                <a:lnTo>
                  <a:pt x="78" y="8"/>
                </a:lnTo>
                <a:lnTo>
                  <a:pt x="68" y="4"/>
                </a:lnTo>
                <a:lnTo>
                  <a:pt x="56" y="3"/>
                </a:lnTo>
                <a:lnTo>
                  <a:pt x="46" y="4"/>
                </a:lnTo>
                <a:lnTo>
                  <a:pt x="37" y="8"/>
                </a:lnTo>
                <a:lnTo>
                  <a:pt x="27" y="13"/>
                </a:lnTo>
                <a:lnTo>
                  <a:pt x="18" y="19"/>
                </a:lnTo>
                <a:lnTo>
                  <a:pt x="12" y="27"/>
                </a:lnTo>
                <a:lnTo>
                  <a:pt x="7" y="36"/>
                </a:lnTo>
                <a:lnTo>
                  <a:pt x="4" y="45"/>
                </a:lnTo>
                <a:lnTo>
                  <a:pt x="4" y="57"/>
                </a:lnTo>
                <a:lnTo>
                  <a:pt x="4" y="68"/>
                </a:lnTo>
                <a:lnTo>
                  <a:pt x="7" y="78"/>
                </a:lnTo>
                <a:lnTo>
                  <a:pt x="12" y="86"/>
                </a:lnTo>
                <a:lnTo>
                  <a:pt x="18" y="95"/>
                </a:lnTo>
                <a:lnTo>
                  <a:pt x="27" y="101"/>
                </a:lnTo>
                <a:lnTo>
                  <a:pt x="37" y="106"/>
                </a:lnTo>
                <a:lnTo>
                  <a:pt x="46" y="109"/>
                </a:lnTo>
                <a:lnTo>
                  <a:pt x="56" y="111"/>
                </a:lnTo>
                <a:lnTo>
                  <a:pt x="68" y="109"/>
                </a:lnTo>
                <a:lnTo>
                  <a:pt x="78" y="106"/>
                </a:lnTo>
                <a:lnTo>
                  <a:pt x="87" y="101"/>
                </a:lnTo>
                <a:lnTo>
                  <a:pt x="96" y="95"/>
                </a:lnTo>
                <a:lnTo>
                  <a:pt x="100" y="86"/>
                </a:lnTo>
                <a:lnTo>
                  <a:pt x="107" y="78"/>
                </a:lnTo>
                <a:lnTo>
                  <a:pt x="109" y="68"/>
                </a:lnTo>
                <a:lnTo>
                  <a:pt x="110" y="57"/>
                </a:lnTo>
                <a:lnTo>
                  <a:pt x="114" y="57"/>
                </a:lnTo>
                <a:close/>
              </a:path>
            </a:pathLst>
          </a:custGeom>
          <a:solidFill>
            <a:srgbClr val="00F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15" name="Freeform 71"/>
          <p:cNvSpPr>
            <a:spLocks/>
          </p:cNvSpPr>
          <p:nvPr/>
        </p:nvSpPr>
        <p:spPr bwMode="auto">
          <a:xfrm>
            <a:off x="5059363" y="3529013"/>
            <a:ext cx="155575" cy="146050"/>
          </a:xfrm>
          <a:custGeom>
            <a:avLst/>
            <a:gdLst>
              <a:gd name="T0" fmla="*/ 2147483647 w 106"/>
              <a:gd name="T1" fmla="*/ 2147483647 h 108"/>
              <a:gd name="T2" fmla="*/ 2147483647 w 106"/>
              <a:gd name="T3" fmla="*/ 2147483647 h 108"/>
              <a:gd name="T4" fmla="*/ 2147483647 w 106"/>
              <a:gd name="T5" fmla="*/ 2147483647 h 108"/>
              <a:gd name="T6" fmla="*/ 2147483647 w 106"/>
              <a:gd name="T7" fmla="*/ 2147483647 h 108"/>
              <a:gd name="T8" fmla="*/ 2147483647 w 106"/>
              <a:gd name="T9" fmla="*/ 2147483647 h 108"/>
              <a:gd name="T10" fmla="*/ 2147483647 w 106"/>
              <a:gd name="T11" fmla="*/ 2147483647 h 108"/>
              <a:gd name="T12" fmla="*/ 2147483647 w 106"/>
              <a:gd name="T13" fmla="*/ 2147483647 h 108"/>
              <a:gd name="T14" fmla="*/ 0 w 106"/>
              <a:gd name="T15" fmla="*/ 2147483647 h 108"/>
              <a:gd name="T16" fmla="*/ 0 w 106"/>
              <a:gd name="T17" fmla="*/ 2147483647 h 108"/>
              <a:gd name="T18" fmla="*/ 2147483647 w 106"/>
              <a:gd name="T19" fmla="*/ 2147483647 h 108"/>
              <a:gd name="T20" fmla="*/ 2147483647 w 106"/>
              <a:gd name="T21" fmla="*/ 2147483647 h 108"/>
              <a:gd name="T22" fmla="*/ 2147483647 w 106"/>
              <a:gd name="T23" fmla="*/ 2147483647 h 108"/>
              <a:gd name="T24" fmla="*/ 2147483647 w 106"/>
              <a:gd name="T25" fmla="*/ 2147483647 h 108"/>
              <a:gd name="T26" fmla="*/ 2147483647 w 106"/>
              <a:gd name="T27" fmla="*/ 2147483647 h 108"/>
              <a:gd name="T28" fmla="*/ 2147483647 w 106"/>
              <a:gd name="T29" fmla="*/ 2147483647 h 108"/>
              <a:gd name="T30" fmla="*/ 2147483647 w 106"/>
              <a:gd name="T31" fmla="*/ 2147483647 h 108"/>
              <a:gd name="T32" fmla="*/ 2147483647 w 106"/>
              <a:gd name="T33" fmla="*/ 2147483647 h 108"/>
              <a:gd name="T34" fmla="*/ 2147483647 w 106"/>
              <a:gd name="T35" fmla="*/ 2147483647 h 108"/>
              <a:gd name="T36" fmla="*/ 2147483647 w 106"/>
              <a:gd name="T37" fmla="*/ 2147483647 h 108"/>
              <a:gd name="T38" fmla="*/ 2147483647 w 106"/>
              <a:gd name="T39" fmla="*/ 2147483647 h 108"/>
              <a:gd name="T40" fmla="*/ 2147483647 w 106"/>
              <a:gd name="T41" fmla="*/ 2147483647 h 108"/>
              <a:gd name="T42" fmla="*/ 2147483647 w 106"/>
              <a:gd name="T43" fmla="*/ 2147483647 h 108"/>
              <a:gd name="T44" fmla="*/ 2147483647 w 106"/>
              <a:gd name="T45" fmla="*/ 2147483647 h 108"/>
              <a:gd name="T46" fmla="*/ 2147483647 w 106"/>
              <a:gd name="T47" fmla="*/ 2147483647 h 108"/>
              <a:gd name="T48" fmla="*/ 2147483647 w 106"/>
              <a:gd name="T49" fmla="*/ 2147483647 h 108"/>
              <a:gd name="T50" fmla="*/ 2147483647 w 106"/>
              <a:gd name="T51" fmla="*/ 2147483647 h 108"/>
              <a:gd name="T52" fmla="*/ 2147483647 w 106"/>
              <a:gd name="T53" fmla="*/ 2147483647 h 108"/>
              <a:gd name="T54" fmla="*/ 2147483647 w 106"/>
              <a:gd name="T55" fmla="*/ 2147483647 h 108"/>
              <a:gd name="T56" fmla="*/ 2147483647 w 106"/>
              <a:gd name="T57" fmla="*/ 2147483647 h 108"/>
              <a:gd name="T58" fmla="*/ 2147483647 w 106"/>
              <a:gd name="T59" fmla="*/ 2147483647 h 108"/>
              <a:gd name="T60" fmla="*/ 2147483647 w 106"/>
              <a:gd name="T61" fmla="*/ 2147483647 h 108"/>
              <a:gd name="T62" fmla="*/ 2147483647 w 106"/>
              <a:gd name="T63" fmla="*/ 2147483647 h 108"/>
              <a:gd name="T64" fmla="*/ 2147483647 w 106"/>
              <a:gd name="T65" fmla="*/ 2147483647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8"/>
              <a:gd name="T101" fmla="*/ 106 w 106"/>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8">
                <a:moveTo>
                  <a:pt x="106" y="54"/>
                </a:moveTo>
                <a:lnTo>
                  <a:pt x="105" y="42"/>
                </a:lnTo>
                <a:lnTo>
                  <a:pt x="103" y="33"/>
                </a:lnTo>
                <a:lnTo>
                  <a:pt x="96" y="24"/>
                </a:lnTo>
                <a:lnTo>
                  <a:pt x="92" y="16"/>
                </a:lnTo>
                <a:lnTo>
                  <a:pt x="83" y="10"/>
                </a:lnTo>
                <a:lnTo>
                  <a:pt x="74" y="5"/>
                </a:lnTo>
                <a:lnTo>
                  <a:pt x="64" y="1"/>
                </a:lnTo>
                <a:lnTo>
                  <a:pt x="52" y="0"/>
                </a:lnTo>
                <a:lnTo>
                  <a:pt x="42" y="1"/>
                </a:lnTo>
                <a:lnTo>
                  <a:pt x="33" y="5"/>
                </a:lnTo>
                <a:lnTo>
                  <a:pt x="23" y="10"/>
                </a:lnTo>
                <a:lnTo>
                  <a:pt x="14" y="16"/>
                </a:lnTo>
                <a:lnTo>
                  <a:pt x="8" y="24"/>
                </a:lnTo>
                <a:lnTo>
                  <a:pt x="3" y="33"/>
                </a:lnTo>
                <a:lnTo>
                  <a:pt x="0" y="42"/>
                </a:lnTo>
                <a:lnTo>
                  <a:pt x="0" y="54"/>
                </a:lnTo>
                <a:lnTo>
                  <a:pt x="0" y="65"/>
                </a:lnTo>
                <a:lnTo>
                  <a:pt x="3" y="75"/>
                </a:lnTo>
                <a:lnTo>
                  <a:pt x="8" y="83"/>
                </a:lnTo>
                <a:lnTo>
                  <a:pt x="14" y="92"/>
                </a:lnTo>
                <a:lnTo>
                  <a:pt x="23" y="98"/>
                </a:lnTo>
                <a:lnTo>
                  <a:pt x="33" y="103"/>
                </a:lnTo>
                <a:lnTo>
                  <a:pt x="42" y="106"/>
                </a:lnTo>
                <a:lnTo>
                  <a:pt x="52" y="108"/>
                </a:lnTo>
                <a:lnTo>
                  <a:pt x="64" y="106"/>
                </a:lnTo>
                <a:lnTo>
                  <a:pt x="74" y="103"/>
                </a:lnTo>
                <a:lnTo>
                  <a:pt x="83" y="98"/>
                </a:lnTo>
                <a:lnTo>
                  <a:pt x="92" y="92"/>
                </a:lnTo>
                <a:lnTo>
                  <a:pt x="96" y="83"/>
                </a:lnTo>
                <a:lnTo>
                  <a:pt x="103" y="75"/>
                </a:lnTo>
                <a:lnTo>
                  <a:pt x="105" y="65"/>
                </a:lnTo>
                <a:lnTo>
                  <a:pt x="106" y="54"/>
                </a:lnTo>
                <a:lnTo>
                  <a:pt x="103" y="54"/>
                </a:lnTo>
                <a:lnTo>
                  <a:pt x="101" y="44"/>
                </a:lnTo>
                <a:lnTo>
                  <a:pt x="100" y="34"/>
                </a:lnTo>
                <a:lnTo>
                  <a:pt x="95" y="26"/>
                </a:lnTo>
                <a:lnTo>
                  <a:pt x="88" y="18"/>
                </a:lnTo>
                <a:lnTo>
                  <a:pt x="80" y="13"/>
                </a:lnTo>
                <a:lnTo>
                  <a:pt x="72" y="8"/>
                </a:lnTo>
                <a:lnTo>
                  <a:pt x="64" y="5"/>
                </a:lnTo>
                <a:lnTo>
                  <a:pt x="52" y="3"/>
                </a:lnTo>
                <a:lnTo>
                  <a:pt x="42" y="5"/>
                </a:lnTo>
                <a:lnTo>
                  <a:pt x="34" y="8"/>
                </a:lnTo>
                <a:lnTo>
                  <a:pt x="24" y="13"/>
                </a:lnTo>
                <a:lnTo>
                  <a:pt x="18" y="18"/>
                </a:lnTo>
                <a:lnTo>
                  <a:pt x="11" y="26"/>
                </a:lnTo>
                <a:lnTo>
                  <a:pt x="6" y="34"/>
                </a:lnTo>
                <a:lnTo>
                  <a:pt x="5" y="44"/>
                </a:lnTo>
                <a:lnTo>
                  <a:pt x="3" y="54"/>
                </a:lnTo>
                <a:lnTo>
                  <a:pt x="5" y="64"/>
                </a:lnTo>
                <a:lnTo>
                  <a:pt x="6" y="74"/>
                </a:lnTo>
                <a:lnTo>
                  <a:pt x="11" y="82"/>
                </a:lnTo>
                <a:lnTo>
                  <a:pt x="18" y="88"/>
                </a:lnTo>
                <a:lnTo>
                  <a:pt x="24" y="95"/>
                </a:lnTo>
                <a:lnTo>
                  <a:pt x="34" y="100"/>
                </a:lnTo>
                <a:lnTo>
                  <a:pt x="42" y="103"/>
                </a:lnTo>
                <a:lnTo>
                  <a:pt x="52" y="103"/>
                </a:lnTo>
                <a:lnTo>
                  <a:pt x="64" y="103"/>
                </a:lnTo>
                <a:lnTo>
                  <a:pt x="72" y="100"/>
                </a:lnTo>
                <a:lnTo>
                  <a:pt x="80" y="95"/>
                </a:lnTo>
                <a:lnTo>
                  <a:pt x="88" y="88"/>
                </a:lnTo>
                <a:lnTo>
                  <a:pt x="95" y="82"/>
                </a:lnTo>
                <a:lnTo>
                  <a:pt x="100" y="74"/>
                </a:lnTo>
                <a:lnTo>
                  <a:pt x="101" y="64"/>
                </a:lnTo>
                <a:lnTo>
                  <a:pt x="103" y="54"/>
                </a:lnTo>
                <a:lnTo>
                  <a:pt x="106" y="54"/>
                </a:lnTo>
                <a:close/>
              </a:path>
            </a:pathLst>
          </a:custGeom>
          <a:solidFill>
            <a:srgbClr val="00F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16" name="Freeform 72"/>
          <p:cNvSpPr>
            <a:spLocks/>
          </p:cNvSpPr>
          <p:nvPr/>
        </p:nvSpPr>
        <p:spPr bwMode="auto">
          <a:xfrm>
            <a:off x="5064125" y="3532188"/>
            <a:ext cx="147638" cy="136525"/>
          </a:xfrm>
          <a:custGeom>
            <a:avLst/>
            <a:gdLst>
              <a:gd name="T0" fmla="*/ 2147483647 w 100"/>
              <a:gd name="T1" fmla="*/ 2147483647 h 100"/>
              <a:gd name="T2" fmla="*/ 2147483647 w 100"/>
              <a:gd name="T3" fmla="*/ 2147483647 h 100"/>
              <a:gd name="T4" fmla="*/ 2147483647 w 100"/>
              <a:gd name="T5" fmla="*/ 2147483647 h 100"/>
              <a:gd name="T6" fmla="*/ 2147483647 w 100"/>
              <a:gd name="T7" fmla="*/ 2147483647 h 100"/>
              <a:gd name="T8" fmla="*/ 2147483647 w 100"/>
              <a:gd name="T9" fmla="*/ 2147483647 h 100"/>
              <a:gd name="T10" fmla="*/ 2147483647 w 100"/>
              <a:gd name="T11" fmla="*/ 2147483647 h 100"/>
              <a:gd name="T12" fmla="*/ 2147483647 w 100"/>
              <a:gd name="T13" fmla="*/ 2147483647 h 100"/>
              <a:gd name="T14" fmla="*/ 2147483647 w 100"/>
              <a:gd name="T15" fmla="*/ 2147483647 h 100"/>
              <a:gd name="T16" fmla="*/ 2147483647 w 100"/>
              <a:gd name="T17" fmla="*/ 2147483647 h 100"/>
              <a:gd name="T18" fmla="*/ 2147483647 w 100"/>
              <a:gd name="T19" fmla="*/ 2147483647 h 100"/>
              <a:gd name="T20" fmla="*/ 2147483647 w 100"/>
              <a:gd name="T21" fmla="*/ 2147483647 h 100"/>
              <a:gd name="T22" fmla="*/ 2147483647 w 100"/>
              <a:gd name="T23" fmla="*/ 2147483647 h 100"/>
              <a:gd name="T24" fmla="*/ 2147483647 w 100"/>
              <a:gd name="T25" fmla="*/ 2147483647 h 100"/>
              <a:gd name="T26" fmla="*/ 2147483647 w 100"/>
              <a:gd name="T27" fmla="*/ 2147483647 h 100"/>
              <a:gd name="T28" fmla="*/ 2147483647 w 100"/>
              <a:gd name="T29" fmla="*/ 2147483647 h 100"/>
              <a:gd name="T30" fmla="*/ 2147483647 w 100"/>
              <a:gd name="T31" fmla="*/ 2147483647 h 100"/>
              <a:gd name="T32" fmla="*/ 2147483647 w 100"/>
              <a:gd name="T33" fmla="*/ 2147483647 h 100"/>
              <a:gd name="T34" fmla="*/ 2147483647 w 100"/>
              <a:gd name="T35" fmla="*/ 2147483647 h 100"/>
              <a:gd name="T36" fmla="*/ 2147483647 w 100"/>
              <a:gd name="T37" fmla="*/ 2147483647 h 100"/>
              <a:gd name="T38" fmla="*/ 2147483647 w 100"/>
              <a:gd name="T39" fmla="*/ 2147483647 h 100"/>
              <a:gd name="T40" fmla="*/ 2147483647 w 100"/>
              <a:gd name="T41" fmla="*/ 2147483647 h 100"/>
              <a:gd name="T42" fmla="*/ 2147483647 w 100"/>
              <a:gd name="T43" fmla="*/ 2147483647 h 100"/>
              <a:gd name="T44" fmla="*/ 2147483647 w 100"/>
              <a:gd name="T45" fmla="*/ 2147483647 h 100"/>
              <a:gd name="T46" fmla="*/ 2147483647 w 100"/>
              <a:gd name="T47" fmla="*/ 2147483647 h 100"/>
              <a:gd name="T48" fmla="*/ 2147483647 w 100"/>
              <a:gd name="T49" fmla="*/ 2147483647 h 100"/>
              <a:gd name="T50" fmla="*/ 2147483647 w 100"/>
              <a:gd name="T51" fmla="*/ 2147483647 h 100"/>
              <a:gd name="T52" fmla="*/ 2147483647 w 100"/>
              <a:gd name="T53" fmla="*/ 2147483647 h 100"/>
              <a:gd name="T54" fmla="*/ 2147483647 w 100"/>
              <a:gd name="T55" fmla="*/ 2147483647 h 100"/>
              <a:gd name="T56" fmla="*/ 2147483647 w 100"/>
              <a:gd name="T57" fmla="*/ 2147483647 h 100"/>
              <a:gd name="T58" fmla="*/ 2147483647 w 100"/>
              <a:gd name="T59" fmla="*/ 2147483647 h 100"/>
              <a:gd name="T60" fmla="*/ 2147483647 w 100"/>
              <a:gd name="T61" fmla="*/ 2147483647 h 100"/>
              <a:gd name="T62" fmla="*/ 2147483647 w 100"/>
              <a:gd name="T63" fmla="*/ 2147483647 h 100"/>
              <a:gd name="T64" fmla="*/ 2147483647 w 100"/>
              <a:gd name="T65" fmla="*/ 2147483647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0"/>
              <a:gd name="T101" fmla="*/ 100 w 100"/>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0">
                <a:moveTo>
                  <a:pt x="100" y="51"/>
                </a:moveTo>
                <a:lnTo>
                  <a:pt x="98" y="41"/>
                </a:lnTo>
                <a:lnTo>
                  <a:pt x="97" y="31"/>
                </a:lnTo>
                <a:lnTo>
                  <a:pt x="92" y="23"/>
                </a:lnTo>
                <a:lnTo>
                  <a:pt x="85" y="15"/>
                </a:lnTo>
                <a:lnTo>
                  <a:pt x="77" y="10"/>
                </a:lnTo>
                <a:lnTo>
                  <a:pt x="69" y="5"/>
                </a:lnTo>
                <a:lnTo>
                  <a:pt x="61" y="2"/>
                </a:lnTo>
                <a:lnTo>
                  <a:pt x="49" y="0"/>
                </a:lnTo>
                <a:lnTo>
                  <a:pt x="39" y="2"/>
                </a:lnTo>
                <a:lnTo>
                  <a:pt x="31" y="5"/>
                </a:lnTo>
                <a:lnTo>
                  <a:pt x="21" y="10"/>
                </a:lnTo>
                <a:lnTo>
                  <a:pt x="15" y="15"/>
                </a:lnTo>
                <a:lnTo>
                  <a:pt x="8" y="23"/>
                </a:lnTo>
                <a:lnTo>
                  <a:pt x="3" y="31"/>
                </a:lnTo>
                <a:lnTo>
                  <a:pt x="2" y="41"/>
                </a:lnTo>
                <a:lnTo>
                  <a:pt x="0" y="51"/>
                </a:lnTo>
                <a:lnTo>
                  <a:pt x="2" y="61"/>
                </a:lnTo>
                <a:lnTo>
                  <a:pt x="3" y="71"/>
                </a:lnTo>
                <a:lnTo>
                  <a:pt x="8" y="79"/>
                </a:lnTo>
                <a:lnTo>
                  <a:pt x="15" y="85"/>
                </a:lnTo>
                <a:lnTo>
                  <a:pt x="21" y="92"/>
                </a:lnTo>
                <a:lnTo>
                  <a:pt x="31" y="97"/>
                </a:lnTo>
                <a:lnTo>
                  <a:pt x="39" y="100"/>
                </a:lnTo>
                <a:lnTo>
                  <a:pt x="49" y="100"/>
                </a:lnTo>
                <a:lnTo>
                  <a:pt x="61" y="100"/>
                </a:lnTo>
                <a:lnTo>
                  <a:pt x="69" y="97"/>
                </a:lnTo>
                <a:lnTo>
                  <a:pt x="77" y="92"/>
                </a:lnTo>
                <a:lnTo>
                  <a:pt x="85" y="85"/>
                </a:lnTo>
                <a:lnTo>
                  <a:pt x="92" y="79"/>
                </a:lnTo>
                <a:lnTo>
                  <a:pt x="97" y="71"/>
                </a:lnTo>
                <a:lnTo>
                  <a:pt x="98" y="61"/>
                </a:lnTo>
                <a:lnTo>
                  <a:pt x="100" y="51"/>
                </a:lnTo>
                <a:lnTo>
                  <a:pt x="97" y="51"/>
                </a:lnTo>
                <a:lnTo>
                  <a:pt x="95" y="41"/>
                </a:lnTo>
                <a:lnTo>
                  <a:pt x="92" y="33"/>
                </a:lnTo>
                <a:lnTo>
                  <a:pt x="89" y="25"/>
                </a:lnTo>
                <a:lnTo>
                  <a:pt x="82" y="18"/>
                </a:lnTo>
                <a:lnTo>
                  <a:pt x="75" y="12"/>
                </a:lnTo>
                <a:lnTo>
                  <a:pt x="67" y="8"/>
                </a:lnTo>
                <a:lnTo>
                  <a:pt x="59" y="5"/>
                </a:lnTo>
                <a:lnTo>
                  <a:pt x="49" y="5"/>
                </a:lnTo>
                <a:lnTo>
                  <a:pt x="41" y="5"/>
                </a:lnTo>
                <a:lnTo>
                  <a:pt x="31" y="8"/>
                </a:lnTo>
                <a:lnTo>
                  <a:pt x="25" y="12"/>
                </a:lnTo>
                <a:lnTo>
                  <a:pt x="16" y="18"/>
                </a:lnTo>
                <a:lnTo>
                  <a:pt x="11" y="25"/>
                </a:lnTo>
                <a:lnTo>
                  <a:pt x="7" y="33"/>
                </a:lnTo>
                <a:lnTo>
                  <a:pt x="5" y="41"/>
                </a:lnTo>
                <a:lnTo>
                  <a:pt x="3" y="51"/>
                </a:lnTo>
                <a:lnTo>
                  <a:pt x="5" y="61"/>
                </a:lnTo>
                <a:lnTo>
                  <a:pt x="7" y="69"/>
                </a:lnTo>
                <a:lnTo>
                  <a:pt x="11" y="77"/>
                </a:lnTo>
                <a:lnTo>
                  <a:pt x="16" y="84"/>
                </a:lnTo>
                <a:lnTo>
                  <a:pt x="25" y="89"/>
                </a:lnTo>
                <a:lnTo>
                  <a:pt x="31" y="94"/>
                </a:lnTo>
                <a:lnTo>
                  <a:pt x="41" y="97"/>
                </a:lnTo>
                <a:lnTo>
                  <a:pt x="49" y="97"/>
                </a:lnTo>
                <a:lnTo>
                  <a:pt x="59" y="97"/>
                </a:lnTo>
                <a:lnTo>
                  <a:pt x="67" y="94"/>
                </a:lnTo>
                <a:lnTo>
                  <a:pt x="75" y="89"/>
                </a:lnTo>
                <a:lnTo>
                  <a:pt x="82" y="84"/>
                </a:lnTo>
                <a:lnTo>
                  <a:pt x="89" y="77"/>
                </a:lnTo>
                <a:lnTo>
                  <a:pt x="92" y="69"/>
                </a:lnTo>
                <a:lnTo>
                  <a:pt x="95" y="61"/>
                </a:lnTo>
                <a:lnTo>
                  <a:pt x="97" y="51"/>
                </a:lnTo>
                <a:lnTo>
                  <a:pt x="100" y="51"/>
                </a:lnTo>
                <a:close/>
              </a:path>
            </a:pathLst>
          </a:custGeom>
          <a:solidFill>
            <a:srgbClr val="00FF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17" name="Freeform 73"/>
          <p:cNvSpPr>
            <a:spLocks/>
          </p:cNvSpPr>
          <p:nvPr/>
        </p:nvSpPr>
        <p:spPr bwMode="auto">
          <a:xfrm>
            <a:off x="5067300" y="3538538"/>
            <a:ext cx="139700" cy="125412"/>
          </a:xfrm>
          <a:custGeom>
            <a:avLst/>
            <a:gdLst>
              <a:gd name="T0" fmla="*/ 2147483647 w 94"/>
              <a:gd name="T1" fmla="*/ 2147483647 h 92"/>
              <a:gd name="T2" fmla="*/ 2147483647 w 94"/>
              <a:gd name="T3" fmla="*/ 2147483647 h 92"/>
              <a:gd name="T4" fmla="*/ 2147483647 w 94"/>
              <a:gd name="T5" fmla="*/ 2147483647 h 92"/>
              <a:gd name="T6" fmla="*/ 2147483647 w 94"/>
              <a:gd name="T7" fmla="*/ 0 h 92"/>
              <a:gd name="T8" fmla="*/ 2147483647 w 94"/>
              <a:gd name="T9" fmla="*/ 0 h 92"/>
              <a:gd name="T10" fmla="*/ 2147483647 w 94"/>
              <a:gd name="T11" fmla="*/ 2147483647 h 92"/>
              <a:gd name="T12" fmla="*/ 2147483647 w 94"/>
              <a:gd name="T13" fmla="*/ 2147483647 h 92"/>
              <a:gd name="T14" fmla="*/ 2147483647 w 94"/>
              <a:gd name="T15" fmla="*/ 2147483647 h 92"/>
              <a:gd name="T16" fmla="*/ 2147483647 w 94"/>
              <a:gd name="T17" fmla="*/ 2147483647 h 92"/>
              <a:gd name="T18" fmla="*/ 2147483647 w 94"/>
              <a:gd name="T19" fmla="*/ 2147483647 h 92"/>
              <a:gd name="T20" fmla="*/ 2147483647 w 94"/>
              <a:gd name="T21" fmla="*/ 2147483647 h 92"/>
              <a:gd name="T22" fmla="*/ 2147483647 w 94"/>
              <a:gd name="T23" fmla="*/ 2147483647 h 92"/>
              <a:gd name="T24" fmla="*/ 2147483647 w 94"/>
              <a:gd name="T25" fmla="*/ 2147483647 h 92"/>
              <a:gd name="T26" fmla="*/ 2147483647 w 94"/>
              <a:gd name="T27" fmla="*/ 2147483647 h 92"/>
              <a:gd name="T28" fmla="*/ 2147483647 w 94"/>
              <a:gd name="T29" fmla="*/ 2147483647 h 92"/>
              <a:gd name="T30" fmla="*/ 2147483647 w 94"/>
              <a:gd name="T31" fmla="*/ 2147483647 h 92"/>
              <a:gd name="T32" fmla="*/ 2147483647 w 94"/>
              <a:gd name="T33" fmla="*/ 2147483647 h 92"/>
              <a:gd name="T34" fmla="*/ 2147483647 w 94"/>
              <a:gd name="T35" fmla="*/ 2147483647 h 92"/>
              <a:gd name="T36" fmla="*/ 2147483647 w 94"/>
              <a:gd name="T37" fmla="*/ 2147483647 h 92"/>
              <a:gd name="T38" fmla="*/ 2147483647 w 94"/>
              <a:gd name="T39" fmla="*/ 2147483647 h 92"/>
              <a:gd name="T40" fmla="*/ 2147483647 w 94"/>
              <a:gd name="T41" fmla="*/ 2147483647 h 92"/>
              <a:gd name="T42" fmla="*/ 2147483647 w 94"/>
              <a:gd name="T43" fmla="*/ 2147483647 h 92"/>
              <a:gd name="T44" fmla="*/ 2147483647 w 94"/>
              <a:gd name="T45" fmla="*/ 2147483647 h 92"/>
              <a:gd name="T46" fmla="*/ 2147483647 w 94"/>
              <a:gd name="T47" fmla="*/ 2147483647 h 92"/>
              <a:gd name="T48" fmla="*/ 2147483647 w 94"/>
              <a:gd name="T49" fmla="*/ 2147483647 h 92"/>
              <a:gd name="T50" fmla="*/ 2147483647 w 94"/>
              <a:gd name="T51" fmla="*/ 2147483647 h 92"/>
              <a:gd name="T52" fmla="*/ 2147483647 w 94"/>
              <a:gd name="T53" fmla="*/ 2147483647 h 92"/>
              <a:gd name="T54" fmla="*/ 2147483647 w 94"/>
              <a:gd name="T55" fmla="*/ 2147483647 h 92"/>
              <a:gd name="T56" fmla="*/ 2147483647 w 94"/>
              <a:gd name="T57" fmla="*/ 2147483647 h 92"/>
              <a:gd name="T58" fmla="*/ 2147483647 w 94"/>
              <a:gd name="T59" fmla="*/ 2147483647 h 92"/>
              <a:gd name="T60" fmla="*/ 2147483647 w 94"/>
              <a:gd name="T61" fmla="*/ 2147483647 h 92"/>
              <a:gd name="T62" fmla="*/ 2147483647 w 94"/>
              <a:gd name="T63" fmla="*/ 2147483647 h 92"/>
              <a:gd name="T64" fmla="*/ 2147483647 w 94"/>
              <a:gd name="T65" fmla="*/ 2147483647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92"/>
              <a:gd name="T101" fmla="*/ 94 w 94"/>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92">
                <a:moveTo>
                  <a:pt x="94" y="46"/>
                </a:moveTo>
                <a:lnTo>
                  <a:pt x="92" y="36"/>
                </a:lnTo>
                <a:lnTo>
                  <a:pt x="89" y="28"/>
                </a:lnTo>
                <a:lnTo>
                  <a:pt x="86" y="20"/>
                </a:lnTo>
                <a:lnTo>
                  <a:pt x="79" y="13"/>
                </a:lnTo>
                <a:lnTo>
                  <a:pt x="72" y="7"/>
                </a:lnTo>
                <a:lnTo>
                  <a:pt x="64" y="3"/>
                </a:lnTo>
                <a:lnTo>
                  <a:pt x="56" y="0"/>
                </a:lnTo>
                <a:lnTo>
                  <a:pt x="46" y="0"/>
                </a:lnTo>
                <a:lnTo>
                  <a:pt x="38" y="0"/>
                </a:lnTo>
                <a:lnTo>
                  <a:pt x="28" y="3"/>
                </a:lnTo>
                <a:lnTo>
                  <a:pt x="22" y="7"/>
                </a:lnTo>
                <a:lnTo>
                  <a:pt x="13" y="13"/>
                </a:lnTo>
                <a:lnTo>
                  <a:pt x="8" y="20"/>
                </a:lnTo>
                <a:lnTo>
                  <a:pt x="4" y="28"/>
                </a:lnTo>
                <a:lnTo>
                  <a:pt x="2" y="36"/>
                </a:lnTo>
                <a:lnTo>
                  <a:pt x="0" y="46"/>
                </a:lnTo>
                <a:lnTo>
                  <a:pt x="2" y="56"/>
                </a:lnTo>
                <a:lnTo>
                  <a:pt x="4" y="64"/>
                </a:lnTo>
                <a:lnTo>
                  <a:pt x="8" y="72"/>
                </a:lnTo>
                <a:lnTo>
                  <a:pt x="13" y="79"/>
                </a:lnTo>
                <a:lnTo>
                  <a:pt x="22" y="84"/>
                </a:lnTo>
                <a:lnTo>
                  <a:pt x="28" y="89"/>
                </a:lnTo>
                <a:lnTo>
                  <a:pt x="38" y="92"/>
                </a:lnTo>
                <a:lnTo>
                  <a:pt x="46" y="92"/>
                </a:lnTo>
                <a:lnTo>
                  <a:pt x="56" y="92"/>
                </a:lnTo>
                <a:lnTo>
                  <a:pt x="64" y="89"/>
                </a:lnTo>
                <a:lnTo>
                  <a:pt x="72" y="84"/>
                </a:lnTo>
                <a:lnTo>
                  <a:pt x="79" y="79"/>
                </a:lnTo>
                <a:lnTo>
                  <a:pt x="86" y="72"/>
                </a:lnTo>
                <a:lnTo>
                  <a:pt x="89" y="64"/>
                </a:lnTo>
                <a:lnTo>
                  <a:pt x="92" y="56"/>
                </a:lnTo>
                <a:lnTo>
                  <a:pt x="94" y="46"/>
                </a:lnTo>
                <a:lnTo>
                  <a:pt x="90" y="46"/>
                </a:lnTo>
                <a:lnTo>
                  <a:pt x="89" y="38"/>
                </a:lnTo>
                <a:lnTo>
                  <a:pt x="86" y="30"/>
                </a:lnTo>
                <a:lnTo>
                  <a:pt x="82" y="21"/>
                </a:lnTo>
                <a:lnTo>
                  <a:pt x="77" y="15"/>
                </a:lnTo>
                <a:lnTo>
                  <a:pt x="71" y="10"/>
                </a:lnTo>
                <a:lnTo>
                  <a:pt x="64" y="7"/>
                </a:lnTo>
                <a:lnTo>
                  <a:pt x="56" y="3"/>
                </a:lnTo>
                <a:lnTo>
                  <a:pt x="46" y="3"/>
                </a:lnTo>
                <a:lnTo>
                  <a:pt x="38" y="3"/>
                </a:lnTo>
                <a:lnTo>
                  <a:pt x="30" y="7"/>
                </a:lnTo>
                <a:lnTo>
                  <a:pt x="23" y="10"/>
                </a:lnTo>
                <a:lnTo>
                  <a:pt x="17" y="15"/>
                </a:lnTo>
                <a:lnTo>
                  <a:pt x="12" y="21"/>
                </a:lnTo>
                <a:lnTo>
                  <a:pt x="7" y="30"/>
                </a:lnTo>
                <a:lnTo>
                  <a:pt x="5" y="38"/>
                </a:lnTo>
                <a:lnTo>
                  <a:pt x="4" y="46"/>
                </a:lnTo>
                <a:lnTo>
                  <a:pt x="5" y="54"/>
                </a:lnTo>
                <a:lnTo>
                  <a:pt x="7" y="62"/>
                </a:lnTo>
                <a:lnTo>
                  <a:pt x="12" y="70"/>
                </a:lnTo>
                <a:lnTo>
                  <a:pt x="17" y="75"/>
                </a:lnTo>
                <a:lnTo>
                  <a:pt x="23" y="82"/>
                </a:lnTo>
                <a:lnTo>
                  <a:pt x="30" y="85"/>
                </a:lnTo>
                <a:lnTo>
                  <a:pt x="38" y="89"/>
                </a:lnTo>
                <a:lnTo>
                  <a:pt x="46" y="89"/>
                </a:lnTo>
                <a:lnTo>
                  <a:pt x="56" y="89"/>
                </a:lnTo>
                <a:lnTo>
                  <a:pt x="64" y="85"/>
                </a:lnTo>
                <a:lnTo>
                  <a:pt x="71" y="82"/>
                </a:lnTo>
                <a:lnTo>
                  <a:pt x="77" y="75"/>
                </a:lnTo>
                <a:lnTo>
                  <a:pt x="82" y="70"/>
                </a:lnTo>
                <a:lnTo>
                  <a:pt x="86" y="62"/>
                </a:lnTo>
                <a:lnTo>
                  <a:pt x="89" y="54"/>
                </a:lnTo>
                <a:lnTo>
                  <a:pt x="90" y="46"/>
                </a:lnTo>
                <a:lnTo>
                  <a:pt x="94" y="46"/>
                </a:lnTo>
                <a:close/>
              </a:path>
            </a:pathLst>
          </a:custGeom>
          <a:solidFill>
            <a:srgbClr val="00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18" name="Freeform 74"/>
          <p:cNvSpPr>
            <a:spLocks/>
          </p:cNvSpPr>
          <p:nvPr/>
        </p:nvSpPr>
        <p:spPr bwMode="auto">
          <a:xfrm>
            <a:off x="5073650" y="3543300"/>
            <a:ext cx="127000" cy="117475"/>
          </a:xfrm>
          <a:custGeom>
            <a:avLst/>
            <a:gdLst>
              <a:gd name="T0" fmla="*/ 2147483647 w 86"/>
              <a:gd name="T1" fmla="*/ 2147483647 h 86"/>
              <a:gd name="T2" fmla="*/ 2147483647 w 86"/>
              <a:gd name="T3" fmla="*/ 2147483647 h 86"/>
              <a:gd name="T4" fmla="*/ 2147483647 w 86"/>
              <a:gd name="T5" fmla="*/ 2147483647 h 86"/>
              <a:gd name="T6" fmla="*/ 2147483647 w 86"/>
              <a:gd name="T7" fmla="*/ 0 h 86"/>
              <a:gd name="T8" fmla="*/ 2147483647 w 86"/>
              <a:gd name="T9" fmla="*/ 0 h 86"/>
              <a:gd name="T10" fmla="*/ 2147483647 w 86"/>
              <a:gd name="T11" fmla="*/ 2147483647 h 86"/>
              <a:gd name="T12" fmla="*/ 2147483647 w 86"/>
              <a:gd name="T13" fmla="*/ 2147483647 h 86"/>
              <a:gd name="T14" fmla="*/ 2147483647 w 86"/>
              <a:gd name="T15" fmla="*/ 2147483647 h 86"/>
              <a:gd name="T16" fmla="*/ 2147483647 w 86"/>
              <a:gd name="T17" fmla="*/ 2147483647 h 86"/>
              <a:gd name="T18" fmla="*/ 2147483647 w 86"/>
              <a:gd name="T19" fmla="*/ 2147483647 h 86"/>
              <a:gd name="T20" fmla="*/ 2147483647 w 86"/>
              <a:gd name="T21" fmla="*/ 2147483647 h 86"/>
              <a:gd name="T22" fmla="*/ 2147483647 w 86"/>
              <a:gd name="T23" fmla="*/ 2147483647 h 86"/>
              <a:gd name="T24" fmla="*/ 2147483647 w 86"/>
              <a:gd name="T25" fmla="*/ 2147483647 h 86"/>
              <a:gd name="T26" fmla="*/ 2147483647 w 86"/>
              <a:gd name="T27" fmla="*/ 2147483647 h 86"/>
              <a:gd name="T28" fmla="*/ 2147483647 w 86"/>
              <a:gd name="T29" fmla="*/ 2147483647 h 86"/>
              <a:gd name="T30" fmla="*/ 2147483647 w 86"/>
              <a:gd name="T31" fmla="*/ 2147483647 h 86"/>
              <a:gd name="T32" fmla="*/ 2147483647 w 86"/>
              <a:gd name="T33" fmla="*/ 2147483647 h 86"/>
              <a:gd name="T34" fmla="*/ 2147483647 w 86"/>
              <a:gd name="T35" fmla="*/ 2147483647 h 86"/>
              <a:gd name="T36" fmla="*/ 2147483647 w 86"/>
              <a:gd name="T37" fmla="*/ 2147483647 h 86"/>
              <a:gd name="T38" fmla="*/ 2147483647 w 86"/>
              <a:gd name="T39" fmla="*/ 2147483647 h 86"/>
              <a:gd name="T40" fmla="*/ 2147483647 w 86"/>
              <a:gd name="T41" fmla="*/ 2147483647 h 86"/>
              <a:gd name="T42" fmla="*/ 2147483647 w 86"/>
              <a:gd name="T43" fmla="*/ 2147483647 h 86"/>
              <a:gd name="T44" fmla="*/ 2147483647 w 86"/>
              <a:gd name="T45" fmla="*/ 2147483647 h 86"/>
              <a:gd name="T46" fmla="*/ 2147483647 w 86"/>
              <a:gd name="T47" fmla="*/ 2147483647 h 86"/>
              <a:gd name="T48" fmla="*/ 2147483647 w 86"/>
              <a:gd name="T49" fmla="*/ 2147483647 h 86"/>
              <a:gd name="T50" fmla="*/ 2147483647 w 86"/>
              <a:gd name="T51" fmla="*/ 2147483647 h 86"/>
              <a:gd name="T52" fmla="*/ 2147483647 w 86"/>
              <a:gd name="T53" fmla="*/ 2147483647 h 86"/>
              <a:gd name="T54" fmla="*/ 2147483647 w 86"/>
              <a:gd name="T55" fmla="*/ 2147483647 h 86"/>
              <a:gd name="T56" fmla="*/ 2147483647 w 86"/>
              <a:gd name="T57" fmla="*/ 2147483647 h 86"/>
              <a:gd name="T58" fmla="*/ 2147483647 w 86"/>
              <a:gd name="T59" fmla="*/ 2147483647 h 86"/>
              <a:gd name="T60" fmla="*/ 2147483647 w 86"/>
              <a:gd name="T61" fmla="*/ 2147483647 h 86"/>
              <a:gd name="T62" fmla="*/ 2147483647 w 86"/>
              <a:gd name="T63" fmla="*/ 2147483647 h 86"/>
              <a:gd name="T64" fmla="*/ 2147483647 w 86"/>
              <a:gd name="T65" fmla="*/ 2147483647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86" y="43"/>
                </a:moveTo>
                <a:lnTo>
                  <a:pt x="85" y="35"/>
                </a:lnTo>
                <a:lnTo>
                  <a:pt x="82" y="27"/>
                </a:lnTo>
                <a:lnTo>
                  <a:pt x="78" y="18"/>
                </a:lnTo>
                <a:lnTo>
                  <a:pt x="73" y="12"/>
                </a:lnTo>
                <a:lnTo>
                  <a:pt x="67" y="7"/>
                </a:lnTo>
                <a:lnTo>
                  <a:pt x="60" y="4"/>
                </a:lnTo>
                <a:lnTo>
                  <a:pt x="52" y="0"/>
                </a:lnTo>
                <a:lnTo>
                  <a:pt x="42" y="0"/>
                </a:lnTo>
                <a:lnTo>
                  <a:pt x="34" y="0"/>
                </a:lnTo>
                <a:lnTo>
                  <a:pt x="26" y="4"/>
                </a:lnTo>
                <a:lnTo>
                  <a:pt x="19" y="7"/>
                </a:lnTo>
                <a:lnTo>
                  <a:pt x="13" y="12"/>
                </a:lnTo>
                <a:lnTo>
                  <a:pt x="8" y="18"/>
                </a:lnTo>
                <a:lnTo>
                  <a:pt x="3" y="27"/>
                </a:lnTo>
                <a:lnTo>
                  <a:pt x="1" y="35"/>
                </a:lnTo>
                <a:lnTo>
                  <a:pt x="0" y="43"/>
                </a:lnTo>
                <a:lnTo>
                  <a:pt x="1" y="51"/>
                </a:lnTo>
                <a:lnTo>
                  <a:pt x="3" y="59"/>
                </a:lnTo>
                <a:lnTo>
                  <a:pt x="8" y="67"/>
                </a:lnTo>
                <a:lnTo>
                  <a:pt x="13" y="72"/>
                </a:lnTo>
                <a:lnTo>
                  <a:pt x="19" y="79"/>
                </a:lnTo>
                <a:lnTo>
                  <a:pt x="26" y="82"/>
                </a:lnTo>
                <a:lnTo>
                  <a:pt x="34" y="86"/>
                </a:lnTo>
                <a:lnTo>
                  <a:pt x="42" y="86"/>
                </a:lnTo>
                <a:lnTo>
                  <a:pt x="52" y="86"/>
                </a:lnTo>
                <a:lnTo>
                  <a:pt x="60" y="82"/>
                </a:lnTo>
                <a:lnTo>
                  <a:pt x="67" y="79"/>
                </a:lnTo>
                <a:lnTo>
                  <a:pt x="73" y="72"/>
                </a:lnTo>
                <a:lnTo>
                  <a:pt x="78" y="67"/>
                </a:lnTo>
                <a:lnTo>
                  <a:pt x="82" y="59"/>
                </a:lnTo>
                <a:lnTo>
                  <a:pt x="85" y="51"/>
                </a:lnTo>
                <a:lnTo>
                  <a:pt x="86" y="43"/>
                </a:lnTo>
                <a:lnTo>
                  <a:pt x="82" y="43"/>
                </a:lnTo>
                <a:lnTo>
                  <a:pt x="82" y="35"/>
                </a:lnTo>
                <a:lnTo>
                  <a:pt x="78" y="28"/>
                </a:lnTo>
                <a:lnTo>
                  <a:pt x="75" y="22"/>
                </a:lnTo>
                <a:lnTo>
                  <a:pt x="70" y="15"/>
                </a:lnTo>
                <a:lnTo>
                  <a:pt x="65" y="10"/>
                </a:lnTo>
                <a:lnTo>
                  <a:pt x="59" y="7"/>
                </a:lnTo>
                <a:lnTo>
                  <a:pt x="50" y="4"/>
                </a:lnTo>
                <a:lnTo>
                  <a:pt x="42" y="4"/>
                </a:lnTo>
                <a:lnTo>
                  <a:pt x="36" y="4"/>
                </a:lnTo>
                <a:lnTo>
                  <a:pt x="27" y="7"/>
                </a:lnTo>
                <a:lnTo>
                  <a:pt x="21" y="10"/>
                </a:lnTo>
                <a:lnTo>
                  <a:pt x="14" y="15"/>
                </a:lnTo>
                <a:lnTo>
                  <a:pt x="11" y="22"/>
                </a:lnTo>
                <a:lnTo>
                  <a:pt x="6" y="28"/>
                </a:lnTo>
                <a:lnTo>
                  <a:pt x="4" y="35"/>
                </a:lnTo>
                <a:lnTo>
                  <a:pt x="3" y="43"/>
                </a:lnTo>
                <a:lnTo>
                  <a:pt x="4" y="51"/>
                </a:lnTo>
                <a:lnTo>
                  <a:pt x="6" y="58"/>
                </a:lnTo>
                <a:lnTo>
                  <a:pt x="11" y="64"/>
                </a:lnTo>
                <a:lnTo>
                  <a:pt x="14" y="71"/>
                </a:lnTo>
                <a:lnTo>
                  <a:pt x="21" y="76"/>
                </a:lnTo>
                <a:lnTo>
                  <a:pt x="27" y="79"/>
                </a:lnTo>
                <a:lnTo>
                  <a:pt x="36" y="81"/>
                </a:lnTo>
                <a:lnTo>
                  <a:pt x="42" y="82"/>
                </a:lnTo>
                <a:lnTo>
                  <a:pt x="50" y="81"/>
                </a:lnTo>
                <a:lnTo>
                  <a:pt x="59" y="79"/>
                </a:lnTo>
                <a:lnTo>
                  <a:pt x="65" y="76"/>
                </a:lnTo>
                <a:lnTo>
                  <a:pt x="70" y="71"/>
                </a:lnTo>
                <a:lnTo>
                  <a:pt x="75" y="64"/>
                </a:lnTo>
                <a:lnTo>
                  <a:pt x="78" y="58"/>
                </a:lnTo>
                <a:lnTo>
                  <a:pt x="82" y="51"/>
                </a:lnTo>
                <a:lnTo>
                  <a:pt x="82" y="43"/>
                </a:lnTo>
                <a:lnTo>
                  <a:pt x="86" y="43"/>
                </a:lnTo>
                <a:close/>
              </a:path>
            </a:pathLst>
          </a:custGeom>
          <a:solidFill>
            <a:srgbClr val="00F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19" name="Freeform 75"/>
          <p:cNvSpPr>
            <a:spLocks/>
          </p:cNvSpPr>
          <p:nvPr/>
        </p:nvSpPr>
        <p:spPr bwMode="auto">
          <a:xfrm>
            <a:off x="5078413" y="3548063"/>
            <a:ext cx="115887" cy="106362"/>
          </a:xfrm>
          <a:custGeom>
            <a:avLst/>
            <a:gdLst>
              <a:gd name="T0" fmla="*/ 2147483647 w 79"/>
              <a:gd name="T1" fmla="*/ 2147483647 h 78"/>
              <a:gd name="T2" fmla="*/ 2147483647 w 79"/>
              <a:gd name="T3" fmla="*/ 2147483647 h 78"/>
              <a:gd name="T4" fmla="*/ 2147483647 w 79"/>
              <a:gd name="T5" fmla="*/ 2147483647 h 78"/>
              <a:gd name="T6" fmla="*/ 2147483647 w 79"/>
              <a:gd name="T7" fmla="*/ 0 h 78"/>
              <a:gd name="T8" fmla="*/ 2147483647 w 79"/>
              <a:gd name="T9" fmla="*/ 0 h 78"/>
              <a:gd name="T10" fmla="*/ 2147483647 w 79"/>
              <a:gd name="T11" fmla="*/ 2147483647 h 78"/>
              <a:gd name="T12" fmla="*/ 2147483647 w 79"/>
              <a:gd name="T13" fmla="*/ 2147483647 h 78"/>
              <a:gd name="T14" fmla="*/ 2147483647 w 79"/>
              <a:gd name="T15" fmla="*/ 2147483647 h 78"/>
              <a:gd name="T16" fmla="*/ 2147483647 w 79"/>
              <a:gd name="T17" fmla="*/ 2147483647 h 78"/>
              <a:gd name="T18" fmla="*/ 2147483647 w 79"/>
              <a:gd name="T19" fmla="*/ 2147483647 h 78"/>
              <a:gd name="T20" fmla="*/ 2147483647 w 79"/>
              <a:gd name="T21" fmla="*/ 2147483647 h 78"/>
              <a:gd name="T22" fmla="*/ 2147483647 w 79"/>
              <a:gd name="T23" fmla="*/ 2147483647 h 78"/>
              <a:gd name="T24" fmla="*/ 2147483647 w 79"/>
              <a:gd name="T25" fmla="*/ 2147483647 h 78"/>
              <a:gd name="T26" fmla="*/ 2147483647 w 79"/>
              <a:gd name="T27" fmla="*/ 2147483647 h 78"/>
              <a:gd name="T28" fmla="*/ 2147483647 w 79"/>
              <a:gd name="T29" fmla="*/ 2147483647 h 78"/>
              <a:gd name="T30" fmla="*/ 2147483647 w 79"/>
              <a:gd name="T31" fmla="*/ 2147483647 h 78"/>
              <a:gd name="T32" fmla="*/ 2147483647 w 79"/>
              <a:gd name="T33" fmla="*/ 2147483647 h 78"/>
              <a:gd name="T34" fmla="*/ 2147483647 w 79"/>
              <a:gd name="T35" fmla="*/ 2147483647 h 78"/>
              <a:gd name="T36" fmla="*/ 2147483647 w 79"/>
              <a:gd name="T37" fmla="*/ 2147483647 h 78"/>
              <a:gd name="T38" fmla="*/ 2147483647 w 79"/>
              <a:gd name="T39" fmla="*/ 2147483647 h 78"/>
              <a:gd name="T40" fmla="*/ 2147483647 w 79"/>
              <a:gd name="T41" fmla="*/ 2147483647 h 78"/>
              <a:gd name="T42" fmla="*/ 2147483647 w 79"/>
              <a:gd name="T43" fmla="*/ 2147483647 h 78"/>
              <a:gd name="T44" fmla="*/ 2147483647 w 79"/>
              <a:gd name="T45" fmla="*/ 2147483647 h 78"/>
              <a:gd name="T46" fmla="*/ 2147483647 w 79"/>
              <a:gd name="T47" fmla="*/ 2147483647 h 78"/>
              <a:gd name="T48" fmla="*/ 2147483647 w 79"/>
              <a:gd name="T49" fmla="*/ 2147483647 h 78"/>
              <a:gd name="T50" fmla="*/ 2147483647 w 79"/>
              <a:gd name="T51" fmla="*/ 2147483647 h 78"/>
              <a:gd name="T52" fmla="*/ 2147483647 w 79"/>
              <a:gd name="T53" fmla="*/ 2147483647 h 78"/>
              <a:gd name="T54" fmla="*/ 2147483647 w 79"/>
              <a:gd name="T55" fmla="*/ 2147483647 h 78"/>
              <a:gd name="T56" fmla="*/ 2147483647 w 79"/>
              <a:gd name="T57" fmla="*/ 2147483647 h 78"/>
              <a:gd name="T58" fmla="*/ 2147483647 w 79"/>
              <a:gd name="T59" fmla="*/ 2147483647 h 78"/>
              <a:gd name="T60" fmla="*/ 2147483647 w 79"/>
              <a:gd name="T61" fmla="*/ 2147483647 h 78"/>
              <a:gd name="T62" fmla="*/ 2147483647 w 79"/>
              <a:gd name="T63" fmla="*/ 2147483647 h 78"/>
              <a:gd name="T64" fmla="*/ 2147483647 w 79"/>
              <a:gd name="T65" fmla="*/ 2147483647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8"/>
              <a:gd name="T101" fmla="*/ 79 w 79"/>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8">
                <a:moveTo>
                  <a:pt x="79" y="39"/>
                </a:moveTo>
                <a:lnTo>
                  <a:pt x="79" y="31"/>
                </a:lnTo>
                <a:lnTo>
                  <a:pt x="75" y="24"/>
                </a:lnTo>
                <a:lnTo>
                  <a:pt x="72" y="18"/>
                </a:lnTo>
                <a:lnTo>
                  <a:pt x="67" y="11"/>
                </a:lnTo>
                <a:lnTo>
                  <a:pt x="62" y="6"/>
                </a:lnTo>
                <a:lnTo>
                  <a:pt x="56" y="3"/>
                </a:lnTo>
                <a:lnTo>
                  <a:pt x="47" y="0"/>
                </a:lnTo>
                <a:lnTo>
                  <a:pt x="39" y="0"/>
                </a:lnTo>
                <a:lnTo>
                  <a:pt x="33" y="0"/>
                </a:lnTo>
                <a:lnTo>
                  <a:pt x="24" y="3"/>
                </a:lnTo>
                <a:lnTo>
                  <a:pt x="18" y="6"/>
                </a:lnTo>
                <a:lnTo>
                  <a:pt x="11" y="11"/>
                </a:lnTo>
                <a:lnTo>
                  <a:pt x="8" y="18"/>
                </a:lnTo>
                <a:lnTo>
                  <a:pt x="3" y="24"/>
                </a:lnTo>
                <a:lnTo>
                  <a:pt x="1" y="31"/>
                </a:lnTo>
                <a:lnTo>
                  <a:pt x="0" y="39"/>
                </a:lnTo>
                <a:lnTo>
                  <a:pt x="1" y="47"/>
                </a:lnTo>
                <a:lnTo>
                  <a:pt x="3" y="54"/>
                </a:lnTo>
                <a:lnTo>
                  <a:pt x="8" y="60"/>
                </a:lnTo>
                <a:lnTo>
                  <a:pt x="11" y="67"/>
                </a:lnTo>
                <a:lnTo>
                  <a:pt x="18" y="72"/>
                </a:lnTo>
                <a:lnTo>
                  <a:pt x="24" y="75"/>
                </a:lnTo>
                <a:lnTo>
                  <a:pt x="33" y="77"/>
                </a:lnTo>
                <a:lnTo>
                  <a:pt x="39" y="78"/>
                </a:lnTo>
                <a:lnTo>
                  <a:pt x="47" y="77"/>
                </a:lnTo>
                <a:lnTo>
                  <a:pt x="56" y="75"/>
                </a:lnTo>
                <a:lnTo>
                  <a:pt x="62" y="72"/>
                </a:lnTo>
                <a:lnTo>
                  <a:pt x="67" y="67"/>
                </a:lnTo>
                <a:lnTo>
                  <a:pt x="72" y="60"/>
                </a:lnTo>
                <a:lnTo>
                  <a:pt x="75" y="54"/>
                </a:lnTo>
                <a:lnTo>
                  <a:pt x="79" y="47"/>
                </a:lnTo>
                <a:lnTo>
                  <a:pt x="79" y="39"/>
                </a:lnTo>
                <a:lnTo>
                  <a:pt x="75" y="39"/>
                </a:lnTo>
                <a:lnTo>
                  <a:pt x="75" y="32"/>
                </a:lnTo>
                <a:lnTo>
                  <a:pt x="72" y="24"/>
                </a:lnTo>
                <a:lnTo>
                  <a:pt x="69" y="19"/>
                </a:lnTo>
                <a:lnTo>
                  <a:pt x="65" y="14"/>
                </a:lnTo>
                <a:lnTo>
                  <a:pt x="61" y="9"/>
                </a:lnTo>
                <a:lnTo>
                  <a:pt x="54" y="6"/>
                </a:lnTo>
                <a:lnTo>
                  <a:pt x="47" y="5"/>
                </a:lnTo>
                <a:lnTo>
                  <a:pt x="39" y="3"/>
                </a:lnTo>
                <a:lnTo>
                  <a:pt x="33" y="5"/>
                </a:lnTo>
                <a:lnTo>
                  <a:pt x="26" y="6"/>
                </a:lnTo>
                <a:lnTo>
                  <a:pt x="20" y="9"/>
                </a:lnTo>
                <a:lnTo>
                  <a:pt x="15" y="14"/>
                </a:lnTo>
                <a:lnTo>
                  <a:pt x="10" y="19"/>
                </a:lnTo>
                <a:lnTo>
                  <a:pt x="6" y="24"/>
                </a:lnTo>
                <a:lnTo>
                  <a:pt x="5" y="32"/>
                </a:lnTo>
                <a:lnTo>
                  <a:pt x="5" y="39"/>
                </a:lnTo>
                <a:lnTo>
                  <a:pt x="5" y="45"/>
                </a:lnTo>
                <a:lnTo>
                  <a:pt x="6" y="52"/>
                </a:lnTo>
                <a:lnTo>
                  <a:pt x="10" y="59"/>
                </a:lnTo>
                <a:lnTo>
                  <a:pt x="15" y="63"/>
                </a:lnTo>
                <a:lnTo>
                  <a:pt x="20" y="68"/>
                </a:lnTo>
                <a:lnTo>
                  <a:pt x="26" y="72"/>
                </a:lnTo>
                <a:lnTo>
                  <a:pt x="33" y="73"/>
                </a:lnTo>
                <a:lnTo>
                  <a:pt x="39" y="75"/>
                </a:lnTo>
                <a:lnTo>
                  <a:pt x="47" y="73"/>
                </a:lnTo>
                <a:lnTo>
                  <a:pt x="54" y="72"/>
                </a:lnTo>
                <a:lnTo>
                  <a:pt x="61" y="68"/>
                </a:lnTo>
                <a:lnTo>
                  <a:pt x="65" y="63"/>
                </a:lnTo>
                <a:lnTo>
                  <a:pt x="69" y="59"/>
                </a:lnTo>
                <a:lnTo>
                  <a:pt x="72" y="52"/>
                </a:lnTo>
                <a:lnTo>
                  <a:pt x="75" y="45"/>
                </a:lnTo>
                <a:lnTo>
                  <a:pt x="75" y="39"/>
                </a:lnTo>
                <a:lnTo>
                  <a:pt x="79" y="39"/>
                </a:lnTo>
                <a:close/>
              </a:path>
            </a:pathLst>
          </a:custGeom>
          <a:solidFill>
            <a:srgbClr val="00F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20" name="Freeform 76"/>
          <p:cNvSpPr>
            <a:spLocks/>
          </p:cNvSpPr>
          <p:nvPr/>
        </p:nvSpPr>
        <p:spPr bwMode="auto">
          <a:xfrm>
            <a:off x="5084763" y="3552825"/>
            <a:ext cx="104775" cy="98425"/>
          </a:xfrm>
          <a:custGeom>
            <a:avLst/>
            <a:gdLst>
              <a:gd name="T0" fmla="*/ 2147483647 w 70"/>
              <a:gd name="T1" fmla="*/ 2147483647 h 72"/>
              <a:gd name="T2" fmla="*/ 2147483647 w 70"/>
              <a:gd name="T3" fmla="*/ 2147483647 h 72"/>
              <a:gd name="T4" fmla="*/ 2147483647 w 70"/>
              <a:gd name="T5" fmla="*/ 2147483647 h 72"/>
              <a:gd name="T6" fmla="*/ 2147483647 w 70"/>
              <a:gd name="T7" fmla="*/ 2147483647 h 72"/>
              <a:gd name="T8" fmla="*/ 2147483647 w 70"/>
              <a:gd name="T9" fmla="*/ 2147483647 h 72"/>
              <a:gd name="T10" fmla="*/ 2147483647 w 70"/>
              <a:gd name="T11" fmla="*/ 2147483647 h 72"/>
              <a:gd name="T12" fmla="*/ 2147483647 w 70"/>
              <a:gd name="T13" fmla="*/ 2147483647 h 72"/>
              <a:gd name="T14" fmla="*/ 0 w 70"/>
              <a:gd name="T15" fmla="*/ 2147483647 h 72"/>
              <a:gd name="T16" fmla="*/ 0 w 70"/>
              <a:gd name="T17" fmla="*/ 2147483647 h 72"/>
              <a:gd name="T18" fmla="*/ 2147483647 w 70"/>
              <a:gd name="T19" fmla="*/ 2147483647 h 72"/>
              <a:gd name="T20" fmla="*/ 2147483647 w 70"/>
              <a:gd name="T21" fmla="*/ 2147483647 h 72"/>
              <a:gd name="T22" fmla="*/ 2147483647 w 70"/>
              <a:gd name="T23" fmla="*/ 2147483647 h 72"/>
              <a:gd name="T24" fmla="*/ 2147483647 w 70"/>
              <a:gd name="T25" fmla="*/ 2147483647 h 72"/>
              <a:gd name="T26" fmla="*/ 2147483647 w 70"/>
              <a:gd name="T27" fmla="*/ 2147483647 h 72"/>
              <a:gd name="T28" fmla="*/ 2147483647 w 70"/>
              <a:gd name="T29" fmla="*/ 2147483647 h 72"/>
              <a:gd name="T30" fmla="*/ 2147483647 w 70"/>
              <a:gd name="T31" fmla="*/ 2147483647 h 72"/>
              <a:gd name="T32" fmla="*/ 2147483647 w 70"/>
              <a:gd name="T33" fmla="*/ 2147483647 h 72"/>
              <a:gd name="T34" fmla="*/ 2147483647 w 70"/>
              <a:gd name="T35" fmla="*/ 2147483647 h 72"/>
              <a:gd name="T36" fmla="*/ 2147483647 w 70"/>
              <a:gd name="T37" fmla="*/ 2147483647 h 72"/>
              <a:gd name="T38" fmla="*/ 2147483647 w 70"/>
              <a:gd name="T39" fmla="*/ 2147483647 h 72"/>
              <a:gd name="T40" fmla="*/ 2147483647 w 70"/>
              <a:gd name="T41" fmla="*/ 2147483647 h 72"/>
              <a:gd name="T42" fmla="*/ 2147483647 w 70"/>
              <a:gd name="T43" fmla="*/ 2147483647 h 72"/>
              <a:gd name="T44" fmla="*/ 2147483647 w 70"/>
              <a:gd name="T45" fmla="*/ 2147483647 h 72"/>
              <a:gd name="T46" fmla="*/ 2147483647 w 70"/>
              <a:gd name="T47" fmla="*/ 2147483647 h 72"/>
              <a:gd name="T48" fmla="*/ 2147483647 w 70"/>
              <a:gd name="T49" fmla="*/ 2147483647 h 72"/>
              <a:gd name="T50" fmla="*/ 2147483647 w 70"/>
              <a:gd name="T51" fmla="*/ 2147483647 h 72"/>
              <a:gd name="T52" fmla="*/ 2147483647 w 70"/>
              <a:gd name="T53" fmla="*/ 2147483647 h 72"/>
              <a:gd name="T54" fmla="*/ 2147483647 w 70"/>
              <a:gd name="T55" fmla="*/ 2147483647 h 72"/>
              <a:gd name="T56" fmla="*/ 2147483647 w 70"/>
              <a:gd name="T57" fmla="*/ 2147483647 h 72"/>
              <a:gd name="T58" fmla="*/ 2147483647 w 70"/>
              <a:gd name="T59" fmla="*/ 2147483647 h 72"/>
              <a:gd name="T60" fmla="*/ 2147483647 w 70"/>
              <a:gd name="T61" fmla="*/ 2147483647 h 72"/>
              <a:gd name="T62" fmla="*/ 2147483647 w 70"/>
              <a:gd name="T63" fmla="*/ 2147483647 h 72"/>
              <a:gd name="T64" fmla="*/ 2147483647 w 70"/>
              <a:gd name="T65" fmla="*/ 2147483647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72"/>
              <a:gd name="T101" fmla="*/ 70 w 70"/>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72">
                <a:moveTo>
                  <a:pt x="70" y="36"/>
                </a:moveTo>
                <a:lnTo>
                  <a:pt x="70" y="29"/>
                </a:lnTo>
                <a:lnTo>
                  <a:pt x="67" y="21"/>
                </a:lnTo>
                <a:lnTo>
                  <a:pt x="64" y="16"/>
                </a:lnTo>
                <a:lnTo>
                  <a:pt x="60" y="11"/>
                </a:lnTo>
                <a:lnTo>
                  <a:pt x="56" y="6"/>
                </a:lnTo>
                <a:lnTo>
                  <a:pt x="49" y="3"/>
                </a:lnTo>
                <a:lnTo>
                  <a:pt x="42" y="2"/>
                </a:lnTo>
                <a:lnTo>
                  <a:pt x="34" y="0"/>
                </a:lnTo>
                <a:lnTo>
                  <a:pt x="28" y="2"/>
                </a:lnTo>
                <a:lnTo>
                  <a:pt x="21" y="3"/>
                </a:lnTo>
                <a:lnTo>
                  <a:pt x="15" y="6"/>
                </a:lnTo>
                <a:lnTo>
                  <a:pt x="10" y="11"/>
                </a:lnTo>
                <a:lnTo>
                  <a:pt x="5" y="16"/>
                </a:lnTo>
                <a:lnTo>
                  <a:pt x="1" y="21"/>
                </a:lnTo>
                <a:lnTo>
                  <a:pt x="0" y="29"/>
                </a:lnTo>
                <a:lnTo>
                  <a:pt x="0" y="36"/>
                </a:lnTo>
                <a:lnTo>
                  <a:pt x="0" y="42"/>
                </a:lnTo>
                <a:lnTo>
                  <a:pt x="1" y="49"/>
                </a:lnTo>
                <a:lnTo>
                  <a:pt x="5" y="56"/>
                </a:lnTo>
                <a:lnTo>
                  <a:pt x="10" y="60"/>
                </a:lnTo>
                <a:lnTo>
                  <a:pt x="15" y="65"/>
                </a:lnTo>
                <a:lnTo>
                  <a:pt x="21" y="69"/>
                </a:lnTo>
                <a:lnTo>
                  <a:pt x="28" y="70"/>
                </a:lnTo>
                <a:lnTo>
                  <a:pt x="34" y="72"/>
                </a:lnTo>
                <a:lnTo>
                  <a:pt x="42" y="70"/>
                </a:lnTo>
                <a:lnTo>
                  <a:pt x="49" y="69"/>
                </a:lnTo>
                <a:lnTo>
                  <a:pt x="56" y="65"/>
                </a:lnTo>
                <a:lnTo>
                  <a:pt x="60" y="60"/>
                </a:lnTo>
                <a:lnTo>
                  <a:pt x="64" y="56"/>
                </a:lnTo>
                <a:lnTo>
                  <a:pt x="67" y="49"/>
                </a:lnTo>
                <a:lnTo>
                  <a:pt x="70" y="42"/>
                </a:lnTo>
                <a:lnTo>
                  <a:pt x="70" y="36"/>
                </a:lnTo>
                <a:lnTo>
                  <a:pt x="67" y="36"/>
                </a:lnTo>
                <a:lnTo>
                  <a:pt x="67" y="29"/>
                </a:lnTo>
                <a:lnTo>
                  <a:pt x="64" y="23"/>
                </a:lnTo>
                <a:lnTo>
                  <a:pt x="62" y="18"/>
                </a:lnTo>
                <a:lnTo>
                  <a:pt x="57" y="13"/>
                </a:lnTo>
                <a:lnTo>
                  <a:pt x="52" y="10"/>
                </a:lnTo>
                <a:lnTo>
                  <a:pt x="47" y="6"/>
                </a:lnTo>
                <a:lnTo>
                  <a:pt x="41" y="5"/>
                </a:lnTo>
                <a:lnTo>
                  <a:pt x="34" y="3"/>
                </a:lnTo>
                <a:lnTo>
                  <a:pt x="28" y="5"/>
                </a:lnTo>
                <a:lnTo>
                  <a:pt x="23" y="6"/>
                </a:lnTo>
                <a:lnTo>
                  <a:pt x="16" y="10"/>
                </a:lnTo>
                <a:lnTo>
                  <a:pt x="13" y="13"/>
                </a:lnTo>
                <a:lnTo>
                  <a:pt x="8" y="18"/>
                </a:lnTo>
                <a:lnTo>
                  <a:pt x="5" y="23"/>
                </a:lnTo>
                <a:lnTo>
                  <a:pt x="3" y="29"/>
                </a:lnTo>
                <a:lnTo>
                  <a:pt x="3" y="36"/>
                </a:lnTo>
                <a:lnTo>
                  <a:pt x="3" y="42"/>
                </a:lnTo>
                <a:lnTo>
                  <a:pt x="5" y="49"/>
                </a:lnTo>
                <a:lnTo>
                  <a:pt x="8" y="54"/>
                </a:lnTo>
                <a:lnTo>
                  <a:pt x="13" y="59"/>
                </a:lnTo>
                <a:lnTo>
                  <a:pt x="16" y="62"/>
                </a:lnTo>
                <a:lnTo>
                  <a:pt x="23" y="65"/>
                </a:lnTo>
                <a:lnTo>
                  <a:pt x="28" y="67"/>
                </a:lnTo>
                <a:lnTo>
                  <a:pt x="34" y="69"/>
                </a:lnTo>
                <a:lnTo>
                  <a:pt x="41" y="67"/>
                </a:lnTo>
                <a:lnTo>
                  <a:pt x="47" y="65"/>
                </a:lnTo>
                <a:lnTo>
                  <a:pt x="52" y="62"/>
                </a:lnTo>
                <a:lnTo>
                  <a:pt x="57" y="59"/>
                </a:lnTo>
                <a:lnTo>
                  <a:pt x="62" y="54"/>
                </a:lnTo>
                <a:lnTo>
                  <a:pt x="64" y="49"/>
                </a:lnTo>
                <a:lnTo>
                  <a:pt x="67" y="42"/>
                </a:lnTo>
                <a:lnTo>
                  <a:pt x="67" y="36"/>
                </a:lnTo>
                <a:lnTo>
                  <a:pt x="70" y="36"/>
                </a:lnTo>
                <a:close/>
              </a:path>
            </a:pathLst>
          </a:custGeom>
          <a:solidFill>
            <a:srgbClr val="00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21" name="Freeform 77"/>
          <p:cNvSpPr>
            <a:spLocks/>
          </p:cNvSpPr>
          <p:nvPr/>
        </p:nvSpPr>
        <p:spPr bwMode="auto">
          <a:xfrm>
            <a:off x="5089525" y="3557588"/>
            <a:ext cx="95250" cy="88900"/>
          </a:xfrm>
          <a:custGeom>
            <a:avLst/>
            <a:gdLst>
              <a:gd name="T0" fmla="*/ 2147483647 w 64"/>
              <a:gd name="T1" fmla="*/ 2147483647 h 66"/>
              <a:gd name="T2" fmla="*/ 2147483647 w 64"/>
              <a:gd name="T3" fmla="*/ 2147483647 h 66"/>
              <a:gd name="T4" fmla="*/ 2147483647 w 64"/>
              <a:gd name="T5" fmla="*/ 2147483647 h 66"/>
              <a:gd name="T6" fmla="*/ 2147483647 w 64"/>
              <a:gd name="T7" fmla="*/ 2147483647 h 66"/>
              <a:gd name="T8" fmla="*/ 2147483647 w 64"/>
              <a:gd name="T9" fmla="*/ 2147483647 h 66"/>
              <a:gd name="T10" fmla="*/ 2147483647 w 64"/>
              <a:gd name="T11" fmla="*/ 2147483647 h 66"/>
              <a:gd name="T12" fmla="*/ 2147483647 w 64"/>
              <a:gd name="T13" fmla="*/ 2147483647 h 66"/>
              <a:gd name="T14" fmla="*/ 0 w 64"/>
              <a:gd name="T15" fmla="*/ 2147483647 h 66"/>
              <a:gd name="T16" fmla="*/ 0 w 64"/>
              <a:gd name="T17" fmla="*/ 2147483647 h 66"/>
              <a:gd name="T18" fmla="*/ 2147483647 w 64"/>
              <a:gd name="T19" fmla="*/ 2147483647 h 66"/>
              <a:gd name="T20" fmla="*/ 2147483647 w 64"/>
              <a:gd name="T21" fmla="*/ 2147483647 h 66"/>
              <a:gd name="T22" fmla="*/ 2147483647 w 64"/>
              <a:gd name="T23" fmla="*/ 2147483647 h 66"/>
              <a:gd name="T24" fmla="*/ 2147483647 w 64"/>
              <a:gd name="T25" fmla="*/ 2147483647 h 66"/>
              <a:gd name="T26" fmla="*/ 2147483647 w 64"/>
              <a:gd name="T27" fmla="*/ 2147483647 h 66"/>
              <a:gd name="T28" fmla="*/ 2147483647 w 64"/>
              <a:gd name="T29" fmla="*/ 2147483647 h 66"/>
              <a:gd name="T30" fmla="*/ 2147483647 w 64"/>
              <a:gd name="T31" fmla="*/ 2147483647 h 66"/>
              <a:gd name="T32" fmla="*/ 2147483647 w 64"/>
              <a:gd name="T33" fmla="*/ 2147483647 h 66"/>
              <a:gd name="T34" fmla="*/ 2147483647 w 64"/>
              <a:gd name="T35" fmla="*/ 2147483647 h 66"/>
              <a:gd name="T36" fmla="*/ 2147483647 w 64"/>
              <a:gd name="T37" fmla="*/ 2147483647 h 66"/>
              <a:gd name="T38" fmla="*/ 2147483647 w 64"/>
              <a:gd name="T39" fmla="*/ 2147483647 h 66"/>
              <a:gd name="T40" fmla="*/ 2147483647 w 64"/>
              <a:gd name="T41" fmla="*/ 2147483647 h 66"/>
              <a:gd name="T42" fmla="*/ 2147483647 w 64"/>
              <a:gd name="T43" fmla="*/ 2147483647 h 66"/>
              <a:gd name="T44" fmla="*/ 2147483647 w 64"/>
              <a:gd name="T45" fmla="*/ 2147483647 h 66"/>
              <a:gd name="T46" fmla="*/ 2147483647 w 64"/>
              <a:gd name="T47" fmla="*/ 2147483647 h 66"/>
              <a:gd name="T48" fmla="*/ 2147483647 w 64"/>
              <a:gd name="T49" fmla="*/ 2147483647 h 66"/>
              <a:gd name="T50" fmla="*/ 2147483647 w 64"/>
              <a:gd name="T51" fmla="*/ 2147483647 h 66"/>
              <a:gd name="T52" fmla="*/ 2147483647 w 64"/>
              <a:gd name="T53" fmla="*/ 2147483647 h 66"/>
              <a:gd name="T54" fmla="*/ 2147483647 w 64"/>
              <a:gd name="T55" fmla="*/ 2147483647 h 66"/>
              <a:gd name="T56" fmla="*/ 2147483647 w 64"/>
              <a:gd name="T57" fmla="*/ 2147483647 h 66"/>
              <a:gd name="T58" fmla="*/ 2147483647 w 64"/>
              <a:gd name="T59" fmla="*/ 2147483647 h 66"/>
              <a:gd name="T60" fmla="*/ 2147483647 w 64"/>
              <a:gd name="T61" fmla="*/ 2147483647 h 66"/>
              <a:gd name="T62" fmla="*/ 2147483647 w 64"/>
              <a:gd name="T63" fmla="*/ 2147483647 h 66"/>
              <a:gd name="T64" fmla="*/ 2147483647 w 64"/>
              <a:gd name="T65" fmla="*/ 2147483647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66"/>
              <a:gd name="T101" fmla="*/ 64 w 64"/>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66">
                <a:moveTo>
                  <a:pt x="64" y="33"/>
                </a:moveTo>
                <a:lnTo>
                  <a:pt x="64" y="26"/>
                </a:lnTo>
                <a:lnTo>
                  <a:pt x="61" y="20"/>
                </a:lnTo>
                <a:lnTo>
                  <a:pt x="59" y="15"/>
                </a:lnTo>
                <a:lnTo>
                  <a:pt x="54" y="10"/>
                </a:lnTo>
                <a:lnTo>
                  <a:pt x="49" y="7"/>
                </a:lnTo>
                <a:lnTo>
                  <a:pt x="44" y="3"/>
                </a:lnTo>
                <a:lnTo>
                  <a:pt x="38" y="2"/>
                </a:lnTo>
                <a:lnTo>
                  <a:pt x="31" y="0"/>
                </a:lnTo>
                <a:lnTo>
                  <a:pt x="25" y="2"/>
                </a:lnTo>
                <a:lnTo>
                  <a:pt x="20" y="3"/>
                </a:lnTo>
                <a:lnTo>
                  <a:pt x="13" y="7"/>
                </a:lnTo>
                <a:lnTo>
                  <a:pt x="10" y="10"/>
                </a:lnTo>
                <a:lnTo>
                  <a:pt x="5" y="15"/>
                </a:lnTo>
                <a:lnTo>
                  <a:pt x="2" y="20"/>
                </a:lnTo>
                <a:lnTo>
                  <a:pt x="0" y="26"/>
                </a:lnTo>
                <a:lnTo>
                  <a:pt x="0" y="33"/>
                </a:lnTo>
                <a:lnTo>
                  <a:pt x="0" y="39"/>
                </a:lnTo>
                <a:lnTo>
                  <a:pt x="2" y="46"/>
                </a:lnTo>
                <a:lnTo>
                  <a:pt x="5" y="51"/>
                </a:lnTo>
                <a:lnTo>
                  <a:pt x="10" y="56"/>
                </a:lnTo>
                <a:lnTo>
                  <a:pt x="13" y="59"/>
                </a:lnTo>
                <a:lnTo>
                  <a:pt x="20" y="62"/>
                </a:lnTo>
                <a:lnTo>
                  <a:pt x="25" y="64"/>
                </a:lnTo>
                <a:lnTo>
                  <a:pt x="31" y="66"/>
                </a:lnTo>
                <a:lnTo>
                  <a:pt x="38" y="64"/>
                </a:lnTo>
                <a:lnTo>
                  <a:pt x="44" y="62"/>
                </a:lnTo>
                <a:lnTo>
                  <a:pt x="49" y="59"/>
                </a:lnTo>
                <a:lnTo>
                  <a:pt x="54" y="56"/>
                </a:lnTo>
                <a:lnTo>
                  <a:pt x="59" y="51"/>
                </a:lnTo>
                <a:lnTo>
                  <a:pt x="61" y="46"/>
                </a:lnTo>
                <a:lnTo>
                  <a:pt x="64" y="39"/>
                </a:lnTo>
                <a:lnTo>
                  <a:pt x="64" y="33"/>
                </a:lnTo>
                <a:lnTo>
                  <a:pt x="61" y="33"/>
                </a:lnTo>
                <a:lnTo>
                  <a:pt x="59" y="26"/>
                </a:lnTo>
                <a:lnTo>
                  <a:pt x="57" y="21"/>
                </a:lnTo>
                <a:lnTo>
                  <a:pt x="56" y="17"/>
                </a:lnTo>
                <a:lnTo>
                  <a:pt x="53" y="13"/>
                </a:lnTo>
                <a:lnTo>
                  <a:pt x="48" y="8"/>
                </a:lnTo>
                <a:lnTo>
                  <a:pt x="43" y="7"/>
                </a:lnTo>
                <a:lnTo>
                  <a:pt x="38" y="5"/>
                </a:lnTo>
                <a:lnTo>
                  <a:pt x="31" y="5"/>
                </a:lnTo>
                <a:lnTo>
                  <a:pt x="26" y="5"/>
                </a:lnTo>
                <a:lnTo>
                  <a:pt x="21" y="7"/>
                </a:lnTo>
                <a:lnTo>
                  <a:pt x="16" y="8"/>
                </a:lnTo>
                <a:lnTo>
                  <a:pt x="12" y="13"/>
                </a:lnTo>
                <a:lnTo>
                  <a:pt x="8" y="17"/>
                </a:lnTo>
                <a:lnTo>
                  <a:pt x="5" y="21"/>
                </a:lnTo>
                <a:lnTo>
                  <a:pt x="3" y="26"/>
                </a:lnTo>
                <a:lnTo>
                  <a:pt x="3" y="33"/>
                </a:lnTo>
                <a:lnTo>
                  <a:pt x="3" y="38"/>
                </a:lnTo>
                <a:lnTo>
                  <a:pt x="5" y="44"/>
                </a:lnTo>
                <a:lnTo>
                  <a:pt x="8" y="49"/>
                </a:lnTo>
                <a:lnTo>
                  <a:pt x="12" y="53"/>
                </a:lnTo>
                <a:lnTo>
                  <a:pt x="16" y="56"/>
                </a:lnTo>
                <a:lnTo>
                  <a:pt x="21" y="59"/>
                </a:lnTo>
                <a:lnTo>
                  <a:pt x="26" y="61"/>
                </a:lnTo>
                <a:lnTo>
                  <a:pt x="31" y="61"/>
                </a:lnTo>
                <a:lnTo>
                  <a:pt x="38" y="61"/>
                </a:lnTo>
                <a:lnTo>
                  <a:pt x="43" y="59"/>
                </a:lnTo>
                <a:lnTo>
                  <a:pt x="48" y="56"/>
                </a:lnTo>
                <a:lnTo>
                  <a:pt x="53" y="53"/>
                </a:lnTo>
                <a:lnTo>
                  <a:pt x="56" y="49"/>
                </a:lnTo>
                <a:lnTo>
                  <a:pt x="57" y="44"/>
                </a:lnTo>
                <a:lnTo>
                  <a:pt x="59" y="38"/>
                </a:lnTo>
                <a:lnTo>
                  <a:pt x="61" y="33"/>
                </a:lnTo>
                <a:lnTo>
                  <a:pt x="64" y="33"/>
                </a:lnTo>
                <a:close/>
              </a:path>
            </a:pathLst>
          </a:custGeom>
          <a:solidFill>
            <a:srgbClr val="00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22" name="Freeform 78"/>
          <p:cNvSpPr>
            <a:spLocks/>
          </p:cNvSpPr>
          <p:nvPr/>
        </p:nvSpPr>
        <p:spPr bwMode="auto">
          <a:xfrm>
            <a:off x="5094288" y="3563938"/>
            <a:ext cx="85725" cy="76200"/>
          </a:xfrm>
          <a:custGeom>
            <a:avLst/>
            <a:gdLst>
              <a:gd name="T0" fmla="*/ 2147483647 w 58"/>
              <a:gd name="T1" fmla="*/ 2147483647 h 56"/>
              <a:gd name="T2" fmla="*/ 2147483647 w 58"/>
              <a:gd name="T3" fmla="*/ 2147483647 h 56"/>
              <a:gd name="T4" fmla="*/ 2147483647 w 58"/>
              <a:gd name="T5" fmla="*/ 2147483647 h 56"/>
              <a:gd name="T6" fmla="*/ 2147483647 w 58"/>
              <a:gd name="T7" fmla="*/ 0 h 56"/>
              <a:gd name="T8" fmla="*/ 2147483647 w 58"/>
              <a:gd name="T9" fmla="*/ 0 h 56"/>
              <a:gd name="T10" fmla="*/ 2147483647 w 58"/>
              <a:gd name="T11" fmla="*/ 2147483647 h 56"/>
              <a:gd name="T12" fmla="*/ 2147483647 w 58"/>
              <a:gd name="T13" fmla="*/ 2147483647 h 56"/>
              <a:gd name="T14" fmla="*/ 0 w 58"/>
              <a:gd name="T15" fmla="*/ 2147483647 h 56"/>
              <a:gd name="T16" fmla="*/ 0 w 58"/>
              <a:gd name="T17" fmla="*/ 2147483647 h 56"/>
              <a:gd name="T18" fmla="*/ 2147483647 w 58"/>
              <a:gd name="T19" fmla="*/ 2147483647 h 56"/>
              <a:gd name="T20" fmla="*/ 2147483647 w 58"/>
              <a:gd name="T21" fmla="*/ 2147483647 h 56"/>
              <a:gd name="T22" fmla="*/ 2147483647 w 58"/>
              <a:gd name="T23" fmla="*/ 2147483647 h 56"/>
              <a:gd name="T24" fmla="*/ 2147483647 w 58"/>
              <a:gd name="T25" fmla="*/ 2147483647 h 56"/>
              <a:gd name="T26" fmla="*/ 2147483647 w 58"/>
              <a:gd name="T27" fmla="*/ 2147483647 h 56"/>
              <a:gd name="T28" fmla="*/ 2147483647 w 58"/>
              <a:gd name="T29" fmla="*/ 2147483647 h 56"/>
              <a:gd name="T30" fmla="*/ 2147483647 w 58"/>
              <a:gd name="T31" fmla="*/ 2147483647 h 56"/>
              <a:gd name="T32" fmla="*/ 2147483647 w 58"/>
              <a:gd name="T33" fmla="*/ 2147483647 h 56"/>
              <a:gd name="T34" fmla="*/ 2147483647 w 58"/>
              <a:gd name="T35" fmla="*/ 2147483647 h 56"/>
              <a:gd name="T36" fmla="*/ 2147483647 w 58"/>
              <a:gd name="T37" fmla="*/ 2147483647 h 56"/>
              <a:gd name="T38" fmla="*/ 2147483647 w 58"/>
              <a:gd name="T39" fmla="*/ 2147483647 h 56"/>
              <a:gd name="T40" fmla="*/ 2147483647 w 58"/>
              <a:gd name="T41" fmla="*/ 2147483647 h 56"/>
              <a:gd name="T42" fmla="*/ 2147483647 w 58"/>
              <a:gd name="T43" fmla="*/ 2147483647 h 56"/>
              <a:gd name="T44" fmla="*/ 2147483647 w 58"/>
              <a:gd name="T45" fmla="*/ 2147483647 h 56"/>
              <a:gd name="T46" fmla="*/ 2147483647 w 58"/>
              <a:gd name="T47" fmla="*/ 2147483647 h 56"/>
              <a:gd name="T48" fmla="*/ 2147483647 w 58"/>
              <a:gd name="T49" fmla="*/ 2147483647 h 56"/>
              <a:gd name="T50" fmla="*/ 2147483647 w 58"/>
              <a:gd name="T51" fmla="*/ 2147483647 h 56"/>
              <a:gd name="T52" fmla="*/ 2147483647 w 58"/>
              <a:gd name="T53" fmla="*/ 2147483647 h 56"/>
              <a:gd name="T54" fmla="*/ 2147483647 w 58"/>
              <a:gd name="T55" fmla="*/ 2147483647 h 56"/>
              <a:gd name="T56" fmla="*/ 2147483647 w 58"/>
              <a:gd name="T57" fmla="*/ 2147483647 h 56"/>
              <a:gd name="T58" fmla="*/ 2147483647 w 58"/>
              <a:gd name="T59" fmla="*/ 2147483647 h 56"/>
              <a:gd name="T60" fmla="*/ 2147483647 w 58"/>
              <a:gd name="T61" fmla="*/ 2147483647 h 56"/>
              <a:gd name="T62" fmla="*/ 2147483647 w 58"/>
              <a:gd name="T63" fmla="*/ 2147483647 h 56"/>
              <a:gd name="T64" fmla="*/ 2147483647 w 58"/>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56"/>
              <a:gd name="T101" fmla="*/ 58 w 58"/>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56">
                <a:moveTo>
                  <a:pt x="58" y="28"/>
                </a:moveTo>
                <a:lnTo>
                  <a:pt x="56" y="21"/>
                </a:lnTo>
                <a:lnTo>
                  <a:pt x="54" y="16"/>
                </a:lnTo>
                <a:lnTo>
                  <a:pt x="53" y="12"/>
                </a:lnTo>
                <a:lnTo>
                  <a:pt x="50" y="8"/>
                </a:lnTo>
                <a:lnTo>
                  <a:pt x="45" y="3"/>
                </a:lnTo>
                <a:lnTo>
                  <a:pt x="40" y="2"/>
                </a:lnTo>
                <a:lnTo>
                  <a:pt x="35" y="0"/>
                </a:lnTo>
                <a:lnTo>
                  <a:pt x="28" y="0"/>
                </a:lnTo>
                <a:lnTo>
                  <a:pt x="23" y="0"/>
                </a:lnTo>
                <a:lnTo>
                  <a:pt x="18" y="2"/>
                </a:lnTo>
                <a:lnTo>
                  <a:pt x="13" y="3"/>
                </a:lnTo>
                <a:lnTo>
                  <a:pt x="9" y="8"/>
                </a:lnTo>
                <a:lnTo>
                  <a:pt x="5" y="12"/>
                </a:lnTo>
                <a:lnTo>
                  <a:pt x="2" y="16"/>
                </a:lnTo>
                <a:lnTo>
                  <a:pt x="0" y="21"/>
                </a:lnTo>
                <a:lnTo>
                  <a:pt x="0" y="28"/>
                </a:lnTo>
                <a:lnTo>
                  <a:pt x="0" y="33"/>
                </a:lnTo>
                <a:lnTo>
                  <a:pt x="2" y="39"/>
                </a:lnTo>
                <a:lnTo>
                  <a:pt x="5" y="44"/>
                </a:lnTo>
                <a:lnTo>
                  <a:pt x="9" y="48"/>
                </a:lnTo>
                <a:lnTo>
                  <a:pt x="13" y="51"/>
                </a:lnTo>
                <a:lnTo>
                  <a:pt x="18" y="54"/>
                </a:lnTo>
                <a:lnTo>
                  <a:pt x="23" y="56"/>
                </a:lnTo>
                <a:lnTo>
                  <a:pt x="28" y="56"/>
                </a:lnTo>
                <a:lnTo>
                  <a:pt x="35" y="56"/>
                </a:lnTo>
                <a:lnTo>
                  <a:pt x="40" y="54"/>
                </a:lnTo>
                <a:lnTo>
                  <a:pt x="45" y="51"/>
                </a:lnTo>
                <a:lnTo>
                  <a:pt x="50" y="48"/>
                </a:lnTo>
                <a:lnTo>
                  <a:pt x="53" y="44"/>
                </a:lnTo>
                <a:lnTo>
                  <a:pt x="54" y="39"/>
                </a:lnTo>
                <a:lnTo>
                  <a:pt x="56" y="33"/>
                </a:lnTo>
                <a:lnTo>
                  <a:pt x="58" y="28"/>
                </a:lnTo>
                <a:lnTo>
                  <a:pt x="54" y="28"/>
                </a:lnTo>
                <a:lnTo>
                  <a:pt x="53" y="23"/>
                </a:lnTo>
                <a:lnTo>
                  <a:pt x="51" y="18"/>
                </a:lnTo>
                <a:lnTo>
                  <a:pt x="50" y="13"/>
                </a:lnTo>
                <a:lnTo>
                  <a:pt x="46" y="10"/>
                </a:lnTo>
                <a:lnTo>
                  <a:pt x="43" y="7"/>
                </a:lnTo>
                <a:lnTo>
                  <a:pt x="38" y="5"/>
                </a:lnTo>
                <a:lnTo>
                  <a:pt x="33" y="3"/>
                </a:lnTo>
                <a:lnTo>
                  <a:pt x="28" y="3"/>
                </a:lnTo>
                <a:lnTo>
                  <a:pt x="23" y="3"/>
                </a:lnTo>
                <a:lnTo>
                  <a:pt x="18" y="5"/>
                </a:lnTo>
                <a:lnTo>
                  <a:pt x="15" y="7"/>
                </a:lnTo>
                <a:lnTo>
                  <a:pt x="12" y="10"/>
                </a:lnTo>
                <a:lnTo>
                  <a:pt x="9" y="13"/>
                </a:lnTo>
                <a:lnTo>
                  <a:pt x="5" y="18"/>
                </a:lnTo>
                <a:lnTo>
                  <a:pt x="4" y="23"/>
                </a:lnTo>
                <a:lnTo>
                  <a:pt x="4" y="28"/>
                </a:lnTo>
                <a:lnTo>
                  <a:pt x="4" y="33"/>
                </a:lnTo>
                <a:lnTo>
                  <a:pt x="5" y="38"/>
                </a:lnTo>
                <a:lnTo>
                  <a:pt x="9" y="41"/>
                </a:lnTo>
                <a:lnTo>
                  <a:pt x="12" y="46"/>
                </a:lnTo>
                <a:lnTo>
                  <a:pt x="15" y="49"/>
                </a:lnTo>
                <a:lnTo>
                  <a:pt x="18" y="51"/>
                </a:lnTo>
                <a:lnTo>
                  <a:pt x="23" y="52"/>
                </a:lnTo>
                <a:lnTo>
                  <a:pt x="28" y="52"/>
                </a:lnTo>
                <a:lnTo>
                  <a:pt x="33" y="52"/>
                </a:lnTo>
                <a:lnTo>
                  <a:pt x="38" y="51"/>
                </a:lnTo>
                <a:lnTo>
                  <a:pt x="43" y="49"/>
                </a:lnTo>
                <a:lnTo>
                  <a:pt x="46" y="46"/>
                </a:lnTo>
                <a:lnTo>
                  <a:pt x="50" y="41"/>
                </a:lnTo>
                <a:lnTo>
                  <a:pt x="51" y="38"/>
                </a:lnTo>
                <a:lnTo>
                  <a:pt x="53" y="33"/>
                </a:lnTo>
                <a:lnTo>
                  <a:pt x="54" y="28"/>
                </a:lnTo>
                <a:lnTo>
                  <a:pt x="58" y="28"/>
                </a:lnTo>
                <a:close/>
              </a:path>
            </a:pathLst>
          </a:custGeom>
          <a:solidFill>
            <a:srgbClr val="00FF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23" name="Freeform 79"/>
          <p:cNvSpPr>
            <a:spLocks/>
          </p:cNvSpPr>
          <p:nvPr/>
        </p:nvSpPr>
        <p:spPr bwMode="auto">
          <a:xfrm>
            <a:off x="5100638" y="3567113"/>
            <a:ext cx="73025" cy="68262"/>
          </a:xfrm>
          <a:custGeom>
            <a:avLst/>
            <a:gdLst>
              <a:gd name="T0" fmla="*/ 2147483647 w 50"/>
              <a:gd name="T1" fmla="*/ 2147483647 h 49"/>
              <a:gd name="T2" fmla="*/ 2147483647 w 50"/>
              <a:gd name="T3" fmla="*/ 2147483647 h 49"/>
              <a:gd name="T4" fmla="*/ 2147483647 w 50"/>
              <a:gd name="T5" fmla="*/ 2147483647 h 49"/>
              <a:gd name="T6" fmla="*/ 2147483647 w 50"/>
              <a:gd name="T7" fmla="*/ 0 h 49"/>
              <a:gd name="T8" fmla="*/ 2147483647 w 50"/>
              <a:gd name="T9" fmla="*/ 0 h 49"/>
              <a:gd name="T10" fmla="*/ 2147483647 w 50"/>
              <a:gd name="T11" fmla="*/ 2147483647 h 49"/>
              <a:gd name="T12" fmla="*/ 2147483647 w 50"/>
              <a:gd name="T13" fmla="*/ 2147483647 h 49"/>
              <a:gd name="T14" fmla="*/ 0 w 50"/>
              <a:gd name="T15" fmla="*/ 2147483647 h 49"/>
              <a:gd name="T16" fmla="*/ 0 w 50"/>
              <a:gd name="T17" fmla="*/ 2147483647 h 49"/>
              <a:gd name="T18" fmla="*/ 2147483647 w 50"/>
              <a:gd name="T19" fmla="*/ 2147483647 h 49"/>
              <a:gd name="T20" fmla="*/ 2147483647 w 50"/>
              <a:gd name="T21" fmla="*/ 2147483647 h 49"/>
              <a:gd name="T22" fmla="*/ 2147483647 w 50"/>
              <a:gd name="T23" fmla="*/ 2147483647 h 49"/>
              <a:gd name="T24" fmla="*/ 2147483647 w 50"/>
              <a:gd name="T25" fmla="*/ 2147483647 h 49"/>
              <a:gd name="T26" fmla="*/ 2147483647 w 50"/>
              <a:gd name="T27" fmla="*/ 2147483647 h 49"/>
              <a:gd name="T28" fmla="*/ 2147483647 w 50"/>
              <a:gd name="T29" fmla="*/ 2147483647 h 49"/>
              <a:gd name="T30" fmla="*/ 2147483647 w 50"/>
              <a:gd name="T31" fmla="*/ 2147483647 h 49"/>
              <a:gd name="T32" fmla="*/ 2147483647 w 50"/>
              <a:gd name="T33" fmla="*/ 2147483647 h 49"/>
              <a:gd name="T34" fmla="*/ 2147483647 w 50"/>
              <a:gd name="T35" fmla="*/ 2147483647 h 49"/>
              <a:gd name="T36" fmla="*/ 2147483647 w 50"/>
              <a:gd name="T37" fmla="*/ 2147483647 h 49"/>
              <a:gd name="T38" fmla="*/ 2147483647 w 50"/>
              <a:gd name="T39" fmla="*/ 2147483647 h 49"/>
              <a:gd name="T40" fmla="*/ 2147483647 w 50"/>
              <a:gd name="T41" fmla="*/ 2147483647 h 49"/>
              <a:gd name="T42" fmla="*/ 2147483647 w 50"/>
              <a:gd name="T43" fmla="*/ 2147483647 h 49"/>
              <a:gd name="T44" fmla="*/ 2147483647 w 50"/>
              <a:gd name="T45" fmla="*/ 2147483647 h 49"/>
              <a:gd name="T46" fmla="*/ 2147483647 w 50"/>
              <a:gd name="T47" fmla="*/ 2147483647 h 49"/>
              <a:gd name="T48" fmla="*/ 2147483647 w 50"/>
              <a:gd name="T49" fmla="*/ 2147483647 h 49"/>
              <a:gd name="T50" fmla="*/ 2147483647 w 50"/>
              <a:gd name="T51" fmla="*/ 2147483647 h 49"/>
              <a:gd name="T52" fmla="*/ 2147483647 w 50"/>
              <a:gd name="T53" fmla="*/ 2147483647 h 49"/>
              <a:gd name="T54" fmla="*/ 2147483647 w 50"/>
              <a:gd name="T55" fmla="*/ 2147483647 h 49"/>
              <a:gd name="T56" fmla="*/ 2147483647 w 50"/>
              <a:gd name="T57" fmla="*/ 2147483647 h 49"/>
              <a:gd name="T58" fmla="*/ 2147483647 w 50"/>
              <a:gd name="T59" fmla="*/ 2147483647 h 49"/>
              <a:gd name="T60" fmla="*/ 2147483647 w 50"/>
              <a:gd name="T61" fmla="*/ 2147483647 h 49"/>
              <a:gd name="T62" fmla="*/ 2147483647 w 50"/>
              <a:gd name="T63" fmla="*/ 2147483647 h 49"/>
              <a:gd name="T64" fmla="*/ 2147483647 w 50"/>
              <a:gd name="T65" fmla="*/ 2147483647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49"/>
              <a:gd name="T101" fmla="*/ 50 w 50"/>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49">
                <a:moveTo>
                  <a:pt x="50" y="25"/>
                </a:moveTo>
                <a:lnTo>
                  <a:pt x="49" y="20"/>
                </a:lnTo>
                <a:lnTo>
                  <a:pt x="47" y="15"/>
                </a:lnTo>
                <a:lnTo>
                  <a:pt x="46" y="10"/>
                </a:lnTo>
                <a:lnTo>
                  <a:pt x="42" y="7"/>
                </a:lnTo>
                <a:lnTo>
                  <a:pt x="39" y="4"/>
                </a:lnTo>
                <a:lnTo>
                  <a:pt x="34" y="2"/>
                </a:lnTo>
                <a:lnTo>
                  <a:pt x="29" y="0"/>
                </a:lnTo>
                <a:lnTo>
                  <a:pt x="24" y="0"/>
                </a:lnTo>
                <a:lnTo>
                  <a:pt x="19" y="0"/>
                </a:lnTo>
                <a:lnTo>
                  <a:pt x="14" y="2"/>
                </a:lnTo>
                <a:lnTo>
                  <a:pt x="11" y="4"/>
                </a:lnTo>
                <a:lnTo>
                  <a:pt x="8" y="7"/>
                </a:lnTo>
                <a:lnTo>
                  <a:pt x="5" y="10"/>
                </a:lnTo>
                <a:lnTo>
                  <a:pt x="1" y="15"/>
                </a:lnTo>
                <a:lnTo>
                  <a:pt x="0" y="20"/>
                </a:lnTo>
                <a:lnTo>
                  <a:pt x="0" y="25"/>
                </a:lnTo>
                <a:lnTo>
                  <a:pt x="0" y="30"/>
                </a:lnTo>
                <a:lnTo>
                  <a:pt x="1" y="35"/>
                </a:lnTo>
                <a:lnTo>
                  <a:pt x="5" y="38"/>
                </a:lnTo>
                <a:lnTo>
                  <a:pt x="8" y="43"/>
                </a:lnTo>
                <a:lnTo>
                  <a:pt x="11" y="46"/>
                </a:lnTo>
                <a:lnTo>
                  <a:pt x="14" y="48"/>
                </a:lnTo>
                <a:lnTo>
                  <a:pt x="19" y="49"/>
                </a:lnTo>
                <a:lnTo>
                  <a:pt x="24" y="49"/>
                </a:lnTo>
                <a:lnTo>
                  <a:pt x="29" y="49"/>
                </a:lnTo>
                <a:lnTo>
                  <a:pt x="34" y="48"/>
                </a:lnTo>
                <a:lnTo>
                  <a:pt x="39" y="46"/>
                </a:lnTo>
                <a:lnTo>
                  <a:pt x="42" y="43"/>
                </a:lnTo>
                <a:lnTo>
                  <a:pt x="46" y="38"/>
                </a:lnTo>
                <a:lnTo>
                  <a:pt x="47" y="35"/>
                </a:lnTo>
                <a:lnTo>
                  <a:pt x="49" y="30"/>
                </a:lnTo>
                <a:lnTo>
                  <a:pt x="50" y="25"/>
                </a:lnTo>
                <a:lnTo>
                  <a:pt x="46" y="25"/>
                </a:lnTo>
                <a:lnTo>
                  <a:pt x="46" y="20"/>
                </a:lnTo>
                <a:lnTo>
                  <a:pt x="44" y="17"/>
                </a:lnTo>
                <a:lnTo>
                  <a:pt x="42" y="13"/>
                </a:lnTo>
                <a:lnTo>
                  <a:pt x="41" y="10"/>
                </a:lnTo>
                <a:lnTo>
                  <a:pt x="37" y="7"/>
                </a:lnTo>
                <a:lnTo>
                  <a:pt x="32" y="5"/>
                </a:lnTo>
                <a:lnTo>
                  <a:pt x="29" y="4"/>
                </a:lnTo>
                <a:lnTo>
                  <a:pt x="24" y="4"/>
                </a:lnTo>
                <a:lnTo>
                  <a:pt x="21" y="4"/>
                </a:lnTo>
                <a:lnTo>
                  <a:pt x="16" y="5"/>
                </a:lnTo>
                <a:lnTo>
                  <a:pt x="13" y="7"/>
                </a:lnTo>
                <a:lnTo>
                  <a:pt x="9" y="10"/>
                </a:lnTo>
                <a:lnTo>
                  <a:pt x="8" y="13"/>
                </a:lnTo>
                <a:lnTo>
                  <a:pt x="5" y="17"/>
                </a:lnTo>
                <a:lnTo>
                  <a:pt x="5" y="20"/>
                </a:lnTo>
                <a:lnTo>
                  <a:pt x="3" y="25"/>
                </a:lnTo>
                <a:lnTo>
                  <a:pt x="5" y="30"/>
                </a:lnTo>
                <a:lnTo>
                  <a:pt x="5" y="33"/>
                </a:lnTo>
                <a:lnTo>
                  <a:pt x="8" y="36"/>
                </a:lnTo>
                <a:lnTo>
                  <a:pt x="9" y="40"/>
                </a:lnTo>
                <a:lnTo>
                  <a:pt x="13" y="43"/>
                </a:lnTo>
                <a:lnTo>
                  <a:pt x="16" y="45"/>
                </a:lnTo>
                <a:lnTo>
                  <a:pt x="21" y="46"/>
                </a:lnTo>
                <a:lnTo>
                  <a:pt x="24" y="46"/>
                </a:lnTo>
                <a:lnTo>
                  <a:pt x="29" y="46"/>
                </a:lnTo>
                <a:lnTo>
                  <a:pt x="32" y="45"/>
                </a:lnTo>
                <a:lnTo>
                  <a:pt x="37" y="43"/>
                </a:lnTo>
                <a:lnTo>
                  <a:pt x="41" y="40"/>
                </a:lnTo>
                <a:lnTo>
                  <a:pt x="42" y="36"/>
                </a:lnTo>
                <a:lnTo>
                  <a:pt x="44" y="33"/>
                </a:lnTo>
                <a:lnTo>
                  <a:pt x="46" y="30"/>
                </a:lnTo>
                <a:lnTo>
                  <a:pt x="46" y="25"/>
                </a:lnTo>
                <a:lnTo>
                  <a:pt x="50" y="25"/>
                </a:lnTo>
                <a:close/>
              </a:path>
            </a:pathLst>
          </a:custGeom>
          <a:solidFill>
            <a:srgbClr val="00F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24" name="Freeform 80"/>
          <p:cNvSpPr>
            <a:spLocks/>
          </p:cNvSpPr>
          <p:nvPr/>
        </p:nvSpPr>
        <p:spPr bwMode="auto">
          <a:xfrm>
            <a:off x="5105400" y="3573463"/>
            <a:ext cx="63500" cy="57150"/>
          </a:xfrm>
          <a:custGeom>
            <a:avLst/>
            <a:gdLst>
              <a:gd name="T0" fmla="*/ 2147483647 w 43"/>
              <a:gd name="T1" fmla="*/ 2147483647 h 42"/>
              <a:gd name="T2" fmla="*/ 2147483647 w 43"/>
              <a:gd name="T3" fmla="*/ 2147483647 h 42"/>
              <a:gd name="T4" fmla="*/ 2147483647 w 43"/>
              <a:gd name="T5" fmla="*/ 2147483647 h 42"/>
              <a:gd name="T6" fmla="*/ 2147483647 w 43"/>
              <a:gd name="T7" fmla="*/ 0 h 42"/>
              <a:gd name="T8" fmla="*/ 2147483647 w 43"/>
              <a:gd name="T9" fmla="*/ 0 h 42"/>
              <a:gd name="T10" fmla="*/ 2147483647 w 43"/>
              <a:gd name="T11" fmla="*/ 2147483647 h 42"/>
              <a:gd name="T12" fmla="*/ 2147483647 w 43"/>
              <a:gd name="T13" fmla="*/ 2147483647 h 42"/>
              <a:gd name="T14" fmla="*/ 2147483647 w 43"/>
              <a:gd name="T15" fmla="*/ 2147483647 h 42"/>
              <a:gd name="T16" fmla="*/ 2147483647 w 43"/>
              <a:gd name="T17" fmla="*/ 2147483647 h 42"/>
              <a:gd name="T18" fmla="*/ 2147483647 w 43"/>
              <a:gd name="T19" fmla="*/ 2147483647 h 42"/>
              <a:gd name="T20" fmla="*/ 2147483647 w 43"/>
              <a:gd name="T21" fmla="*/ 2147483647 h 42"/>
              <a:gd name="T22" fmla="*/ 2147483647 w 43"/>
              <a:gd name="T23" fmla="*/ 2147483647 h 42"/>
              <a:gd name="T24" fmla="*/ 2147483647 w 43"/>
              <a:gd name="T25" fmla="*/ 2147483647 h 42"/>
              <a:gd name="T26" fmla="*/ 2147483647 w 43"/>
              <a:gd name="T27" fmla="*/ 2147483647 h 42"/>
              <a:gd name="T28" fmla="*/ 2147483647 w 43"/>
              <a:gd name="T29" fmla="*/ 2147483647 h 42"/>
              <a:gd name="T30" fmla="*/ 2147483647 w 43"/>
              <a:gd name="T31" fmla="*/ 2147483647 h 42"/>
              <a:gd name="T32" fmla="*/ 2147483647 w 43"/>
              <a:gd name="T33" fmla="*/ 2147483647 h 42"/>
              <a:gd name="T34" fmla="*/ 2147483647 w 43"/>
              <a:gd name="T35" fmla="*/ 2147483647 h 42"/>
              <a:gd name="T36" fmla="*/ 2147483647 w 43"/>
              <a:gd name="T37" fmla="*/ 2147483647 h 42"/>
              <a:gd name="T38" fmla="*/ 2147483647 w 43"/>
              <a:gd name="T39" fmla="*/ 2147483647 h 42"/>
              <a:gd name="T40" fmla="*/ 2147483647 w 43"/>
              <a:gd name="T41" fmla="*/ 2147483647 h 42"/>
              <a:gd name="T42" fmla="*/ 2147483647 w 43"/>
              <a:gd name="T43" fmla="*/ 2147483647 h 42"/>
              <a:gd name="T44" fmla="*/ 2147483647 w 43"/>
              <a:gd name="T45" fmla="*/ 2147483647 h 42"/>
              <a:gd name="T46" fmla="*/ 2147483647 w 43"/>
              <a:gd name="T47" fmla="*/ 2147483647 h 42"/>
              <a:gd name="T48" fmla="*/ 2147483647 w 43"/>
              <a:gd name="T49" fmla="*/ 2147483647 h 42"/>
              <a:gd name="T50" fmla="*/ 2147483647 w 43"/>
              <a:gd name="T51" fmla="*/ 2147483647 h 42"/>
              <a:gd name="T52" fmla="*/ 2147483647 w 43"/>
              <a:gd name="T53" fmla="*/ 2147483647 h 42"/>
              <a:gd name="T54" fmla="*/ 2147483647 w 43"/>
              <a:gd name="T55" fmla="*/ 2147483647 h 42"/>
              <a:gd name="T56" fmla="*/ 2147483647 w 43"/>
              <a:gd name="T57" fmla="*/ 2147483647 h 42"/>
              <a:gd name="T58" fmla="*/ 2147483647 w 43"/>
              <a:gd name="T59" fmla="*/ 2147483647 h 42"/>
              <a:gd name="T60" fmla="*/ 2147483647 w 43"/>
              <a:gd name="T61" fmla="*/ 2147483647 h 42"/>
              <a:gd name="T62" fmla="*/ 2147483647 w 43"/>
              <a:gd name="T63" fmla="*/ 2147483647 h 42"/>
              <a:gd name="T64" fmla="*/ 2147483647 w 43"/>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42"/>
              <a:gd name="T101" fmla="*/ 43 w 43"/>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42">
                <a:moveTo>
                  <a:pt x="43" y="21"/>
                </a:moveTo>
                <a:lnTo>
                  <a:pt x="43" y="16"/>
                </a:lnTo>
                <a:lnTo>
                  <a:pt x="41" y="13"/>
                </a:lnTo>
                <a:lnTo>
                  <a:pt x="39" y="9"/>
                </a:lnTo>
                <a:lnTo>
                  <a:pt x="38" y="6"/>
                </a:lnTo>
                <a:lnTo>
                  <a:pt x="34" y="3"/>
                </a:lnTo>
                <a:lnTo>
                  <a:pt x="29" y="1"/>
                </a:lnTo>
                <a:lnTo>
                  <a:pt x="26" y="0"/>
                </a:lnTo>
                <a:lnTo>
                  <a:pt x="21" y="0"/>
                </a:lnTo>
                <a:lnTo>
                  <a:pt x="18" y="0"/>
                </a:lnTo>
                <a:lnTo>
                  <a:pt x="13" y="1"/>
                </a:lnTo>
                <a:lnTo>
                  <a:pt x="10" y="3"/>
                </a:lnTo>
                <a:lnTo>
                  <a:pt x="6" y="6"/>
                </a:lnTo>
                <a:lnTo>
                  <a:pt x="5" y="9"/>
                </a:lnTo>
                <a:lnTo>
                  <a:pt x="2" y="13"/>
                </a:lnTo>
                <a:lnTo>
                  <a:pt x="2" y="16"/>
                </a:lnTo>
                <a:lnTo>
                  <a:pt x="0" y="21"/>
                </a:lnTo>
                <a:lnTo>
                  <a:pt x="2" y="26"/>
                </a:lnTo>
                <a:lnTo>
                  <a:pt x="2" y="29"/>
                </a:lnTo>
                <a:lnTo>
                  <a:pt x="5" y="32"/>
                </a:lnTo>
                <a:lnTo>
                  <a:pt x="6" y="36"/>
                </a:lnTo>
                <a:lnTo>
                  <a:pt x="10" y="39"/>
                </a:lnTo>
                <a:lnTo>
                  <a:pt x="13" y="41"/>
                </a:lnTo>
                <a:lnTo>
                  <a:pt x="18" y="42"/>
                </a:lnTo>
                <a:lnTo>
                  <a:pt x="21" y="42"/>
                </a:lnTo>
                <a:lnTo>
                  <a:pt x="26" y="42"/>
                </a:lnTo>
                <a:lnTo>
                  <a:pt x="29" y="41"/>
                </a:lnTo>
                <a:lnTo>
                  <a:pt x="34" y="39"/>
                </a:lnTo>
                <a:lnTo>
                  <a:pt x="38" y="36"/>
                </a:lnTo>
                <a:lnTo>
                  <a:pt x="39" y="32"/>
                </a:lnTo>
                <a:lnTo>
                  <a:pt x="41" y="29"/>
                </a:lnTo>
                <a:lnTo>
                  <a:pt x="43" y="26"/>
                </a:lnTo>
                <a:lnTo>
                  <a:pt x="43" y="21"/>
                </a:lnTo>
                <a:lnTo>
                  <a:pt x="39" y="21"/>
                </a:lnTo>
                <a:lnTo>
                  <a:pt x="39" y="18"/>
                </a:lnTo>
                <a:lnTo>
                  <a:pt x="38" y="14"/>
                </a:lnTo>
                <a:lnTo>
                  <a:pt x="36" y="11"/>
                </a:lnTo>
                <a:lnTo>
                  <a:pt x="34" y="8"/>
                </a:lnTo>
                <a:lnTo>
                  <a:pt x="31" y="6"/>
                </a:lnTo>
                <a:lnTo>
                  <a:pt x="29" y="5"/>
                </a:lnTo>
                <a:lnTo>
                  <a:pt x="26" y="3"/>
                </a:lnTo>
                <a:lnTo>
                  <a:pt x="21" y="3"/>
                </a:lnTo>
                <a:lnTo>
                  <a:pt x="18" y="3"/>
                </a:lnTo>
                <a:lnTo>
                  <a:pt x="15" y="5"/>
                </a:lnTo>
                <a:lnTo>
                  <a:pt x="11" y="6"/>
                </a:lnTo>
                <a:lnTo>
                  <a:pt x="10" y="8"/>
                </a:lnTo>
                <a:lnTo>
                  <a:pt x="6" y="11"/>
                </a:lnTo>
                <a:lnTo>
                  <a:pt x="5" y="14"/>
                </a:lnTo>
                <a:lnTo>
                  <a:pt x="5" y="18"/>
                </a:lnTo>
                <a:lnTo>
                  <a:pt x="5" y="21"/>
                </a:lnTo>
                <a:lnTo>
                  <a:pt x="5" y="24"/>
                </a:lnTo>
                <a:lnTo>
                  <a:pt x="5" y="27"/>
                </a:lnTo>
                <a:lnTo>
                  <a:pt x="6" y="31"/>
                </a:lnTo>
                <a:lnTo>
                  <a:pt x="10" y="34"/>
                </a:lnTo>
                <a:lnTo>
                  <a:pt x="11" y="36"/>
                </a:lnTo>
                <a:lnTo>
                  <a:pt x="15" y="37"/>
                </a:lnTo>
                <a:lnTo>
                  <a:pt x="18" y="39"/>
                </a:lnTo>
                <a:lnTo>
                  <a:pt x="21" y="39"/>
                </a:lnTo>
                <a:lnTo>
                  <a:pt x="26" y="39"/>
                </a:lnTo>
                <a:lnTo>
                  <a:pt x="29" y="37"/>
                </a:lnTo>
                <a:lnTo>
                  <a:pt x="31" y="36"/>
                </a:lnTo>
                <a:lnTo>
                  <a:pt x="34" y="34"/>
                </a:lnTo>
                <a:lnTo>
                  <a:pt x="36" y="31"/>
                </a:lnTo>
                <a:lnTo>
                  <a:pt x="38" y="27"/>
                </a:lnTo>
                <a:lnTo>
                  <a:pt x="39" y="24"/>
                </a:lnTo>
                <a:lnTo>
                  <a:pt x="39" y="21"/>
                </a:lnTo>
                <a:lnTo>
                  <a:pt x="43" y="21"/>
                </a:lnTo>
                <a:close/>
              </a:path>
            </a:pathLst>
          </a:custGeom>
          <a:solidFill>
            <a:srgbClr val="00F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25" name="Freeform 81"/>
          <p:cNvSpPr>
            <a:spLocks/>
          </p:cNvSpPr>
          <p:nvPr/>
        </p:nvSpPr>
        <p:spPr bwMode="auto">
          <a:xfrm>
            <a:off x="5111750" y="3576638"/>
            <a:ext cx="50800" cy="49212"/>
          </a:xfrm>
          <a:custGeom>
            <a:avLst/>
            <a:gdLst>
              <a:gd name="T0" fmla="*/ 2147483647 w 34"/>
              <a:gd name="T1" fmla="*/ 2147483647 h 36"/>
              <a:gd name="T2" fmla="*/ 2147483647 w 34"/>
              <a:gd name="T3" fmla="*/ 2147483647 h 36"/>
              <a:gd name="T4" fmla="*/ 2147483647 w 34"/>
              <a:gd name="T5" fmla="*/ 2147483647 h 36"/>
              <a:gd name="T6" fmla="*/ 2147483647 w 34"/>
              <a:gd name="T7" fmla="*/ 0 h 36"/>
              <a:gd name="T8" fmla="*/ 2147483647 w 34"/>
              <a:gd name="T9" fmla="*/ 0 h 36"/>
              <a:gd name="T10" fmla="*/ 2147483647 w 34"/>
              <a:gd name="T11" fmla="*/ 2147483647 h 36"/>
              <a:gd name="T12" fmla="*/ 2147483647 w 34"/>
              <a:gd name="T13" fmla="*/ 2147483647 h 36"/>
              <a:gd name="T14" fmla="*/ 0 w 34"/>
              <a:gd name="T15" fmla="*/ 2147483647 h 36"/>
              <a:gd name="T16" fmla="*/ 0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2147483647 w 34"/>
              <a:gd name="T35" fmla="*/ 2147483647 h 36"/>
              <a:gd name="T36" fmla="*/ 2147483647 w 34"/>
              <a:gd name="T37" fmla="*/ 2147483647 h 36"/>
              <a:gd name="T38" fmla="*/ 2147483647 w 34"/>
              <a:gd name="T39" fmla="*/ 2147483647 h 36"/>
              <a:gd name="T40" fmla="*/ 2147483647 w 34"/>
              <a:gd name="T41" fmla="*/ 2147483647 h 36"/>
              <a:gd name="T42" fmla="*/ 2147483647 w 34"/>
              <a:gd name="T43" fmla="*/ 2147483647 h 36"/>
              <a:gd name="T44" fmla="*/ 2147483647 w 34"/>
              <a:gd name="T45" fmla="*/ 2147483647 h 36"/>
              <a:gd name="T46" fmla="*/ 2147483647 w 34"/>
              <a:gd name="T47" fmla="*/ 2147483647 h 36"/>
              <a:gd name="T48" fmla="*/ 2147483647 w 34"/>
              <a:gd name="T49" fmla="*/ 2147483647 h 36"/>
              <a:gd name="T50" fmla="*/ 2147483647 w 34"/>
              <a:gd name="T51" fmla="*/ 2147483647 h 36"/>
              <a:gd name="T52" fmla="*/ 2147483647 w 34"/>
              <a:gd name="T53" fmla="*/ 2147483647 h 36"/>
              <a:gd name="T54" fmla="*/ 2147483647 w 34"/>
              <a:gd name="T55" fmla="*/ 2147483647 h 36"/>
              <a:gd name="T56" fmla="*/ 2147483647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36"/>
              <a:gd name="T101" fmla="*/ 34 w 34"/>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36">
                <a:moveTo>
                  <a:pt x="34" y="18"/>
                </a:moveTo>
                <a:lnTo>
                  <a:pt x="34" y="15"/>
                </a:lnTo>
                <a:lnTo>
                  <a:pt x="33" y="11"/>
                </a:lnTo>
                <a:lnTo>
                  <a:pt x="31" y="8"/>
                </a:lnTo>
                <a:lnTo>
                  <a:pt x="29" y="5"/>
                </a:lnTo>
                <a:lnTo>
                  <a:pt x="26" y="3"/>
                </a:lnTo>
                <a:lnTo>
                  <a:pt x="24" y="2"/>
                </a:lnTo>
                <a:lnTo>
                  <a:pt x="21" y="0"/>
                </a:lnTo>
                <a:lnTo>
                  <a:pt x="16" y="0"/>
                </a:lnTo>
                <a:lnTo>
                  <a:pt x="13" y="0"/>
                </a:lnTo>
                <a:lnTo>
                  <a:pt x="10" y="2"/>
                </a:lnTo>
                <a:lnTo>
                  <a:pt x="6" y="3"/>
                </a:lnTo>
                <a:lnTo>
                  <a:pt x="5" y="5"/>
                </a:lnTo>
                <a:lnTo>
                  <a:pt x="1" y="8"/>
                </a:lnTo>
                <a:lnTo>
                  <a:pt x="0" y="11"/>
                </a:lnTo>
                <a:lnTo>
                  <a:pt x="0" y="15"/>
                </a:lnTo>
                <a:lnTo>
                  <a:pt x="0" y="18"/>
                </a:lnTo>
                <a:lnTo>
                  <a:pt x="0" y="21"/>
                </a:lnTo>
                <a:lnTo>
                  <a:pt x="0" y="24"/>
                </a:lnTo>
                <a:lnTo>
                  <a:pt x="1" y="28"/>
                </a:lnTo>
                <a:lnTo>
                  <a:pt x="5" y="31"/>
                </a:lnTo>
                <a:lnTo>
                  <a:pt x="6" y="33"/>
                </a:lnTo>
                <a:lnTo>
                  <a:pt x="10" y="34"/>
                </a:lnTo>
                <a:lnTo>
                  <a:pt x="13" y="36"/>
                </a:lnTo>
                <a:lnTo>
                  <a:pt x="16" y="36"/>
                </a:lnTo>
                <a:lnTo>
                  <a:pt x="21" y="36"/>
                </a:lnTo>
                <a:lnTo>
                  <a:pt x="24" y="34"/>
                </a:lnTo>
                <a:lnTo>
                  <a:pt x="26" y="33"/>
                </a:lnTo>
                <a:lnTo>
                  <a:pt x="29" y="31"/>
                </a:lnTo>
                <a:lnTo>
                  <a:pt x="31" y="28"/>
                </a:lnTo>
                <a:lnTo>
                  <a:pt x="33" y="24"/>
                </a:lnTo>
                <a:lnTo>
                  <a:pt x="34" y="21"/>
                </a:lnTo>
                <a:lnTo>
                  <a:pt x="34" y="18"/>
                </a:lnTo>
                <a:lnTo>
                  <a:pt x="31" y="18"/>
                </a:lnTo>
                <a:lnTo>
                  <a:pt x="31" y="15"/>
                </a:lnTo>
                <a:lnTo>
                  <a:pt x="29" y="13"/>
                </a:lnTo>
                <a:lnTo>
                  <a:pt x="29" y="10"/>
                </a:lnTo>
                <a:lnTo>
                  <a:pt x="28" y="8"/>
                </a:lnTo>
                <a:lnTo>
                  <a:pt x="24" y="6"/>
                </a:lnTo>
                <a:lnTo>
                  <a:pt x="23" y="5"/>
                </a:lnTo>
                <a:lnTo>
                  <a:pt x="19" y="3"/>
                </a:lnTo>
                <a:lnTo>
                  <a:pt x="16" y="3"/>
                </a:lnTo>
                <a:lnTo>
                  <a:pt x="15" y="3"/>
                </a:lnTo>
                <a:lnTo>
                  <a:pt x="11" y="5"/>
                </a:lnTo>
                <a:lnTo>
                  <a:pt x="10" y="6"/>
                </a:lnTo>
                <a:lnTo>
                  <a:pt x="6" y="8"/>
                </a:lnTo>
                <a:lnTo>
                  <a:pt x="5" y="10"/>
                </a:lnTo>
                <a:lnTo>
                  <a:pt x="3" y="13"/>
                </a:lnTo>
                <a:lnTo>
                  <a:pt x="3" y="15"/>
                </a:lnTo>
                <a:lnTo>
                  <a:pt x="3" y="18"/>
                </a:lnTo>
                <a:lnTo>
                  <a:pt x="3" y="21"/>
                </a:lnTo>
                <a:lnTo>
                  <a:pt x="3" y="23"/>
                </a:lnTo>
                <a:lnTo>
                  <a:pt x="5" y="26"/>
                </a:lnTo>
                <a:lnTo>
                  <a:pt x="6" y="28"/>
                </a:lnTo>
                <a:lnTo>
                  <a:pt x="10" y="29"/>
                </a:lnTo>
                <a:lnTo>
                  <a:pt x="11" y="31"/>
                </a:lnTo>
                <a:lnTo>
                  <a:pt x="15" y="31"/>
                </a:lnTo>
                <a:lnTo>
                  <a:pt x="16" y="33"/>
                </a:lnTo>
                <a:lnTo>
                  <a:pt x="19" y="31"/>
                </a:lnTo>
                <a:lnTo>
                  <a:pt x="23" y="31"/>
                </a:lnTo>
                <a:lnTo>
                  <a:pt x="24" y="29"/>
                </a:lnTo>
                <a:lnTo>
                  <a:pt x="28" y="28"/>
                </a:lnTo>
                <a:lnTo>
                  <a:pt x="29" y="26"/>
                </a:lnTo>
                <a:lnTo>
                  <a:pt x="29" y="23"/>
                </a:lnTo>
                <a:lnTo>
                  <a:pt x="31" y="21"/>
                </a:lnTo>
                <a:lnTo>
                  <a:pt x="31" y="18"/>
                </a:lnTo>
                <a:lnTo>
                  <a:pt x="34" y="18"/>
                </a:lnTo>
                <a:close/>
              </a:path>
            </a:pathLst>
          </a:custGeom>
          <a:solidFill>
            <a:srgbClr val="00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26" name="Freeform 82"/>
          <p:cNvSpPr>
            <a:spLocks/>
          </p:cNvSpPr>
          <p:nvPr/>
        </p:nvSpPr>
        <p:spPr bwMode="auto">
          <a:xfrm>
            <a:off x="5116513" y="3581400"/>
            <a:ext cx="41275" cy="41275"/>
          </a:xfrm>
          <a:custGeom>
            <a:avLst/>
            <a:gdLst>
              <a:gd name="T0" fmla="*/ 2147483647 w 28"/>
              <a:gd name="T1" fmla="*/ 2147483647 h 30"/>
              <a:gd name="T2" fmla="*/ 2147483647 w 28"/>
              <a:gd name="T3" fmla="*/ 2147483647 h 30"/>
              <a:gd name="T4" fmla="*/ 2147483647 w 28"/>
              <a:gd name="T5" fmla="*/ 2147483647 h 30"/>
              <a:gd name="T6" fmla="*/ 2147483647 w 28"/>
              <a:gd name="T7" fmla="*/ 0 h 30"/>
              <a:gd name="T8" fmla="*/ 2147483647 w 28"/>
              <a:gd name="T9" fmla="*/ 0 h 30"/>
              <a:gd name="T10" fmla="*/ 2147483647 w 28"/>
              <a:gd name="T11" fmla="*/ 2147483647 h 30"/>
              <a:gd name="T12" fmla="*/ 2147483647 w 28"/>
              <a:gd name="T13" fmla="*/ 2147483647 h 30"/>
              <a:gd name="T14" fmla="*/ 0 w 28"/>
              <a:gd name="T15" fmla="*/ 2147483647 h 30"/>
              <a:gd name="T16" fmla="*/ 0 w 28"/>
              <a:gd name="T17" fmla="*/ 2147483647 h 30"/>
              <a:gd name="T18" fmla="*/ 2147483647 w 28"/>
              <a:gd name="T19" fmla="*/ 2147483647 h 30"/>
              <a:gd name="T20" fmla="*/ 2147483647 w 28"/>
              <a:gd name="T21" fmla="*/ 2147483647 h 30"/>
              <a:gd name="T22" fmla="*/ 2147483647 w 28"/>
              <a:gd name="T23" fmla="*/ 2147483647 h 30"/>
              <a:gd name="T24" fmla="*/ 2147483647 w 28"/>
              <a:gd name="T25" fmla="*/ 2147483647 h 30"/>
              <a:gd name="T26" fmla="*/ 2147483647 w 28"/>
              <a:gd name="T27" fmla="*/ 2147483647 h 30"/>
              <a:gd name="T28" fmla="*/ 2147483647 w 28"/>
              <a:gd name="T29" fmla="*/ 2147483647 h 30"/>
              <a:gd name="T30" fmla="*/ 2147483647 w 28"/>
              <a:gd name="T31" fmla="*/ 2147483647 h 30"/>
              <a:gd name="T32" fmla="*/ 2147483647 w 28"/>
              <a:gd name="T33" fmla="*/ 2147483647 h 30"/>
              <a:gd name="T34" fmla="*/ 2147483647 w 28"/>
              <a:gd name="T35" fmla="*/ 2147483647 h 30"/>
              <a:gd name="T36" fmla="*/ 2147483647 w 28"/>
              <a:gd name="T37" fmla="*/ 2147483647 h 30"/>
              <a:gd name="T38" fmla="*/ 2147483647 w 28"/>
              <a:gd name="T39" fmla="*/ 2147483647 h 30"/>
              <a:gd name="T40" fmla="*/ 2147483647 w 28"/>
              <a:gd name="T41" fmla="*/ 2147483647 h 30"/>
              <a:gd name="T42" fmla="*/ 2147483647 w 28"/>
              <a:gd name="T43" fmla="*/ 2147483647 h 30"/>
              <a:gd name="T44" fmla="*/ 2147483647 w 28"/>
              <a:gd name="T45" fmla="*/ 2147483647 h 30"/>
              <a:gd name="T46" fmla="*/ 2147483647 w 28"/>
              <a:gd name="T47" fmla="*/ 2147483647 h 30"/>
              <a:gd name="T48" fmla="*/ 2147483647 w 28"/>
              <a:gd name="T49" fmla="*/ 2147483647 h 30"/>
              <a:gd name="T50" fmla="*/ 2147483647 w 28"/>
              <a:gd name="T51" fmla="*/ 2147483647 h 30"/>
              <a:gd name="T52" fmla="*/ 2147483647 w 28"/>
              <a:gd name="T53" fmla="*/ 2147483647 h 30"/>
              <a:gd name="T54" fmla="*/ 2147483647 w 28"/>
              <a:gd name="T55" fmla="*/ 2147483647 h 30"/>
              <a:gd name="T56" fmla="*/ 2147483647 w 28"/>
              <a:gd name="T57" fmla="*/ 2147483647 h 30"/>
              <a:gd name="T58" fmla="*/ 2147483647 w 28"/>
              <a:gd name="T59" fmla="*/ 2147483647 h 30"/>
              <a:gd name="T60" fmla="*/ 2147483647 w 28"/>
              <a:gd name="T61" fmla="*/ 2147483647 h 30"/>
              <a:gd name="T62" fmla="*/ 2147483647 w 28"/>
              <a:gd name="T63" fmla="*/ 2147483647 h 30"/>
              <a:gd name="T64" fmla="*/ 2147483647 w 28"/>
              <a:gd name="T65" fmla="*/ 2147483647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30"/>
              <a:gd name="T101" fmla="*/ 28 w 28"/>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30">
                <a:moveTo>
                  <a:pt x="28" y="15"/>
                </a:moveTo>
                <a:lnTo>
                  <a:pt x="28" y="12"/>
                </a:lnTo>
                <a:lnTo>
                  <a:pt x="26" y="10"/>
                </a:lnTo>
                <a:lnTo>
                  <a:pt x="26" y="7"/>
                </a:lnTo>
                <a:lnTo>
                  <a:pt x="25" y="5"/>
                </a:lnTo>
                <a:lnTo>
                  <a:pt x="21" y="3"/>
                </a:lnTo>
                <a:lnTo>
                  <a:pt x="20" y="2"/>
                </a:lnTo>
                <a:lnTo>
                  <a:pt x="16" y="0"/>
                </a:lnTo>
                <a:lnTo>
                  <a:pt x="13" y="0"/>
                </a:lnTo>
                <a:lnTo>
                  <a:pt x="12" y="0"/>
                </a:lnTo>
                <a:lnTo>
                  <a:pt x="8" y="2"/>
                </a:lnTo>
                <a:lnTo>
                  <a:pt x="7" y="3"/>
                </a:lnTo>
                <a:lnTo>
                  <a:pt x="3" y="5"/>
                </a:lnTo>
                <a:lnTo>
                  <a:pt x="2" y="7"/>
                </a:lnTo>
                <a:lnTo>
                  <a:pt x="0" y="10"/>
                </a:lnTo>
                <a:lnTo>
                  <a:pt x="0" y="12"/>
                </a:lnTo>
                <a:lnTo>
                  <a:pt x="0" y="15"/>
                </a:lnTo>
                <a:lnTo>
                  <a:pt x="0" y="18"/>
                </a:lnTo>
                <a:lnTo>
                  <a:pt x="0" y="20"/>
                </a:lnTo>
                <a:lnTo>
                  <a:pt x="2" y="23"/>
                </a:lnTo>
                <a:lnTo>
                  <a:pt x="3" y="25"/>
                </a:lnTo>
                <a:lnTo>
                  <a:pt x="7" y="26"/>
                </a:lnTo>
                <a:lnTo>
                  <a:pt x="8" y="28"/>
                </a:lnTo>
                <a:lnTo>
                  <a:pt x="12" y="28"/>
                </a:lnTo>
                <a:lnTo>
                  <a:pt x="13" y="30"/>
                </a:lnTo>
                <a:lnTo>
                  <a:pt x="16" y="28"/>
                </a:lnTo>
                <a:lnTo>
                  <a:pt x="20" y="28"/>
                </a:lnTo>
                <a:lnTo>
                  <a:pt x="21" y="26"/>
                </a:lnTo>
                <a:lnTo>
                  <a:pt x="25" y="25"/>
                </a:lnTo>
                <a:lnTo>
                  <a:pt x="26" y="23"/>
                </a:lnTo>
                <a:lnTo>
                  <a:pt x="26" y="20"/>
                </a:lnTo>
                <a:lnTo>
                  <a:pt x="28" y="18"/>
                </a:lnTo>
                <a:lnTo>
                  <a:pt x="28" y="15"/>
                </a:lnTo>
                <a:lnTo>
                  <a:pt x="25" y="15"/>
                </a:lnTo>
                <a:lnTo>
                  <a:pt x="25" y="13"/>
                </a:lnTo>
                <a:lnTo>
                  <a:pt x="23" y="10"/>
                </a:lnTo>
                <a:lnTo>
                  <a:pt x="23" y="8"/>
                </a:lnTo>
                <a:lnTo>
                  <a:pt x="21" y="7"/>
                </a:lnTo>
                <a:lnTo>
                  <a:pt x="20" y="7"/>
                </a:lnTo>
                <a:lnTo>
                  <a:pt x="18" y="5"/>
                </a:lnTo>
                <a:lnTo>
                  <a:pt x="16" y="5"/>
                </a:lnTo>
                <a:lnTo>
                  <a:pt x="13" y="3"/>
                </a:lnTo>
                <a:lnTo>
                  <a:pt x="12" y="5"/>
                </a:lnTo>
                <a:lnTo>
                  <a:pt x="10" y="5"/>
                </a:lnTo>
                <a:lnTo>
                  <a:pt x="8" y="7"/>
                </a:lnTo>
                <a:lnTo>
                  <a:pt x="7" y="7"/>
                </a:lnTo>
                <a:lnTo>
                  <a:pt x="5" y="8"/>
                </a:lnTo>
                <a:lnTo>
                  <a:pt x="3" y="10"/>
                </a:lnTo>
                <a:lnTo>
                  <a:pt x="3" y="13"/>
                </a:lnTo>
                <a:lnTo>
                  <a:pt x="3" y="15"/>
                </a:lnTo>
                <a:lnTo>
                  <a:pt x="3" y="17"/>
                </a:lnTo>
                <a:lnTo>
                  <a:pt x="3" y="18"/>
                </a:lnTo>
                <a:lnTo>
                  <a:pt x="5" y="21"/>
                </a:lnTo>
                <a:lnTo>
                  <a:pt x="7" y="23"/>
                </a:lnTo>
                <a:lnTo>
                  <a:pt x="8" y="23"/>
                </a:lnTo>
                <a:lnTo>
                  <a:pt x="10" y="25"/>
                </a:lnTo>
                <a:lnTo>
                  <a:pt x="12" y="25"/>
                </a:lnTo>
                <a:lnTo>
                  <a:pt x="13" y="25"/>
                </a:lnTo>
                <a:lnTo>
                  <a:pt x="16" y="25"/>
                </a:lnTo>
                <a:lnTo>
                  <a:pt x="18" y="25"/>
                </a:lnTo>
                <a:lnTo>
                  <a:pt x="20" y="23"/>
                </a:lnTo>
                <a:lnTo>
                  <a:pt x="21" y="23"/>
                </a:lnTo>
                <a:lnTo>
                  <a:pt x="23" y="21"/>
                </a:lnTo>
                <a:lnTo>
                  <a:pt x="23" y="18"/>
                </a:lnTo>
                <a:lnTo>
                  <a:pt x="25" y="17"/>
                </a:lnTo>
                <a:lnTo>
                  <a:pt x="25" y="15"/>
                </a:lnTo>
                <a:lnTo>
                  <a:pt x="28" y="15"/>
                </a:lnTo>
                <a:close/>
              </a:path>
            </a:pathLst>
          </a:custGeom>
          <a:solidFill>
            <a:srgbClr val="00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27" name="Freeform 83"/>
          <p:cNvSpPr>
            <a:spLocks/>
          </p:cNvSpPr>
          <p:nvPr/>
        </p:nvSpPr>
        <p:spPr bwMode="auto">
          <a:xfrm>
            <a:off x="5121275" y="3586163"/>
            <a:ext cx="31750" cy="30162"/>
          </a:xfrm>
          <a:custGeom>
            <a:avLst/>
            <a:gdLst>
              <a:gd name="T0" fmla="*/ 2147483647 w 22"/>
              <a:gd name="T1" fmla="*/ 2147483647 h 22"/>
              <a:gd name="T2" fmla="*/ 2147483647 w 22"/>
              <a:gd name="T3" fmla="*/ 2147483647 h 22"/>
              <a:gd name="T4" fmla="*/ 2147483647 w 22"/>
              <a:gd name="T5" fmla="*/ 2147483647 h 22"/>
              <a:gd name="T6" fmla="*/ 2147483647 w 22"/>
              <a:gd name="T7" fmla="*/ 2147483647 h 22"/>
              <a:gd name="T8" fmla="*/ 2147483647 w 22"/>
              <a:gd name="T9" fmla="*/ 2147483647 h 22"/>
              <a:gd name="T10" fmla="*/ 2147483647 w 22"/>
              <a:gd name="T11" fmla="*/ 2147483647 h 22"/>
              <a:gd name="T12" fmla="*/ 2147483647 w 22"/>
              <a:gd name="T13" fmla="*/ 2147483647 h 22"/>
              <a:gd name="T14" fmla="*/ 0 w 22"/>
              <a:gd name="T15" fmla="*/ 2147483647 h 22"/>
              <a:gd name="T16" fmla="*/ 0 w 22"/>
              <a:gd name="T17" fmla="*/ 2147483647 h 22"/>
              <a:gd name="T18" fmla="*/ 2147483647 w 22"/>
              <a:gd name="T19" fmla="*/ 2147483647 h 22"/>
              <a:gd name="T20" fmla="*/ 2147483647 w 22"/>
              <a:gd name="T21" fmla="*/ 2147483647 h 22"/>
              <a:gd name="T22" fmla="*/ 2147483647 w 22"/>
              <a:gd name="T23" fmla="*/ 2147483647 h 22"/>
              <a:gd name="T24" fmla="*/ 2147483647 w 22"/>
              <a:gd name="T25" fmla="*/ 2147483647 h 22"/>
              <a:gd name="T26" fmla="*/ 2147483647 w 22"/>
              <a:gd name="T27" fmla="*/ 2147483647 h 22"/>
              <a:gd name="T28" fmla="*/ 2147483647 w 22"/>
              <a:gd name="T29" fmla="*/ 2147483647 h 22"/>
              <a:gd name="T30" fmla="*/ 2147483647 w 22"/>
              <a:gd name="T31" fmla="*/ 2147483647 h 22"/>
              <a:gd name="T32" fmla="*/ 2147483647 w 22"/>
              <a:gd name="T33" fmla="*/ 2147483647 h 22"/>
              <a:gd name="T34" fmla="*/ 2147483647 w 22"/>
              <a:gd name="T35" fmla="*/ 2147483647 h 22"/>
              <a:gd name="T36" fmla="*/ 2147483647 w 22"/>
              <a:gd name="T37" fmla="*/ 2147483647 h 22"/>
              <a:gd name="T38" fmla="*/ 2147483647 w 22"/>
              <a:gd name="T39" fmla="*/ 2147483647 h 22"/>
              <a:gd name="T40" fmla="*/ 2147483647 w 22"/>
              <a:gd name="T41" fmla="*/ 2147483647 h 22"/>
              <a:gd name="T42" fmla="*/ 2147483647 w 22"/>
              <a:gd name="T43" fmla="*/ 2147483647 h 22"/>
              <a:gd name="T44" fmla="*/ 2147483647 w 22"/>
              <a:gd name="T45" fmla="*/ 2147483647 h 22"/>
              <a:gd name="T46" fmla="*/ 2147483647 w 22"/>
              <a:gd name="T47" fmla="*/ 2147483647 h 22"/>
              <a:gd name="T48" fmla="*/ 2147483647 w 22"/>
              <a:gd name="T49" fmla="*/ 2147483647 h 22"/>
              <a:gd name="T50" fmla="*/ 2147483647 w 22"/>
              <a:gd name="T51" fmla="*/ 2147483647 h 22"/>
              <a:gd name="T52" fmla="*/ 2147483647 w 22"/>
              <a:gd name="T53" fmla="*/ 2147483647 h 22"/>
              <a:gd name="T54" fmla="*/ 2147483647 w 22"/>
              <a:gd name="T55" fmla="*/ 2147483647 h 22"/>
              <a:gd name="T56" fmla="*/ 2147483647 w 22"/>
              <a:gd name="T57" fmla="*/ 2147483647 h 22"/>
              <a:gd name="T58" fmla="*/ 2147483647 w 22"/>
              <a:gd name="T59" fmla="*/ 2147483647 h 22"/>
              <a:gd name="T60" fmla="*/ 2147483647 w 22"/>
              <a:gd name="T61" fmla="*/ 2147483647 h 22"/>
              <a:gd name="T62" fmla="*/ 2147483647 w 22"/>
              <a:gd name="T63" fmla="*/ 2147483647 h 22"/>
              <a:gd name="T64" fmla="*/ 2147483647 w 22"/>
              <a:gd name="T65" fmla="*/ 2147483647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22"/>
              <a:gd name="T101" fmla="*/ 22 w 22"/>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22">
                <a:moveTo>
                  <a:pt x="22" y="12"/>
                </a:moveTo>
                <a:lnTo>
                  <a:pt x="22" y="10"/>
                </a:lnTo>
                <a:lnTo>
                  <a:pt x="20" y="7"/>
                </a:lnTo>
                <a:lnTo>
                  <a:pt x="20" y="5"/>
                </a:lnTo>
                <a:lnTo>
                  <a:pt x="18" y="4"/>
                </a:lnTo>
                <a:lnTo>
                  <a:pt x="17" y="4"/>
                </a:lnTo>
                <a:lnTo>
                  <a:pt x="15" y="2"/>
                </a:lnTo>
                <a:lnTo>
                  <a:pt x="13" y="2"/>
                </a:lnTo>
                <a:lnTo>
                  <a:pt x="10" y="0"/>
                </a:lnTo>
                <a:lnTo>
                  <a:pt x="9" y="2"/>
                </a:lnTo>
                <a:lnTo>
                  <a:pt x="7" y="2"/>
                </a:lnTo>
                <a:lnTo>
                  <a:pt x="5" y="4"/>
                </a:lnTo>
                <a:lnTo>
                  <a:pt x="4" y="4"/>
                </a:lnTo>
                <a:lnTo>
                  <a:pt x="2" y="5"/>
                </a:lnTo>
                <a:lnTo>
                  <a:pt x="0" y="7"/>
                </a:lnTo>
                <a:lnTo>
                  <a:pt x="0" y="10"/>
                </a:lnTo>
                <a:lnTo>
                  <a:pt x="0" y="12"/>
                </a:lnTo>
                <a:lnTo>
                  <a:pt x="0" y="14"/>
                </a:lnTo>
                <a:lnTo>
                  <a:pt x="0" y="15"/>
                </a:lnTo>
                <a:lnTo>
                  <a:pt x="2" y="18"/>
                </a:lnTo>
                <a:lnTo>
                  <a:pt x="4" y="20"/>
                </a:lnTo>
                <a:lnTo>
                  <a:pt x="5" y="20"/>
                </a:lnTo>
                <a:lnTo>
                  <a:pt x="7" y="22"/>
                </a:lnTo>
                <a:lnTo>
                  <a:pt x="9" y="22"/>
                </a:lnTo>
                <a:lnTo>
                  <a:pt x="10" y="22"/>
                </a:lnTo>
                <a:lnTo>
                  <a:pt x="13" y="22"/>
                </a:lnTo>
                <a:lnTo>
                  <a:pt x="15" y="22"/>
                </a:lnTo>
                <a:lnTo>
                  <a:pt x="17" y="20"/>
                </a:lnTo>
                <a:lnTo>
                  <a:pt x="18" y="20"/>
                </a:lnTo>
                <a:lnTo>
                  <a:pt x="20" y="18"/>
                </a:lnTo>
                <a:lnTo>
                  <a:pt x="20" y="15"/>
                </a:lnTo>
                <a:lnTo>
                  <a:pt x="22" y="14"/>
                </a:lnTo>
                <a:lnTo>
                  <a:pt x="22" y="12"/>
                </a:lnTo>
                <a:lnTo>
                  <a:pt x="18" y="12"/>
                </a:lnTo>
                <a:lnTo>
                  <a:pt x="18" y="10"/>
                </a:lnTo>
                <a:lnTo>
                  <a:pt x="17" y="9"/>
                </a:lnTo>
                <a:lnTo>
                  <a:pt x="15" y="7"/>
                </a:lnTo>
                <a:lnTo>
                  <a:pt x="15" y="5"/>
                </a:lnTo>
                <a:lnTo>
                  <a:pt x="13" y="5"/>
                </a:lnTo>
                <a:lnTo>
                  <a:pt x="12" y="5"/>
                </a:lnTo>
                <a:lnTo>
                  <a:pt x="10" y="5"/>
                </a:lnTo>
                <a:lnTo>
                  <a:pt x="9" y="5"/>
                </a:lnTo>
                <a:lnTo>
                  <a:pt x="7" y="5"/>
                </a:lnTo>
                <a:lnTo>
                  <a:pt x="5" y="7"/>
                </a:lnTo>
                <a:lnTo>
                  <a:pt x="5" y="9"/>
                </a:lnTo>
                <a:lnTo>
                  <a:pt x="4" y="9"/>
                </a:lnTo>
                <a:lnTo>
                  <a:pt x="4" y="10"/>
                </a:lnTo>
                <a:lnTo>
                  <a:pt x="4" y="12"/>
                </a:lnTo>
                <a:lnTo>
                  <a:pt x="4" y="14"/>
                </a:lnTo>
                <a:lnTo>
                  <a:pt x="4" y="15"/>
                </a:lnTo>
                <a:lnTo>
                  <a:pt x="5" y="15"/>
                </a:lnTo>
                <a:lnTo>
                  <a:pt x="5" y="17"/>
                </a:lnTo>
                <a:lnTo>
                  <a:pt x="7" y="18"/>
                </a:lnTo>
                <a:lnTo>
                  <a:pt x="9" y="18"/>
                </a:lnTo>
                <a:lnTo>
                  <a:pt x="10" y="18"/>
                </a:lnTo>
                <a:lnTo>
                  <a:pt x="12" y="18"/>
                </a:lnTo>
                <a:lnTo>
                  <a:pt x="13" y="18"/>
                </a:lnTo>
                <a:lnTo>
                  <a:pt x="15" y="18"/>
                </a:lnTo>
                <a:lnTo>
                  <a:pt x="15" y="17"/>
                </a:lnTo>
                <a:lnTo>
                  <a:pt x="17" y="15"/>
                </a:lnTo>
                <a:lnTo>
                  <a:pt x="18" y="14"/>
                </a:lnTo>
                <a:lnTo>
                  <a:pt x="18" y="12"/>
                </a:lnTo>
                <a:lnTo>
                  <a:pt x="22" y="12"/>
                </a:lnTo>
                <a:close/>
              </a:path>
            </a:pathLst>
          </a:custGeom>
          <a:solidFill>
            <a:srgbClr val="00FF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28" name="Freeform 84"/>
          <p:cNvSpPr>
            <a:spLocks/>
          </p:cNvSpPr>
          <p:nvPr/>
        </p:nvSpPr>
        <p:spPr bwMode="auto">
          <a:xfrm>
            <a:off x="5127625" y="3592513"/>
            <a:ext cx="20638" cy="17462"/>
          </a:xfrm>
          <a:custGeom>
            <a:avLst/>
            <a:gdLst>
              <a:gd name="T0" fmla="*/ 2147483647 w 14"/>
              <a:gd name="T1" fmla="*/ 2147483647 h 13"/>
              <a:gd name="T2" fmla="*/ 2147483647 w 14"/>
              <a:gd name="T3" fmla="*/ 2147483647 h 13"/>
              <a:gd name="T4" fmla="*/ 2147483647 w 14"/>
              <a:gd name="T5" fmla="*/ 2147483647 h 13"/>
              <a:gd name="T6" fmla="*/ 2147483647 w 14"/>
              <a:gd name="T7" fmla="*/ 2147483647 h 13"/>
              <a:gd name="T8" fmla="*/ 2147483647 w 14"/>
              <a:gd name="T9" fmla="*/ 2147483647 h 13"/>
              <a:gd name="T10" fmla="*/ 2147483647 w 14"/>
              <a:gd name="T11" fmla="*/ 0 h 13"/>
              <a:gd name="T12" fmla="*/ 2147483647 w 14"/>
              <a:gd name="T13" fmla="*/ 0 h 13"/>
              <a:gd name="T14" fmla="*/ 2147483647 w 14"/>
              <a:gd name="T15" fmla="*/ 0 h 13"/>
              <a:gd name="T16" fmla="*/ 2147483647 w 14"/>
              <a:gd name="T17" fmla="*/ 0 h 13"/>
              <a:gd name="T18" fmla="*/ 2147483647 w 14"/>
              <a:gd name="T19" fmla="*/ 0 h 13"/>
              <a:gd name="T20" fmla="*/ 2147483647 w 14"/>
              <a:gd name="T21" fmla="*/ 0 h 13"/>
              <a:gd name="T22" fmla="*/ 2147483647 w 14"/>
              <a:gd name="T23" fmla="*/ 0 h 13"/>
              <a:gd name="T24" fmla="*/ 2147483647 w 14"/>
              <a:gd name="T25" fmla="*/ 2147483647 h 13"/>
              <a:gd name="T26" fmla="*/ 2147483647 w 14"/>
              <a:gd name="T27" fmla="*/ 2147483647 h 13"/>
              <a:gd name="T28" fmla="*/ 0 w 14"/>
              <a:gd name="T29" fmla="*/ 2147483647 h 13"/>
              <a:gd name="T30" fmla="*/ 0 w 14"/>
              <a:gd name="T31" fmla="*/ 2147483647 h 13"/>
              <a:gd name="T32" fmla="*/ 0 w 14"/>
              <a:gd name="T33" fmla="*/ 2147483647 h 13"/>
              <a:gd name="T34" fmla="*/ 0 w 14"/>
              <a:gd name="T35" fmla="*/ 2147483647 h 13"/>
              <a:gd name="T36" fmla="*/ 0 w 14"/>
              <a:gd name="T37" fmla="*/ 2147483647 h 13"/>
              <a:gd name="T38" fmla="*/ 2147483647 w 14"/>
              <a:gd name="T39" fmla="*/ 2147483647 h 13"/>
              <a:gd name="T40" fmla="*/ 2147483647 w 14"/>
              <a:gd name="T41" fmla="*/ 2147483647 h 13"/>
              <a:gd name="T42" fmla="*/ 2147483647 w 14"/>
              <a:gd name="T43" fmla="*/ 2147483647 h 13"/>
              <a:gd name="T44" fmla="*/ 2147483647 w 14"/>
              <a:gd name="T45" fmla="*/ 2147483647 h 13"/>
              <a:gd name="T46" fmla="*/ 2147483647 w 14"/>
              <a:gd name="T47" fmla="*/ 2147483647 h 13"/>
              <a:gd name="T48" fmla="*/ 2147483647 w 14"/>
              <a:gd name="T49" fmla="*/ 2147483647 h 13"/>
              <a:gd name="T50" fmla="*/ 2147483647 w 14"/>
              <a:gd name="T51" fmla="*/ 2147483647 h 13"/>
              <a:gd name="T52" fmla="*/ 2147483647 w 14"/>
              <a:gd name="T53" fmla="*/ 2147483647 h 13"/>
              <a:gd name="T54" fmla="*/ 2147483647 w 14"/>
              <a:gd name="T55" fmla="*/ 2147483647 h 13"/>
              <a:gd name="T56" fmla="*/ 2147483647 w 14"/>
              <a:gd name="T57" fmla="*/ 2147483647 h 13"/>
              <a:gd name="T58" fmla="*/ 2147483647 w 14"/>
              <a:gd name="T59" fmla="*/ 2147483647 h 13"/>
              <a:gd name="T60" fmla="*/ 2147483647 w 14"/>
              <a:gd name="T61" fmla="*/ 2147483647 h 13"/>
              <a:gd name="T62" fmla="*/ 2147483647 w 14"/>
              <a:gd name="T63" fmla="*/ 2147483647 h 13"/>
              <a:gd name="T64" fmla="*/ 2147483647 w 14"/>
              <a:gd name="T65" fmla="*/ 2147483647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3"/>
              <a:gd name="T101" fmla="*/ 14 w 14"/>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3">
                <a:moveTo>
                  <a:pt x="14" y="7"/>
                </a:moveTo>
                <a:lnTo>
                  <a:pt x="14" y="5"/>
                </a:lnTo>
                <a:lnTo>
                  <a:pt x="13" y="4"/>
                </a:lnTo>
                <a:lnTo>
                  <a:pt x="11" y="2"/>
                </a:lnTo>
                <a:lnTo>
                  <a:pt x="11" y="0"/>
                </a:lnTo>
                <a:lnTo>
                  <a:pt x="9" y="0"/>
                </a:lnTo>
                <a:lnTo>
                  <a:pt x="8" y="0"/>
                </a:lnTo>
                <a:lnTo>
                  <a:pt x="6" y="0"/>
                </a:lnTo>
                <a:lnTo>
                  <a:pt x="5" y="0"/>
                </a:lnTo>
                <a:lnTo>
                  <a:pt x="3" y="0"/>
                </a:lnTo>
                <a:lnTo>
                  <a:pt x="1" y="2"/>
                </a:lnTo>
                <a:lnTo>
                  <a:pt x="1" y="4"/>
                </a:lnTo>
                <a:lnTo>
                  <a:pt x="0" y="4"/>
                </a:lnTo>
                <a:lnTo>
                  <a:pt x="0" y="5"/>
                </a:lnTo>
                <a:lnTo>
                  <a:pt x="0" y="7"/>
                </a:lnTo>
                <a:lnTo>
                  <a:pt x="0" y="9"/>
                </a:lnTo>
                <a:lnTo>
                  <a:pt x="0" y="10"/>
                </a:lnTo>
                <a:lnTo>
                  <a:pt x="1" y="10"/>
                </a:lnTo>
                <a:lnTo>
                  <a:pt x="1" y="12"/>
                </a:lnTo>
                <a:lnTo>
                  <a:pt x="3" y="13"/>
                </a:lnTo>
                <a:lnTo>
                  <a:pt x="5" y="13"/>
                </a:lnTo>
                <a:lnTo>
                  <a:pt x="6" y="13"/>
                </a:lnTo>
                <a:lnTo>
                  <a:pt x="8" y="13"/>
                </a:lnTo>
                <a:lnTo>
                  <a:pt x="9" y="13"/>
                </a:lnTo>
                <a:lnTo>
                  <a:pt x="11" y="13"/>
                </a:lnTo>
                <a:lnTo>
                  <a:pt x="11" y="12"/>
                </a:lnTo>
                <a:lnTo>
                  <a:pt x="13" y="10"/>
                </a:lnTo>
                <a:lnTo>
                  <a:pt x="14" y="9"/>
                </a:lnTo>
                <a:lnTo>
                  <a:pt x="14" y="7"/>
                </a:lnTo>
                <a:close/>
              </a:path>
            </a:pathLst>
          </a:custGeom>
          <a:solidFill>
            <a:srgbClr val="00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29" name="Freeform 85"/>
          <p:cNvSpPr>
            <a:spLocks/>
          </p:cNvSpPr>
          <p:nvPr/>
        </p:nvSpPr>
        <p:spPr bwMode="auto">
          <a:xfrm>
            <a:off x="5130800" y="3597275"/>
            <a:ext cx="12700" cy="7938"/>
          </a:xfrm>
          <a:custGeom>
            <a:avLst/>
            <a:gdLst>
              <a:gd name="T0" fmla="*/ 2147483647 w 8"/>
              <a:gd name="T1" fmla="*/ 2147483647 h 6"/>
              <a:gd name="T2" fmla="*/ 2147483647 w 8"/>
              <a:gd name="T3" fmla="*/ 2147483647 h 6"/>
              <a:gd name="T4" fmla="*/ 2147483647 w 8"/>
              <a:gd name="T5" fmla="*/ 2147483647 h 6"/>
              <a:gd name="T6" fmla="*/ 2147483647 w 8"/>
              <a:gd name="T7" fmla="*/ 2147483647 h 6"/>
              <a:gd name="T8" fmla="*/ 2147483647 w 8"/>
              <a:gd name="T9" fmla="*/ 0 h 6"/>
              <a:gd name="T10" fmla="*/ 2147483647 w 8"/>
              <a:gd name="T11" fmla="*/ 0 h 6"/>
              <a:gd name="T12" fmla="*/ 2147483647 w 8"/>
              <a:gd name="T13" fmla="*/ 0 h 6"/>
              <a:gd name="T14" fmla="*/ 2147483647 w 8"/>
              <a:gd name="T15" fmla="*/ 0 h 6"/>
              <a:gd name="T16" fmla="*/ 2147483647 w 8"/>
              <a:gd name="T17" fmla="*/ 0 h 6"/>
              <a:gd name="T18" fmla="*/ 2147483647 w 8"/>
              <a:gd name="T19" fmla="*/ 0 h 6"/>
              <a:gd name="T20" fmla="*/ 2147483647 w 8"/>
              <a:gd name="T21" fmla="*/ 0 h 6"/>
              <a:gd name="T22" fmla="*/ 2147483647 w 8"/>
              <a:gd name="T23" fmla="*/ 0 h 6"/>
              <a:gd name="T24" fmla="*/ 2147483647 w 8"/>
              <a:gd name="T25" fmla="*/ 0 h 6"/>
              <a:gd name="T26" fmla="*/ 2147483647 w 8"/>
              <a:gd name="T27" fmla="*/ 2147483647 h 6"/>
              <a:gd name="T28" fmla="*/ 0 w 8"/>
              <a:gd name="T29" fmla="*/ 2147483647 h 6"/>
              <a:gd name="T30" fmla="*/ 0 w 8"/>
              <a:gd name="T31" fmla="*/ 2147483647 h 6"/>
              <a:gd name="T32" fmla="*/ 0 w 8"/>
              <a:gd name="T33" fmla="*/ 2147483647 h 6"/>
              <a:gd name="T34" fmla="*/ 0 w 8"/>
              <a:gd name="T35" fmla="*/ 2147483647 h 6"/>
              <a:gd name="T36" fmla="*/ 0 w 8"/>
              <a:gd name="T37" fmla="*/ 2147483647 h 6"/>
              <a:gd name="T38" fmla="*/ 2147483647 w 8"/>
              <a:gd name="T39" fmla="*/ 2147483647 h 6"/>
              <a:gd name="T40" fmla="*/ 2147483647 w 8"/>
              <a:gd name="T41" fmla="*/ 2147483647 h 6"/>
              <a:gd name="T42" fmla="*/ 2147483647 w 8"/>
              <a:gd name="T43" fmla="*/ 2147483647 h 6"/>
              <a:gd name="T44" fmla="*/ 2147483647 w 8"/>
              <a:gd name="T45" fmla="*/ 2147483647 h 6"/>
              <a:gd name="T46" fmla="*/ 2147483647 w 8"/>
              <a:gd name="T47" fmla="*/ 2147483647 h 6"/>
              <a:gd name="T48" fmla="*/ 2147483647 w 8"/>
              <a:gd name="T49" fmla="*/ 2147483647 h 6"/>
              <a:gd name="T50" fmla="*/ 2147483647 w 8"/>
              <a:gd name="T51" fmla="*/ 2147483647 h 6"/>
              <a:gd name="T52" fmla="*/ 2147483647 w 8"/>
              <a:gd name="T53" fmla="*/ 2147483647 h 6"/>
              <a:gd name="T54" fmla="*/ 2147483647 w 8"/>
              <a:gd name="T55" fmla="*/ 2147483647 h 6"/>
              <a:gd name="T56" fmla="*/ 2147483647 w 8"/>
              <a:gd name="T57" fmla="*/ 2147483647 h 6"/>
              <a:gd name="T58" fmla="*/ 2147483647 w 8"/>
              <a:gd name="T59" fmla="*/ 2147483647 h 6"/>
              <a:gd name="T60" fmla="*/ 2147483647 w 8"/>
              <a:gd name="T61" fmla="*/ 2147483647 h 6"/>
              <a:gd name="T62" fmla="*/ 2147483647 w 8"/>
              <a:gd name="T63" fmla="*/ 2147483647 h 6"/>
              <a:gd name="T64" fmla="*/ 2147483647 w 8"/>
              <a:gd name="T65" fmla="*/ 2147483647 h 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6"/>
              <a:gd name="T101" fmla="*/ 8 w 8"/>
              <a:gd name="T102" fmla="*/ 6 h 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6">
                <a:moveTo>
                  <a:pt x="8" y="3"/>
                </a:moveTo>
                <a:lnTo>
                  <a:pt x="8" y="1"/>
                </a:lnTo>
                <a:lnTo>
                  <a:pt x="6" y="1"/>
                </a:lnTo>
                <a:lnTo>
                  <a:pt x="6" y="0"/>
                </a:lnTo>
                <a:lnTo>
                  <a:pt x="5" y="0"/>
                </a:lnTo>
                <a:lnTo>
                  <a:pt x="3" y="0"/>
                </a:lnTo>
                <a:lnTo>
                  <a:pt x="2" y="0"/>
                </a:lnTo>
                <a:lnTo>
                  <a:pt x="2" y="1"/>
                </a:lnTo>
                <a:lnTo>
                  <a:pt x="0" y="1"/>
                </a:lnTo>
                <a:lnTo>
                  <a:pt x="0" y="3"/>
                </a:lnTo>
                <a:lnTo>
                  <a:pt x="0" y="5"/>
                </a:lnTo>
                <a:lnTo>
                  <a:pt x="2" y="5"/>
                </a:lnTo>
                <a:lnTo>
                  <a:pt x="2" y="6"/>
                </a:lnTo>
                <a:lnTo>
                  <a:pt x="3" y="6"/>
                </a:lnTo>
                <a:lnTo>
                  <a:pt x="5" y="6"/>
                </a:lnTo>
                <a:lnTo>
                  <a:pt x="6" y="6"/>
                </a:lnTo>
                <a:lnTo>
                  <a:pt x="6" y="5"/>
                </a:lnTo>
                <a:lnTo>
                  <a:pt x="8" y="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30" name="Freeform 86"/>
          <p:cNvSpPr>
            <a:spLocks noEditPoints="1"/>
          </p:cNvSpPr>
          <p:nvPr/>
        </p:nvSpPr>
        <p:spPr bwMode="auto">
          <a:xfrm>
            <a:off x="5048250" y="3406775"/>
            <a:ext cx="227013" cy="355600"/>
          </a:xfrm>
          <a:custGeom>
            <a:avLst/>
            <a:gdLst>
              <a:gd name="T0" fmla="*/ 2147483647 w 153"/>
              <a:gd name="T1" fmla="*/ 0 h 261"/>
              <a:gd name="T2" fmla="*/ 2147483647 w 153"/>
              <a:gd name="T3" fmla="*/ 2147483647 h 261"/>
              <a:gd name="T4" fmla="*/ 2147483647 w 153"/>
              <a:gd name="T5" fmla="*/ 2147483647 h 261"/>
              <a:gd name="T6" fmla="*/ 0 w 153"/>
              <a:gd name="T7" fmla="*/ 2147483647 h 261"/>
              <a:gd name="T8" fmla="*/ 2147483647 w 153"/>
              <a:gd name="T9" fmla="*/ 2147483647 h 261"/>
              <a:gd name="T10" fmla="*/ 2147483647 w 153"/>
              <a:gd name="T11" fmla="*/ 2147483647 h 261"/>
              <a:gd name="T12" fmla="*/ 2147483647 w 153"/>
              <a:gd name="T13" fmla="*/ 2147483647 h 261"/>
              <a:gd name="T14" fmla="*/ 2147483647 w 153"/>
              <a:gd name="T15" fmla="*/ 2147483647 h 261"/>
              <a:gd name="T16" fmla="*/ 2147483647 w 153"/>
              <a:gd name="T17" fmla="*/ 2147483647 h 261"/>
              <a:gd name="T18" fmla="*/ 2147483647 w 153"/>
              <a:gd name="T19" fmla="*/ 2147483647 h 261"/>
              <a:gd name="T20" fmla="*/ 2147483647 w 153"/>
              <a:gd name="T21" fmla="*/ 2147483647 h 261"/>
              <a:gd name="T22" fmla="*/ 2147483647 w 153"/>
              <a:gd name="T23" fmla="*/ 2147483647 h 261"/>
              <a:gd name="T24" fmla="*/ 2147483647 w 153"/>
              <a:gd name="T25" fmla="*/ 2147483647 h 261"/>
              <a:gd name="T26" fmla="*/ 2147483647 w 153"/>
              <a:gd name="T27" fmla="*/ 2147483647 h 261"/>
              <a:gd name="T28" fmla="*/ 2147483647 w 153"/>
              <a:gd name="T29" fmla="*/ 2147483647 h 261"/>
              <a:gd name="T30" fmla="*/ 2147483647 w 153"/>
              <a:gd name="T31" fmla="*/ 2147483647 h 261"/>
              <a:gd name="T32" fmla="*/ 2147483647 w 153"/>
              <a:gd name="T33" fmla="*/ 2147483647 h 261"/>
              <a:gd name="T34" fmla="*/ 2147483647 w 153"/>
              <a:gd name="T35" fmla="*/ 0 h 261"/>
              <a:gd name="T36" fmla="*/ 2147483647 w 153"/>
              <a:gd name="T37" fmla="*/ 0 h 261"/>
              <a:gd name="T38" fmla="*/ 2147483647 w 153"/>
              <a:gd name="T39" fmla="*/ 0 h 261"/>
              <a:gd name="T40" fmla="*/ 2147483647 w 153"/>
              <a:gd name="T41" fmla="*/ 2147483647 h 261"/>
              <a:gd name="T42" fmla="*/ 2147483647 w 153"/>
              <a:gd name="T43" fmla="*/ 2147483647 h 261"/>
              <a:gd name="T44" fmla="*/ 2147483647 w 153"/>
              <a:gd name="T45" fmla="*/ 2147483647 h 261"/>
              <a:gd name="T46" fmla="*/ 2147483647 w 153"/>
              <a:gd name="T47" fmla="*/ 2147483647 h 261"/>
              <a:gd name="T48" fmla="*/ 2147483647 w 153"/>
              <a:gd name="T49" fmla="*/ 2147483647 h 261"/>
              <a:gd name="T50" fmla="*/ 2147483647 w 153"/>
              <a:gd name="T51" fmla="*/ 2147483647 h 261"/>
              <a:gd name="T52" fmla="*/ 2147483647 w 153"/>
              <a:gd name="T53" fmla="*/ 2147483647 h 261"/>
              <a:gd name="T54" fmla="*/ 2147483647 w 153"/>
              <a:gd name="T55" fmla="*/ 2147483647 h 261"/>
              <a:gd name="T56" fmla="*/ 2147483647 w 153"/>
              <a:gd name="T57" fmla="*/ 2147483647 h 261"/>
              <a:gd name="T58" fmla="*/ 2147483647 w 153"/>
              <a:gd name="T59" fmla="*/ 2147483647 h 261"/>
              <a:gd name="T60" fmla="*/ 2147483647 w 153"/>
              <a:gd name="T61" fmla="*/ 2147483647 h 261"/>
              <a:gd name="T62" fmla="*/ 2147483647 w 153"/>
              <a:gd name="T63" fmla="*/ 2147483647 h 261"/>
              <a:gd name="T64" fmla="*/ 2147483647 w 153"/>
              <a:gd name="T65" fmla="*/ 2147483647 h 261"/>
              <a:gd name="T66" fmla="*/ 2147483647 w 153"/>
              <a:gd name="T67" fmla="*/ 2147483647 h 261"/>
              <a:gd name="T68" fmla="*/ 2147483647 w 153"/>
              <a:gd name="T69" fmla="*/ 2147483647 h 261"/>
              <a:gd name="T70" fmla="*/ 2147483647 w 153"/>
              <a:gd name="T71" fmla="*/ 2147483647 h 261"/>
              <a:gd name="T72" fmla="*/ 2147483647 w 153"/>
              <a:gd name="T73" fmla="*/ 2147483647 h 261"/>
              <a:gd name="T74" fmla="*/ 2147483647 w 153"/>
              <a:gd name="T75" fmla="*/ 2147483647 h 261"/>
              <a:gd name="T76" fmla="*/ 2147483647 w 153"/>
              <a:gd name="T77" fmla="*/ 2147483647 h 261"/>
              <a:gd name="T78" fmla="*/ 2147483647 w 153"/>
              <a:gd name="T79" fmla="*/ 2147483647 h 2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
              <a:gd name="T121" fmla="*/ 0 h 261"/>
              <a:gd name="T122" fmla="*/ 153 w 153"/>
              <a:gd name="T123" fmla="*/ 261 h 2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 h="261">
                <a:moveTo>
                  <a:pt x="26" y="0"/>
                </a:moveTo>
                <a:lnTo>
                  <a:pt x="21" y="2"/>
                </a:lnTo>
                <a:lnTo>
                  <a:pt x="10" y="9"/>
                </a:lnTo>
                <a:lnTo>
                  <a:pt x="0" y="13"/>
                </a:lnTo>
                <a:lnTo>
                  <a:pt x="2" y="12"/>
                </a:lnTo>
                <a:lnTo>
                  <a:pt x="3" y="10"/>
                </a:lnTo>
                <a:lnTo>
                  <a:pt x="5" y="10"/>
                </a:lnTo>
                <a:lnTo>
                  <a:pt x="7" y="9"/>
                </a:lnTo>
                <a:lnTo>
                  <a:pt x="8" y="7"/>
                </a:lnTo>
                <a:lnTo>
                  <a:pt x="10" y="5"/>
                </a:lnTo>
                <a:lnTo>
                  <a:pt x="12" y="5"/>
                </a:lnTo>
                <a:lnTo>
                  <a:pt x="13" y="4"/>
                </a:lnTo>
                <a:lnTo>
                  <a:pt x="15" y="4"/>
                </a:lnTo>
                <a:lnTo>
                  <a:pt x="17" y="2"/>
                </a:lnTo>
                <a:lnTo>
                  <a:pt x="18" y="2"/>
                </a:lnTo>
                <a:lnTo>
                  <a:pt x="21" y="2"/>
                </a:lnTo>
                <a:lnTo>
                  <a:pt x="23" y="0"/>
                </a:lnTo>
                <a:lnTo>
                  <a:pt x="25" y="0"/>
                </a:lnTo>
                <a:lnTo>
                  <a:pt x="26" y="0"/>
                </a:lnTo>
                <a:close/>
                <a:moveTo>
                  <a:pt x="126" y="261"/>
                </a:moveTo>
                <a:lnTo>
                  <a:pt x="131" y="259"/>
                </a:lnTo>
                <a:lnTo>
                  <a:pt x="143" y="254"/>
                </a:lnTo>
                <a:lnTo>
                  <a:pt x="153" y="248"/>
                </a:lnTo>
                <a:lnTo>
                  <a:pt x="151" y="249"/>
                </a:lnTo>
                <a:lnTo>
                  <a:pt x="149" y="251"/>
                </a:lnTo>
                <a:lnTo>
                  <a:pt x="148" y="253"/>
                </a:lnTo>
                <a:lnTo>
                  <a:pt x="146" y="253"/>
                </a:lnTo>
                <a:lnTo>
                  <a:pt x="146" y="254"/>
                </a:lnTo>
                <a:lnTo>
                  <a:pt x="144" y="256"/>
                </a:lnTo>
                <a:lnTo>
                  <a:pt x="143" y="256"/>
                </a:lnTo>
                <a:lnTo>
                  <a:pt x="141" y="258"/>
                </a:lnTo>
                <a:lnTo>
                  <a:pt x="140" y="258"/>
                </a:lnTo>
                <a:lnTo>
                  <a:pt x="138" y="259"/>
                </a:lnTo>
                <a:lnTo>
                  <a:pt x="136" y="259"/>
                </a:lnTo>
                <a:lnTo>
                  <a:pt x="135" y="259"/>
                </a:lnTo>
                <a:lnTo>
                  <a:pt x="133" y="261"/>
                </a:lnTo>
                <a:lnTo>
                  <a:pt x="131" y="261"/>
                </a:lnTo>
                <a:lnTo>
                  <a:pt x="128" y="261"/>
                </a:lnTo>
                <a:lnTo>
                  <a:pt x="126" y="261"/>
                </a:lnTo>
                <a:close/>
              </a:path>
            </a:pathLst>
          </a:custGeom>
          <a:solidFill>
            <a:srgbClr val="00FF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31" name="Freeform 87"/>
          <p:cNvSpPr>
            <a:spLocks noEditPoints="1"/>
          </p:cNvSpPr>
          <p:nvPr/>
        </p:nvSpPr>
        <p:spPr bwMode="auto">
          <a:xfrm>
            <a:off x="5041900" y="3406775"/>
            <a:ext cx="239713" cy="355600"/>
          </a:xfrm>
          <a:custGeom>
            <a:avLst/>
            <a:gdLst>
              <a:gd name="T0" fmla="*/ 2147483647 w 163"/>
              <a:gd name="T1" fmla="*/ 0 h 261"/>
              <a:gd name="T2" fmla="*/ 2147483647 w 163"/>
              <a:gd name="T3" fmla="*/ 2147483647 h 261"/>
              <a:gd name="T4" fmla="*/ 2147483647 w 163"/>
              <a:gd name="T5" fmla="*/ 2147483647 h 261"/>
              <a:gd name="T6" fmla="*/ 2147483647 w 163"/>
              <a:gd name="T7" fmla="*/ 2147483647 h 261"/>
              <a:gd name="T8" fmla="*/ 2147483647 w 163"/>
              <a:gd name="T9" fmla="*/ 2147483647 h 261"/>
              <a:gd name="T10" fmla="*/ 2147483647 w 163"/>
              <a:gd name="T11" fmla="*/ 2147483647 h 261"/>
              <a:gd name="T12" fmla="*/ 2147483647 w 163"/>
              <a:gd name="T13" fmla="*/ 2147483647 h 261"/>
              <a:gd name="T14" fmla="*/ 2147483647 w 163"/>
              <a:gd name="T15" fmla="*/ 2147483647 h 261"/>
              <a:gd name="T16" fmla="*/ 2147483647 w 163"/>
              <a:gd name="T17" fmla="*/ 2147483647 h 261"/>
              <a:gd name="T18" fmla="*/ 2147483647 w 163"/>
              <a:gd name="T19" fmla="*/ 2147483647 h 261"/>
              <a:gd name="T20" fmla="*/ 0 w 163"/>
              <a:gd name="T21" fmla="*/ 2147483647 h 261"/>
              <a:gd name="T22" fmla="*/ 0 w 163"/>
              <a:gd name="T23" fmla="*/ 2147483647 h 261"/>
              <a:gd name="T24" fmla="*/ 2147483647 w 163"/>
              <a:gd name="T25" fmla="*/ 2147483647 h 261"/>
              <a:gd name="T26" fmla="*/ 2147483647 w 163"/>
              <a:gd name="T27" fmla="*/ 2147483647 h 261"/>
              <a:gd name="T28" fmla="*/ 2147483647 w 163"/>
              <a:gd name="T29" fmla="*/ 2147483647 h 261"/>
              <a:gd name="T30" fmla="*/ 2147483647 w 163"/>
              <a:gd name="T31" fmla="*/ 0 h 261"/>
              <a:gd name="T32" fmla="*/ 2147483647 w 163"/>
              <a:gd name="T33" fmla="*/ 0 h 261"/>
              <a:gd name="T34" fmla="*/ 2147483647 w 163"/>
              <a:gd name="T35" fmla="*/ 0 h 261"/>
              <a:gd name="T36" fmla="*/ 2147483647 w 163"/>
              <a:gd name="T37" fmla="*/ 0 h 261"/>
              <a:gd name="T38" fmla="*/ 2147483647 w 163"/>
              <a:gd name="T39" fmla="*/ 0 h 261"/>
              <a:gd name="T40" fmla="*/ 2147483647 w 163"/>
              <a:gd name="T41" fmla="*/ 0 h 261"/>
              <a:gd name="T42" fmla="*/ 2147483647 w 163"/>
              <a:gd name="T43" fmla="*/ 0 h 261"/>
              <a:gd name="T44" fmla="*/ 2147483647 w 163"/>
              <a:gd name="T45" fmla="*/ 0 h 261"/>
              <a:gd name="T46" fmla="*/ 2147483647 w 163"/>
              <a:gd name="T47" fmla="*/ 0 h 261"/>
              <a:gd name="T48" fmla="*/ 2147483647 w 163"/>
              <a:gd name="T49" fmla="*/ 2147483647 h 261"/>
              <a:gd name="T50" fmla="*/ 2147483647 w 163"/>
              <a:gd name="T51" fmla="*/ 2147483647 h 261"/>
              <a:gd name="T52" fmla="*/ 2147483647 w 163"/>
              <a:gd name="T53" fmla="*/ 2147483647 h 261"/>
              <a:gd name="T54" fmla="*/ 2147483647 w 163"/>
              <a:gd name="T55" fmla="*/ 2147483647 h 261"/>
              <a:gd name="T56" fmla="*/ 2147483647 w 163"/>
              <a:gd name="T57" fmla="*/ 2147483647 h 261"/>
              <a:gd name="T58" fmla="*/ 2147483647 w 163"/>
              <a:gd name="T59" fmla="*/ 2147483647 h 261"/>
              <a:gd name="T60" fmla="*/ 2147483647 w 163"/>
              <a:gd name="T61" fmla="*/ 2147483647 h 261"/>
              <a:gd name="T62" fmla="*/ 2147483647 w 163"/>
              <a:gd name="T63" fmla="*/ 2147483647 h 261"/>
              <a:gd name="T64" fmla="*/ 2147483647 w 163"/>
              <a:gd name="T65" fmla="*/ 2147483647 h 261"/>
              <a:gd name="T66" fmla="*/ 2147483647 w 163"/>
              <a:gd name="T67" fmla="*/ 2147483647 h 261"/>
              <a:gd name="T68" fmla="*/ 2147483647 w 163"/>
              <a:gd name="T69" fmla="*/ 2147483647 h 261"/>
              <a:gd name="T70" fmla="*/ 2147483647 w 163"/>
              <a:gd name="T71" fmla="*/ 2147483647 h 261"/>
              <a:gd name="T72" fmla="*/ 2147483647 w 163"/>
              <a:gd name="T73" fmla="*/ 2147483647 h 261"/>
              <a:gd name="T74" fmla="*/ 2147483647 w 163"/>
              <a:gd name="T75" fmla="*/ 2147483647 h 261"/>
              <a:gd name="T76" fmla="*/ 2147483647 w 163"/>
              <a:gd name="T77" fmla="*/ 2147483647 h 261"/>
              <a:gd name="T78" fmla="*/ 2147483647 w 163"/>
              <a:gd name="T79" fmla="*/ 2147483647 h 261"/>
              <a:gd name="T80" fmla="*/ 2147483647 w 163"/>
              <a:gd name="T81" fmla="*/ 2147483647 h 261"/>
              <a:gd name="T82" fmla="*/ 2147483647 w 163"/>
              <a:gd name="T83" fmla="*/ 2147483647 h 261"/>
              <a:gd name="T84" fmla="*/ 2147483647 w 163"/>
              <a:gd name="T85" fmla="*/ 2147483647 h 261"/>
              <a:gd name="T86" fmla="*/ 2147483647 w 163"/>
              <a:gd name="T87" fmla="*/ 2147483647 h 261"/>
              <a:gd name="T88" fmla="*/ 2147483647 w 163"/>
              <a:gd name="T89" fmla="*/ 2147483647 h 261"/>
              <a:gd name="T90" fmla="*/ 2147483647 w 163"/>
              <a:gd name="T91" fmla="*/ 2147483647 h 261"/>
              <a:gd name="T92" fmla="*/ 2147483647 w 163"/>
              <a:gd name="T93" fmla="*/ 2147483647 h 261"/>
              <a:gd name="T94" fmla="*/ 2147483647 w 163"/>
              <a:gd name="T95" fmla="*/ 2147483647 h 2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3"/>
              <a:gd name="T145" fmla="*/ 0 h 261"/>
              <a:gd name="T146" fmla="*/ 163 w 163"/>
              <a:gd name="T147" fmla="*/ 261 h 2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3" h="261">
                <a:moveTo>
                  <a:pt x="31" y="0"/>
                </a:moveTo>
                <a:lnTo>
                  <a:pt x="26" y="2"/>
                </a:lnTo>
                <a:lnTo>
                  <a:pt x="15" y="9"/>
                </a:lnTo>
                <a:lnTo>
                  <a:pt x="5" y="13"/>
                </a:lnTo>
                <a:lnTo>
                  <a:pt x="5" y="15"/>
                </a:lnTo>
                <a:lnTo>
                  <a:pt x="4" y="17"/>
                </a:lnTo>
                <a:lnTo>
                  <a:pt x="2" y="18"/>
                </a:lnTo>
                <a:lnTo>
                  <a:pt x="2" y="20"/>
                </a:lnTo>
                <a:lnTo>
                  <a:pt x="0" y="20"/>
                </a:lnTo>
                <a:lnTo>
                  <a:pt x="0" y="22"/>
                </a:lnTo>
                <a:lnTo>
                  <a:pt x="5" y="18"/>
                </a:lnTo>
                <a:lnTo>
                  <a:pt x="17" y="10"/>
                </a:lnTo>
                <a:lnTo>
                  <a:pt x="28" y="5"/>
                </a:lnTo>
                <a:lnTo>
                  <a:pt x="41" y="0"/>
                </a:lnTo>
                <a:lnTo>
                  <a:pt x="40" y="0"/>
                </a:lnTo>
                <a:lnTo>
                  <a:pt x="38" y="0"/>
                </a:lnTo>
                <a:lnTo>
                  <a:pt x="36" y="0"/>
                </a:lnTo>
                <a:lnTo>
                  <a:pt x="35" y="0"/>
                </a:lnTo>
                <a:lnTo>
                  <a:pt x="33" y="0"/>
                </a:lnTo>
                <a:lnTo>
                  <a:pt x="31" y="0"/>
                </a:lnTo>
                <a:close/>
                <a:moveTo>
                  <a:pt x="131" y="261"/>
                </a:moveTo>
                <a:lnTo>
                  <a:pt x="136" y="259"/>
                </a:lnTo>
                <a:lnTo>
                  <a:pt x="148" y="254"/>
                </a:lnTo>
                <a:lnTo>
                  <a:pt x="158" y="248"/>
                </a:lnTo>
                <a:lnTo>
                  <a:pt x="159" y="246"/>
                </a:lnTo>
                <a:lnTo>
                  <a:pt x="159" y="244"/>
                </a:lnTo>
                <a:lnTo>
                  <a:pt x="161" y="244"/>
                </a:lnTo>
                <a:lnTo>
                  <a:pt x="161" y="243"/>
                </a:lnTo>
                <a:lnTo>
                  <a:pt x="163" y="241"/>
                </a:lnTo>
                <a:lnTo>
                  <a:pt x="163" y="240"/>
                </a:lnTo>
                <a:lnTo>
                  <a:pt x="158" y="243"/>
                </a:lnTo>
                <a:lnTo>
                  <a:pt x="146" y="251"/>
                </a:lnTo>
                <a:lnTo>
                  <a:pt x="135" y="256"/>
                </a:lnTo>
                <a:lnTo>
                  <a:pt x="123" y="261"/>
                </a:lnTo>
                <a:lnTo>
                  <a:pt x="125" y="261"/>
                </a:lnTo>
                <a:lnTo>
                  <a:pt x="127" y="261"/>
                </a:lnTo>
                <a:lnTo>
                  <a:pt x="128" y="261"/>
                </a:lnTo>
                <a:lnTo>
                  <a:pt x="130" y="261"/>
                </a:lnTo>
                <a:lnTo>
                  <a:pt x="131" y="261"/>
                </a:lnTo>
                <a:close/>
              </a:path>
            </a:pathLst>
          </a:custGeom>
          <a:solidFill>
            <a:srgbClr val="00FF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32" name="Freeform 88"/>
          <p:cNvSpPr>
            <a:spLocks noEditPoints="1"/>
          </p:cNvSpPr>
          <p:nvPr/>
        </p:nvSpPr>
        <p:spPr bwMode="auto">
          <a:xfrm>
            <a:off x="5037138" y="3406775"/>
            <a:ext cx="249237" cy="355600"/>
          </a:xfrm>
          <a:custGeom>
            <a:avLst/>
            <a:gdLst>
              <a:gd name="T0" fmla="*/ 2147483647 w 169"/>
              <a:gd name="T1" fmla="*/ 0 h 261"/>
              <a:gd name="T2" fmla="*/ 2147483647 w 169"/>
              <a:gd name="T3" fmla="*/ 2147483647 h 261"/>
              <a:gd name="T4" fmla="*/ 2147483647 w 169"/>
              <a:gd name="T5" fmla="*/ 2147483647 h 261"/>
              <a:gd name="T6" fmla="*/ 2147483647 w 169"/>
              <a:gd name="T7" fmla="*/ 2147483647 h 261"/>
              <a:gd name="T8" fmla="*/ 2147483647 w 169"/>
              <a:gd name="T9" fmla="*/ 2147483647 h 261"/>
              <a:gd name="T10" fmla="*/ 2147483647 w 169"/>
              <a:gd name="T11" fmla="*/ 2147483647 h 261"/>
              <a:gd name="T12" fmla="*/ 2147483647 w 169"/>
              <a:gd name="T13" fmla="*/ 2147483647 h 261"/>
              <a:gd name="T14" fmla="*/ 2147483647 w 169"/>
              <a:gd name="T15" fmla="*/ 2147483647 h 261"/>
              <a:gd name="T16" fmla="*/ 2147483647 w 169"/>
              <a:gd name="T17" fmla="*/ 2147483647 h 261"/>
              <a:gd name="T18" fmla="*/ 2147483647 w 169"/>
              <a:gd name="T19" fmla="*/ 2147483647 h 261"/>
              <a:gd name="T20" fmla="*/ 2147483647 w 169"/>
              <a:gd name="T21" fmla="*/ 2147483647 h 261"/>
              <a:gd name="T22" fmla="*/ 0 w 169"/>
              <a:gd name="T23" fmla="*/ 2147483647 h 261"/>
              <a:gd name="T24" fmla="*/ 0 w 169"/>
              <a:gd name="T25" fmla="*/ 2147483647 h 261"/>
              <a:gd name="T26" fmla="*/ 2147483647 w 169"/>
              <a:gd name="T27" fmla="*/ 2147483647 h 261"/>
              <a:gd name="T28" fmla="*/ 2147483647 w 169"/>
              <a:gd name="T29" fmla="*/ 2147483647 h 261"/>
              <a:gd name="T30" fmla="*/ 2147483647 w 169"/>
              <a:gd name="T31" fmla="*/ 2147483647 h 261"/>
              <a:gd name="T32" fmla="*/ 2147483647 w 169"/>
              <a:gd name="T33" fmla="*/ 2147483647 h 261"/>
              <a:gd name="T34" fmla="*/ 2147483647 w 169"/>
              <a:gd name="T35" fmla="*/ 2147483647 h 261"/>
              <a:gd name="T36" fmla="*/ 2147483647 w 169"/>
              <a:gd name="T37" fmla="*/ 2147483647 h 261"/>
              <a:gd name="T38" fmla="*/ 2147483647 w 169"/>
              <a:gd name="T39" fmla="*/ 2147483647 h 261"/>
              <a:gd name="T40" fmla="*/ 2147483647 w 169"/>
              <a:gd name="T41" fmla="*/ 2147483647 h 261"/>
              <a:gd name="T42" fmla="*/ 2147483647 w 169"/>
              <a:gd name="T43" fmla="*/ 2147483647 h 261"/>
              <a:gd name="T44" fmla="*/ 2147483647 w 169"/>
              <a:gd name="T45" fmla="*/ 2147483647 h 261"/>
              <a:gd name="T46" fmla="*/ 2147483647 w 169"/>
              <a:gd name="T47" fmla="*/ 0 h 261"/>
              <a:gd name="T48" fmla="*/ 2147483647 w 169"/>
              <a:gd name="T49" fmla="*/ 0 h 261"/>
              <a:gd name="T50" fmla="*/ 2147483647 w 169"/>
              <a:gd name="T51" fmla="*/ 0 h 261"/>
              <a:gd name="T52" fmla="*/ 2147483647 w 169"/>
              <a:gd name="T53" fmla="*/ 2147483647 h 261"/>
              <a:gd name="T54" fmla="*/ 2147483647 w 169"/>
              <a:gd name="T55" fmla="*/ 2147483647 h 261"/>
              <a:gd name="T56" fmla="*/ 2147483647 w 169"/>
              <a:gd name="T57" fmla="*/ 2147483647 h 261"/>
              <a:gd name="T58" fmla="*/ 2147483647 w 169"/>
              <a:gd name="T59" fmla="*/ 2147483647 h 261"/>
              <a:gd name="T60" fmla="*/ 2147483647 w 169"/>
              <a:gd name="T61" fmla="*/ 2147483647 h 261"/>
              <a:gd name="T62" fmla="*/ 2147483647 w 169"/>
              <a:gd name="T63" fmla="*/ 2147483647 h 261"/>
              <a:gd name="T64" fmla="*/ 2147483647 w 169"/>
              <a:gd name="T65" fmla="*/ 2147483647 h 261"/>
              <a:gd name="T66" fmla="*/ 2147483647 w 169"/>
              <a:gd name="T67" fmla="*/ 2147483647 h 261"/>
              <a:gd name="T68" fmla="*/ 2147483647 w 169"/>
              <a:gd name="T69" fmla="*/ 2147483647 h 261"/>
              <a:gd name="T70" fmla="*/ 2147483647 w 169"/>
              <a:gd name="T71" fmla="*/ 2147483647 h 261"/>
              <a:gd name="T72" fmla="*/ 2147483647 w 169"/>
              <a:gd name="T73" fmla="*/ 2147483647 h 261"/>
              <a:gd name="T74" fmla="*/ 2147483647 w 169"/>
              <a:gd name="T75" fmla="*/ 2147483647 h 261"/>
              <a:gd name="T76" fmla="*/ 2147483647 w 169"/>
              <a:gd name="T77" fmla="*/ 2147483647 h 261"/>
              <a:gd name="T78" fmla="*/ 2147483647 w 169"/>
              <a:gd name="T79" fmla="*/ 2147483647 h 261"/>
              <a:gd name="T80" fmla="*/ 2147483647 w 169"/>
              <a:gd name="T81" fmla="*/ 2147483647 h 261"/>
              <a:gd name="T82" fmla="*/ 2147483647 w 169"/>
              <a:gd name="T83" fmla="*/ 2147483647 h 261"/>
              <a:gd name="T84" fmla="*/ 2147483647 w 169"/>
              <a:gd name="T85" fmla="*/ 2147483647 h 261"/>
              <a:gd name="T86" fmla="*/ 2147483647 w 169"/>
              <a:gd name="T87" fmla="*/ 2147483647 h 261"/>
              <a:gd name="T88" fmla="*/ 2147483647 w 169"/>
              <a:gd name="T89" fmla="*/ 2147483647 h 261"/>
              <a:gd name="T90" fmla="*/ 2147483647 w 169"/>
              <a:gd name="T91" fmla="*/ 2147483647 h 261"/>
              <a:gd name="T92" fmla="*/ 2147483647 w 169"/>
              <a:gd name="T93" fmla="*/ 2147483647 h 261"/>
              <a:gd name="T94" fmla="*/ 2147483647 w 169"/>
              <a:gd name="T95" fmla="*/ 2147483647 h 261"/>
              <a:gd name="T96" fmla="*/ 2147483647 w 169"/>
              <a:gd name="T97" fmla="*/ 2147483647 h 261"/>
              <a:gd name="T98" fmla="*/ 2147483647 w 169"/>
              <a:gd name="T99" fmla="*/ 2147483647 h 261"/>
              <a:gd name="T100" fmla="*/ 2147483647 w 169"/>
              <a:gd name="T101" fmla="*/ 2147483647 h 261"/>
              <a:gd name="T102" fmla="*/ 2147483647 w 169"/>
              <a:gd name="T103" fmla="*/ 2147483647 h 2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9"/>
              <a:gd name="T157" fmla="*/ 0 h 261"/>
              <a:gd name="T158" fmla="*/ 169 w 169"/>
              <a:gd name="T159" fmla="*/ 261 h 2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9" h="261">
                <a:moveTo>
                  <a:pt x="44" y="0"/>
                </a:moveTo>
                <a:lnTo>
                  <a:pt x="31" y="5"/>
                </a:lnTo>
                <a:lnTo>
                  <a:pt x="20" y="10"/>
                </a:lnTo>
                <a:lnTo>
                  <a:pt x="8" y="18"/>
                </a:lnTo>
                <a:lnTo>
                  <a:pt x="3" y="22"/>
                </a:lnTo>
                <a:lnTo>
                  <a:pt x="3" y="23"/>
                </a:lnTo>
                <a:lnTo>
                  <a:pt x="2" y="23"/>
                </a:lnTo>
                <a:lnTo>
                  <a:pt x="2" y="25"/>
                </a:lnTo>
                <a:lnTo>
                  <a:pt x="2" y="27"/>
                </a:lnTo>
                <a:lnTo>
                  <a:pt x="0" y="27"/>
                </a:lnTo>
                <a:lnTo>
                  <a:pt x="0" y="28"/>
                </a:lnTo>
                <a:lnTo>
                  <a:pt x="10" y="20"/>
                </a:lnTo>
                <a:lnTo>
                  <a:pt x="21" y="13"/>
                </a:lnTo>
                <a:lnTo>
                  <a:pt x="33" y="9"/>
                </a:lnTo>
                <a:lnTo>
                  <a:pt x="44" y="4"/>
                </a:lnTo>
                <a:lnTo>
                  <a:pt x="51" y="2"/>
                </a:lnTo>
                <a:lnTo>
                  <a:pt x="49" y="2"/>
                </a:lnTo>
                <a:lnTo>
                  <a:pt x="48" y="2"/>
                </a:lnTo>
                <a:lnTo>
                  <a:pt x="46" y="2"/>
                </a:lnTo>
                <a:lnTo>
                  <a:pt x="46" y="0"/>
                </a:lnTo>
                <a:lnTo>
                  <a:pt x="44" y="0"/>
                </a:lnTo>
                <a:close/>
                <a:moveTo>
                  <a:pt x="126" y="261"/>
                </a:moveTo>
                <a:lnTo>
                  <a:pt x="138" y="256"/>
                </a:lnTo>
                <a:lnTo>
                  <a:pt x="149" y="251"/>
                </a:lnTo>
                <a:lnTo>
                  <a:pt x="161" y="243"/>
                </a:lnTo>
                <a:lnTo>
                  <a:pt x="166" y="240"/>
                </a:lnTo>
                <a:lnTo>
                  <a:pt x="167" y="238"/>
                </a:lnTo>
                <a:lnTo>
                  <a:pt x="167" y="236"/>
                </a:lnTo>
                <a:lnTo>
                  <a:pt x="169" y="235"/>
                </a:lnTo>
                <a:lnTo>
                  <a:pt x="169" y="233"/>
                </a:lnTo>
                <a:lnTo>
                  <a:pt x="159" y="241"/>
                </a:lnTo>
                <a:lnTo>
                  <a:pt x="148" y="248"/>
                </a:lnTo>
                <a:lnTo>
                  <a:pt x="136" y="253"/>
                </a:lnTo>
                <a:lnTo>
                  <a:pt x="125" y="258"/>
                </a:lnTo>
                <a:lnTo>
                  <a:pt x="118" y="259"/>
                </a:lnTo>
                <a:lnTo>
                  <a:pt x="120" y="259"/>
                </a:lnTo>
                <a:lnTo>
                  <a:pt x="121" y="259"/>
                </a:lnTo>
                <a:lnTo>
                  <a:pt x="123" y="261"/>
                </a:lnTo>
                <a:lnTo>
                  <a:pt x="125" y="261"/>
                </a:lnTo>
                <a:lnTo>
                  <a:pt x="126" y="261"/>
                </a:lnTo>
                <a:close/>
              </a:path>
            </a:pathLst>
          </a:custGeom>
          <a:solidFill>
            <a:srgbClr val="00F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33" name="Freeform 89"/>
          <p:cNvSpPr>
            <a:spLocks noEditPoints="1"/>
          </p:cNvSpPr>
          <p:nvPr/>
        </p:nvSpPr>
        <p:spPr bwMode="auto">
          <a:xfrm>
            <a:off x="5033963" y="3409950"/>
            <a:ext cx="255587" cy="349250"/>
          </a:xfrm>
          <a:custGeom>
            <a:avLst/>
            <a:gdLst>
              <a:gd name="T0" fmla="*/ 2147483647 w 173"/>
              <a:gd name="T1" fmla="*/ 0 h 257"/>
              <a:gd name="T2" fmla="*/ 2147483647 w 173"/>
              <a:gd name="T3" fmla="*/ 2147483647 h 257"/>
              <a:gd name="T4" fmla="*/ 2147483647 w 173"/>
              <a:gd name="T5" fmla="*/ 2147483647 h 257"/>
              <a:gd name="T6" fmla="*/ 2147483647 w 173"/>
              <a:gd name="T7" fmla="*/ 2147483647 h 257"/>
              <a:gd name="T8" fmla="*/ 2147483647 w 173"/>
              <a:gd name="T9" fmla="*/ 2147483647 h 257"/>
              <a:gd name="T10" fmla="*/ 2147483647 w 173"/>
              <a:gd name="T11" fmla="*/ 2147483647 h 257"/>
              <a:gd name="T12" fmla="*/ 2147483647 w 173"/>
              <a:gd name="T13" fmla="*/ 2147483647 h 257"/>
              <a:gd name="T14" fmla="*/ 2147483647 w 173"/>
              <a:gd name="T15" fmla="*/ 2147483647 h 257"/>
              <a:gd name="T16" fmla="*/ 2147483647 w 173"/>
              <a:gd name="T17" fmla="*/ 2147483647 h 257"/>
              <a:gd name="T18" fmla="*/ 0 w 173"/>
              <a:gd name="T19" fmla="*/ 2147483647 h 257"/>
              <a:gd name="T20" fmla="*/ 0 w 173"/>
              <a:gd name="T21" fmla="*/ 2147483647 h 257"/>
              <a:gd name="T22" fmla="*/ 0 w 173"/>
              <a:gd name="T23" fmla="*/ 2147483647 h 257"/>
              <a:gd name="T24" fmla="*/ 0 w 173"/>
              <a:gd name="T25" fmla="*/ 2147483647 h 257"/>
              <a:gd name="T26" fmla="*/ 0 w 173"/>
              <a:gd name="T27" fmla="*/ 2147483647 h 257"/>
              <a:gd name="T28" fmla="*/ 2147483647 w 173"/>
              <a:gd name="T29" fmla="*/ 2147483647 h 257"/>
              <a:gd name="T30" fmla="*/ 2147483647 w 173"/>
              <a:gd name="T31" fmla="*/ 2147483647 h 257"/>
              <a:gd name="T32" fmla="*/ 2147483647 w 173"/>
              <a:gd name="T33" fmla="*/ 2147483647 h 257"/>
              <a:gd name="T34" fmla="*/ 2147483647 w 173"/>
              <a:gd name="T35" fmla="*/ 2147483647 h 257"/>
              <a:gd name="T36" fmla="*/ 2147483647 w 173"/>
              <a:gd name="T37" fmla="*/ 2147483647 h 257"/>
              <a:gd name="T38" fmla="*/ 2147483647 w 173"/>
              <a:gd name="T39" fmla="*/ 2147483647 h 257"/>
              <a:gd name="T40" fmla="*/ 2147483647 w 173"/>
              <a:gd name="T41" fmla="*/ 2147483647 h 257"/>
              <a:gd name="T42" fmla="*/ 2147483647 w 173"/>
              <a:gd name="T43" fmla="*/ 2147483647 h 257"/>
              <a:gd name="T44" fmla="*/ 2147483647 w 173"/>
              <a:gd name="T45" fmla="*/ 2147483647 h 257"/>
              <a:gd name="T46" fmla="*/ 2147483647 w 173"/>
              <a:gd name="T47" fmla="*/ 2147483647 h 257"/>
              <a:gd name="T48" fmla="*/ 2147483647 w 173"/>
              <a:gd name="T49" fmla="*/ 2147483647 h 257"/>
              <a:gd name="T50" fmla="*/ 2147483647 w 173"/>
              <a:gd name="T51" fmla="*/ 0 h 257"/>
              <a:gd name="T52" fmla="*/ 2147483647 w 173"/>
              <a:gd name="T53" fmla="*/ 0 h 257"/>
              <a:gd name="T54" fmla="*/ 2147483647 w 173"/>
              <a:gd name="T55" fmla="*/ 0 h 257"/>
              <a:gd name="T56" fmla="*/ 2147483647 w 173"/>
              <a:gd name="T57" fmla="*/ 2147483647 h 257"/>
              <a:gd name="T58" fmla="*/ 2147483647 w 173"/>
              <a:gd name="T59" fmla="*/ 2147483647 h 257"/>
              <a:gd name="T60" fmla="*/ 2147483647 w 173"/>
              <a:gd name="T61" fmla="*/ 2147483647 h 257"/>
              <a:gd name="T62" fmla="*/ 2147483647 w 173"/>
              <a:gd name="T63" fmla="*/ 2147483647 h 257"/>
              <a:gd name="T64" fmla="*/ 2147483647 w 173"/>
              <a:gd name="T65" fmla="*/ 2147483647 h 257"/>
              <a:gd name="T66" fmla="*/ 2147483647 w 173"/>
              <a:gd name="T67" fmla="*/ 2147483647 h 257"/>
              <a:gd name="T68" fmla="*/ 2147483647 w 173"/>
              <a:gd name="T69" fmla="*/ 2147483647 h 257"/>
              <a:gd name="T70" fmla="*/ 2147483647 w 173"/>
              <a:gd name="T71" fmla="*/ 2147483647 h 257"/>
              <a:gd name="T72" fmla="*/ 2147483647 w 173"/>
              <a:gd name="T73" fmla="*/ 2147483647 h 257"/>
              <a:gd name="T74" fmla="*/ 2147483647 w 173"/>
              <a:gd name="T75" fmla="*/ 2147483647 h 257"/>
              <a:gd name="T76" fmla="*/ 2147483647 w 173"/>
              <a:gd name="T77" fmla="*/ 2147483647 h 257"/>
              <a:gd name="T78" fmla="*/ 2147483647 w 173"/>
              <a:gd name="T79" fmla="*/ 2147483647 h 257"/>
              <a:gd name="T80" fmla="*/ 2147483647 w 173"/>
              <a:gd name="T81" fmla="*/ 2147483647 h 257"/>
              <a:gd name="T82" fmla="*/ 2147483647 w 173"/>
              <a:gd name="T83" fmla="*/ 2147483647 h 257"/>
              <a:gd name="T84" fmla="*/ 2147483647 w 173"/>
              <a:gd name="T85" fmla="*/ 2147483647 h 257"/>
              <a:gd name="T86" fmla="*/ 2147483647 w 173"/>
              <a:gd name="T87" fmla="*/ 2147483647 h 257"/>
              <a:gd name="T88" fmla="*/ 2147483647 w 173"/>
              <a:gd name="T89" fmla="*/ 2147483647 h 257"/>
              <a:gd name="T90" fmla="*/ 2147483647 w 173"/>
              <a:gd name="T91" fmla="*/ 2147483647 h 257"/>
              <a:gd name="T92" fmla="*/ 2147483647 w 173"/>
              <a:gd name="T93" fmla="*/ 2147483647 h 257"/>
              <a:gd name="T94" fmla="*/ 2147483647 w 173"/>
              <a:gd name="T95" fmla="*/ 2147483647 h 257"/>
              <a:gd name="T96" fmla="*/ 2147483647 w 173"/>
              <a:gd name="T97" fmla="*/ 2147483647 h 257"/>
              <a:gd name="T98" fmla="*/ 2147483647 w 173"/>
              <a:gd name="T99" fmla="*/ 2147483647 h 257"/>
              <a:gd name="T100" fmla="*/ 2147483647 w 173"/>
              <a:gd name="T101" fmla="*/ 2147483647 h 257"/>
              <a:gd name="T102" fmla="*/ 2147483647 w 173"/>
              <a:gd name="T103" fmla="*/ 2147483647 h 257"/>
              <a:gd name="T104" fmla="*/ 2147483647 w 173"/>
              <a:gd name="T105" fmla="*/ 2147483647 h 257"/>
              <a:gd name="T106" fmla="*/ 2147483647 w 173"/>
              <a:gd name="T107" fmla="*/ 2147483647 h 257"/>
              <a:gd name="T108" fmla="*/ 2147483647 w 173"/>
              <a:gd name="T109" fmla="*/ 2147483647 h 257"/>
              <a:gd name="T110" fmla="*/ 2147483647 w 173"/>
              <a:gd name="T111" fmla="*/ 2147483647 h 2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3"/>
              <a:gd name="T169" fmla="*/ 0 h 257"/>
              <a:gd name="T170" fmla="*/ 173 w 173"/>
              <a:gd name="T171" fmla="*/ 257 h 2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3" h="257">
                <a:moveTo>
                  <a:pt x="53" y="0"/>
                </a:moveTo>
                <a:lnTo>
                  <a:pt x="46" y="2"/>
                </a:lnTo>
                <a:lnTo>
                  <a:pt x="35" y="7"/>
                </a:lnTo>
                <a:lnTo>
                  <a:pt x="23" y="11"/>
                </a:lnTo>
                <a:lnTo>
                  <a:pt x="12" y="18"/>
                </a:lnTo>
                <a:lnTo>
                  <a:pt x="2" y="26"/>
                </a:lnTo>
                <a:lnTo>
                  <a:pt x="2" y="28"/>
                </a:lnTo>
                <a:lnTo>
                  <a:pt x="2" y="30"/>
                </a:lnTo>
                <a:lnTo>
                  <a:pt x="0" y="30"/>
                </a:lnTo>
                <a:lnTo>
                  <a:pt x="0" y="31"/>
                </a:lnTo>
                <a:lnTo>
                  <a:pt x="0" y="33"/>
                </a:lnTo>
                <a:lnTo>
                  <a:pt x="4" y="30"/>
                </a:lnTo>
                <a:lnTo>
                  <a:pt x="13" y="21"/>
                </a:lnTo>
                <a:lnTo>
                  <a:pt x="25" y="15"/>
                </a:lnTo>
                <a:lnTo>
                  <a:pt x="36" y="10"/>
                </a:lnTo>
                <a:lnTo>
                  <a:pt x="48" y="5"/>
                </a:lnTo>
                <a:lnTo>
                  <a:pt x="59" y="2"/>
                </a:lnTo>
                <a:lnTo>
                  <a:pt x="58" y="2"/>
                </a:lnTo>
                <a:lnTo>
                  <a:pt x="56" y="2"/>
                </a:lnTo>
                <a:lnTo>
                  <a:pt x="54" y="0"/>
                </a:lnTo>
                <a:lnTo>
                  <a:pt x="53" y="0"/>
                </a:lnTo>
                <a:close/>
                <a:moveTo>
                  <a:pt x="120" y="257"/>
                </a:moveTo>
                <a:lnTo>
                  <a:pt x="127" y="256"/>
                </a:lnTo>
                <a:lnTo>
                  <a:pt x="138" y="251"/>
                </a:lnTo>
                <a:lnTo>
                  <a:pt x="150" y="246"/>
                </a:lnTo>
                <a:lnTo>
                  <a:pt x="161" y="239"/>
                </a:lnTo>
                <a:lnTo>
                  <a:pt x="171" y="231"/>
                </a:lnTo>
                <a:lnTo>
                  <a:pt x="171" y="229"/>
                </a:lnTo>
                <a:lnTo>
                  <a:pt x="173" y="229"/>
                </a:lnTo>
                <a:lnTo>
                  <a:pt x="173" y="228"/>
                </a:lnTo>
                <a:lnTo>
                  <a:pt x="173" y="226"/>
                </a:lnTo>
                <a:lnTo>
                  <a:pt x="173" y="224"/>
                </a:lnTo>
                <a:lnTo>
                  <a:pt x="169" y="228"/>
                </a:lnTo>
                <a:lnTo>
                  <a:pt x="159" y="236"/>
                </a:lnTo>
                <a:lnTo>
                  <a:pt x="148" y="242"/>
                </a:lnTo>
                <a:lnTo>
                  <a:pt x="136" y="247"/>
                </a:lnTo>
                <a:lnTo>
                  <a:pt x="125" y="252"/>
                </a:lnTo>
                <a:lnTo>
                  <a:pt x="113" y="256"/>
                </a:lnTo>
                <a:lnTo>
                  <a:pt x="115" y="256"/>
                </a:lnTo>
                <a:lnTo>
                  <a:pt x="117" y="256"/>
                </a:lnTo>
                <a:lnTo>
                  <a:pt x="118" y="257"/>
                </a:lnTo>
                <a:lnTo>
                  <a:pt x="120" y="257"/>
                </a:lnTo>
                <a:close/>
              </a:path>
            </a:pathLst>
          </a:custGeom>
          <a:solidFill>
            <a:srgbClr val="00FF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34" name="Freeform 90"/>
          <p:cNvSpPr>
            <a:spLocks noEditPoints="1"/>
          </p:cNvSpPr>
          <p:nvPr/>
        </p:nvSpPr>
        <p:spPr bwMode="auto">
          <a:xfrm>
            <a:off x="5032375" y="3413125"/>
            <a:ext cx="258763" cy="346075"/>
          </a:xfrm>
          <a:custGeom>
            <a:avLst/>
            <a:gdLst>
              <a:gd name="T0" fmla="*/ 2147483647 w 175"/>
              <a:gd name="T1" fmla="*/ 0 h 254"/>
              <a:gd name="T2" fmla="*/ 2147483647 w 175"/>
              <a:gd name="T3" fmla="*/ 2147483647 h 254"/>
              <a:gd name="T4" fmla="*/ 2147483647 w 175"/>
              <a:gd name="T5" fmla="*/ 2147483647 h 254"/>
              <a:gd name="T6" fmla="*/ 2147483647 w 175"/>
              <a:gd name="T7" fmla="*/ 2147483647 h 254"/>
              <a:gd name="T8" fmla="*/ 2147483647 w 175"/>
              <a:gd name="T9" fmla="*/ 2147483647 h 254"/>
              <a:gd name="T10" fmla="*/ 2147483647 w 175"/>
              <a:gd name="T11" fmla="*/ 2147483647 h 254"/>
              <a:gd name="T12" fmla="*/ 2147483647 w 175"/>
              <a:gd name="T13" fmla="*/ 2147483647 h 254"/>
              <a:gd name="T14" fmla="*/ 2147483647 w 175"/>
              <a:gd name="T15" fmla="*/ 2147483647 h 254"/>
              <a:gd name="T16" fmla="*/ 2147483647 w 175"/>
              <a:gd name="T17" fmla="*/ 2147483647 h 254"/>
              <a:gd name="T18" fmla="*/ 0 w 175"/>
              <a:gd name="T19" fmla="*/ 2147483647 h 254"/>
              <a:gd name="T20" fmla="*/ 0 w 175"/>
              <a:gd name="T21" fmla="*/ 2147483647 h 254"/>
              <a:gd name="T22" fmla="*/ 0 w 175"/>
              <a:gd name="T23" fmla="*/ 2147483647 h 254"/>
              <a:gd name="T24" fmla="*/ 0 w 175"/>
              <a:gd name="T25" fmla="*/ 2147483647 h 254"/>
              <a:gd name="T26" fmla="*/ 0 w 175"/>
              <a:gd name="T27" fmla="*/ 2147483647 h 254"/>
              <a:gd name="T28" fmla="*/ 0 w 175"/>
              <a:gd name="T29" fmla="*/ 2147483647 h 254"/>
              <a:gd name="T30" fmla="*/ 2147483647 w 175"/>
              <a:gd name="T31" fmla="*/ 2147483647 h 254"/>
              <a:gd name="T32" fmla="*/ 2147483647 w 175"/>
              <a:gd name="T33" fmla="*/ 2147483647 h 254"/>
              <a:gd name="T34" fmla="*/ 2147483647 w 175"/>
              <a:gd name="T35" fmla="*/ 2147483647 h 254"/>
              <a:gd name="T36" fmla="*/ 2147483647 w 175"/>
              <a:gd name="T37" fmla="*/ 2147483647 h 254"/>
              <a:gd name="T38" fmla="*/ 2147483647 w 175"/>
              <a:gd name="T39" fmla="*/ 2147483647 h 254"/>
              <a:gd name="T40" fmla="*/ 2147483647 w 175"/>
              <a:gd name="T41" fmla="*/ 2147483647 h 254"/>
              <a:gd name="T42" fmla="*/ 2147483647 w 175"/>
              <a:gd name="T43" fmla="*/ 2147483647 h 254"/>
              <a:gd name="T44" fmla="*/ 2147483647 w 175"/>
              <a:gd name="T45" fmla="*/ 2147483647 h 254"/>
              <a:gd name="T46" fmla="*/ 2147483647 w 175"/>
              <a:gd name="T47" fmla="*/ 2147483647 h 254"/>
              <a:gd name="T48" fmla="*/ 2147483647 w 175"/>
              <a:gd name="T49" fmla="*/ 2147483647 h 254"/>
              <a:gd name="T50" fmla="*/ 2147483647 w 175"/>
              <a:gd name="T51" fmla="*/ 2147483647 h 254"/>
              <a:gd name="T52" fmla="*/ 2147483647 w 175"/>
              <a:gd name="T53" fmla="*/ 2147483647 h 254"/>
              <a:gd name="T54" fmla="*/ 2147483647 w 175"/>
              <a:gd name="T55" fmla="*/ 2147483647 h 254"/>
              <a:gd name="T56" fmla="*/ 2147483647 w 175"/>
              <a:gd name="T57" fmla="*/ 2147483647 h 254"/>
              <a:gd name="T58" fmla="*/ 2147483647 w 175"/>
              <a:gd name="T59" fmla="*/ 0 h 254"/>
              <a:gd name="T60" fmla="*/ 2147483647 w 175"/>
              <a:gd name="T61" fmla="*/ 2147483647 h 254"/>
              <a:gd name="T62" fmla="*/ 2147483647 w 175"/>
              <a:gd name="T63" fmla="*/ 2147483647 h 254"/>
              <a:gd name="T64" fmla="*/ 2147483647 w 175"/>
              <a:gd name="T65" fmla="*/ 2147483647 h 254"/>
              <a:gd name="T66" fmla="*/ 2147483647 w 175"/>
              <a:gd name="T67" fmla="*/ 2147483647 h 254"/>
              <a:gd name="T68" fmla="*/ 2147483647 w 175"/>
              <a:gd name="T69" fmla="*/ 2147483647 h 254"/>
              <a:gd name="T70" fmla="*/ 2147483647 w 175"/>
              <a:gd name="T71" fmla="*/ 2147483647 h 254"/>
              <a:gd name="T72" fmla="*/ 2147483647 w 175"/>
              <a:gd name="T73" fmla="*/ 2147483647 h 254"/>
              <a:gd name="T74" fmla="*/ 2147483647 w 175"/>
              <a:gd name="T75" fmla="*/ 2147483647 h 254"/>
              <a:gd name="T76" fmla="*/ 2147483647 w 175"/>
              <a:gd name="T77" fmla="*/ 2147483647 h 254"/>
              <a:gd name="T78" fmla="*/ 2147483647 w 175"/>
              <a:gd name="T79" fmla="*/ 2147483647 h 254"/>
              <a:gd name="T80" fmla="*/ 2147483647 w 175"/>
              <a:gd name="T81" fmla="*/ 2147483647 h 254"/>
              <a:gd name="T82" fmla="*/ 2147483647 w 175"/>
              <a:gd name="T83" fmla="*/ 2147483647 h 254"/>
              <a:gd name="T84" fmla="*/ 2147483647 w 175"/>
              <a:gd name="T85" fmla="*/ 2147483647 h 254"/>
              <a:gd name="T86" fmla="*/ 2147483647 w 175"/>
              <a:gd name="T87" fmla="*/ 2147483647 h 254"/>
              <a:gd name="T88" fmla="*/ 2147483647 w 175"/>
              <a:gd name="T89" fmla="*/ 2147483647 h 254"/>
              <a:gd name="T90" fmla="*/ 2147483647 w 175"/>
              <a:gd name="T91" fmla="*/ 2147483647 h 254"/>
              <a:gd name="T92" fmla="*/ 2147483647 w 175"/>
              <a:gd name="T93" fmla="*/ 2147483647 h 254"/>
              <a:gd name="T94" fmla="*/ 2147483647 w 175"/>
              <a:gd name="T95" fmla="*/ 2147483647 h 254"/>
              <a:gd name="T96" fmla="*/ 2147483647 w 175"/>
              <a:gd name="T97" fmla="*/ 2147483647 h 254"/>
              <a:gd name="T98" fmla="*/ 2147483647 w 175"/>
              <a:gd name="T99" fmla="*/ 2147483647 h 254"/>
              <a:gd name="T100" fmla="*/ 2147483647 w 175"/>
              <a:gd name="T101" fmla="*/ 2147483647 h 254"/>
              <a:gd name="T102" fmla="*/ 2147483647 w 175"/>
              <a:gd name="T103" fmla="*/ 2147483647 h 254"/>
              <a:gd name="T104" fmla="*/ 2147483647 w 175"/>
              <a:gd name="T105" fmla="*/ 2147483647 h 254"/>
              <a:gd name="T106" fmla="*/ 2147483647 w 175"/>
              <a:gd name="T107" fmla="*/ 2147483647 h 254"/>
              <a:gd name="T108" fmla="*/ 2147483647 w 175"/>
              <a:gd name="T109" fmla="*/ 2147483647 h 254"/>
              <a:gd name="T110" fmla="*/ 2147483647 w 175"/>
              <a:gd name="T111" fmla="*/ 2147483647 h 254"/>
              <a:gd name="T112" fmla="*/ 2147483647 w 175"/>
              <a:gd name="T113" fmla="*/ 2147483647 h 254"/>
              <a:gd name="T114" fmla="*/ 2147483647 w 175"/>
              <a:gd name="T115" fmla="*/ 2147483647 h 254"/>
              <a:gd name="T116" fmla="*/ 2147483647 w 175"/>
              <a:gd name="T117" fmla="*/ 2147483647 h 254"/>
              <a:gd name="T118" fmla="*/ 2147483647 w 175"/>
              <a:gd name="T119" fmla="*/ 2147483647 h 2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5"/>
              <a:gd name="T181" fmla="*/ 0 h 254"/>
              <a:gd name="T182" fmla="*/ 175 w 175"/>
              <a:gd name="T183" fmla="*/ 254 h 2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5" h="254">
                <a:moveTo>
                  <a:pt x="60" y="0"/>
                </a:moveTo>
                <a:lnTo>
                  <a:pt x="49" y="3"/>
                </a:lnTo>
                <a:lnTo>
                  <a:pt x="37" y="8"/>
                </a:lnTo>
                <a:lnTo>
                  <a:pt x="26" y="13"/>
                </a:lnTo>
                <a:lnTo>
                  <a:pt x="14" y="19"/>
                </a:lnTo>
                <a:lnTo>
                  <a:pt x="5" y="28"/>
                </a:lnTo>
                <a:lnTo>
                  <a:pt x="1" y="31"/>
                </a:lnTo>
                <a:lnTo>
                  <a:pt x="1" y="32"/>
                </a:lnTo>
                <a:lnTo>
                  <a:pt x="0" y="32"/>
                </a:lnTo>
                <a:lnTo>
                  <a:pt x="0" y="34"/>
                </a:lnTo>
                <a:lnTo>
                  <a:pt x="0" y="36"/>
                </a:lnTo>
                <a:lnTo>
                  <a:pt x="0" y="37"/>
                </a:lnTo>
                <a:lnTo>
                  <a:pt x="8" y="29"/>
                </a:lnTo>
                <a:lnTo>
                  <a:pt x="18" y="23"/>
                </a:lnTo>
                <a:lnTo>
                  <a:pt x="28" y="16"/>
                </a:lnTo>
                <a:lnTo>
                  <a:pt x="39" y="11"/>
                </a:lnTo>
                <a:lnTo>
                  <a:pt x="51" y="6"/>
                </a:lnTo>
                <a:lnTo>
                  <a:pt x="62" y="3"/>
                </a:lnTo>
                <a:lnTo>
                  <a:pt x="67" y="3"/>
                </a:lnTo>
                <a:lnTo>
                  <a:pt x="65" y="3"/>
                </a:lnTo>
                <a:lnTo>
                  <a:pt x="65" y="1"/>
                </a:lnTo>
                <a:lnTo>
                  <a:pt x="64" y="1"/>
                </a:lnTo>
                <a:lnTo>
                  <a:pt x="62" y="1"/>
                </a:lnTo>
                <a:lnTo>
                  <a:pt x="60" y="0"/>
                </a:lnTo>
                <a:close/>
                <a:moveTo>
                  <a:pt x="114" y="254"/>
                </a:moveTo>
                <a:lnTo>
                  <a:pt x="126" y="250"/>
                </a:lnTo>
                <a:lnTo>
                  <a:pt x="137" y="245"/>
                </a:lnTo>
                <a:lnTo>
                  <a:pt x="149" y="240"/>
                </a:lnTo>
                <a:lnTo>
                  <a:pt x="160" y="234"/>
                </a:lnTo>
                <a:lnTo>
                  <a:pt x="170" y="226"/>
                </a:lnTo>
                <a:lnTo>
                  <a:pt x="174" y="222"/>
                </a:lnTo>
                <a:lnTo>
                  <a:pt x="175" y="221"/>
                </a:lnTo>
                <a:lnTo>
                  <a:pt x="175" y="219"/>
                </a:lnTo>
                <a:lnTo>
                  <a:pt x="175" y="218"/>
                </a:lnTo>
                <a:lnTo>
                  <a:pt x="175" y="216"/>
                </a:lnTo>
                <a:lnTo>
                  <a:pt x="167" y="224"/>
                </a:lnTo>
                <a:lnTo>
                  <a:pt x="157" y="231"/>
                </a:lnTo>
                <a:lnTo>
                  <a:pt x="147" y="237"/>
                </a:lnTo>
                <a:lnTo>
                  <a:pt x="136" y="242"/>
                </a:lnTo>
                <a:lnTo>
                  <a:pt x="124" y="247"/>
                </a:lnTo>
                <a:lnTo>
                  <a:pt x="113" y="250"/>
                </a:lnTo>
                <a:lnTo>
                  <a:pt x="108" y="250"/>
                </a:lnTo>
                <a:lnTo>
                  <a:pt x="110" y="250"/>
                </a:lnTo>
                <a:lnTo>
                  <a:pt x="110" y="252"/>
                </a:lnTo>
                <a:lnTo>
                  <a:pt x="111" y="252"/>
                </a:lnTo>
                <a:lnTo>
                  <a:pt x="113" y="252"/>
                </a:lnTo>
                <a:lnTo>
                  <a:pt x="114" y="252"/>
                </a:lnTo>
                <a:lnTo>
                  <a:pt x="114" y="254"/>
                </a:lnTo>
                <a:close/>
              </a:path>
            </a:pathLst>
          </a:custGeom>
          <a:solidFill>
            <a:srgbClr val="00F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35" name="Freeform 91"/>
          <p:cNvSpPr>
            <a:spLocks noEditPoints="1"/>
          </p:cNvSpPr>
          <p:nvPr/>
        </p:nvSpPr>
        <p:spPr bwMode="auto">
          <a:xfrm>
            <a:off x="5029200" y="3416300"/>
            <a:ext cx="265113" cy="336550"/>
          </a:xfrm>
          <a:custGeom>
            <a:avLst/>
            <a:gdLst>
              <a:gd name="T0" fmla="*/ 2147483647 w 179"/>
              <a:gd name="T1" fmla="*/ 0 h 247"/>
              <a:gd name="T2" fmla="*/ 2147483647 w 179"/>
              <a:gd name="T3" fmla="*/ 2147483647 h 247"/>
              <a:gd name="T4" fmla="*/ 2147483647 w 179"/>
              <a:gd name="T5" fmla="*/ 2147483647 h 247"/>
              <a:gd name="T6" fmla="*/ 2147483647 w 179"/>
              <a:gd name="T7" fmla="*/ 2147483647 h 247"/>
              <a:gd name="T8" fmla="*/ 2147483647 w 179"/>
              <a:gd name="T9" fmla="*/ 2147483647 h 247"/>
              <a:gd name="T10" fmla="*/ 2147483647 w 179"/>
              <a:gd name="T11" fmla="*/ 2147483647 h 247"/>
              <a:gd name="T12" fmla="*/ 0 w 179"/>
              <a:gd name="T13" fmla="*/ 2147483647 h 247"/>
              <a:gd name="T14" fmla="*/ 0 w 179"/>
              <a:gd name="T15" fmla="*/ 2147483647 h 247"/>
              <a:gd name="T16" fmla="*/ 2147483647 w 179"/>
              <a:gd name="T17" fmla="*/ 2147483647 h 247"/>
              <a:gd name="T18" fmla="*/ 2147483647 w 179"/>
              <a:gd name="T19" fmla="*/ 2147483647 h 247"/>
              <a:gd name="T20" fmla="*/ 2147483647 w 179"/>
              <a:gd name="T21" fmla="*/ 2147483647 h 247"/>
              <a:gd name="T22" fmla="*/ 2147483647 w 179"/>
              <a:gd name="T23" fmla="*/ 2147483647 h 247"/>
              <a:gd name="T24" fmla="*/ 2147483647 w 179"/>
              <a:gd name="T25" fmla="*/ 2147483647 h 247"/>
              <a:gd name="T26" fmla="*/ 2147483647 w 179"/>
              <a:gd name="T27" fmla="*/ 2147483647 h 247"/>
              <a:gd name="T28" fmla="*/ 2147483647 w 179"/>
              <a:gd name="T29" fmla="*/ 0 h 247"/>
              <a:gd name="T30" fmla="*/ 2147483647 w 179"/>
              <a:gd name="T31" fmla="*/ 0 h 247"/>
              <a:gd name="T32" fmla="*/ 2147483647 w 179"/>
              <a:gd name="T33" fmla="*/ 2147483647 h 247"/>
              <a:gd name="T34" fmla="*/ 2147483647 w 179"/>
              <a:gd name="T35" fmla="*/ 2147483647 h 247"/>
              <a:gd name="T36" fmla="*/ 2147483647 w 179"/>
              <a:gd name="T37" fmla="*/ 2147483647 h 247"/>
              <a:gd name="T38" fmla="*/ 2147483647 w 179"/>
              <a:gd name="T39" fmla="*/ 2147483647 h 247"/>
              <a:gd name="T40" fmla="*/ 2147483647 w 179"/>
              <a:gd name="T41" fmla="*/ 2147483647 h 247"/>
              <a:gd name="T42" fmla="*/ 2147483647 w 179"/>
              <a:gd name="T43" fmla="*/ 2147483647 h 247"/>
              <a:gd name="T44" fmla="*/ 2147483647 w 179"/>
              <a:gd name="T45" fmla="*/ 2147483647 h 247"/>
              <a:gd name="T46" fmla="*/ 2147483647 w 179"/>
              <a:gd name="T47" fmla="*/ 2147483647 h 247"/>
              <a:gd name="T48" fmla="*/ 2147483647 w 179"/>
              <a:gd name="T49" fmla="*/ 2147483647 h 247"/>
              <a:gd name="T50" fmla="*/ 2147483647 w 179"/>
              <a:gd name="T51" fmla="*/ 2147483647 h 247"/>
              <a:gd name="T52" fmla="*/ 2147483647 w 179"/>
              <a:gd name="T53" fmla="*/ 2147483647 h 247"/>
              <a:gd name="T54" fmla="*/ 2147483647 w 179"/>
              <a:gd name="T55" fmla="*/ 2147483647 h 247"/>
              <a:gd name="T56" fmla="*/ 2147483647 w 179"/>
              <a:gd name="T57" fmla="*/ 2147483647 h 247"/>
              <a:gd name="T58" fmla="*/ 2147483647 w 179"/>
              <a:gd name="T59" fmla="*/ 2147483647 h 247"/>
              <a:gd name="T60" fmla="*/ 2147483647 w 179"/>
              <a:gd name="T61" fmla="*/ 2147483647 h 247"/>
              <a:gd name="T62" fmla="*/ 2147483647 w 179"/>
              <a:gd name="T63" fmla="*/ 2147483647 h 2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247"/>
              <a:gd name="T98" fmla="*/ 179 w 179"/>
              <a:gd name="T99" fmla="*/ 247 h 2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247">
                <a:moveTo>
                  <a:pt x="69" y="0"/>
                </a:moveTo>
                <a:lnTo>
                  <a:pt x="64" y="0"/>
                </a:lnTo>
                <a:lnTo>
                  <a:pt x="53" y="3"/>
                </a:lnTo>
                <a:lnTo>
                  <a:pt x="41" y="8"/>
                </a:lnTo>
                <a:lnTo>
                  <a:pt x="30" y="13"/>
                </a:lnTo>
                <a:lnTo>
                  <a:pt x="20" y="20"/>
                </a:lnTo>
                <a:lnTo>
                  <a:pt x="10" y="26"/>
                </a:lnTo>
                <a:lnTo>
                  <a:pt x="2" y="34"/>
                </a:lnTo>
                <a:lnTo>
                  <a:pt x="2" y="36"/>
                </a:lnTo>
                <a:lnTo>
                  <a:pt x="2" y="38"/>
                </a:lnTo>
                <a:lnTo>
                  <a:pt x="0" y="38"/>
                </a:lnTo>
                <a:lnTo>
                  <a:pt x="0" y="39"/>
                </a:lnTo>
                <a:lnTo>
                  <a:pt x="0" y="41"/>
                </a:lnTo>
                <a:lnTo>
                  <a:pt x="3" y="38"/>
                </a:lnTo>
                <a:lnTo>
                  <a:pt x="12" y="29"/>
                </a:lnTo>
                <a:lnTo>
                  <a:pt x="21" y="23"/>
                </a:lnTo>
                <a:lnTo>
                  <a:pt x="31" y="16"/>
                </a:lnTo>
                <a:lnTo>
                  <a:pt x="43" y="11"/>
                </a:lnTo>
                <a:lnTo>
                  <a:pt x="53" y="6"/>
                </a:lnTo>
                <a:lnTo>
                  <a:pt x="66" y="3"/>
                </a:lnTo>
                <a:lnTo>
                  <a:pt x="74" y="3"/>
                </a:lnTo>
                <a:lnTo>
                  <a:pt x="74" y="2"/>
                </a:lnTo>
                <a:lnTo>
                  <a:pt x="72" y="2"/>
                </a:lnTo>
                <a:lnTo>
                  <a:pt x="71" y="2"/>
                </a:lnTo>
                <a:lnTo>
                  <a:pt x="71" y="0"/>
                </a:lnTo>
                <a:lnTo>
                  <a:pt x="69" y="0"/>
                </a:lnTo>
                <a:close/>
                <a:moveTo>
                  <a:pt x="110" y="247"/>
                </a:moveTo>
                <a:lnTo>
                  <a:pt x="115" y="247"/>
                </a:lnTo>
                <a:lnTo>
                  <a:pt x="126" y="244"/>
                </a:lnTo>
                <a:lnTo>
                  <a:pt x="138" y="239"/>
                </a:lnTo>
                <a:lnTo>
                  <a:pt x="149" y="234"/>
                </a:lnTo>
                <a:lnTo>
                  <a:pt x="159" y="228"/>
                </a:lnTo>
                <a:lnTo>
                  <a:pt x="169" y="221"/>
                </a:lnTo>
                <a:lnTo>
                  <a:pt x="177" y="213"/>
                </a:lnTo>
                <a:lnTo>
                  <a:pt x="177" y="211"/>
                </a:lnTo>
                <a:lnTo>
                  <a:pt x="179" y="210"/>
                </a:lnTo>
                <a:lnTo>
                  <a:pt x="179" y="208"/>
                </a:lnTo>
                <a:lnTo>
                  <a:pt x="176" y="210"/>
                </a:lnTo>
                <a:lnTo>
                  <a:pt x="167" y="218"/>
                </a:lnTo>
                <a:lnTo>
                  <a:pt x="157" y="224"/>
                </a:lnTo>
                <a:lnTo>
                  <a:pt x="148" y="231"/>
                </a:lnTo>
                <a:lnTo>
                  <a:pt x="138" y="236"/>
                </a:lnTo>
                <a:lnTo>
                  <a:pt x="126" y="241"/>
                </a:lnTo>
                <a:lnTo>
                  <a:pt x="115" y="244"/>
                </a:lnTo>
                <a:lnTo>
                  <a:pt x="105" y="244"/>
                </a:lnTo>
                <a:lnTo>
                  <a:pt x="105" y="246"/>
                </a:lnTo>
                <a:lnTo>
                  <a:pt x="107" y="246"/>
                </a:lnTo>
                <a:lnTo>
                  <a:pt x="108" y="246"/>
                </a:lnTo>
                <a:lnTo>
                  <a:pt x="108" y="247"/>
                </a:lnTo>
                <a:lnTo>
                  <a:pt x="110" y="247"/>
                </a:lnTo>
                <a:close/>
              </a:path>
            </a:pathLst>
          </a:custGeom>
          <a:solidFill>
            <a:srgbClr val="00FF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36" name="Freeform 92"/>
          <p:cNvSpPr>
            <a:spLocks noEditPoints="1"/>
          </p:cNvSpPr>
          <p:nvPr/>
        </p:nvSpPr>
        <p:spPr bwMode="auto">
          <a:xfrm>
            <a:off x="5029200" y="3421063"/>
            <a:ext cx="265113" cy="328612"/>
          </a:xfrm>
          <a:custGeom>
            <a:avLst/>
            <a:gdLst>
              <a:gd name="T0" fmla="*/ 2147483647 w 179"/>
              <a:gd name="T1" fmla="*/ 0 h 241"/>
              <a:gd name="T2" fmla="*/ 2147483647 w 179"/>
              <a:gd name="T3" fmla="*/ 2147483647 h 241"/>
              <a:gd name="T4" fmla="*/ 2147483647 w 179"/>
              <a:gd name="T5" fmla="*/ 2147483647 h 241"/>
              <a:gd name="T6" fmla="*/ 2147483647 w 179"/>
              <a:gd name="T7" fmla="*/ 2147483647 h 241"/>
              <a:gd name="T8" fmla="*/ 0 w 179"/>
              <a:gd name="T9" fmla="*/ 2147483647 h 241"/>
              <a:gd name="T10" fmla="*/ 0 w 179"/>
              <a:gd name="T11" fmla="*/ 2147483647 h 241"/>
              <a:gd name="T12" fmla="*/ 0 w 179"/>
              <a:gd name="T13" fmla="*/ 2147483647 h 241"/>
              <a:gd name="T14" fmla="*/ 0 w 179"/>
              <a:gd name="T15" fmla="*/ 2147483647 h 241"/>
              <a:gd name="T16" fmla="*/ 2147483647 w 179"/>
              <a:gd name="T17" fmla="*/ 2147483647 h 241"/>
              <a:gd name="T18" fmla="*/ 2147483647 w 179"/>
              <a:gd name="T19" fmla="*/ 2147483647 h 241"/>
              <a:gd name="T20" fmla="*/ 2147483647 w 179"/>
              <a:gd name="T21" fmla="*/ 2147483647 h 241"/>
              <a:gd name="T22" fmla="*/ 2147483647 w 179"/>
              <a:gd name="T23" fmla="*/ 2147483647 h 241"/>
              <a:gd name="T24" fmla="*/ 2147483647 w 179"/>
              <a:gd name="T25" fmla="*/ 2147483647 h 241"/>
              <a:gd name="T26" fmla="*/ 2147483647 w 179"/>
              <a:gd name="T27" fmla="*/ 2147483647 h 241"/>
              <a:gd name="T28" fmla="*/ 2147483647 w 179"/>
              <a:gd name="T29" fmla="*/ 0 h 241"/>
              <a:gd name="T30" fmla="*/ 2147483647 w 179"/>
              <a:gd name="T31" fmla="*/ 0 h 241"/>
              <a:gd name="T32" fmla="*/ 2147483647 w 179"/>
              <a:gd name="T33" fmla="*/ 0 h 241"/>
              <a:gd name="T34" fmla="*/ 2147483647 w 179"/>
              <a:gd name="T35" fmla="*/ 2147483647 h 241"/>
              <a:gd name="T36" fmla="*/ 2147483647 w 179"/>
              <a:gd name="T37" fmla="*/ 2147483647 h 241"/>
              <a:gd name="T38" fmla="*/ 2147483647 w 179"/>
              <a:gd name="T39" fmla="*/ 2147483647 h 241"/>
              <a:gd name="T40" fmla="*/ 2147483647 w 179"/>
              <a:gd name="T41" fmla="*/ 2147483647 h 241"/>
              <a:gd name="T42" fmla="*/ 2147483647 w 179"/>
              <a:gd name="T43" fmla="*/ 2147483647 h 241"/>
              <a:gd name="T44" fmla="*/ 2147483647 w 179"/>
              <a:gd name="T45" fmla="*/ 2147483647 h 241"/>
              <a:gd name="T46" fmla="*/ 2147483647 w 179"/>
              <a:gd name="T47" fmla="*/ 2147483647 h 241"/>
              <a:gd name="T48" fmla="*/ 2147483647 w 179"/>
              <a:gd name="T49" fmla="*/ 2147483647 h 241"/>
              <a:gd name="T50" fmla="*/ 2147483647 w 179"/>
              <a:gd name="T51" fmla="*/ 2147483647 h 241"/>
              <a:gd name="T52" fmla="*/ 2147483647 w 179"/>
              <a:gd name="T53" fmla="*/ 2147483647 h 241"/>
              <a:gd name="T54" fmla="*/ 2147483647 w 179"/>
              <a:gd name="T55" fmla="*/ 2147483647 h 241"/>
              <a:gd name="T56" fmla="*/ 2147483647 w 179"/>
              <a:gd name="T57" fmla="*/ 2147483647 h 241"/>
              <a:gd name="T58" fmla="*/ 2147483647 w 179"/>
              <a:gd name="T59" fmla="*/ 2147483647 h 241"/>
              <a:gd name="T60" fmla="*/ 2147483647 w 179"/>
              <a:gd name="T61" fmla="*/ 2147483647 h 241"/>
              <a:gd name="T62" fmla="*/ 2147483647 w 179"/>
              <a:gd name="T63" fmla="*/ 2147483647 h 241"/>
              <a:gd name="T64" fmla="*/ 2147483647 w 179"/>
              <a:gd name="T65" fmla="*/ 2147483647 h 241"/>
              <a:gd name="T66" fmla="*/ 2147483647 w 179"/>
              <a:gd name="T67" fmla="*/ 2147483647 h 2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9"/>
              <a:gd name="T103" fmla="*/ 0 h 241"/>
              <a:gd name="T104" fmla="*/ 179 w 179"/>
              <a:gd name="T105" fmla="*/ 241 h 2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9" h="241">
                <a:moveTo>
                  <a:pt x="74" y="0"/>
                </a:moveTo>
                <a:lnTo>
                  <a:pt x="66" y="0"/>
                </a:lnTo>
                <a:lnTo>
                  <a:pt x="53" y="3"/>
                </a:lnTo>
                <a:lnTo>
                  <a:pt x="43" y="8"/>
                </a:lnTo>
                <a:lnTo>
                  <a:pt x="31" y="13"/>
                </a:lnTo>
                <a:lnTo>
                  <a:pt x="21" y="20"/>
                </a:lnTo>
                <a:lnTo>
                  <a:pt x="12" y="26"/>
                </a:lnTo>
                <a:lnTo>
                  <a:pt x="3" y="35"/>
                </a:lnTo>
                <a:lnTo>
                  <a:pt x="0" y="38"/>
                </a:lnTo>
                <a:lnTo>
                  <a:pt x="0" y="40"/>
                </a:lnTo>
                <a:lnTo>
                  <a:pt x="0" y="41"/>
                </a:lnTo>
                <a:lnTo>
                  <a:pt x="0" y="43"/>
                </a:lnTo>
                <a:lnTo>
                  <a:pt x="5" y="36"/>
                </a:lnTo>
                <a:lnTo>
                  <a:pt x="13" y="30"/>
                </a:lnTo>
                <a:lnTo>
                  <a:pt x="23" y="22"/>
                </a:lnTo>
                <a:lnTo>
                  <a:pt x="33" y="17"/>
                </a:lnTo>
                <a:lnTo>
                  <a:pt x="43" y="12"/>
                </a:lnTo>
                <a:lnTo>
                  <a:pt x="54" y="7"/>
                </a:lnTo>
                <a:lnTo>
                  <a:pt x="66" y="5"/>
                </a:lnTo>
                <a:lnTo>
                  <a:pt x="77" y="2"/>
                </a:lnTo>
                <a:lnTo>
                  <a:pt x="79" y="2"/>
                </a:lnTo>
                <a:lnTo>
                  <a:pt x="77" y="2"/>
                </a:lnTo>
                <a:lnTo>
                  <a:pt x="77" y="0"/>
                </a:lnTo>
                <a:lnTo>
                  <a:pt x="75" y="0"/>
                </a:lnTo>
                <a:lnTo>
                  <a:pt x="74" y="0"/>
                </a:lnTo>
                <a:close/>
                <a:moveTo>
                  <a:pt x="105" y="241"/>
                </a:moveTo>
                <a:lnTo>
                  <a:pt x="115" y="241"/>
                </a:lnTo>
                <a:lnTo>
                  <a:pt x="126" y="238"/>
                </a:lnTo>
                <a:lnTo>
                  <a:pt x="138" y="233"/>
                </a:lnTo>
                <a:lnTo>
                  <a:pt x="148" y="228"/>
                </a:lnTo>
                <a:lnTo>
                  <a:pt x="157" y="221"/>
                </a:lnTo>
                <a:lnTo>
                  <a:pt x="167" y="215"/>
                </a:lnTo>
                <a:lnTo>
                  <a:pt x="176" y="207"/>
                </a:lnTo>
                <a:lnTo>
                  <a:pt x="179" y="205"/>
                </a:lnTo>
                <a:lnTo>
                  <a:pt x="179" y="203"/>
                </a:lnTo>
                <a:lnTo>
                  <a:pt x="179" y="202"/>
                </a:lnTo>
                <a:lnTo>
                  <a:pt x="179" y="200"/>
                </a:lnTo>
                <a:lnTo>
                  <a:pt x="179" y="198"/>
                </a:lnTo>
                <a:lnTo>
                  <a:pt x="174" y="205"/>
                </a:lnTo>
                <a:lnTo>
                  <a:pt x="166" y="212"/>
                </a:lnTo>
                <a:lnTo>
                  <a:pt x="156" y="220"/>
                </a:lnTo>
                <a:lnTo>
                  <a:pt x="146" y="225"/>
                </a:lnTo>
                <a:lnTo>
                  <a:pt x="136" y="230"/>
                </a:lnTo>
                <a:lnTo>
                  <a:pt x="125" y="234"/>
                </a:lnTo>
                <a:lnTo>
                  <a:pt x="113" y="238"/>
                </a:lnTo>
                <a:lnTo>
                  <a:pt x="102" y="239"/>
                </a:lnTo>
                <a:lnTo>
                  <a:pt x="100" y="239"/>
                </a:lnTo>
                <a:lnTo>
                  <a:pt x="102" y="239"/>
                </a:lnTo>
                <a:lnTo>
                  <a:pt x="102" y="241"/>
                </a:lnTo>
                <a:lnTo>
                  <a:pt x="103" y="241"/>
                </a:lnTo>
                <a:lnTo>
                  <a:pt x="105" y="241"/>
                </a:lnTo>
                <a:close/>
              </a:path>
            </a:pathLst>
          </a:custGeom>
          <a:solidFill>
            <a:srgbClr val="00F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37" name="Freeform 93"/>
          <p:cNvSpPr>
            <a:spLocks noEditPoints="1"/>
          </p:cNvSpPr>
          <p:nvPr/>
        </p:nvSpPr>
        <p:spPr bwMode="auto">
          <a:xfrm>
            <a:off x="5029200" y="3424238"/>
            <a:ext cx="265113" cy="322262"/>
          </a:xfrm>
          <a:custGeom>
            <a:avLst/>
            <a:gdLst>
              <a:gd name="T0" fmla="*/ 2147483647 w 179"/>
              <a:gd name="T1" fmla="*/ 0 h 237"/>
              <a:gd name="T2" fmla="*/ 2147483647 w 179"/>
              <a:gd name="T3" fmla="*/ 2147483647 h 237"/>
              <a:gd name="T4" fmla="*/ 2147483647 w 179"/>
              <a:gd name="T5" fmla="*/ 2147483647 h 237"/>
              <a:gd name="T6" fmla="*/ 2147483647 w 179"/>
              <a:gd name="T7" fmla="*/ 2147483647 h 237"/>
              <a:gd name="T8" fmla="*/ 0 w 179"/>
              <a:gd name="T9" fmla="*/ 2147483647 h 237"/>
              <a:gd name="T10" fmla="*/ 0 w 179"/>
              <a:gd name="T11" fmla="*/ 2147483647 h 237"/>
              <a:gd name="T12" fmla="*/ 0 w 179"/>
              <a:gd name="T13" fmla="*/ 2147483647 h 237"/>
              <a:gd name="T14" fmla="*/ 0 w 179"/>
              <a:gd name="T15" fmla="*/ 2147483647 h 237"/>
              <a:gd name="T16" fmla="*/ 0 w 179"/>
              <a:gd name="T17" fmla="*/ 2147483647 h 237"/>
              <a:gd name="T18" fmla="*/ 2147483647 w 179"/>
              <a:gd name="T19" fmla="*/ 2147483647 h 237"/>
              <a:gd name="T20" fmla="*/ 2147483647 w 179"/>
              <a:gd name="T21" fmla="*/ 2147483647 h 237"/>
              <a:gd name="T22" fmla="*/ 2147483647 w 179"/>
              <a:gd name="T23" fmla="*/ 2147483647 h 237"/>
              <a:gd name="T24" fmla="*/ 2147483647 w 179"/>
              <a:gd name="T25" fmla="*/ 2147483647 h 237"/>
              <a:gd name="T26" fmla="*/ 2147483647 w 179"/>
              <a:gd name="T27" fmla="*/ 2147483647 h 237"/>
              <a:gd name="T28" fmla="*/ 2147483647 w 179"/>
              <a:gd name="T29" fmla="*/ 2147483647 h 237"/>
              <a:gd name="T30" fmla="*/ 2147483647 w 179"/>
              <a:gd name="T31" fmla="*/ 2147483647 h 237"/>
              <a:gd name="T32" fmla="*/ 2147483647 w 179"/>
              <a:gd name="T33" fmla="*/ 2147483647 h 237"/>
              <a:gd name="T34" fmla="*/ 2147483647 w 179"/>
              <a:gd name="T35" fmla="*/ 0 h 237"/>
              <a:gd name="T36" fmla="*/ 2147483647 w 179"/>
              <a:gd name="T37" fmla="*/ 2147483647 h 237"/>
              <a:gd name="T38" fmla="*/ 2147483647 w 179"/>
              <a:gd name="T39" fmla="*/ 2147483647 h 237"/>
              <a:gd name="T40" fmla="*/ 2147483647 w 179"/>
              <a:gd name="T41" fmla="*/ 2147483647 h 237"/>
              <a:gd name="T42" fmla="*/ 2147483647 w 179"/>
              <a:gd name="T43" fmla="*/ 2147483647 h 237"/>
              <a:gd name="T44" fmla="*/ 2147483647 w 179"/>
              <a:gd name="T45" fmla="*/ 2147483647 h 237"/>
              <a:gd name="T46" fmla="*/ 2147483647 w 179"/>
              <a:gd name="T47" fmla="*/ 2147483647 h 237"/>
              <a:gd name="T48" fmla="*/ 2147483647 w 179"/>
              <a:gd name="T49" fmla="*/ 2147483647 h 237"/>
              <a:gd name="T50" fmla="*/ 2147483647 w 179"/>
              <a:gd name="T51" fmla="*/ 2147483647 h 237"/>
              <a:gd name="T52" fmla="*/ 2147483647 w 179"/>
              <a:gd name="T53" fmla="*/ 2147483647 h 237"/>
              <a:gd name="T54" fmla="*/ 2147483647 w 179"/>
              <a:gd name="T55" fmla="*/ 2147483647 h 237"/>
              <a:gd name="T56" fmla="*/ 2147483647 w 179"/>
              <a:gd name="T57" fmla="*/ 2147483647 h 237"/>
              <a:gd name="T58" fmla="*/ 2147483647 w 179"/>
              <a:gd name="T59" fmla="*/ 2147483647 h 237"/>
              <a:gd name="T60" fmla="*/ 2147483647 w 179"/>
              <a:gd name="T61" fmla="*/ 2147483647 h 237"/>
              <a:gd name="T62" fmla="*/ 2147483647 w 179"/>
              <a:gd name="T63" fmla="*/ 2147483647 h 237"/>
              <a:gd name="T64" fmla="*/ 2147483647 w 179"/>
              <a:gd name="T65" fmla="*/ 2147483647 h 237"/>
              <a:gd name="T66" fmla="*/ 2147483647 w 179"/>
              <a:gd name="T67" fmla="*/ 2147483647 h 237"/>
              <a:gd name="T68" fmla="*/ 2147483647 w 179"/>
              <a:gd name="T69" fmla="*/ 2147483647 h 237"/>
              <a:gd name="T70" fmla="*/ 2147483647 w 179"/>
              <a:gd name="T71" fmla="*/ 2147483647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9"/>
              <a:gd name="T109" fmla="*/ 0 h 237"/>
              <a:gd name="T110" fmla="*/ 179 w 179"/>
              <a:gd name="T111" fmla="*/ 237 h 2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9" h="237">
                <a:moveTo>
                  <a:pt x="79" y="0"/>
                </a:moveTo>
                <a:lnTo>
                  <a:pt x="77" y="0"/>
                </a:lnTo>
                <a:lnTo>
                  <a:pt x="66" y="3"/>
                </a:lnTo>
                <a:lnTo>
                  <a:pt x="54" y="5"/>
                </a:lnTo>
                <a:lnTo>
                  <a:pt x="43" y="10"/>
                </a:lnTo>
                <a:lnTo>
                  <a:pt x="33" y="15"/>
                </a:lnTo>
                <a:lnTo>
                  <a:pt x="23" y="20"/>
                </a:lnTo>
                <a:lnTo>
                  <a:pt x="13" y="28"/>
                </a:lnTo>
                <a:lnTo>
                  <a:pt x="5" y="34"/>
                </a:lnTo>
                <a:lnTo>
                  <a:pt x="0" y="41"/>
                </a:lnTo>
                <a:lnTo>
                  <a:pt x="0" y="42"/>
                </a:lnTo>
                <a:lnTo>
                  <a:pt x="0" y="44"/>
                </a:lnTo>
                <a:lnTo>
                  <a:pt x="0" y="46"/>
                </a:lnTo>
                <a:lnTo>
                  <a:pt x="0" y="47"/>
                </a:lnTo>
                <a:lnTo>
                  <a:pt x="0" y="46"/>
                </a:lnTo>
                <a:lnTo>
                  <a:pt x="8" y="38"/>
                </a:lnTo>
                <a:lnTo>
                  <a:pt x="16" y="29"/>
                </a:lnTo>
                <a:lnTo>
                  <a:pt x="25" y="23"/>
                </a:lnTo>
                <a:lnTo>
                  <a:pt x="34" y="18"/>
                </a:lnTo>
                <a:lnTo>
                  <a:pt x="44" y="13"/>
                </a:lnTo>
                <a:lnTo>
                  <a:pt x="56" y="8"/>
                </a:lnTo>
                <a:lnTo>
                  <a:pt x="66" y="6"/>
                </a:lnTo>
                <a:lnTo>
                  <a:pt x="77" y="5"/>
                </a:lnTo>
                <a:lnTo>
                  <a:pt x="84" y="3"/>
                </a:lnTo>
                <a:lnTo>
                  <a:pt x="82" y="3"/>
                </a:lnTo>
                <a:lnTo>
                  <a:pt x="82" y="1"/>
                </a:lnTo>
                <a:lnTo>
                  <a:pt x="80" y="1"/>
                </a:lnTo>
                <a:lnTo>
                  <a:pt x="79" y="0"/>
                </a:lnTo>
                <a:close/>
                <a:moveTo>
                  <a:pt x="100" y="237"/>
                </a:moveTo>
                <a:lnTo>
                  <a:pt x="102" y="237"/>
                </a:lnTo>
                <a:lnTo>
                  <a:pt x="113" y="236"/>
                </a:lnTo>
                <a:lnTo>
                  <a:pt x="125" y="232"/>
                </a:lnTo>
                <a:lnTo>
                  <a:pt x="136" y="228"/>
                </a:lnTo>
                <a:lnTo>
                  <a:pt x="146" y="223"/>
                </a:lnTo>
                <a:lnTo>
                  <a:pt x="156" y="218"/>
                </a:lnTo>
                <a:lnTo>
                  <a:pt x="166" y="210"/>
                </a:lnTo>
                <a:lnTo>
                  <a:pt x="174" y="203"/>
                </a:lnTo>
                <a:lnTo>
                  <a:pt x="179" y="196"/>
                </a:lnTo>
                <a:lnTo>
                  <a:pt x="179" y="195"/>
                </a:lnTo>
                <a:lnTo>
                  <a:pt x="179" y="193"/>
                </a:lnTo>
                <a:lnTo>
                  <a:pt x="179" y="192"/>
                </a:lnTo>
                <a:lnTo>
                  <a:pt x="179" y="190"/>
                </a:lnTo>
                <a:lnTo>
                  <a:pt x="179" y="192"/>
                </a:lnTo>
                <a:lnTo>
                  <a:pt x="171" y="200"/>
                </a:lnTo>
                <a:lnTo>
                  <a:pt x="162" y="208"/>
                </a:lnTo>
                <a:lnTo>
                  <a:pt x="154" y="214"/>
                </a:lnTo>
                <a:lnTo>
                  <a:pt x="144" y="219"/>
                </a:lnTo>
                <a:lnTo>
                  <a:pt x="135" y="224"/>
                </a:lnTo>
                <a:lnTo>
                  <a:pt x="123" y="229"/>
                </a:lnTo>
                <a:lnTo>
                  <a:pt x="113" y="231"/>
                </a:lnTo>
                <a:lnTo>
                  <a:pt x="102" y="234"/>
                </a:lnTo>
                <a:lnTo>
                  <a:pt x="95" y="234"/>
                </a:lnTo>
                <a:lnTo>
                  <a:pt x="97" y="234"/>
                </a:lnTo>
                <a:lnTo>
                  <a:pt x="97" y="236"/>
                </a:lnTo>
                <a:lnTo>
                  <a:pt x="98" y="236"/>
                </a:lnTo>
                <a:lnTo>
                  <a:pt x="100" y="236"/>
                </a:lnTo>
                <a:lnTo>
                  <a:pt x="100" y="237"/>
                </a:lnTo>
                <a:close/>
              </a:path>
            </a:pathLst>
          </a:custGeom>
          <a:solidFill>
            <a:srgbClr val="00F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38" name="Freeform 94"/>
          <p:cNvSpPr>
            <a:spLocks noEditPoints="1"/>
          </p:cNvSpPr>
          <p:nvPr/>
        </p:nvSpPr>
        <p:spPr bwMode="auto">
          <a:xfrm>
            <a:off x="5029200" y="3427413"/>
            <a:ext cx="265113" cy="314325"/>
          </a:xfrm>
          <a:custGeom>
            <a:avLst/>
            <a:gdLst>
              <a:gd name="T0" fmla="*/ 2147483647 w 179"/>
              <a:gd name="T1" fmla="*/ 2147483647 h 231"/>
              <a:gd name="T2" fmla="*/ 2147483647 w 179"/>
              <a:gd name="T3" fmla="*/ 2147483647 h 231"/>
              <a:gd name="T4" fmla="*/ 2147483647 w 179"/>
              <a:gd name="T5" fmla="*/ 2147483647 h 231"/>
              <a:gd name="T6" fmla="*/ 2147483647 w 179"/>
              <a:gd name="T7" fmla="*/ 2147483647 h 231"/>
              <a:gd name="T8" fmla="*/ 0 w 179"/>
              <a:gd name="T9" fmla="*/ 2147483647 h 231"/>
              <a:gd name="T10" fmla="*/ 0 w 179"/>
              <a:gd name="T11" fmla="*/ 2147483647 h 231"/>
              <a:gd name="T12" fmla="*/ 0 w 179"/>
              <a:gd name="T13" fmla="*/ 2147483647 h 231"/>
              <a:gd name="T14" fmla="*/ 0 w 179"/>
              <a:gd name="T15" fmla="*/ 2147483647 h 231"/>
              <a:gd name="T16" fmla="*/ 0 w 179"/>
              <a:gd name="T17" fmla="*/ 2147483647 h 231"/>
              <a:gd name="T18" fmla="*/ 2147483647 w 179"/>
              <a:gd name="T19" fmla="*/ 2147483647 h 231"/>
              <a:gd name="T20" fmla="*/ 2147483647 w 179"/>
              <a:gd name="T21" fmla="*/ 2147483647 h 231"/>
              <a:gd name="T22" fmla="*/ 2147483647 w 179"/>
              <a:gd name="T23" fmla="*/ 2147483647 h 231"/>
              <a:gd name="T24" fmla="*/ 2147483647 w 179"/>
              <a:gd name="T25" fmla="*/ 2147483647 h 231"/>
              <a:gd name="T26" fmla="*/ 2147483647 w 179"/>
              <a:gd name="T27" fmla="*/ 2147483647 h 231"/>
              <a:gd name="T28" fmla="*/ 2147483647 w 179"/>
              <a:gd name="T29" fmla="*/ 2147483647 h 231"/>
              <a:gd name="T30" fmla="*/ 2147483647 w 179"/>
              <a:gd name="T31" fmla="*/ 2147483647 h 231"/>
              <a:gd name="T32" fmla="*/ 2147483647 w 179"/>
              <a:gd name="T33" fmla="*/ 2147483647 h 231"/>
              <a:gd name="T34" fmla="*/ 2147483647 w 179"/>
              <a:gd name="T35" fmla="*/ 2147483647 h 231"/>
              <a:gd name="T36" fmla="*/ 2147483647 w 179"/>
              <a:gd name="T37" fmla="*/ 2147483647 h 231"/>
              <a:gd name="T38" fmla="*/ 2147483647 w 179"/>
              <a:gd name="T39" fmla="*/ 2147483647 h 231"/>
              <a:gd name="T40" fmla="*/ 2147483647 w 179"/>
              <a:gd name="T41" fmla="*/ 2147483647 h 231"/>
              <a:gd name="T42" fmla="*/ 2147483647 w 179"/>
              <a:gd name="T43" fmla="*/ 2147483647 h 231"/>
              <a:gd name="T44" fmla="*/ 2147483647 w 179"/>
              <a:gd name="T45" fmla="*/ 2147483647 h 231"/>
              <a:gd name="T46" fmla="*/ 2147483647 w 179"/>
              <a:gd name="T47" fmla="*/ 2147483647 h 231"/>
              <a:gd name="T48" fmla="*/ 2147483647 w 179"/>
              <a:gd name="T49" fmla="*/ 2147483647 h 231"/>
              <a:gd name="T50" fmla="*/ 2147483647 w 179"/>
              <a:gd name="T51" fmla="*/ 2147483647 h 231"/>
              <a:gd name="T52" fmla="*/ 2147483647 w 179"/>
              <a:gd name="T53" fmla="*/ 2147483647 h 231"/>
              <a:gd name="T54" fmla="*/ 2147483647 w 179"/>
              <a:gd name="T55" fmla="*/ 2147483647 h 231"/>
              <a:gd name="T56" fmla="*/ 2147483647 w 179"/>
              <a:gd name="T57" fmla="*/ 2147483647 h 231"/>
              <a:gd name="T58" fmla="*/ 2147483647 w 179"/>
              <a:gd name="T59" fmla="*/ 2147483647 h 231"/>
              <a:gd name="T60" fmla="*/ 2147483647 w 179"/>
              <a:gd name="T61" fmla="*/ 2147483647 h 231"/>
              <a:gd name="T62" fmla="*/ 2147483647 w 179"/>
              <a:gd name="T63" fmla="*/ 2147483647 h 231"/>
              <a:gd name="T64" fmla="*/ 2147483647 w 179"/>
              <a:gd name="T65" fmla="*/ 2147483647 h 231"/>
              <a:gd name="T66" fmla="*/ 2147483647 w 179"/>
              <a:gd name="T67" fmla="*/ 2147483647 h 231"/>
              <a:gd name="T68" fmla="*/ 2147483647 w 179"/>
              <a:gd name="T69" fmla="*/ 2147483647 h 231"/>
              <a:gd name="T70" fmla="*/ 2147483647 w 179"/>
              <a:gd name="T71" fmla="*/ 2147483647 h 231"/>
              <a:gd name="T72" fmla="*/ 2147483647 w 179"/>
              <a:gd name="T73" fmla="*/ 2147483647 h 2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9"/>
              <a:gd name="T112" fmla="*/ 0 h 231"/>
              <a:gd name="T113" fmla="*/ 179 w 179"/>
              <a:gd name="T114" fmla="*/ 231 h 2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9" h="231">
                <a:moveTo>
                  <a:pt x="84" y="0"/>
                </a:moveTo>
                <a:lnTo>
                  <a:pt x="77" y="2"/>
                </a:lnTo>
                <a:lnTo>
                  <a:pt x="66" y="3"/>
                </a:lnTo>
                <a:lnTo>
                  <a:pt x="56" y="5"/>
                </a:lnTo>
                <a:lnTo>
                  <a:pt x="44" y="10"/>
                </a:lnTo>
                <a:lnTo>
                  <a:pt x="34" y="15"/>
                </a:lnTo>
                <a:lnTo>
                  <a:pt x="25" y="20"/>
                </a:lnTo>
                <a:lnTo>
                  <a:pt x="16" y="26"/>
                </a:lnTo>
                <a:lnTo>
                  <a:pt x="8" y="35"/>
                </a:lnTo>
                <a:lnTo>
                  <a:pt x="0" y="43"/>
                </a:lnTo>
                <a:lnTo>
                  <a:pt x="0" y="44"/>
                </a:lnTo>
                <a:lnTo>
                  <a:pt x="0" y="46"/>
                </a:lnTo>
                <a:lnTo>
                  <a:pt x="0" y="48"/>
                </a:lnTo>
                <a:lnTo>
                  <a:pt x="0" y="49"/>
                </a:lnTo>
                <a:lnTo>
                  <a:pt x="3" y="44"/>
                </a:lnTo>
                <a:lnTo>
                  <a:pt x="10" y="36"/>
                </a:lnTo>
                <a:lnTo>
                  <a:pt x="18" y="30"/>
                </a:lnTo>
                <a:lnTo>
                  <a:pt x="26" y="23"/>
                </a:lnTo>
                <a:lnTo>
                  <a:pt x="36" y="18"/>
                </a:lnTo>
                <a:lnTo>
                  <a:pt x="46" y="13"/>
                </a:lnTo>
                <a:lnTo>
                  <a:pt x="56" y="8"/>
                </a:lnTo>
                <a:lnTo>
                  <a:pt x="67" y="7"/>
                </a:lnTo>
                <a:lnTo>
                  <a:pt x="79" y="5"/>
                </a:lnTo>
                <a:lnTo>
                  <a:pt x="89" y="3"/>
                </a:lnTo>
                <a:lnTo>
                  <a:pt x="87" y="3"/>
                </a:lnTo>
                <a:lnTo>
                  <a:pt x="87" y="2"/>
                </a:lnTo>
                <a:lnTo>
                  <a:pt x="85" y="2"/>
                </a:lnTo>
                <a:lnTo>
                  <a:pt x="84" y="0"/>
                </a:lnTo>
                <a:close/>
                <a:moveTo>
                  <a:pt x="95" y="231"/>
                </a:moveTo>
                <a:lnTo>
                  <a:pt x="102" y="231"/>
                </a:lnTo>
                <a:lnTo>
                  <a:pt x="113" y="228"/>
                </a:lnTo>
                <a:lnTo>
                  <a:pt x="123" y="226"/>
                </a:lnTo>
                <a:lnTo>
                  <a:pt x="135" y="221"/>
                </a:lnTo>
                <a:lnTo>
                  <a:pt x="144" y="216"/>
                </a:lnTo>
                <a:lnTo>
                  <a:pt x="154" y="211"/>
                </a:lnTo>
                <a:lnTo>
                  <a:pt x="162" y="205"/>
                </a:lnTo>
                <a:lnTo>
                  <a:pt x="171" y="197"/>
                </a:lnTo>
                <a:lnTo>
                  <a:pt x="179" y="189"/>
                </a:lnTo>
                <a:lnTo>
                  <a:pt x="179" y="187"/>
                </a:lnTo>
                <a:lnTo>
                  <a:pt x="179" y="185"/>
                </a:lnTo>
                <a:lnTo>
                  <a:pt x="179" y="184"/>
                </a:lnTo>
                <a:lnTo>
                  <a:pt x="179" y="182"/>
                </a:lnTo>
                <a:lnTo>
                  <a:pt x="176" y="187"/>
                </a:lnTo>
                <a:lnTo>
                  <a:pt x="169" y="195"/>
                </a:lnTo>
                <a:lnTo>
                  <a:pt x="161" y="202"/>
                </a:lnTo>
                <a:lnTo>
                  <a:pt x="153" y="208"/>
                </a:lnTo>
                <a:lnTo>
                  <a:pt x="143" y="215"/>
                </a:lnTo>
                <a:lnTo>
                  <a:pt x="133" y="218"/>
                </a:lnTo>
                <a:lnTo>
                  <a:pt x="123" y="223"/>
                </a:lnTo>
                <a:lnTo>
                  <a:pt x="112" y="225"/>
                </a:lnTo>
                <a:lnTo>
                  <a:pt x="102" y="226"/>
                </a:lnTo>
                <a:lnTo>
                  <a:pt x="90" y="228"/>
                </a:lnTo>
                <a:lnTo>
                  <a:pt x="92" y="228"/>
                </a:lnTo>
                <a:lnTo>
                  <a:pt x="92" y="229"/>
                </a:lnTo>
                <a:lnTo>
                  <a:pt x="94" y="229"/>
                </a:lnTo>
                <a:lnTo>
                  <a:pt x="95" y="231"/>
                </a:lnTo>
                <a:close/>
              </a:path>
            </a:pathLst>
          </a:custGeom>
          <a:solidFill>
            <a:srgbClr val="00FF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39" name="Freeform 95"/>
          <p:cNvSpPr>
            <a:spLocks noEditPoints="1"/>
          </p:cNvSpPr>
          <p:nvPr/>
        </p:nvSpPr>
        <p:spPr bwMode="auto">
          <a:xfrm>
            <a:off x="5029200" y="3432175"/>
            <a:ext cx="265113" cy="306388"/>
          </a:xfrm>
          <a:custGeom>
            <a:avLst/>
            <a:gdLst>
              <a:gd name="T0" fmla="*/ 2147483647 w 179"/>
              <a:gd name="T1" fmla="*/ 2147483647 h 225"/>
              <a:gd name="T2" fmla="*/ 2147483647 w 179"/>
              <a:gd name="T3" fmla="*/ 2147483647 h 225"/>
              <a:gd name="T4" fmla="*/ 2147483647 w 179"/>
              <a:gd name="T5" fmla="*/ 2147483647 h 225"/>
              <a:gd name="T6" fmla="*/ 2147483647 w 179"/>
              <a:gd name="T7" fmla="*/ 2147483647 h 225"/>
              <a:gd name="T8" fmla="*/ 2147483647 w 179"/>
              <a:gd name="T9" fmla="*/ 2147483647 h 225"/>
              <a:gd name="T10" fmla="*/ 0 w 179"/>
              <a:gd name="T11" fmla="*/ 2147483647 h 225"/>
              <a:gd name="T12" fmla="*/ 0 w 179"/>
              <a:gd name="T13" fmla="*/ 2147483647 h 225"/>
              <a:gd name="T14" fmla="*/ 0 w 179"/>
              <a:gd name="T15" fmla="*/ 2147483647 h 225"/>
              <a:gd name="T16" fmla="*/ 0 w 179"/>
              <a:gd name="T17" fmla="*/ 2147483647 h 225"/>
              <a:gd name="T18" fmla="*/ 0 w 179"/>
              <a:gd name="T19" fmla="*/ 2147483647 h 225"/>
              <a:gd name="T20" fmla="*/ 2147483647 w 179"/>
              <a:gd name="T21" fmla="*/ 2147483647 h 225"/>
              <a:gd name="T22" fmla="*/ 2147483647 w 179"/>
              <a:gd name="T23" fmla="*/ 2147483647 h 225"/>
              <a:gd name="T24" fmla="*/ 2147483647 w 179"/>
              <a:gd name="T25" fmla="*/ 2147483647 h 225"/>
              <a:gd name="T26" fmla="*/ 2147483647 w 179"/>
              <a:gd name="T27" fmla="*/ 2147483647 h 225"/>
              <a:gd name="T28" fmla="*/ 2147483647 w 179"/>
              <a:gd name="T29" fmla="*/ 2147483647 h 225"/>
              <a:gd name="T30" fmla="*/ 2147483647 w 179"/>
              <a:gd name="T31" fmla="*/ 2147483647 h 225"/>
              <a:gd name="T32" fmla="*/ 2147483647 w 179"/>
              <a:gd name="T33" fmla="*/ 2147483647 h 225"/>
              <a:gd name="T34" fmla="*/ 2147483647 w 179"/>
              <a:gd name="T35" fmla="*/ 2147483647 h 225"/>
              <a:gd name="T36" fmla="*/ 2147483647 w 179"/>
              <a:gd name="T37" fmla="*/ 2147483647 h 225"/>
              <a:gd name="T38" fmla="*/ 2147483647 w 179"/>
              <a:gd name="T39" fmla="*/ 2147483647 h 225"/>
              <a:gd name="T40" fmla="*/ 2147483647 w 179"/>
              <a:gd name="T41" fmla="*/ 2147483647 h 225"/>
              <a:gd name="T42" fmla="*/ 2147483647 w 179"/>
              <a:gd name="T43" fmla="*/ 2147483647 h 225"/>
              <a:gd name="T44" fmla="*/ 2147483647 w 179"/>
              <a:gd name="T45" fmla="*/ 2147483647 h 225"/>
              <a:gd name="T46" fmla="*/ 2147483647 w 179"/>
              <a:gd name="T47" fmla="*/ 2147483647 h 225"/>
              <a:gd name="T48" fmla="*/ 2147483647 w 179"/>
              <a:gd name="T49" fmla="*/ 2147483647 h 225"/>
              <a:gd name="T50" fmla="*/ 2147483647 w 179"/>
              <a:gd name="T51" fmla="*/ 2147483647 h 225"/>
              <a:gd name="T52" fmla="*/ 2147483647 w 179"/>
              <a:gd name="T53" fmla="*/ 2147483647 h 225"/>
              <a:gd name="T54" fmla="*/ 2147483647 w 179"/>
              <a:gd name="T55" fmla="*/ 2147483647 h 225"/>
              <a:gd name="T56" fmla="*/ 2147483647 w 179"/>
              <a:gd name="T57" fmla="*/ 2147483647 h 225"/>
              <a:gd name="T58" fmla="*/ 2147483647 w 179"/>
              <a:gd name="T59" fmla="*/ 2147483647 h 225"/>
              <a:gd name="T60" fmla="*/ 2147483647 w 179"/>
              <a:gd name="T61" fmla="*/ 2147483647 h 225"/>
              <a:gd name="T62" fmla="*/ 2147483647 w 179"/>
              <a:gd name="T63" fmla="*/ 2147483647 h 225"/>
              <a:gd name="T64" fmla="*/ 2147483647 w 179"/>
              <a:gd name="T65" fmla="*/ 2147483647 h 225"/>
              <a:gd name="T66" fmla="*/ 2147483647 w 179"/>
              <a:gd name="T67" fmla="*/ 2147483647 h 225"/>
              <a:gd name="T68" fmla="*/ 2147483647 w 179"/>
              <a:gd name="T69" fmla="*/ 2147483647 h 225"/>
              <a:gd name="T70" fmla="*/ 2147483647 w 179"/>
              <a:gd name="T71" fmla="*/ 2147483647 h 225"/>
              <a:gd name="T72" fmla="*/ 2147483647 w 179"/>
              <a:gd name="T73" fmla="*/ 2147483647 h 225"/>
              <a:gd name="T74" fmla="*/ 2147483647 w 179"/>
              <a:gd name="T75" fmla="*/ 2147483647 h 225"/>
              <a:gd name="T76" fmla="*/ 2147483647 w 179"/>
              <a:gd name="T77" fmla="*/ 2147483647 h 2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9"/>
              <a:gd name="T118" fmla="*/ 0 h 225"/>
              <a:gd name="T119" fmla="*/ 179 w 179"/>
              <a:gd name="T120" fmla="*/ 225 h 2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9" h="225">
                <a:moveTo>
                  <a:pt x="89" y="0"/>
                </a:moveTo>
                <a:lnTo>
                  <a:pt x="79" y="2"/>
                </a:lnTo>
                <a:lnTo>
                  <a:pt x="67" y="4"/>
                </a:lnTo>
                <a:lnTo>
                  <a:pt x="56" y="5"/>
                </a:lnTo>
                <a:lnTo>
                  <a:pt x="46" y="10"/>
                </a:lnTo>
                <a:lnTo>
                  <a:pt x="36" y="15"/>
                </a:lnTo>
                <a:lnTo>
                  <a:pt x="26" y="20"/>
                </a:lnTo>
                <a:lnTo>
                  <a:pt x="18" y="27"/>
                </a:lnTo>
                <a:lnTo>
                  <a:pt x="10" y="33"/>
                </a:lnTo>
                <a:lnTo>
                  <a:pt x="3" y="41"/>
                </a:lnTo>
                <a:lnTo>
                  <a:pt x="0" y="46"/>
                </a:lnTo>
                <a:lnTo>
                  <a:pt x="0" y="48"/>
                </a:lnTo>
                <a:lnTo>
                  <a:pt x="0" y="50"/>
                </a:lnTo>
                <a:lnTo>
                  <a:pt x="0" y="51"/>
                </a:lnTo>
                <a:lnTo>
                  <a:pt x="0" y="53"/>
                </a:lnTo>
                <a:lnTo>
                  <a:pt x="7" y="45"/>
                </a:lnTo>
                <a:lnTo>
                  <a:pt x="13" y="36"/>
                </a:lnTo>
                <a:lnTo>
                  <a:pt x="21" y="30"/>
                </a:lnTo>
                <a:lnTo>
                  <a:pt x="30" y="23"/>
                </a:lnTo>
                <a:lnTo>
                  <a:pt x="38" y="17"/>
                </a:lnTo>
                <a:lnTo>
                  <a:pt x="48" y="14"/>
                </a:lnTo>
                <a:lnTo>
                  <a:pt x="57" y="9"/>
                </a:lnTo>
                <a:lnTo>
                  <a:pt x="67" y="7"/>
                </a:lnTo>
                <a:lnTo>
                  <a:pt x="79" y="5"/>
                </a:lnTo>
                <a:lnTo>
                  <a:pt x="90" y="5"/>
                </a:lnTo>
                <a:lnTo>
                  <a:pt x="94" y="5"/>
                </a:lnTo>
                <a:lnTo>
                  <a:pt x="94" y="4"/>
                </a:lnTo>
                <a:lnTo>
                  <a:pt x="92" y="4"/>
                </a:lnTo>
                <a:lnTo>
                  <a:pt x="92" y="2"/>
                </a:lnTo>
                <a:lnTo>
                  <a:pt x="90" y="2"/>
                </a:lnTo>
                <a:lnTo>
                  <a:pt x="89" y="0"/>
                </a:lnTo>
                <a:close/>
                <a:moveTo>
                  <a:pt x="90" y="225"/>
                </a:moveTo>
                <a:lnTo>
                  <a:pt x="102" y="223"/>
                </a:lnTo>
                <a:lnTo>
                  <a:pt x="112" y="222"/>
                </a:lnTo>
                <a:lnTo>
                  <a:pt x="123" y="220"/>
                </a:lnTo>
                <a:lnTo>
                  <a:pt x="133" y="215"/>
                </a:lnTo>
                <a:lnTo>
                  <a:pt x="143" y="212"/>
                </a:lnTo>
                <a:lnTo>
                  <a:pt x="153" y="205"/>
                </a:lnTo>
                <a:lnTo>
                  <a:pt x="161" y="199"/>
                </a:lnTo>
                <a:lnTo>
                  <a:pt x="169" y="192"/>
                </a:lnTo>
                <a:lnTo>
                  <a:pt x="176" y="184"/>
                </a:lnTo>
                <a:lnTo>
                  <a:pt x="179" y="179"/>
                </a:lnTo>
                <a:lnTo>
                  <a:pt x="179" y="177"/>
                </a:lnTo>
                <a:lnTo>
                  <a:pt x="179" y="176"/>
                </a:lnTo>
                <a:lnTo>
                  <a:pt x="179" y="174"/>
                </a:lnTo>
                <a:lnTo>
                  <a:pt x="179" y="172"/>
                </a:lnTo>
                <a:lnTo>
                  <a:pt x="174" y="182"/>
                </a:lnTo>
                <a:lnTo>
                  <a:pt x="166" y="189"/>
                </a:lnTo>
                <a:lnTo>
                  <a:pt x="159" y="197"/>
                </a:lnTo>
                <a:lnTo>
                  <a:pt x="151" y="202"/>
                </a:lnTo>
                <a:lnTo>
                  <a:pt x="141" y="208"/>
                </a:lnTo>
                <a:lnTo>
                  <a:pt x="131" y="212"/>
                </a:lnTo>
                <a:lnTo>
                  <a:pt x="121" y="217"/>
                </a:lnTo>
                <a:lnTo>
                  <a:pt x="112" y="218"/>
                </a:lnTo>
                <a:lnTo>
                  <a:pt x="100" y="220"/>
                </a:lnTo>
                <a:lnTo>
                  <a:pt x="90" y="222"/>
                </a:lnTo>
                <a:lnTo>
                  <a:pt x="85" y="220"/>
                </a:lnTo>
                <a:lnTo>
                  <a:pt x="87" y="222"/>
                </a:lnTo>
                <a:lnTo>
                  <a:pt x="89" y="223"/>
                </a:lnTo>
                <a:lnTo>
                  <a:pt x="90" y="223"/>
                </a:lnTo>
                <a:lnTo>
                  <a:pt x="90" y="225"/>
                </a:lnTo>
                <a:close/>
              </a:path>
            </a:pathLst>
          </a:custGeom>
          <a:solidFill>
            <a:srgbClr val="00F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40" name="Freeform 96"/>
          <p:cNvSpPr>
            <a:spLocks noEditPoints="1"/>
          </p:cNvSpPr>
          <p:nvPr/>
        </p:nvSpPr>
        <p:spPr bwMode="auto">
          <a:xfrm>
            <a:off x="5029200" y="3438525"/>
            <a:ext cx="265113" cy="295275"/>
          </a:xfrm>
          <a:custGeom>
            <a:avLst/>
            <a:gdLst>
              <a:gd name="T0" fmla="*/ 2147483647 w 179"/>
              <a:gd name="T1" fmla="*/ 0 h 217"/>
              <a:gd name="T2" fmla="*/ 2147483647 w 179"/>
              <a:gd name="T3" fmla="*/ 2147483647 h 217"/>
              <a:gd name="T4" fmla="*/ 2147483647 w 179"/>
              <a:gd name="T5" fmla="*/ 2147483647 h 217"/>
              <a:gd name="T6" fmla="*/ 2147483647 w 179"/>
              <a:gd name="T7" fmla="*/ 2147483647 h 217"/>
              <a:gd name="T8" fmla="*/ 2147483647 w 179"/>
              <a:gd name="T9" fmla="*/ 2147483647 h 217"/>
              <a:gd name="T10" fmla="*/ 0 w 179"/>
              <a:gd name="T11" fmla="*/ 2147483647 h 217"/>
              <a:gd name="T12" fmla="*/ 0 w 179"/>
              <a:gd name="T13" fmla="*/ 2147483647 h 217"/>
              <a:gd name="T14" fmla="*/ 0 w 179"/>
              <a:gd name="T15" fmla="*/ 2147483647 h 217"/>
              <a:gd name="T16" fmla="*/ 0 w 179"/>
              <a:gd name="T17" fmla="*/ 2147483647 h 217"/>
              <a:gd name="T18" fmla="*/ 0 w 179"/>
              <a:gd name="T19" fmla="*/ 2147483647 h 217"/>
              <a:gd name="T20" fmla="*/ 2147483647 w 179"/>
              <a:gd name="T21" fmla="*/ 2147483647 h 217"/>
              <a:gd name="T22" fmla="*/ 2147483647 w 179"/>
              <a:gd name="T23" fmla="*/ 2147483647 h 217"/>
              <a:gd name="T24" fmla="*/ 2147483647 w 179"/>
              <a:gd name="T25" fmla="*/ 2147483647 h 217"/>
              <a:gd name="T26" fmla="*/ 2147483647 w 179"/>
              <a:gd name="T27" fmla="*/ 2147483647 h 217"/>
              <a:gd name="T28" fmla="*/ 2147483647 w 179"/>
              <a:gd name="T29" fmla="*/ 2147483647 h 217"/>
              <a:gd name="T30" fmla="*/ 2147483647 w 179"/>
              <a:gd name="T31" fmla="*/ 2147483647 h 217"/>
              <a:gd name="T32" fmla="*/ 2147483647 w 179"/>
              <a:gd name="T33" fmla="*/ 2147483647 h 217"/>
              <a:gd name="T34" fmla="*/ 2147483647 w 179"/>
              <a:gd name="T35" fmla="*/ 2147483647 h 217"/>
              <a:gd name="T36" fmla="*/ 2147483647 w 179"/>
              <a:gd name="T37" fmla="*/ 0 h 217"/>
              <a:gd name="T38" fmla="*/ 2147483647 w 179"/>
              <a:gd name="T39" fmla="*/ 0 h 217"/>
              <a:gd name="T40" fmla="*/ 2147483647 w 179"/>
              <a:gd name="T41" fmla="*/ 2147483647 h 217"/>
              <a:gd name="T42" fmla="*/ 2147483647 w 179"/>
              <a:gd name="T43" fmla="*/ 2147483647 h 217"/>
              <a:gd name="T44" fmla="*/ 2147483647 w 179"/>
              <a:gd name="T45" fmla="*/ 2147483647 h 217"/>
              <a:gd name="T46" fmla="*/ 2147483647 w 179"/>
              <a:gd name="T47" fmla="*/ 2147483647 h 217"/>
              <a:gd name="T48" fmla="*/ 2147483647 w 179"/>
              <a:gd name="T49" fmla="*/ 2147483647 h 217"/>
              <a:gd name="T50" fmla="*/ 2147483647 w 179"/>
              <a:gd name="T51" fmla="*/ 2147483647 h 217"/>
              <a:gd name="T52" fmla="*/ 2147483647 w 179"/>
              <a:gd name="T53" fmla="*/ 2147483647 h 217"/>
              <a:gd name="T54" fmla="*/ 2147483647 w 179"/>
              <a:gd name="T55" fmla="*/ 2147483647 h 217"/>
              <a:gd name="T56" fmla="*/ 2147483647 w 179"/>
              <a:gd name="T57" fmla="*/ 2147483647 h 217"/>
              <a:gd name="T58" fmla="*/ 2147483647 w 179"/>
              <a:gd name="T59" fmla="*/ 2147483647 h 217"/>
              <a:gd name="T60" fmla="*/ 2147483647 w 179"/>
              <a:gd name="T61" fmla="*/ 2147483647 h 217"/>
              <a:gd name="T62" fmla="*/ 2147483647 w 179"/>
              <a:gd name="T63" fmla="*/ 2147483647 h 217"/>
              <a:gd name="T64" fmla="*/ 2147483647 w 179"/>
              <a:gd name="T65" fmla="*/ 2147483647 h 217"/>
              <a:gd name="T66" fmla="*/ 2147483647 w 179"/>
              <a:gd name="T67" fmla="*/ 2147483647 h 217"/>
              <a:gd name="T68" fmla="*/ 2147483647 w 179"/>
              <a:gd name="T69" fmla="*/ 2147483647 h 217"/>
              <a:gd name="T70" fmla="*/ 2147483647 w 179"/>
              <a:gd name="T71" fmla="*/ 2147483647 h 217"/>
              <a:gd name="T72" fmla="*/ 2147483647 w 179"/>
              <a:gd name="T73" fmla="*/ 2147483647 h 217"/>
              <a:gd name="T74" fmla="*/ 2147483647 w 179"/>
              <a:gd name="T75" fmla="*/ 2147483647 h 217"/>
              <a:gd name="T76" fmla="*/ 2147483647 w 179"/>
              <a:gd name="T77" fmla="*/ 2147483647 h 217"/>
              <a:gd name="T78" fmla="*/ 2147483647 w 179"/>
              <a:gd name="T79" fmla="*/ 2147483647 h 217"/>
              <a:gd name="T80" fmla="*/ 2147483647 w 179"/>
              <a:gd name="T81" fmla="*/ 2147483647 h 2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9"/>
              <a:gd name="T124" fmla="*/ 0 h 217"/>
              <a:gd name="T125" fmla="*/ 179 w 179"/>
              <a:gd name="T126" fmla="*/ 217 h 2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9" h="217">
                <a:moveTo>
                  <a:pt x="94" y="0"/>
                </a:moveTo>
                <a:lnTo>
                  <a:pt x="90" y="0"/>
                </a:lnTo>
                <a:lnTo>
                  <a:pt x="79" y="0"/>
                </a:lnTo>
                <a:lnTo>
                  <a:pt x="67" y="2"/>
                </a:lnTo>
                <a:lnTo>
                  <a:pt x="57" y="4"/>
                </a:lnTo>
                <a:lnTo>
                  <a:pt x="48" y="9"/>
                </a:lnTo>
                <a:lnTo>
                  <a:pt x="38" y="12"/>
                </a:lnTo>
                <a:lnTo>
                  <a:pt x="30" y="18"/>
                </a:lnTo>
                <a:lnTo>
                  <a:pt x="21" y="25"/>
                </a:lnTo>
                <a:lnTo>
                  <a:pt x="13" y="31"/>
                </a:lnTo>
                <a:lnTo>
                  <a:pt x="7" y="40"/>
                </a:lnTo>
                <a:lnTo>
                  <a:pt x="0" y="48"/>
                </a:lnTo>
                <a:lnTo>
                  <a:pt x="0" y="49"/>
                </a:lnTo>
                <a:lnTo>
                  <a:pt x="0" y="51"/>
                </a:lnTo>
                <a:lnTo>
                  <a:pt x="0" y="53"/>
                </a:lnTo>
                <a:lnTo>
                  <a:pt x="3" y="49"/>
                </a:lnTo>
                <a:lnTo>
                  <a:pt x="8" y="41"/>
                </a:lnTo>
                <a:lnTo>
                  <a:pt x="15" y="33"/>
                </a:lnTo>
                <a:lnTo>
                  <a:pt x="23" y="27"/>
                </a:lnTo>
                <a:lnTo>
                  <a:pt x="31" y="22"/>
                </a:lnTo>
                <a:lnTo>
                  <a:pt x="39" y="15"/>
                </a:lnTo>
                <a:lnTo>
                  <a:pt x="49" y="12"/>
                </a:lnTo>
                <a:lnTo>
                  <a:pt x="59" y="9"/>
                </a:lnTo>
                <a:lnTo>
                  <a:pt x="69" y="5"/>
                </a:lnTo>
                <a:lnTo>
                  <a:pt x="79" y="4"/>
                </a:lnTo>
                <a:lnTo>
                  <a:pt x="90" y="4"/>
                </a:lnTo>
                <a:lnTo>
                  <a:pt x="98" y="4"/>
                </a:lnTo>
                <a:lnTo>
                  <a:pt x="97" y="4"/>
                </a:lnTo>
                <a:lnTo>
                  <a:pt x="97" y="2"/>
                </a:lnTo>
                <a:lnTo>
                  <a:pt x="95" y="2"/>
                </a:lnTo>
                <a:lnTo>
                  <a:pt x="95" y="0"/>
                </a:lnTo>
                <a:lnTo>
                  <a:pt x="94" y="0"/>
                </a:lnTo>
                <a:close/>
                <a:moveTo>
                  <a:pt x="85" y="215"/>
                </a:moveTo>
                <a:lnTo>
                  <a:pt x="90" y="217"/>
                </a:lnTo>
                <a:lnTo>
                  <a:pt x="100" y="215"/>
                </a:lnTo>
                <a:lnTo>
                  <a:pt x="112" y="213"/>
                </a:lnTo>
                <a:lnTo>
                  <a:pt x="121" y="212"/>
                </a:lnTo>
                <a:lnTo>
                  <a:pt x="131" y="207"/>
                </a:lnTo>
                <a:lnTo>
                  <a:pt x="141" y="203"/>
                </a:lnTo>
                <a:lnTo>
                  <a:pt x="151" y="197"/>
                </a:lnTo>
                <a:lnTo>
                  <a:pt x="159" y="192"/>
                </a:lnTo>
                <a:lnTo>
                  <a:pt x="166" y="184"/>
                </a:lnTo>
                <a:lnTo>
                  <a:pt x="174" y="177"/>
                </a:lnTo>
                <a:lnTo>
                  <a:pt x="179" y="167"/>
                </a:lnTo>
                <a:lnTo>
                  <a:pt x="179" y="166"/>
                </a:lnTo>
                <a:lnTo>
                  <a:pt x="179" y="164"/>
                </a:lnTo>
                <a:lnTo>
                  <a:pt x="179" y="163"/>
                </a:lnTo>
                <a:lnTo>
                  <a:pt x="177" y="166"/>
                </a:lnTo>
                <a:lnTo>
                  <a:pt x="171" y="174"/>
                </a:lnTo>
                <a:lnTo>
                  <a:pt x="164" y="182"/>
                </a:lnTo>
                <a:lnTo>
                  <a:pt x="156" y="189"/>
                </a:lnTo>
                <a:lnTo>
                  <a:pt x="148" y="195"/>
                </a:lnTo>
                <a:lnTo>
                  <a:pt x="139" y="200"/>
                </a:lnTo>
                <a:lnTo>
                  <a:pt x="130" y="203"/>
                </a:lnTo>
                <a:lnTo>
                  <a:pt x="121" y="208"/>
                </a:lnTo>
                <a:lnTo>
                  <a:pt x="110" y="210"/>
                </a:lnTo>
                <a:lnTo>
                  <a:pt x="100" y="212"/>
                </a:lnTo>
                <a:lnTo>
                  <a:pt x="90" y="212"/>
                </a:lnTo>
                <a:lnTo>
                  <a:pt x="80" y="212"/>
                </a:lnTo>
                <a:lnTo>
                  <a:pt x="82" y="213"/>
                </a:lnTo>
                <a:lnTo>
                  <a:pt x="84" y="213"/>
                </a:lnTo>
                <a:lnTo>
                  <a:pt x="84" y="215"/>
                </a:lnTo>
                <a:lnTo>
                  <a:pt x="85" y="215"/>
                </a:lnTo>
                <a:close/>
              </a:path>
            </a:pathLst>
          </a:custGeom>
          <a:solidFill>
            <a:srgbClr val="00FF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41" name="Freeform 97"/>
          <p:cNvSpPr>
            <a:spLocks noEditPoints="1"/>
          </p:cNvSpPr>
          <p:nvPr/>
        </p:nvSpPr>
        <p:spPr bwMode="auto">
          <a:xfrm>
            <a:off x="5029200" y="3443288"/>
            <a:ext cx="265113" cy="284162"/>
          </a:xfrm>
          <a:custGeom>
            <a:avLst/>
            <a:gdLst>
              <a:gd name="T0" fmla="*/ 2147483647 w 179"/>
              <a:gd name="T1" fmla="*/ 0 h 208"/>
              <a:gd name="T2" fmla="*/ 2147483647 w 179"/>
              <a:gd name="T3" fmla="*/ 2147483647 h 208"/>
              <a:gd name="T4" fmla="*/ 2147483647 w 179"/>
              <a:gd name="T5" fmla="*/ 2147483647 h 208"/>
              <a:gd name="T6" fmla="*/ 2147483647 w 179"/>
              <a:gd name="T7" fmla="*/ 2147483647 h 208"/>
              <a:gd name="T8" fmla="*/ 2147483647 w 179"/>
              <a:gd name="T9" fmla="*/ 2147483647 h 208"/>
              <a:gd name="T10" fmla="*/ 2147483647 w 179"/>
              <a:gd name="T11" fmla="*/ 2147483647 h 208"/>
              <a:gd name="T12" fmla="*/ 0 w 179"/>
              <a:gd name="T13" fmla="*/ 2147483647 h 208"/>
              <a:gd name="T14" fmla="*/ 0 w 179"/>
              <a:gd name="T15" fmla="*/ 2147483647 h 208"/>
              <a:gd name="T16" fmla="*/ 0 w 179"/>
              <a:gd name="T17" fmla="*/ 2147483647 h 208"/>
              <a:gd name="T18" fmla="*/ 0 w 179"/>
              <a:gd name="T19" fmla="*/ 2147483647 h 208"/>
              <a:gd name="T20" fmla="*/ 2147483647 w 179"/>
              <a:gd name="T21" fmla="*/ 2147483647 h 208"/>
              <a:gd name="T22" fmla="*/ 2147483647 w 179"/>
              <a:gd name="T23" fmla="*/ 2147483647 h 208"/>
              <a:gd name="T24" fmla="*/ 2147483647 w 179"/>
              <a:gd name="T25" fmla="*/ 2147483647 h 208"/>
              <a:gd name="T26" fmla="*/ 2147483647 w 179"/>
              <a:gd name="T27" fmla="*/ 2147483647 h 208"/>
              <a:gd name="T28" fmla="*/ 2147483647 w 179"/>
              <a:gd name="T29" fmla="*/ 2147483647 h 208"/>
              <a:gd name="T30" fmla="*/ 2147483647 w 179"/>
              <a:gd name="T31" fmla="*/ 2147483647 h 208"/>
              <a:gd name="T32" fmla="*/ 2147483647 w 179"/>
              <a:gd name="T33" fmla="*/ 2147483647 h 208"/>
              <a:gd name="T34" fmla="*/ 2147483647 w 179"/>
              <a:gd name="T35" fmla="*/ 2147483647 h 208"/>
              <a:gd name="T36" fmla="*/ 2147483647 w 179"/>
              <a:gd name="T37" fmla="*/ 2147483647 h 208"/>
              <a:gd name="T38" fmla="*/ 2147483647 w 179"/>
              <a:gd name="T39" fmla="*/ 0 h 208"/>
              <a:gd name="T40" fmla="*/ 2147483647 w 179"/>
              <a:gd name="T41" fmla="*/ 0 h 208"/>
              <a:gd name="T42" fmla="*/ 2147483647 w 179"/>
              <a:gd name="T43" fmla="*/ 2147483647 h 208"/>
              <a:gd name="T44" fmla="*/ 2147483647 w 179"/>
              <a:gd name="T45" fmla="*/ 2147483647 h 208"/>
              <a:gd name="T46" fmla="*/ 2147483647 w 179"/>
              <a:gd name="T47" fmla="*/ 2147483647 h 208"/>
              <a:gd name="T48" fmla="*/ 2147483647 w 179"/>
              <a:gd name="T49" fmla="*/ 2147483647 h 208"/>
              <a:gd name="T50" fmla="*/ 2147483647 w 179"/>
              <a:gd name="T51" fmla="*/ 2147483647 h 208"/>
              <a:gd name="T52" fmla="*/ 2147483647 w 179"/>
              <a:gd name="T53" fmla="*/ 2147483647 h 208"/>
              <a:gd name="T54" fmla="*/ 2147483647 w 179"/>
              <a:gd name="T55" fmla="*/ 2147483647 h 208"/>
              <a:gd name="T56" fmla="*/ 2147483647 w 179"/>
              <a:gd name="T57" fmla="*/ 2147483647 h 208"/>
              <a:gd name="T58" fmla="*/ 2147483647 w 179"/>
              <a:gd name="T59" fmla="*/ 2147483647 h 208"/>
              <a:gd name="T60" fmla="*/ 2147483647 w 179"/>
              <a:gd name="T61" fmla="*/ 2147483647 h 208"/>
              <a:gd name="T62" fmla="*/ 2147483647 w 179"/>
              <a:gd name="T63" fmla="*/ 2147483647 h 208"/>
              <a:gd name="T64" fmla="*/ 2147483647 w 179"/>
              <a:gd name="T65" fmla="*/ 2147483647 h 208"/>
              <a:gd name="T66" fmla="*/ 2147483647 w 179"/>
              <a:gd name="T67" fmla="*/ 2147483647 h 208"/>
              <a:gd name="T68" fmla="*/ 2147483647 w 179"/>
              <a:gd name="T69" fmla="*/ 2147483647 h 208"/>
              <a:gd name="T70" fmla="*/ 2147483647 w 179"/>
              <a:gd name="T71" fmla="*/ 2147483647 h 208"/>
              <a:gd name="T72" fmla="*/ 2147483647 w 179"/>
              <a:gd name="T73" fmla="*/ 2147483647 h 208"/>
              <a:gd name="T74" fmla="*/ 2147483647 w 179"/>
              <a:gd name="T75" fmla="*/ 2147483647 h 208"/>
              <a:gd name="T76" fmla="*/ 2147483647 w 179"/>
              <a:gd name="T77" fmla="*/ 2147483647 h 208"/>
              <a:gd name="T78" fmla="*/ 2147483647 w 179"/>
              <a:gd name="T79" fmla="*/ 2147483647 h 208"/>
              <a:gd name="T80" fmla="*/ 2147483647 w 179"/>
              <a:gd name="T81" fmla="*/ 2147483647 h 208"/>
              <a:gd name="T82" fmla="*/ 2147483647 w 179"/>
              <a:gd name="T83" fmla="*/ 2147483647 h 2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9"/>
              <a:gd name="T127" fmla="*/ 0 h 208"/>
              <a:gd name="T128" fmla="*/ 179 w 179"/>
              <a:gd name="T129" fmla="*/ 208 h 2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9" h="208">
                <a:moveTo>
                  <a:pt x="98" y="0"/>
                </a:moveTo>
                <a:lnTo>
                  <a:pt x="90" y="0"/>
                </a:lnTo>
                <a:lnTo>
                  <a:pt x="79" y="0"/>
                </a:lnTo>
                <a:lnTo>
                  <a:pt x="69" y="1"/>
                </a:lnTo>
                <a:lnTo>
                  <a:pt x="59" y="5"/>
                </a:lnTo>
                <a:lnTo>
                  <a:pt x="49" y="8"/>
                </a:lnTo>
                <a:lnTo>
                  <a:pt x="39" y="11"/>
                </a:lnTo>
                <a:lnTo>
                  <a:pt x="31" y="18"/>
                </a:lnTo>
                <a:lnTo>
                  <a:pt x="23" y="23"/>
                </a:lnTo>
                <a:lnTo>
                  <a:pt x="15" y="29"/>
                </a:lnTo>
                <a:lnTo>
                  <a:pt x="8" y="37"/>
                </a:lnTo>
                <a:lnTo>
                  <a:pt x="3" y="45"/>
                </a:lnTo>
                <a:lnTo>
                  <a:pt x="0" y="49"/>
                </a:lnTo>
                <a:lnTo>
                  <a:pt x="0" y="50"/>
                </a:lnTo>
                <a:lnTo>
                  <a:pt x="0" y="52"/>
                </a:lnTo>
                <a:lnTo>
                  <a:pt x="0" y="54"/>
                </a:lnTo>
                <a:lnTo>
                  <a:pt x="0" y="55"/>
                </a:lnTo>
                <a:lnTo>
                  <a:pt x="5" y="47"/>
                </a:lnTo>
                <a:lnTo>
                  <a:pt x="12" y="39"/>
                </a:lnTo>
                <a:lnTo>
                  <a:pt x="18" y="32"/>
                </a:lnTo>
                <a:lnTo>
                  <a:pt x="25" y="26"/>
                </a:lnTo>
                <a:lnTo>
                  <a:pt x="33" y="19"/>
                </a:lnTo>
                <a:lnTo>
                  <a:pt x="41" y="14"/>
                </a:lnTo>
                <a:lnTo>
                  <a:pt x="51" y="11"/>
                </a:lnTo>
                <a:lnTo>
                  <a:pt x="59" y="8"/>
                </a:lnTo>
                <a:lnTo>
                  <a:pt x="69" y="5"/>
                </a:lnTo>
                <a:lnTo>
                  <a:pt x="79" y="3"/>
                </a:lnTo>
                <a:lnTo>
                  <a:pt x="90" y="3"/>
                </a:lnTo>
                <a:lnTo>
                  <a:pt x="100" y="3"/>
                </a:lnTo>
                <a:lnTo>
                  <a:pt x="102" y="3"/>
                </a:lnTo>
                <a:lnTo>
                  <a:pt x="100" y="1"/>
                </a:lnTo>
                <a:lnTo>
                  <a:pt x="98" y="0"/>
                </a:lnTo>
                <a:close/>
                <a:moveTo>
                  <a:pt x="80" y="208"/>
                </a:moveTo>
                <a:lnTo>
                  <a:pt x="90" y="208"/>
                </a:lnTo>
                <a:lnTo>
                  <a:pt x="100" y="208"/>
                </a:lnTo>
                <a:lnTo>
                  <a:pt x="110" y="206"/>
                </a:lnTo>
                <a:lnTo>
                  <a:pt x="121" y="204"/>
                </a:lnTo>
                <a:lnTo>
                  <a:pt x="130" y="199"/>
                </a:lnTo>
                <a:lnTo>
                  <a:pt x="139" y="196"/>
                </a:lnTo>
                <a:lnTo>
                  <a:pt x="148" y="191"/>
                </a:lnTo>
                <a:lnTo>
                  <a:pt x="156" y="185"/>
                </a:lnTo>
                <a:lnTo>
                  <a:pt x="164" y="178"/>
                </a:lnTo>
                <a:lnTo>
                  <a:pt x="171" y="170"/>
                </a:lnTo>
                <a:lnTo>
                  <a:pt x="177" y="162"/>
                </a:lnTo>
                <a:lnTo>
                  <a:pt x="179" y="159"/>
                </a:lnTo>
                <a:lnTo>
                  <a:pt x="179" y="157"/>
                </a:lnTo>
                <a:lnTo>
                  <a:pt x="179" y="155"/>
                </a:lnTo>
                <a:lnTo>
                  <a:pt x="179" y="154"/>
                </a:lnTo>
                <a:lnTo>
                  <a:pt x="179" y="152"/>
                </a:lnTo>
                <a:lnTo>
                  <a:pt x="174" y="160"/>
                </a:lnTo>
                <a:lnTo>
                  <a:pt x="167" y="168"/>
                </a:lnTo>
                <a:lnTo>
                  <a:pt x="161" y="175"/>
                </a:lnTo>
                <a:lnTo>
                  <a:pt x="154" y="181"/>
                </a:lnTo>
                <a:lnTo>
                  <a:pt x="146" y="188"/>
                </a:lnTo>
                <a:lnTo>
                  <a:pt x="138" y="193"/>
                </a:lnTo>
                <a:lnTo>
                  <a:pt x="130" y="198"/>
                </a:lnTo>
                <a:lnTo>
                  <a:pt x="120" y="201"/>
                </a:lnTo>
                <a:lnTo>
                  <a:pt x="110" y="203"/>
                </a:lnTo>
                <a:lnTo>
                  <a:pt x="100" y="204"/>
                </a:lnTo>
                <a:lnTo>
                  <a:pt x="90" y="204"/>
                </a:lnTo>
                <a:lnTo>
                  <a:pt x="79" y="204"/>
                </a:lnTo>
                <a:lnTo>
                  <a:pt x="77" y="204"/>
                </a:lnTo>
                <a:lnTo>
                  <a:pt x="79" y="206"/>
                </a:lnTo>
                <a:lnTo>
                  <a:pt x="80" y="208"/>
                </a:lnTo>
                <a:close/>
              </a:path>
            </a:pathLst>
          </a:custGeom>
          <a:solidFill>
            <a:srgbClr val="00F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42" name="Freeform 98"/>
          <p:cNvSpPr>
            <a:spLocks noEditPoints="1"/>
          </p:cNvSpPr>
          <p:nvPr/>
        </p:nvSpPr>
        <p:spPr bwMode="auto">
          <a:xfrm>
            <a:off x="5029200" y="3448050"/>
            <a:ext cx="265113" cy="273050"/>
          </a:xfrm>
          <a:custGeom>
            <a:avLst/>
            <a:gdLst>
              <a:gd name="T0" fmla="*/ 2147483647 w 179"/>
              <a:gd name="T1" fmla="*/ 0 h 201"/>
              <a:gd name="T2" fmla="*/ 2147483647 w 179"/>
              <a:gd name="T3" fmla="*/ 0 h 201"/>
              <a:gd name="T4" fmla="*/ 2147483647 w 179"/>
              <a:gd name="T5" fmla="*/ 2147483647 h 201"/>
              <a:gd name="T6" fmla="*/ 2147483647 w 179"/>
              <a:gd name="T7" fmla="*/ 2147483647 h 201"/>
              <a:gd name="T8" fmla="*/ 2147483647 w 179"/>
              <a:gd name="T9" fmla="*/ 2147483647 h 201"/>
              <a:gd name="T10" fmla="*/ 2147483647 w 179"/>
              <a:gd name="T11" fmla="*/ 2147483647 h 201"/>
              <a:gd name="T12" fmla="*/ 0 w 179"/>
              <a:gd name="T13" fmla="*/ 2147483647 h 201"/>
              <a:gd name="T14" fmla="*/ 0 w 179"/>
              <a:gd name="T15" fmla="*/ 2147483647 h 201"/>
              <a:gd name="T16" fmla="*/ 2147483647 w 179"/>
              <a:gd name="T17" fmla="*/ 2147483647 h 201"/>
              <a:gd name="T18" fmla="*/ 2147483647 w 179"/>
              <a:gd name="T19" fmla="*/ 2147483647 h 201"/>
              <a:gd name="T20" fmla="*/ 2147483647 w 179"/>
              <a:gd name="T21" fmla="*/ 2147483647 h 201"/>
              <a:gd name="T22" fmla="*/ 2147483647 w 179"/>
              <a:gd name="T23" fmla="*/ 2147483647 h 201"/>
              <a:gd name="T24" fmla="*/ 2147483647 w 179"/>
              <a:gd name="T25" fmla="*/ 2147483647 h 201"/>
              <a:gd name="T26" fmla="*/ 2147483647 w 179"/>
              <a:gd name="T27" fmla="*/ 2147483647 h 201"/>
              <a:gd name="T28" fmla="*/ 2147483647 w 179"/>
              <a:gd name="T29" fmla="*/ 2147483647 h 201"/>
              <a:gd name="T30" fmla="*/ 2147483647 w 179"/>
              <a:gd name="T31" fmla="*/ 2147483647 h 201"/>
              <a:gd name="T32" fmla="*/ 2147483647 w 179"/>
              <a:gd name="T33" fmla="*/ 2147483647 h 201"/>
              <a:gd name="T34" fmla="*/ 2147483647 w 179"/>
              <a:gd name="T35" fmla="*/ 2147483647 h 201"/>
              <a:gd name="T36" fmla="*/ 2147483647 w 179"/>
              <a:gd name="T37" fmla="*/ 2147483647 h 201"/>
              <a:gd name="T38" fmla="*/ 2147483647 w 179"/>
              <a:gd name="T39" fmla="*/ 2147483647 h 201"/>
              <a:gd name="T40" fmla="*/ 2147483647 w 179"/>
              <a:gd name="T41" fmla="*/ 2147483647 h 201"/>
              <a:gd name="T42" fmla="*/ 2147483647 w 179"/>
              <a:gd name="T43" fmla="*/ 0 h 201"/>
              <a:gd name="T44" fmla="*/ 2147483647 w 179"/>
              <a:gd name="T45" fmla="*/ 2147483647 h 201"/>
              <a:gd name="T46" fmla="*/ 2147483647 w 179"/>
              <a:gd name="T47" fmla="*/ 2147483647 h 201"/>
              <a:gd name="T48" fmla="*/ 2147483647 w 179"/>
              <a:gd name="T49" fmla="*/ 2147483647 h 201"/>
              <a:gd name="T50" fmla="*/ 2147483647 w 179"/>
              <a:gd name="T51" fmla="*/ 2147483647 h 201"/>
              <a:gd name="T52" fmla="*/ 2147483647 w 179"/>
              <a:gd name="T53" fmla="*/ 2147483647 h 201"/>
              <a:gd name="T54" fmla="*/ 2147483647 w 179"/>
              <a:gd name="T55" fmla="*/ 2147483647 h 201"/>
              <a:gd name="T56" fmla="*/ 2147483647 w 179"/>
              <a:gd name="T57" fmla="*/ 2147483647 h 201"/>
              <a:gd name="T58" fmla="*/ 2147483647 w 179"/>
              <a:gd name="T59" fmla="*/ 2147483647 h 201"/>
              <a:gd name="T60" fmla="*/ 2147483647 w 179"/>
              <a:gd name="T61" fmla="*/ 2147483647 h 201"/>
              <a:gd name="T62" fmla="*/ 2147483647 w 179"/>
              <a:gd name="T63" fmla="*/ 2147483647 h 201"/>
              <a:gd name="T64" fmla="*/ 2147483647 w 179"/>
              <a:gd name="T65" fmla="*/ 2147483647 h 201"/>
              <a:gd name="T66" fmla="*/ 2147483647 w 179"/>
              <a:gd name="T67" fmla="*/ 2147483647 h 201"/>
              <a:gd name="T68" fmla="*/ 2147483647 w 179"/>
              <a:gd name="T69" fmla="*/ 2147483647 h 201"/>
              <a:gd name="T70" fmla="*/ 2147483647 w 179"/>
              <a:gd name="T71" fmla="*/ 2147483647 h 201"/>
              <a:gd name="T72" fmla="*/ 2147483647 w 179"/>
              <a:gd name="T73" fmla="*/ 2147483647 h 201"/>
              <a:gd name="T74" fmla="*/ 2147483647 w 179"/>
              <a:gd name="T75" fmla="*/ 2147483647 h 201"/>
              <a:gd name="T76" fmla="*/ 2147483647 w 179"/>
              <a:gd name="T77" fmla="*/ 2147483647 h 201"/>
              <a:gd name="T78" fmla="*/ 2147483647 w 179"/>
              <a:gd name="T79" fmla="*/ 2147483647 h 201"/>
              <a:gd name="T80" fmla="*/ 2147483647 w 179"/>
              <a:gd name="T81" fmla="*/ 2147483647 h 201"/>
              <a:gd name="T82" fmla="*/ 2147483647 w 179"/>
              <a:gd name="T83" fmla="*/ 2147483647 h 201"/>
              <a:gd name="T84" fmla="*/ 2147483647 w 179"/>
              <a:gd name="T85" fmla="*/ 2147483647 h 201"/>
              <a:gd name="T86" fmla="*/ 2147483647 w 179"/>
              <a:gd name="T87" fmla="*/ 2147483647 h 2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201"/>
              <a:gd name="T134" fmla="*/ 179 w 179"/>
              <a:gd name="T135" fmla="*/ 201 h 2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201">
                <a:moveTo>
                  <a:pt x="102" y="0"/>
                </a:moveTo>
                <a:lnTo>
                  <a:pt x="100" y="0"/>
                </a:lnTo>
                <a:lnTo>
                  <a:pt x="90" y="0"/>
                </a:lnTo>
                <a:lnTo>
                  <a:pt x="79" y="0"/>
                </a:lnTo>
                <a:lnTo>
                  <a:pt x="69" y="2"/>
                </a:lnTo>
                <a:lnTo>
                  <a:pt x="59" y="5"/>
                </a:lnTo>
                <a:lnTo>
                  <a:pt x="51" y="8"/>
                </a:lnTo>
                <a:lnTo>
                  <a:pt x="41" y="11"/>
                </a:lnTo>
                <a:lnTo>
                  <a:pt x="33" y="16"/>
                </a:lnTo>
                <a:lnTo>
                  <a:pt x="25" y="23"/>
                </a:lnTo>
                <a:lnTo>
                  <a:pt x="18" y="29"/>
                </a:lnTo>
                <a:lnTo>
                  <a:pt x="12" y="36"/>
                </a:lnTo>
                <a:lnTo>
                  <a:pt x="5" y="44"/>
                </a:lnTo>
                <a:lnTo>
                  <a:pt x="0" y="52"/>
                </a:lnTo>
                <a:lnTo>
                  <a:pt x="0" y="54"/>
                </a:lnTo>
                <a:lnTo>
                  <a:pt x="2" y="54"/>
                </a:lnTo>
                <a:lnTo>
                  <a:pt x="2" y="56"/>
                </a:lnTo>
                <a:lnTo>
                  <a:pt x="2" y="57"/>
                </a:lnTo>
                <a:lnTo>
                  <a:pt x="2" y="59"/>
                </a:lnTo>
                <a:lnTo>
                  <a:pt x="3" y="54"/>
                </a:lnTo>
                <a:lnTo>
                  <a:pt x="8" y="46"/>
                </a:lnTo>
                <a:lnTo>
                  <a:pt x="15" y="39"/>
                </a:lnTo>
                <a:lnTo>
                  <a:pt x="20" y="31"/>
                </a:lnTo>
                <a:lnTo>
                  <a:pt x="28" y="26"/>
                </a:lnTo>
                <a:lnTo>
                  <a:pt x="34" y="20"/>
                </a:lnTo>
                <a:lnTo>
                  <a:pt x="43" y="15"/>
                </a:lnTo>
                <a:lnTo>
                  <a:pt x="51" y="11"/>
                </a:lnTo>
                <a:lnTo>
                  <a:pt x="61" y="8"/>
                </a:lnTo>
                <a:lnTo>
                  <a:pt x="71" y="5"/>
                </a:lnTo>
                <a:lnTo>
                  <a:pt x="79" y="3"/>
                </a:lnTo>
                <a:lnTo>
                  <a:pt x="90" y="3"/>
                </a:lnTo>
                <a:lnTo>
                  <a:pt x="100" y="3"/>
                </a:lnTo>
                <a:lnTo>
                  <a:pt x="107" y="5"/>
                </a:lnTo>
                <a:lnTo>
                  <a:pt x="105" y="3"/>
                </a:lnTo>
                <a:lnTo>
                  <a:pt x="103" y="2"/>
                </a:lnTo>
                <a:lnTo>
                  <a:pt x="102" y="0"/>
                </a:lnTo>
                <a:close/>
                <a:moveTo>
                  <a:pt x="77" y="201"/>
                </a:moveTo>
                <a:lnTo>
                  <a:pt x="79" y="201"/>
                </a:lnTo>
                <a:lnTo>
                  <a:pt x="90" y="201"/>
                </a:lnTo>
                <a:lnTo>
                  <a:pt x="100" y="201"/>
                </a:lnTo>
                <a:lnTo>
                  <a:pt x="110" y="200"/>
                </a:lnTo>
                <a:lnTo>
                  <a:pt x="120" y="198"/>
                </a:lnTo>
                <a:lnTo>
                  <a:pt x="130" y="195"/>
                </a:lnTo>
                <a:lnTo>
                  <a:pt x="138" y="190"/>
                </a:lnTo>
                <a:lnTo>
                  <a:pt x="146" y="185"/>
                </a:lnTo>
                <a:lnTo>
                  <a:pt x="154" y="178"/>
                </a:lnTo>
                <a:lnTo>
                  <a:pt x="161" y="172"/>
                </a:lnTo>
                <a:lnTo>
                  <a:pt x="167" y="165"/>
                </a:lnTo>
                <a:lnTo>
                  <a:pt x="174" y="157"/>
                </a:lnTo>
                <a:lnTo>
                  <a:pt x="179" y="149"/>
                </a:lnTo>
                <a:lnTo>
                  <a:pt x="179" y="147"/>
                </a:lnTo>
                <a:lnTo>
                  <a:pt x="179" y="146"/>
                </a:lnTo>
                <a:lnTo>
                  <a:pt x="177" y="146"/>
                </a:lnTo>
                <a:lnTo>
                  <a:pt x="177" y="144"/>
                </a:lnTo>
                <a:lnTo>
                  <a:pt x="177" y="142"/>
                </a:lnTo>
                <a:lnTo>
                  <a:pt x="176" y="147"/>
                </a:lnTo>
                <a:lnTo>
                  <a:pt x="171" y="156"/>
                </a:lnTo>
                <a:lnTo>
                  <a:pt x="166" y="164"/>
                </a:lnTo>
                <a:lnTo>
                  <a:pt x="159" y="170"/>
                </a:lnTo>
                <a:lnTo>
                  <a:pt x="153" y="177"/>
                </a:lnTo>
                <a:lnTo>
                  <a:pt x="144" y="182"/>
                </a:lnTo>
                <a:lnTo>
                  <a:pt x="136" y="187"/>
                </a:lnTo>
                <a:lnTo>
                  <a:pt x="128" y="192"/>
                </a:lnTo>
                <a:lnTo>
                  <a:pt x="118" y="195"/>
                </a:lnTo>
                <a:lnTo>
                  <a:pt x="110" y="196"/>
                </a:lnTo>
                <a:lnTo>
                  <a:pt x="100" y="198"/>
                </a:lnTo>
                <a:lnTo>
                  <a:pt x="90" y="198"/>
                </a:lnTo>
                <a:lnTo>
                  <a:pt x="79" y="198"/>
                </a:lnTo>
                <a:lnTo>
                  <a:pt x="72" y="196"/>
                </a:lnTo>
                <a:lnTo>
                  <a:pt x="72" y="198"/>
                </a:lnTo>
                <a:lnTo>
                  <a:pt x="74" y="198"/>
                </a:lnTo>
                <a:lnTo>
                  <a:pt x="74" y="200"/>
                </a:lnTo>
                <a:lnTo>
                  <a:pt x="75" y="200"/>
                </a:lnTo>
                <a:lnTo>
                  <a:pt x="77" y="201"/>
                </a:lnTo>
                <a:close/>
              </a:path>
            </a:pathLst>
          </a:custGeom>
          <a:solidFill>
            <a:srgbClr val="00FF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43" name="Freeform 99"/>
          <p:cNvSpPr>
            <a:spLocks noEditPoints="1"/>
          </p:cNvSpPr>
          <p:nvPr/>
        </p:nvSpPr>
        <p:spPr bwMode="auto">
          <a:xfrm>
            <a:off x="5032375" y="3452813"/>
            <a:ext cx="258763" cy="265112"/>
          </a:xfrm>
          <a:custGeom>
            <a:avLst/>
            <a:gdLst>
              <a:gd name="T0" fmla="*/ 2147483647 w 175"/>
              <a:gd name="T1" fmla="*/ 0 h 195"/>
              <a:gd name="T2" fmla="*/ 2147483647 w 175"/>
              <a:gd name="T3" fmla="*/ 0 h 195"/>
              <a:gd name="T4" fmla="*/ 2147483647 w 175"/>
              <a:gd name="T5" fmla="*/ 2147483647 h 195"/>
              <a:gd name="T6" fmla="*/ 2147483647 w 175"/>
              <a:gd name="T7" fmla="*/ 2147483647 h 195"/>
              <a:gd name="T8" fmla="*/ 2147483647 w 175"/>
              <a:gd name="T9" fmla="*/ 2147483647 h 195"/>
              <a:gd name="T10" fmla="*/ 2147483647 w 175"/>
              <a:gd name="T11" fmla="*/ 2147483647 h 195"/>
              <a:gd name="T12" fmla="*/ 2147483647 w 175"/>
              <a:gd name="T13" fmla="*/ 2147483647 h 195"/>
              <a:gd name="T14" fmla="*/ 0 w 175"/>
              <a:gd name="T15" fmla="*/ 2147483647 h 195"/>
              <a:gd name="T16" fmla="*/ 0 w 175"/>
              <a:gd name="T17" fmla="*/ 2147483647 h 195"/>
              <a:gd name="T18" fmla="*/ 0 w 175"/>
              <a:gd name="T19" fmla="*/ 2147483647 h 195"/>
              <a:gd name="T20" fmla="*/ 0 w 175"/>
              <a:gd name="T21" fmla="*/ 2147483647 h 195"/>
              <a:gd name="T22" fmla="*/ 2147483647 w 175"/>
              <a:gd name="T23" fmla="*/ 2147483647 h 195"/>
              <a:gd name="T24" fmla="*/ 2147483647 w 175"/>
              <a:gd name="T25" fmla="*/ 2147483647 h 195"/>
              <a:gd name="T26" fmla="*/ 2147483647 w 175"/>
              <a:gd name="T27" fmla="*/ 2147483647 h 195"/>
              <a:gd name="T28" fmla="*/ 2147483647 w 175"/>
              <a:gd name="T29" fmla="*/ 2147483647 h 195"/>
              <a:gd name="T30" fmla="*/ 2147483647 w 175"/>
              <a:gd name="T31" fmla="*/ 2147483647 h 195"/>
              <a:gd name="T32" fmla="*/ 2147483647 w 175"/>
              <a:gd name="T33" fmla="*/ 2147483647 h 195"/>
              <a:gd name="T34" fmla="*/ 2147483647 w 175"/>
              <a:gd name="T35" fmla="*/ 2147483647 h 195"/>
              <a:gd name="T36" fmla="*/ 2147483647 w 175"/>
              <a:gd name="T37" fmla="*/ 2147483647 h 195"/>
              <a:gd name="T38" fmla="*/ 2147483647 w 175"/>
              <a:gd name="T39" fmla="*/ 2147483647 h 195"/>
              <a:gd name="T40" fmla="*/ 2147483647 w 175"/>
              <a:gd name="T41" fmla="*/ 2147483647 h 195"/>
              <a:gd name="T42" fmla="*/ 2147483647 w 175"/>
              <a:gd name="T43" fmla="*/ 2147483647 h 195"/>
              <a:gd name="T44" fmla="*/ 2147483647 w 175"/>
              <a:gd name="T45" fmla="*/ 2147483647 h 195"/>
              <a:gd name="T46" fmla="*/ 2147483647 w 175"/>
              <a:gd name="T47" fmla="*/ 2147483647 h 195"/>
              <a:gd name="T48" fmla="*/ 2147483647 w 175"/>
              <a:gd name="T49" fmla="*/ 2147483647 h 195"/>
              <a:gd name="T50" fmla="*/ 2147483647 w 175"/>
              <a:gd name="T51" fmla="*/ 2147483647 h 195"/>
              <a:gd name="T52" fmla="*/ 2147483647 w 175"/>
              <a:gd name="T53" fmla="*/ 2147483647 h 195"/>
              <a:gd name="T54" fmla="*/ 2147483647 w 175"/>
              <a:gd name="T55" fmla="*/ 2147483647 h 195"/>
              <a:gd name="T56" fmla="*/ 2147483647 w 175"/>
              <a:gd name="T57" fmla="*/ 2147483647 h 195"/>
              <a:gd name="T58" fmla="*/ 2147483647 w 175"/>
              <a:gd name="T59" fmla="*/ 2147483647 h 195"/>
              <a:gd name="T60" fmla="*/ 2147483647 w 175"/>
              <a:gd name="T61" fmla="*/ 2147483647 h 195"/>
              <a:gd name="T62" fmla="*/ 2147483647 w 175"/>
              <a:gd name="T63" fmla="*/ 2147483647 h 195"/>
              <a:gd name="T64" fmla="*/ 2147483647 w 175"/>
              <a:gd name="T65" fmla="*/ 2147483647 h 195"/>
              <a:gd name="T66" fmla="*/ 2147483647 w 175"/>
              <a:gd name="T67" fmla="*/ 2147483647 h 195"/>
              <a:gd name="T68" fmla="*/ 2147483647 w 175"/>
              <a:gd name="T69" fmla="*/ 2147483647 h 195"/>
              <a:gd name="T70" fmla="*/ 2147483647 w 175"/>
              <a:gd name="T71" fmla="*/ 2147483647 h 195"/>
              <a:gd name="T72" fmla="*/ 2147483647 w 175"/>
              <a:gd name="T73" fmla="*/ 2147483647 h 195"/>
              <a:gd name="T74" fmla="*/ 2147483647 w 175"/>
              <a:gd name="T75" fmla="*/ 2147483647 h 195"/>
              <a:gd name="T76" fmla="*/ 2147483647 w 175"/>
              <a:gd name="T77" fmla="*/ 2147483647 h 195"/>
              <a:gd name="T78" fmla="*/ 2147483647 w 175"/>
              <a:gd name="T79" fmla="*/ 2147483647 h 195"/>
              <a:gd name="T80" fmla="*/ 2147483647 w 175"/>
              <a:gd name="T81" fmla="*/ 2147483647 h 195"/>
              <a:gd name="T82" fmla="*/ 2147483647 w 175"/>
              <a:gd name="T83" fmla="*/ 2147483647 h 195"/>
              <a:gd name="T84" fmla="*/ 2147483647 w 175"/>
              <a:gd name="T85" fmla="*/ 2147483647 h 195"/>
              <a:gd name="T86" fmla="*/ 2147483647 w 175"/>
              <a:gd name="T87" fmla="*/ 2147483647 h 195"/>
              <a:gd name="T88" fmla="*/ 2147483647 w 175"/>
              <a:gd name="T89" fmla="*/ 2147483647 h 195"/>
              <a:gd name="T90" fmla="*/ 2147483647 w 175"/>
              <a:gd name="T91" fmla="*/ 2147483647 h 195"/>
              <a:gd name="T92" fmla="*/ 2147483647 w 175"/>
              <a:gd name="T93" fmla="*/ 2147483647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5"/>
              <a:gd name="T142" fmla="*/ 0 h 195"/>
              <a:gd name="T143" fmla="*/ 175 w 175"/>
              <a:gd name="T144" fmla="*/ 195 h 1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5" h="195">
                <a:moveTo>
                  <a:pt x="105" y="2"/>
                </a:moveTo>
                <a:lnTo>
                  <a:pt x="98" y="0"/>
                </a:lnTo>
                <a:lnTo>
                  <a:pt x="88" y="0"/>
                </a:lnTo>
                <a:lnTo>
                  <a:pt x="77" y="0"/>
                </a:lnTo>
                <a:lnTo>
                  <a:pt x="69" y="2"/>
                </a:lnTo>
                <a:lnTo>
                  <a:pt x="59" y="5"/>
                </a:lnTo>
                <a:lnTo>
                  <a:pt x="49" y="8"/>
                </a:lnTo>
                <a:lnTo>
                  <a:pt x="41" y="12"/>
                </a:lnTo>
                <a:lnTo>
                  <a:pt x="32" y="17"/>
                </a:lnTo>
                <a:lnTo>
                  <a:pt x="26" y="23"/>
                </a:lnTo>
                <a:lnTo>
                  <a:pt x="18" y="28"/>
                </a:lnTo>
                <a:lnTo>
                  <a:pt x="13" y="36"/>
                </a:lnTo>
                <a:lnTo>
                  <a:pt x="6" y="43"/>
                </a:lnTo>
                <a:lnTo>
                  <a:pt x="1" y="51"/>
                </a:lnTo>
                <a:lnTo>
                  <a:pt x="0" y="56"/>
                </a:lnTo>
                <a:lnTo>
                  <a:pt x="0" y="57"/>
                </a:lnTo>
                <a:lnTo>
                  <a:pt x="0" y="59"/>
                </a:lnTo>
                <a:lnTo>
                  <a:pt x="0" y="61"/>
                </a:lnTo>
                <a:lnTo>
                  <a:pt x="1" y="61"/>
                </a:lnTo>
                <a:lnTo>
                  <a:pt x="5" y="53"/>
                </a:lnTo>
                <a:lnTo>
                  <a:pt x="10" y="44"/>
                </a:lnTo>
                <a:lnTo>
                  <a:pt x="14" y="38"/>
                </a:lnTo>
                <a:lnTo>
                  <a:pt x="21" y="31"/>
                </a:lnTo>
                <a:lnTo>
                  <a:pt x="28" y="25"/>
                </a:lnTo>
                <a:lnTo>
                  <a:pt x="34" y="20"/>
                </a:lnTo>
                <a:lnTo>
                  <a:pt x="42" y="15"/>
                </a:lnTo>
                <a:lnTo>
                  <a:pt x="51" y="12"/>
                </a:lnTo>
                <a:lnTo>
                  <a:pt x="59" y="8"/>
                </a:lnTo>
                <a:lnTo>
                  <a:pt x="69" y="5"/>
                </a:lnTo>
                <a:lnTo>
                  <a:pt x="78" y="3"/>
                </a:lnTo>
                <a:lnTo>
                  <a:pt x="88" y="3"/>
                </a:lnTo>
                <a:lnTo>
                  <a:pt x="96" y="3"/>
                </a:lnTo>
                <a:lnTo>
                  <a:pt x="106" y="5"/>
                </a:lnTo>
                <a:lnTo>
                  <a:pt x="110" y="7"/>
                </a:lnTo>
                <a:lnTo>
                  <a:pt x="108" y="5"/>
                </a:lnTo>
                <a:lnTo>
                  <a:pt x="106" y="3"/>
                </a:lnTo>
                <a:lnTo>
                  <a:pt x="105" y="2"/>
                </a:lnTo>
                <a:close/>
                <a:moveTo>
                  <a:pt x="70" y="193"/>
                </a:moveTo>
                <a:lnTo>
                  <a:pt x="77" y="195"/>
                </a:lnTo>
                <a:lnTo>
                  <a:pt x="88" y="195"/>
                </a:lnTo>
                <a:lnTo>
                  <a:pt x="98" y="195"/>
                </a:lnTo>
                <a:lnTo>
                  <a:pt x="108" y="193"/>
                </a:lnTo>
                <a:lnTo>
                  <a:pt x="116" y="192"/>
                </a:lnTo>
                <a:lnTo>
                  <a:pt x="126" y="189"/>
                </a:lnTo>
                <a:lnTo>
                  <a:pt x="134" y="184"/>
                </a:lnTo>
                <a:lnTo>
                  <a:pt x="142" y="179"/>
                </a:lnTo>
                <a:lnTo>
                  <a:pt x="151" y="174"/>
                </a:lnTo>
                <a:lnTo>
                  <a:pt x="157" y="167"/>
                </a:lnTo>
                <a:lnTo>
                  <a:pt x="164" y="161"/>
                </a:lnTo>
                <a:lnTo>
                  <a:pt x="169" y="153"/>
                </a:lnTo>
                <a:lnTo>
                  <a:pt x="174" y="144"/>
                </a:lnTo>
                <a:lnTo>
                  <a:pt x="175" y="139"/>
                </a:lnTo>
                <a:lnTo>
                  <a:pt x="175" y="138"/>
                </a:lnTo>
                <a:lnTo>
                  <a:pt x="175" y="136"/>
                </a:lnTo>
                <a:lnTo>
                  <a:pt x="175" y="134"/>
                </a:lnTo>
                <a:lnTo>
                  <a:pt x="170" y="143"/>
                </a:lnTo>
                <a:lnTo>
                  <a:pt x="165" y="151"/>
                </a:lnTo>
                <a:lnTo>
                  <a:pt x="160" y="157"/>
                </a:lnTo>
                <a:lnTo>
                  <a:pt x="154" y="164"/>
                </a:lnTo>
                <a:lnTo>
                  <a:pt x="147" y="171"/>
                </a:lnTo>
                <a:lnTo>
                  <a:pt x="141" y="175"/>
                </a:lnTo>
                <a:lnTo>
                  <a:pt x="133" y="180"/>
                </a:lnTo>
                <a:lnTo>
                  <a:pt x="124" y="185"/>
                </a:lnTo>
                <a:lnTo>
                  <a:pt x="116" y="189"/>
                </a:lnTo>
                <a:lnTo>
                  <a:pt x="106" y="190"/>
                </a:lnTo>
                <a:lnTo>
                  <a:pt x="96" y="192"/>
                </a:lnTo>
                <a:lnTo>
                  <a:pt x="88" y="192"/>
                </a:lnTo>
                <a:lnTo>
                  <a:pt x="78" y="192"/>
                </a:lnTo>
                <a:lnTo>
                  <a:pt x="69" y="190"/>
                </a:lnTo>
                <a:lnTo>
                  <a:pt x="65" y="190"/>
                </a:lnTo>
                <a:lnTo>
                  <a:pt x="67" y="190"/>
                </a:lnTo>
                <a:lnTo>
                  <a:pt x="67" y="192"/>
                </a:lnTo>
                <a:lnTo>
                  <a:pt x="69" y="192"/>
                </a:lnTo>
                <a:lnTo>
                  <a:pt x="69" y="193"/>
                </a:lnTo>
                <a:lnTo>
                  <a:pt x="70" y="193"/>
                </a:lnTo>
                <a:close/>
              </a:path>
            </a:pathLst>
          </a:custGeom>
          <a:solidFill>
            <a:srgbClr val="00F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44" name="Freeform 100"/>
          <p:cNvSpPr>
            <a:spLocks noEditPoints="1"/>
          </p:cNvSpPr>
          <p:nvPr/>
        </p:nvSpPr>
        <p:spPr bwMode="auto">
          <a:xfrm>
            <a:off x="5032375" y="3455988"/>
            <a:ext cx="258763" cy="257175"/>
          </a:xfrm>
          <a:custGeom>
            <a:avLst/>
            <a:gdLst>
              <a:gd name="T0" fmla="*/ 2147483647 w 175"/>
              <a:gd name="T1" fmla="*/ 2147483647 h 189"/>
              <a:gd name="T2" fmla="*/ 2147483647 w 175"/>
              <a:gd name="T3" fmla="*/ 0 h 189"/>
              <a:gd name="T4" fmla="*/ 2147483647 w 175"/>
              <a:gd name="T5" fmla="*/ 2147483647 h 189"/>
              <a:gd name="T6" fmla="*/ 2147483647 w 175"/>
              <a:gd name="T7" fmla="*/ 2147483647 h 189"/>
              <a:gd name="T8" fmla="*/ 2147483647 w 175"/>
              <a:gd name="T9" fmla="*/ 2147483647 h 189"/>
              <a:gd name="T10" fmla="*/ 2147483647 w 175"/>
              <a:gd name="T11" fmla="*/ 2147483647 h 189"/>
              <a:gd name="T12" fmla="*/ 2147483647 w 175"/>
              <a:gd name="T13" fmla="*/ 2147483647 h 189"/>
              <a:gd name="T14" fmla="*/ 2147483647 w 175"/>
              <a:gd name="T15" fmla="*/ 2147483647 h 189"/>
              <a:gd name="T16" fmla="*/ 2147483647 w 175"/>
              <a:gd name="T17" fmla="*/ 2147483647 h 189"/>
              <a:gd name="T18" fmla="*/ 2147483647 w 175"/>
              <a:gd name="T19" fmla="*/ 2147483647 h 189"/>
              <a:gd name="T20" fmla="*/ 2147483647 w 175"/>
              <a:gd name="T21" fmla="*/ 2147483647 h 189"/>
              <a:gd name="T22" fmla="*/ 2147483647 w 175"/>
              <a:gd name="T23" fmla="*/ 2147483647 h 189"/>
              <a:gd name="T24" fmla="*/ 2147483647 w 175"/>
              <a:gd name="T25" fmla="*/ 2147483647 h 189"/>
              <a:gd name="T26" fmla="*/ 2147483647 w 175"/>
              <a:gd name="T27" fmla="*/ 2147483647 h 189"/>
              <a:gd name="T28" fmla="*/ 2147483647 w 175"/>
              <a:gd name="T29" fmla="*/ 2147483647 h 189"/>
              <a:gd name="T30" fmla="*/ 2147483647 w 175"/>
              <a:gd name="T31" fmla="*/ 2147483647 h 189"/>
              <a:gd name="T32" fmla="*/ 2147483647 w 175"/>
              <a:gd name="T33" fmla="*/ 2147483647 h 189"/>
              <a:gd name="T34" fmla="*/ 2147483647 w 175"/>
              <a:gd name="T35" fmla="*/ 2147483647 h 189"/>
              <a:gd name="T36" fmla="*/ 2147483647 w 175"/>
              <a:gd name="T37" fmla="*/ 2147483647 h 189"/>
              <a:gd name="T38" fmla="*/ 2147483647 w 175"/>
              <a:gd name="T39" fmla="*/ 2147483647 h 189"/>
              <a:gd name="T40" fmla="*/ 2147483647 w 175"/>
              <a:gd name="T41" fmla="*/ 2147483647 h 189"/>
              <a:gd name="T42" fmla="*/ 2147483647 w 175"/>
              <a:gd name="T43" fmla="*/ 2147483647 h 189"/>
              <a:gd name="T44" fmla="*/ 2147483647 w 175"/>
              <a:gd name="T45" fmla="*/ 2147483647 h 189"/>
              <a:gd name="T46" fmla="*/ 2147483647 w 175"/>
              <a:gd name="T47" fmla="*/ 2147483647 h 189"/>
              <a:gd name="T48" fmla="*/ 2147483647 w 175"/>
              <a:gd name="T49" fmla="*/ 2147483647 h 189"/>
              <a:gd name="T50" fmla="*/ 2147483647 w 175"/>
              <a:gd name="T51" fmla="*/ 2147483647 h 189"/>
              <a:gd name="T52" fmla="*/ 2147483647 w 175"/>
              <a:gd name="T53" fmla="*/ 2147483647 h 189"/>
              <a:gd name="T54" fmla="*/ 2147483647 w 175"/>
              <a:gd name="T55" fmla="*/ 2147483647 h 189"/>
              <a:gd name="T56" fmla="*/ 2147483647 w 175"/>
              <a:gd name="T57" fmla="*/ 2147483647 h 189"/>
              <a:gd name="T58" fmla="*/ 2147483647 w 175"/>
              <a:gd name="T59" fmla="*/ 2147483647 h 189"/>
              <a:gd name="T60" fmla="*/ 2147483647 w 175"/>
              <a:gd name="T61" fmla="*/ 2147483647 h 189"/>
              <a:gd name="T62" fmla="*/ 2147483647 w 175"/>
              <a:gd name="T63" fmla="*/ 2147483647 h 189"/>
              <a:gd name="T64" fmla="*/ 2147483647 w 175"/>
              <a:gd name="T65" fmla="*/ 2147483647 h 189"/>
              <a:gd name="T66" fmla="*/ 2147483647 w 175"/>
              <a:gd name="T67" fmla="*/ 2147483647 h 189"/>
              <a:gd name="T68" fmla="*/ 2147483647 w 175"/>
              <a:gd name="T69" fmla="*/ 2147483647 h 189"/>
              <a:gd name="T70" fmla="*/ 2147483647 w 175"/>
              <a:gd name="T71" fmla="*/ 2147483647 h 189"/>
              <a:gd name="T72" fmla="*/ 2147483647 w 175"/>
              <a:gd name="T73" fmla="*/ 2147483647 h 189"/>
              <a:gd name="T74" fmla="*/ 2147483647 w 175"/>
              <a:gd name="T75" fmla="*/ 2147483647 h 189"/>
              <a:gd name="T76" fmla="*/ 2147483647 w 175"/>
              <a:gd name="T77" fmla="*/ 2147483647 h 189"/>
              <a:gd name="T78" fmla="*/ 2147483647 w 175"/>
              <a:gd name="T79" fmla="*/ 2147483647 h 189"/>
              <a:gd name="T80" fmla="*/ 2147483647 w 175"/>
              <a:gd name="T81" fmla="*/ 2147483647 h 189"/>
              <a:gd name="T82" fmla="*/ 2147483647 w 175"/>
              <a:gd name="T83" fmla="*/ 2147483647 h 189"/>
              <a:gd name="T84" fmla="*/ 2147483647 w 175"/>
              <a:gd name="T85" fmla="*/ 2147483647 h 189"/>
              <a:gd name="T86" fmla="*/ 2147483647 w 175"/>
              <a:gd name="T87" fmla="*/ 2147483647 h 189"/>
              <a:gd name="T88" fmla="*/ 2147483647 w 175"/>
              <a:gd name="T89" fmla="*/ 2147483647 h 189"/>
              <a:gd name="T90" fmla="*/ 2147483647 w 175"/>
              <a:gd name="T91" fmla="*/ 2147483647 h 189"/>
              <a:gd name="T92" fmla="*/ 2147483647 w 175"/>
              <a:gd name="T93" fmla="*/ 2147483647 h 189"/>
              <a:gd name="T94" fmla="*/ 2147483647 w 175"/>
              <a:gd name="T95" fmla="*/ 2147483647 h 189"/>
              <a:gd name="T96" fmla="*/ 2147483647 w 175"/>
              <a:gd name="T97" fmla="*/ 2147483647 h 1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5"/>
              <a:gd name="T148" fmla="*/ 0 h 189"/>
              <a:gd name="T149" fmla="*/ 175 w 175"/>
              <a:gd name="T150" fmla="*/ 189 h 1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5" h="189">
                <a:moveTo>
                  <a:pt x="110" y="4"/>
                </a:moveTo>
                <a:lnTo>
                  <a:pt x="106" y="2"/>
                </a:lnTo>
                <a:lnTo>
                  <a:pt x="96" y="0"/>
                </a:lnTo>
                <a:lnTo>
                  <a:pt x="88" y="0"/>
                </a:lnTo>
                <a:lnTo>
                  <a:pt x="78" y="0"/>
                </a:lnTo>
                <a:lnTo>
                  <a:pt x="69" y="2"/>
                </a:lnTo>
                <a:lnTo>
                  <a:pt x="59" y="5"/>
                </a:lnTo>
                <a:lnTo>
                  <a:pt x="51" y="9"/>
                </a:lnTo>
                <a:lnTo>
                  <a:pt x="42" y="12"/>
                </a:lnTo>
                <a:lnTo>
                  <a:pt x="34" y="17"/>
                </a:lnTo>
                <a:lnTo>
                  <a:pt x="28" y="22"/>
                </a:lnTo>
                <a:lnTo>
                  <a:pt x="21" y="28"/>
                </a:lnTo>
                <a:lnTo>
                  <a:pt x="14" y="35"/>
                </a:lnTo>
                <a:lnTo>
                  <a:pt x="10" y="41"/>
                </a:lnTo>
                <a:lnTo>
                  <a:pt x="5" y="50"/>
                </a:lnTo>
                <a:lnTo>
                  <a:pt x="1" y="58"/>
                </a:lnTo>
                <a:lnTo>
                  <a:pt x="0" y="58"/>
                </a:lnTo>
                <a:lnTo>
                  <a:pt x="1" y="59"/>
                </a:lnTo>
                <a:lnTo>
                  <a:pt x="1" y="61"/>
                </a:lnTo>
                <a:lnTo>
                  <a:pt x="1" y="63"/>
                </a:lnTo>
                <a:lnTo>
                  <a:pt x="1" y="64"/>
                </a:lnTo>
                <a:lnTo>
                  <a:pt x="5" y="59"/>
                </a:lnTo>
                <a:lnTo>
                  <a:pt x="8" y="51"/>
                </a:lnTo>
                <a:lnTo>
                  <a:pt x="13" y="45"/>
                </a:lnTo>
                <a:lnTo>
                  <a:pt x="18" y="36"/>
                </a:lnTo>
                <a:lnTo>
                  <a:pt x="23" y="30"/>
                </a:lnTo>
                <a:lnTo>
                  <a:pt x="29" y="25"/>
                </a:lnTo>
                <a:lnTo>
                  <a:pt x="37" y="20"/>
                </a:lnTo>
                <a:lnTo>
                  <a:pt x="44" y="15"/>
                </a:lnTo>
                <a:lnTo>
                  <a:pt x="52" y="12"/>
                </a:lnTo>
                <a:lnTo>
                  <a:pt x="60" y="9"/>
                </a:lnTo>
                <a:lnTo>
                  <a:pt x="69" y="5"/>
                </a:lnTo>
                <a:lnTo>
                  <a:pt x="78" y="4"/>
                </a:lnTo>
                <a:lnTo>
                  <a:pt x="88" y="4"/>
                </a:lnTo>
                <a:lnTo>
                  <a:pt x="96" y="4"/>
                </a:lnTo>
                <a:lnTo>
                  <a:pt x="106" y="5"/>
                </a:lnTo>
                <a:lnTo>
                  <a:pt x="113" y="7"/>
                </a:lnTo>
                <a:lnTo>
                  <a:pt x="111" y="5"/>
                </a:lnTo>
                <a:lnTo>
                  <a:pt x="110" y="4"/>
                </a:lnTo>
                <a:close/>
                <a:moveTo>
                  <a:pt x="65" y="187"/>
                </a:moveTo>
                <a:lnTo>
                  <a:pt x="69" y="187"/>
                </a:lnTo>
                <a:lnTo>
                  <a:pt x="78" y="189"/>
                </a:lnTo>
                <a:lnTo>
                  <a:pt x="88" y="189"/>
                </a:lnTo>
                <a:lnTo>
                  <a:pt x="96" y="189"/>
                </a:lnTo>
                <a:lnTo>
                  <a:pt x="106" y="187"/>
                </a:lnTo>
                <a:lnTo>
                  <a:pt x="116" y="186"/>
                </a:lnTo>
                <a:lnTo>
                  <a:pt x="124" y="182"/>
                </a:lnTo>
                <a:lnTo>
                  <a:pt x="133" y="177"/>
                </a:lnTo>
                <a:lnTo>
                  <a:pt x="141" y="172"/>
                </a:lnTo>
                <a:lnTo>
                  <a:pt x="147" y="168"/>
                </a:lnTo>
                <a:lnTo>
                  <a:pt x="154" y="161"/>
                </a:lnTo>
                <a:lnTo>
                  <a:pt x="160" y="154"/>
                </a:lnTo>
                <a:lnTo>
                  <a:pt x="165" y="148"/>
                </a:lnTo>
                <a:lnTo>
                  <a:pt x="170" y="140"/>
                </a:lnTo>
                <a:lnTo>
                  <a:pt x="175" y="131"/>
                </a:lnTo>
                <a:lnTo>
                  <a:pt x="175" y="130"/>
                </a:lnTo>
                <a:lnTo>
                  <a:pt x="174" y="130"/>
                </a:lnTo>
                <a:lnTo>
                  <a:pt x="174" y="128"/>
                </a:lnTo>
                <a:lnTo>
                  <a:pt x="174" y="127"/>
                </a:lnTo>
                <a:lnTo>
                  <a:pt x="174" y="125"/>
                </a:lnTo>
                <a:lnTo>
                  <a:pt x="172" y="130"/>
                </a:lnTo>
                <a:lnTo>
                  <a:pt x="167" y="138"/>
                </a:lnTo>
                <a:lnTo>
                  <a:pt x="164" y="146"/>
                </a:lnTo>
                <a:lnTo>
                  <a:pt x="157" y="153"/>
                </a:lnTo>
                <a:lnTo>
                  <a:pt x="152" y="159"/>
                </a:lnTo>
                <a:lnTo>
                  <a:pt x="146" y="164"/>
                </a:lnTo>
                <a:lnTo>
                  <a:pt x="139" y="171"/>
                </a:lnTo>
                <a:lnTo>
                  <a:pt x="131" y="174"/>
                </a:lnTo>
                <a:lnTo>
                  <a:pt x="123" y="179"/>
                </a:lnTo>
                <a:lnTo>
                  <a:pt x="114" y="181"/>
                </a:lnTo>
                <a:lnTo>
                  <a:pt x="106" y="184"/>
                </a:lnTo>
                <a:lnTo>
                  <a:pt x="96" y="186"/>
                </a:lnTo>
                <a:lnTo>
                  <a:pt x="88" y="186"/>
                </a:lnTo>
                <a:lnTo>
                  <a:pt x="78" y="186"/>
                </a:lnTo>
                <a:lnTo>
                  <a:pt x="69" y="184"/>
                </a:lnTo>
                <a:lnTo>
                  <a:pt x="62" y="182"/>
                </a:lnTo>
                <a:lnTo>
                  <a:pt x="64" y="184"/>
                </a:lnTo>
                <a:lnTo>
                  <a:pt x="65" y="186"/>
                </a:lnTo>
                <a:lnTo>
                  <a:pt x="65" y="187"/>
                </a:lnTo>
                <a:close/>
              </a:path>
            </a:pathLst>
          </a:custGeom>
          <a:solidFill>
            <a:srgbClr val="00FF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45" name="Freeform 101"/>
          <p:cNvSpPr>
            <a:spLocks noEditPoints="1"/>
          </p:cNvSpPr>
          <p:nvPr/>
        </p:nvSpPr>
        <p:spPr bwMode="auto">
          <a:xfrm>
            <a:off x="5033963" y="3462338"/>
            <a:ext cx="255587" cy="247650"/>
          </a:xfrm>
          <a:custGeom>
            <a:avLst/>
            <a:gdLst>
              <a:gd name="T0" fmla="*/ 2147483647 w 173"/>
              <a:gd name="T1" fmla="*/ 2147483647 h 182"/>
              <a:gd name="T2" fmla="*/ 2147483647 w 173"/>
              <a:gd name="T3" fmla="*/ 0 h 182"/>
              <a:gd name="T4" fmla="*/ 2147483647 w 173"/>
              <a:gd name="T5" fmla="*/ 2147483647 h 182"/>
              <a:gd name="T6" fmla="*/ 2147483647 w 173"/>
              <a:gd name="T7" fmla="*/ 2147483647 h 182"/>
              <a:gd name="T8" fmla="*/ 2147483647 w 173"/>
              <a:gd name="T9" fmla="*/ 2147483647 h 182"/>
              <a:gd name="T10" fmla="*/ 2147483647 w 173"/>
              <a:gd name="T11" fmla="*/ 2147483647 h 182"/>
              <a:gd name="T12" fmla="*/ 2147483647 w 173"/>
              <a:gd name="T13" fmla="*/ 2147483647 h 182"/>
              <a:gd name="T14" fmla="*/ 2147483647 w 173"/>
              <a:gd name="T15" fmla="*/ 2147483647 h 182"/>
              <a:gd name="T16" fmla="*/ 0 w 173"/>
              <a:gd name="T17" fmla="*/ 2147483647 h 182"/>
              <a:gd name="T18" fmla="*/ 2147483647 w 173"/>
              <a:gd name="T19" fmla="*/ 2147483647 h 182"/>
              <a:gd name="T20" fmla="*/ 2147483647 w 173"/>
              <a:gd name="T21" fmla="*/ 2147483647 h 182"/>
              <a:gd name="T22" fmla="*/ 2147483647 w 173"/>
              <a:gd name="T23" fmla="*/ 2147483647 h 182"/>
              <a:gd name="T24" fmla="*/ 2147483647 w 173"/>
              <a:gd name="T25" fmla="*/ 2147483647 h 182"/>
              <a:gd name="T26" fmla="*/ 2147483647 w 173"/>
              <a:gd name="T27" fmla="*/ 2147483647 h 182"/>
              <a:gd name="T28" fmla="*/ 2147483647 w 173"/>
              <a:gd name="T29" fmla="*/ 2147483647 h 182"/>
              <a:gd name="T30" fmla="*/ 2147483647 w 173"/>
              <a:gd name="T31" fmla="*/ 2147483647 h 182"/>
              <a:gd name="T32" fmla="*/ 2147483647 w 173"/>
              <a:gd name="T33" fmla="*/ 2147483647 h 182"/>
              <a:gd name="T34" fmla="*/ 2147483647 w 173"/>
              <a:gd name="T35" fmla="*/ 2147483647 h 182"/>
              <a:gd name="T36" fmla="*/ 2147483647 w 173"/>
              <a:gd name="T37" fmla="*/ 2147483647 h 182"/>
              <a:gd name="T38" fmla="*/ 2147483647 w 173"/>
              <a:gd name="T39" fmla="*/ 2147483647 h 182"/>
              <a:gd name="T40" fmla="*/ 2147483647 w 173"/>
              <a:gd name="T41" fmla="*/ 2147483647 h 182"/>
              <a:gd name="T42" fmla="*/ 2147483647 w 173"/>
              <a:gd name="T43" fmla="*/ 2147483647 h 182"/>
              <a:gd name="T44" fmla="*/ 2147483647 w 173"/>
              <a:gd name="T45" fmla="*/ 2147483647 h 182"/>
              <a:gd name="T46" fmla="*/ 2147483647 w 173"/>
              <a:gd name="T47" fmla="*/ 2147483647 h 182"/>
              <a:gd name="T48" fmla="*/ 2147483647 w 173"/>
              <a:gd name="T49" fmla="*/ 2147483647 h 182"/>
              <a:gd name="T50" fmla="*/ 2147483647 w 173"/>
              <a:gd name="T51" fmla="*/ 2147483647 h 182"/>
              <a:gd name="T52" fmla="*/ 2147483647 w 173"/>
              <a:gd name="T53" fmla="*/ 2147483647 h 182"/>
              <a:gd name="T54" fmla="*/ 2147483647 w 173"/>
              <a:gd name="T55" fmla="*/ 2147483647 h 182"/>
              <a:gd name="T56" fmla="*/ 2147483647 w 173"/>
              <a:gd name="T57" fmla="*/ 2147483647 h 182"/>
              <a:gd name="T58" fmla="*/ 2147483647 w 173"/>
              <a:gd name="T59" fmla="*/ 2147483647 h 182"/>
              <a:gd name="T60" fmla="*/ 2147483647 w 173"/>
              <a:gd name="T61" fmla="*/ 2147483647 h 182"/>
              <a:gd name="T62" fmla="*/ 2147483647 w 173"/>
              <a:gd name="T63" fmla="*/ 2147483647 h 182"/>
              <a:gd name="T64" fmla="*/ 2147483647 w 173"/>
              <a:gd name="T65" fmla="*/ 2147483647 h 182"/>
              <a:gd name="T66" fmla="*/ 2147483647 w 173"/>
              <a:gd name="T67" fmla="*/ 2147483647 h 182"/>
              <a:gd name="T68" fmla="*/ 2147483647 w 173"/>
              <a:gd name="T69" fmla="*/ 2147483647 h 182"/>
              <a:gd name="T70" fmla="*/ 2147483647 w 173"/>
              <a:gd name="T71" fmla="*/ 2147483647 h 182"/>
              <a:gd name="T72" fmla="*/ 2147483647 w 173"/>
              <a:gd name="T73" fmla="*/ 2147483647 h 182"/>
              <a:gd name="T74" fmla="*/ 2147483647 w 173"/>
              <a:gd name="T75" fmla="*/ 2147483647 h 182"/>
              <a:gd name="T76" fmla="*/ 2147483647 w 173"/>
              <a:gd name="T77" fmla="*/ 2147483647 h 182"/>
              <a:gd name="T78" fmla="*/ 2147483647 w 173"/>
              <a:gd name="T79" fmla="*/ 2147483647 h 182"/>
              <a:gd name="T80" fmla="*/ 2147483647 w 173"/>
              <a:gd name="T81" fmla="*/ 2147483647 h 182"/>
              <a:gd name="T82" fmla="*/ 2147483647 w 173"/>
              <a:gd name="T83" fmla="*/ 2147483647 h 182"/>
              <a:gd name="T84" fmla="*/ 2147483647 w 173"/>
              <a:gd name="T85" fmla="*/ 2147483647 h 182"/>
              <a:gd name="T86" fmla="*/ 2147483647 w 173"/>
              <a:gd name="T87" fmla="*/ 2147483647 h 182"/>
              <a:gd name="T88" fmla="*/ 2147483647 w 173"/>
              <a:gd name="T89" fmla="*/ 2147483647 h 182"/>
              <a:gd name="T90" fmla="*/ 2147483647 w 173"/>
              <a:gd name="T91" fmla="*/ 2147483647 h 182"/>
              <a:gd name="T92" fmla="*/ 2147483647 w 173"/>
              <a:gd name="T93" fmla="*/ 2147483647 h 1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3"/>
              <a:gd name="T142" fmla="*/ 0 h 182"/>
              <a:gd name="T143" fmla="*/ 173 w 173"/>
              <a:gd name="T144" fmla="*/ 182 h 1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3" h="182">
                <a:moveTo>
                  <a:pt x="112" y="3"/>
                </a:moveTo>
                <a:lnTo>
                  <a:pt x="105" y="1"/>
                </a:lnTo>
                <a:lnTo>
                  <a:pt x="95" y="0"/>
                </a:lnTo>
                <a:lnTo>
                  <a:pt x="87" y="0"/>
                </a:lnTo>
                <a:lnTo>
                  <a:pt x="77" y="0"/>
                </a:lnTo>
                <a:lnTo>
                  <a:pt x="68" y="1"/>
                </a:lnTo>
                <a:lnTo>
                  <a:pt x="59" y="5"/>
                </a:lnTo>
                <a:lnTo>
                  <a:pt x="51" y="8"/>
                </a:lnTo>
                <a:lnTo>
                  <a:pt x="43" y="11"/>
                </a:lnTo>
                <a:lnTo>
                  <a:pt x="36" y="16"/>
                </a:lnTo>
                <a:lnTo>
                  <a:pt x="28" y="21"/>
                </a:lnTo>
                <a:lnTo>
                  <a:pt x="22" y="26"/>
                </a:lnTo>
                <a:lnTo>
                  <a:pt x="17" y="32"/>
                </a:lnTo>
                <a:lnTo>
                  <a:pt x="12" y="41"/>
                </a:lnTo>
                <a:lnTo>
                  <a:pt x="7" y="47"/>
                </a:lnTo>
                <a:lnTo>
                  <a:pt x="4" y="55"/>
                </a:lnTo>
                <a:lnTo>
                  <a:pt x="0" y="60"/>
                </a:lnTo>
                <a:lnTo>
                  <a:pt x="0" y="62"/>
                </a:lnTo>
                <a:lnTo>
                  <a:pt x="2" y="62"/>
                </a:lnTo>
                <a:lnTo>
                  <a:pt x="2" y="64"/>
                </a:lnTo>
                <a:lnTo>
                  <a:pt x="2" y="65"/>
                </a:lnTo>
                <a:lnTo>
                  <a:pt x="2" y="67"/>
                </a:lnTo>
                <a:lnTo>
                  <a:pt x="4" y="65"/>
                </a:lnTo>
                <a:lnTo>
                  <a:pt x="5" y="57"/>
                </a:lnTo>
                <a:lnTo>
                  <a:pt x="13" y="42"/>
                </a:lnTo>
                <a:lnTo>
                  <a:pt x="25" y="29"/>
                </a:lnTo>
                <a:lnTo>
                  <a:pt x="38" y="18"/>
                </a:lnTo>
                <a:lnTo>
                  <a:pt x="53" y="10"/>
                </a:lnTo>
                <a:lnTo>
                  <a:pt x="61" y="8"/>
                </a:lnTo>
                <a:lnTo>
                  <a:pt x="69" y="5"/>
                </a:lnTo>
                <a:lnTo>
                  <a:pt x="77" y="5"/>
                </a:lnTo>
                <a:lnTo>
                  <a:pt x="87" y="3"/>
                </a:lnTo>
                <a:lnTo>
                  <a:pt x="95" y="5"/>
                </a:lnTo>
                <a:lnTo>
                  <a:pt x="104" y="5"/>
                </a:lnTo>
                <a:lnTo>
                  <a:pt x="112" y="8"/>
                </a:lnTo>
                <a:lnTo>
                  <a:pt x="117" y="10"/>
                </a:lnTo>
                <a:lnTo>
                  <a:pt x="117" y="8"/>
                </a:lnTo>
                <a:lnTo>
                  <a:pt x="115" y="8"/>
                </a:lnTo>
                <a:lnTo>
                  <a:pt x="115" y="6"/>
                </a:lnTo>
                <a:lnTo>
                  <a:pt x="113" y="6"/>
                </a:lnTo>
                <a:lnTo>
                  <a:pt x="113" y="5"/>
                </a:lnTo>
                <a:lnTo>
                  <a:pt x="112" y="3"/>
                </a:lnTo>
                <a:close/>
                <a:moveTo>
                  <a:pt x="61" y="178"/>
                </a:moveTo>
                <a:lnTo>
                  <a:pt x="68" y="180"/>
                </a:lnTo>
                <a:lnTo>
                  <a:pt x="77" y="182"/>
                </a:lnTo>
                <a:lnTo>
                  <a:pt x="87" y="182"/>
                </a:lnTo>
                <a:lnTo>
                  <a:pt x="95" y="182"/>
                </a:lnTo>
                <a:lnTo>
                  <a:pt x="105" y="180"/>
                </a:lnTo>
                <a:lnTo>
                  <a:pt x="113" y="177"/>
                </a:lnTo>
                <a:lnTo>
                  <a:pt x="122" y="175"/>
                </a:lnTo>
                <a:lnTo>
                  <a:pt x="130" y="170"/>
                </a:lnTo>
                <a:lnTo>
                  <a:pt x="138" y="167"/>
                </a:lnTo>
                <a:lnTo>
                  <a:pt x="145" y="160"/>
                </a:lnTo>
                <a:lnTo>
                  <a:pt x="151" y="155"/>
                </a:lnTo>
                <a:lnTo>
                  <a:pt x="156" y="149"/>
                </a:lnTo>
                <a:lnTo>
                  <a:pt x="163" y="142"/>
                </a:lnTo>
                <a:lnTo>
                  <a:pt x="166" y="134"/>
                </a:lnTo>
                <a:lnTo>
                  <a:pt x="171" y="126"/>
                </a:lnTo>
                <a:lnTo>
                  <a:pt x="173" y="121"/>
                </a:lnTo>
                <a:lnTo>
                  <a:pt x="173" y="119"/>
                </a:lnTo>
                <a:lnTo>
                  <a:pt x="171" y="118"/>
                </a:lnTo>
                <a:lnTo>
                  <a:pt x="171" y="116"/>
                </a:lnTo>
                <a:lnTo>
                  <a:pt x="171" y="114"/>
                </a:lnTo>
                <a:lnTo>
                  <a:pt x="169" y="116"/>
                </a:lnTo>
                <a:lnTo>
                  <a:pt x="168" y="124"/>
                </a:lnTo>
                <a:lnTo>
                  <a:pt x="159" y="139"/>
                </a:lnTo>
                <a:lnTo>
                  <a:pt x="148" y="152"/>
                </a:lnTo>
                <a:lnTo>
                  <a:pt x="135" y="164"/>
                </a:lnTo>
                <a:lnTo>
                  <a:pt x="120" y="172"/>
                </a:lnTo>
                <a:lnTo>
                  <a:pt x="112" y="173"/>
                </a:lnTo>
                <a:lnTo>
                  <a:pt x="104" y="177"/>
                </a:lnTo>
                <a:lnTo>
                  <a:pt x="95" y="178"/>
                </a:lnTo>
                <a:lnTo>
                  <a:pt x="87" y="178"/>
                </a:lnTo>
                <a:lnTo>
                  <a:pt x="77" y="178"/>
                </a:lnTo>
                <a:lnTo>
                  <a:pt x="69" y="177"/>
                </a:lnTo>
                <a:lnTo>
                  <a:pt x="61" y="173"/>
                </a:lnTo>
                <a:lnTo>
                  <a:pt x="56" y="172"/>
                </a:lnTo>
                <a:lnTo>
                  <a:pt x="56" y="173"/>
                </a:lnTo>
                <a:lnTo>
                  <a:pt x="58" y="173"/>
                </a:lnTo>
                <a:lnTo>
                  <a:pt x="58" y="175"/>
                </a:lnTo>
                <a:lnTo>
                  <a:pt x="59" y="175"/>
                </a:lnTo>
                <a:lnTo>
                  <a:pt x="59" y="177"/>
                </a:lnTo>
                <a:lnTo>
                  <a:pt x="61" y="178"/>
                </a:lnTo>
                <a:close/>
              </a:path>
            </a:pathLst>
          </a:custGeom>
          <a:solidFill>
            <a:srgbClr val="00F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46" name="Freeform 102"/>
          <p:cNvSpPr>
            <a:spLocks noEditPoints="1"/>
          </p:cNvSpPr>
          <p:nvPr/>
        </p:nvSpPr>
        <p:spPr bwMode="auto">
          <a:xfrm>
            <a:off x="5037138" y="3465513"/>
            <a:ext cx="249237" cy="238125"/>
          </a:xfrm>
          <a:custGeom>
            <a:avLst/>
            <a:gdLst>
              <a:gd name="T0" fmla="*/ 2147483647 w 169"/>
              <a:gd name="T1" fmla="*/ 2147483647 h 175"/>
              <a:gd name="T2" fmla="*/ 2147483647 w 169"/>
              <a:gd name="T3" fmla="*/ 2147483647 h 175"/>
              <a:gd name="T4" fmla="*/ 2147483647 w 169"/>
              <a:gd name="T5" fmla="*/ 2147483647 h 175"/>
              <a:gd name="T6" fmla="*/ 2147483647 w 169"/>
              <a:gd name="T7" fmla="*/ 2147483647 h 175"/>
              <a:gd name="T8" fmla="*/ 2147483647 w 169"/>
              <a:gd name="T9" fmla="*/ 2147483647 h 175"/>
              <a:gd name="T10" fmla="*/ 2147483647 w 169"/>
              <a:gd name="T11" fmla="*/ 2147483647 h 175"/>
              <a:gd name="T12" fmla="*/ 2147483647 w 169"/>
              <a:gd name="T13" fmla="*/ 2147483647 h 175"/>
              <a:gd name="T14" fmla="*/ 0 w 169"/>
              <a:gd name="T15" fmla="*/ 2147483647 h 175"/>
              <a:gd name="T16" fmla="*/ 2147483647 w 169"/>
              <a:gd name="T17" fmla="*/ 2147483647 h 175"/>
              <a:gd name="T18" fmla="*/ 2147483647 w 169"/>
              <a:gd name="T19" fmla="*/ 2147483647 h 175"/>
              <a:gd name="T20" fmla="*/ 2147483647 w 169"/>
              <a:gd name="T21" fmla="*/ 2147483647 h 175"/>
              <a:gd name="T22" fmla="*/ 2147483647 w 169"/>
              <a:gd name="T23" fmla="*/ 2147483647 h 175"/>
              <a:gd name="T24" fmla="*/ 2147483647 w 169"/>
              <a:gd name="T25" fmla="*/ 2147483647 h 175"/>
              <a:gd name="T26" fmla="*/ 2147483647 w 169"/>
              <a:gd name="T27" fmla="*/ 2147483647 h 175"/>
              <a:gd name="T28" fmla="*/ 2147483647 w 169"/>
              <a:gd name="T29" fmla="*/ 2147483647 h 175"/>
              <a:gd name="T30" fmla="*/ 2147483647 w 169"/>
              <a:gd name="T31" fmla="*/ 2147483647 h 175"/>
              <a:gd name="T32" fmla="*/ 2147483647 w 169"/>
              <a:gd name="T33" fmla="*/ 2147483647 h 175"/>
              <a:gd name="T34" fmla="*/ 2147483647 w 169"/>
              <a:gd name="T35" fmla="*/ 2147483647 h 175"/>
              <a:gd name="T36" fmla="*/ 2147483647 w 169"/>
              <a:gd name="T37" fmla="*/ 2147483647 h 175"/>
              <a:gd name="T38" fmla="*/ 2147483647 w 169"/>
              <a:gd name="T39" fmla="*/ 2147483647 h 175"/>
              <a:gd name="T40" fmla="*/ 2147483647 w 169"/>
              <a:gd name="T41" fmla="*/ 2147483647 h 175"/>
              <a:gd name="T42" fmla="*/ 2147483647 w 169"/>
              <a:gd name="T43" fmla="*/ 2147483647 h 175"/>
              <a:gd name="T44" fmla="*/ 2147483647 w 169"/>
              <a:gd name="T45" fmla="*/ 2147483647 h 175"/>
              <a:gd name="T46" fmla="*/ 2147483647 w 169"/>
              <a:gd name="T47" fmla="*/ 2147483647 h 175"/>
              <a:gd name="T48" fmla="*/ 2147483647 w 169"/>
              <a:gd name="T49" fmla="*/ 2147483647 h 175"/>
              <a:gd name="T50" fmla="*/ 2147483647 w 169"/>
              <a:gd name="T51" fmla="*/ 2147483647 h 175"/>
              <a:gd name="T52" fmla="*/ 2147483647 w 169"/>
              <a:gd name="T53" fmla="*/ 2147483647 h 175"/>
              <a:gd name="T54" fmla="*/ 2147483647 w 169"/>
              <a:gd name="T55" fmla="*/ 2147483647 h 175"/>
              <a:gd name="T56" fmla="*/ 2147483647 w 169"/>
              <a:gd name="T57" fmla="*/ 2147483647 h 175"/>
              <a:gd name="T58" fmla="*/ 2147483647 w 169"/>
              <a:gd name="T59" fmla="*/ 2147483647 h 175"/>
              <a:gd name="T60" fmla="*/ 2147483647 w 169"/>
              <a:gd name="T61" fmla="*/ 2147483647 h 175"/>
              <a:gd name="T62" fmla="*/ 2147483647 w 169"/>
              <a:gd name="T63" fmla="*/ 2147483647 h 175"/>
              <a:gd name="T64" fmla="*/ 2147483647 w 169"/>
              <a:gd name="T65" fmla="*/ 2147483647 h 175"/>
              <a:gd name="T66" fmla="*/ 2147483647 w 169"/>
              <a:gd name="T67" fmla="*/ 2147483647 h 175"/>
              <a:gd name="T68" fmla="*/ 2147483647 w 169"/>
              <a:gd name="T69" fmla="*/ 2147483647 h 175"/>
              <a:gd name="T70" fmla="*/ 2147483647 w 169"/>
              <a:gd name="T71" fmla="*/ 2147483647 h 175"/>
              <a:gd name="T72" fmla="*/ 2147483647 w 169"/>
              <a:gd name="T73" fmla="*/ 2147483647 h 175"/>
              <a:gd name="T74" fmla="*/ 2147483647 w 169"/>
              <a:gd name="T75" fmla="*/ 2147483647 h 175"/>
              <a:gd name="T76" fmla="*/ 2147483647 w 169"/>
              <a:gd name="T77" fmla="*/ 2147483647 h 175"/>
              <a:gd name="T78" fmla="*/ 2147483647 w 169"/>
              <a:gd name="T79" fmla="*/ 2147483647 h 175"/>
              <a:gd name="T80" fmla="*/ 2147483647 w 169"/>
              <a:gd name="T81" fmla="*/ 2147483647 h 175"/>
              <a:gd name="T82" fmla="*/ 2147483647 w 169"/>
              <a:gd name="T83" fmla="*/ 2147483647 h 175"/>
              <a:gd name="T84" fmla="*/ 2147483647 w 169"/>
              <a:gd name="T85" fmla="*/ 2147483647 h 175"/>
              <a:gd name="T86" fmla="*/ 2147483647 w 169"/>
              <a:gd name="T87" fmla="*/ 2147483647 h 175"/>
              <a:gd name="T88" fmla="*/ 2147483647 w 169"/>
              <a:gd name="T89" fmla="*/ 2147483647 h 175"/>
              <a:gd name="T90" fmla="*/ 2147483647 w 169"/>
              <a:gd name="T91" fmla="*/ 2147483647 h 175"/>
              <a:gd name="T92" fmla="*/ 2147483647 w 169"/>
              <a:gd name="T93" fmla="*/ 2147483647 h 1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9"/>
              <a:gd name="T142" fmla="*/ 0 h 175"/>
              <a:gd name="T143" fmla="*/ 169 w 169"/>
              <a:gd name="T144" fmla="*/ 175 h 1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9" h="175">
                <a:moveTo>
                  <a:pt x="115" y="7"/>
                </a:moveTo>
                <a:lnTo>
                  <a:pt x="110" y="5"/>
                </a:lnTo>
                <a:lnTo>
                  <a:pt x="102" y="2"/>
                </a:lnTo>
                <a:lnTo>
                  <a:pt x="93" y="2"/>
                </a:lnTo>
                <a:lnTo>
                  <a:pt x="85" y="0"/>
                </a:lnTo>
                <a:lnTo>
                  <a:pt x="75" y="2"/>
                </a:lnTo>
                <a:lnTo>
                  <a:pt x="67" y="2"/>
                </a:lnTo>
                <a:lnTo>
                  <a:pt x="59" y="5"/>
                </a:lnTo>
                <a:lnTo>
                  <a:pt x="51" y="7"/>
                </a:lnTo>
                <a:lnTo>
                  <a:pt x="36" y="15"/>
                </a:lnTo>
                <a:lnTo>
                  <a:pt x="23" y="26"/>
                </a:lnTo>
                <a:lnTo>
                  <a:pt x="11" y="39"/>
                </a:lnTo>
                <a:lnTo>
                  <a:pt x="3" y="54"/>
                </a:lnTo>
                <a:lnTo>
                  <a:pt x="2" y="62"/>
                </a:lnTo>
                <a:lnTo>
                  <a:pt x="0" y="64"/>
                </a:lnTo>
                <a:lnTo>
                  <a:pt x="0" y="66"/>
                </a:lnTo>
                <a:lnTo>
                  <a:pt x="2" y="67"/>
                </a:lnTo>
                <a:lnTo>
                  <a:pt x="2" y="69"/>
                </a:lnTo>
                <a:lnTo>
                  <a:pt x="2" y="70"/>
                </a:lnTo>
                <a:lnTo>
                  <a:pt x="2" y="72"/>
                </a:lnTo>
                <a:lnTo>
                  <a:pt x="2" y="70"/>
                </a:lnTo>
                <a:lnTo>
                  <a:pt x="5" y="62"/>
                </a:lnTo>
                <a:lnTo>
                  <a:pt x="7" y="56"/>
                </a:lnTo>
                <a:lnTo>
                  <a:pt x="15" y="41"/>
                </a:lnTo>
                <a:lnTo>
                  <a:pt x="25" y="28"/>
                </a:lnTo>
                <a:lnTo>
                  <a:pt x="38" y="18"/>
                </a:lnTo>
                <a:lnTo>
                  <a:pt x="52" y="10"/>
                </a:lnTo>
                <a:lnTo>
                  <a:pt x="59" y="8"/>
                </a:lnTo>
                <a:lnTo>
                  <a:pt x="67" y="5"/>
                </a:lnTo>
                <a:lnTo>
                  <a:pt x="75" y="5"/>
                </a:lnTo>
                <a:lnTo>
                  <a:pt x="85" y="3"/>
                </a:lnTo>
                <a:lnTo>
                  <a:pt x="93" y="5"/>
                </a:lnTo>
                <a:lnTo>
                  <a:pt x="102" y="5"/>
                </a:lnTo>
                <a:lnTo>
                  <a:pt x="110" y="8"/>
                </a:lnTo>
                <a:lnTo>
                  <a:pt x="116" y="10"/>
                </a:lnTo>
                <a:lnTo>
                  <a:pt x="120" y="11"/>
                </a:lnTo>
                <a:lnTo>
                  <a:pt x="118" y="10"/>
                </a:lnTo>
                <a:lnTo>
                  <a:pt x="118" y="8"/>
                </a:lnTo>
                <a:lnTo>
                  <a:pt x="116" y="8"/>
                </a:lnTo>
                <a:lnTo>
                  <a:pt x="116" y="7"/>
                </a:lnTo>
                <a:lnTo>
                  <a:pt x="115" y="7"/>
                </a:lnTo>
                <a:close/>
                <a:moveTo>
                  <a:pt x="54" y="169"/>
                </a:moveTo>
                <a:lnTo>
                  <a:pt x="59" y="170"/>
                </a:lnTo>
                <a:lnTo>
                  <a:pt x="67" y="174"/>
                </a:lnTo>
                <a:lnTo>
                  <a:pt x="75" y="175"/>
                </a:lnTo>
                <a:lnTo>
                  <a:pt x="85" y="175"/>
                </a:lnTo>
                <a:lnTo>
                  <a:pt x="93" y="175"/>
                </a:lnTo>
                <a:lnTo>
                  <a:pt x="102" y="174"/>
                </a:lnTo>
                <a:lnTo>
                  <a:pt x="110" y="170"/>
                </a:lnTo>
                <a:lnTo>
                  <a:pt x="118" y="169"/>
                </a:lnTo>
                <a:lnTo>
                  <a:pt x="133" y="161"/>
                </a:lnTo>
                <a:lnTo>
                  <a:pt x="146" y="149"/>
                </a:lnTo>
                <a:lnTo>
                  <a:pt x="157" y="136"/>
                </a:lnTo>
                <a:lnTo>
                  <a:pt x="166" y="121"/>
                </a:lnTo>
                <a:lnTo>
                  <a:pt x="167" y="113"/>
                </a:lnTo>
                <a:lnTo>
                  <a:pt x="169" y="111"/>
                </a:lnTo>
                <a:lnTo>
                  <a:pt x="169" y="110"/>
                </a:lnTo>
                <a:lnTo>
                  <a:pt x="167" y="108"/>
                </a:lnTo>
                <a:lnTo>
                  <a:pt x="167" y="106"/>
                </a:lnTo>
                <a:lnTo>
                  <a:pt x="167" y="105"/>
                </a:lnTo>
                <a:lnTo>
                  <a:pt x="167" y="103"/>
                </a:lnTo>
                <a:lnTo>
                  <a:pt x="167" y="105"/>
                </a:lnTo>
                <a:lnTo>
                  <a:pt x="164" y="113"/>
                </a:lnTo>
                <a:lnTo>
                  <a:pt x="162" y="120"/>
                </a:lnTo>
                <a:lnTo>
                  <a:pt x="154" y="134"/>
                </a:lnTo>
                <a:lnTo>
                  <a:pt x="144" y="147"/>
                </a:lnTo>
                <a:lnTo>
                  <a:pt x="131" y="157"/>
                </a:lnTo>
                <a:lnTo>
                  <a:pt x="116" y="165"/>
                </a:lnTo>
                <a:lnTo>
                  <a:pt x="110" y="167"/>
                </a:lnTo>
                <a:lnTo>
                  <a:pt x="102" y="170"/>
                </a:lnTo>
                <a:lnTo>
                  <a:pt x="93" y="170"/>
                </a:lnTo>
                <a:lnTo>
                  <a:pt x="85" y="172"/>
                </a:lnTo>
                <a:lnTo>
                  <a:pt x="75" y="170"/>
                </a:lnTo>
                <a:lnTo>
                  <a:pt x="67" y="170"/>
                </a:lnTo>
                <a:lnTo>
                  <a:pt x="59" y="167"/>
                </a:lnTo>
                <a:lnTo>
                  <a:pt x="52" y="165"/>
                </a:lnTo>
                <a:lnTo>
                  <a:pt x="49" y="164"/>
                </a:lnTo>
                <a:lnTo>
                  <a:pt x="51" y="165"/>
                </a:lnTo>
                <a:lnTo>
                  <a:pt x="51" y="167"/>
                </a:lnTo>
                <a:lnTo>
                  <a:pt x="52" y="167"/>
                </a:lnTo>
                <a:lnTo>
                  <a:pt x="52" y="169"/>
                </a:lnTo>
                <a:lnTo>
                  <a:pt x="54" y="169"/>
                </a:lnTo>
                <a:close/>
              </a:path>
            </a:pathLst>
          </a:custGeom>
          <a:solidFill>
            <a:srgbClr val="00FF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47" name="Freeform 103"/>
          <p:cNvSpPr>
            <a:spLocks noEditPoints="1"/>
          </p:cNvSpPr>
          <p:nvPr/>
        </p:nvSpPr>
        <p:spPr bwMode="auto">
          <a:xfrm>
            <a:off x="5040313" y="3470275"/>
            <a:ext cx="242887" cy="230188"/>
          </a:xfrm>
          <a:custGeom>
            <a:avLst/>
            <a:gdLst>
              <a:gd name="T0" fmla="*/ 2147483647 w 165"/>
              <a:gd name="T1" fmla="*/ 2147483647 h 169"/>
              <a:gd name="T2" fmla="*/ 2147483647 w 165"/>
              <a:gd name="T3" fmla="*/ 2147483647 h 169"/>
              <a:gd name="T4" fmla="*/ 2147483647 w 165"/>
              <a:gd name="T5" fmla="*/ 0 h 169"/>
              <a:gd name="T6" fmla="*/ 2147483647 w 165"/>
              <a:gd name="T7" fmla="*/ 2147483647 h 169"/>
              <a:gd name="T8" fmla="*/ 2147483647 w 165"/>
              <a:gd name="T9" fmla="*/ 2147483647 h 169"/>
              <a:gd name="T10" fmla="*/ 2147483647 w 165"/>
              <a:gd name="T11" fmla="*/ 2147483647 h 169"/>
              <a:gd name="T12" fmla="*/ 2147483647 w 165"/>
              <a:gd name="T13" fmla="*/ 2147483647 h 169"/>
              <a:gd name="T14" fmla="*/ 0 w 165"/>
              <a:gd name="T15" fmla="*/ 2147483647 h 169"/>
              <a:gd name="T16" fmla="*/ 2147483647 w 165"/>
              <a:gd name="T17" fmla="*/ 2147483647 h 169"/>
              <a:gd name="T18" fmla="*/ 2147483647 w 165"/>
              <a:gd name="T19" fmla="*/ 2147483647 h 169"/>
              <a:gd name="T20" fmla="*/ 2147483647 w 165"/>
              <a:gd name="T21" fmla="*/ 2147483647 h 169"/>
              <a:gd name="T22" fmla="*/ 2147483647 w 165"/>
              <a:gd name="T23" fmla="*/ 2147483647 h 169"/>
              <a:gd name="T24" fmla="*/ 2147483647 w 165"/>
              <a:gd name="T25" fmla="*/ 2147483647 h 169"/>
              <a:gd name="T26" fmla="*/ 2147483647 w 165"/>
              <a:gd name="T27" fmla="*/ 2147483647 h 169"/>
              <a:gd name="T28" fmla="*/ 2147483647 w 165"/>
              <a:gd name="T29" fmla="*/ 2147483647 h 169"/>
              <a:gd name="T30" fmla="*/ 2147483647 w 165"/>
              <a:gd name="T31" fmla="*/ 2147483647 h 169"/>
              <a:gd name="T32" fmla="*/ 2147483647 w 165"/>
              <a:gd name="T33" fmla="*/ 2147483647 h 169"/>
              <a:gd name="T34" fmla="*/ 2147483647 w 165"/>
              <a:gd name="T35" fmla="*/ 2147483647 h 169"/>
              <a:gd name="T36" fmla="*/ 2147483647 w 165"/>
              <a:gd name="T37" fmla="*/ 2147483647 h 169"/>
              <a:gd name="T38" fmla="*/ 2147483647 w 165"/>
              <a:gd name="T39" fmla="*/ 2147483647 h 169"/>
              <a:gd name="T40" fmla="*/ 2147483647 w 165"/>
              <a:gd name="T41" fmla="*/ 2147483647 h 169"/>
              <a:gd name="T42" fmla="*/ 2147483647 w 165"/>
              <a:gd name="T43" fmla="*/ 2147483647 h 169"/>
              <a:gd name="T44" fmla="*/ 2147483647 w 165"/>
              <a:gd name="T45" fmla="*/ 2147483647 h 169"/>
              <a:gd name="T46" fmla="*/ 2147483647 w 165"/>
              <a:gd name="T47" fmla="*/ 2147483647 h 169"/>
              <a:gd name="T48" fmla="*/ 2147483647 w 165"/>
              <a:gd name="T49" fmla="*/ 2147483647 h 169"/>
              <a:gd name="T50" fmla="*/ 2147483647 w 165"/>
              <a:gd name="T51" fmla="*/ 2147483647 h 169"/>
              <a:gd name="T52" fmla="*/ 2147483647 w 165"/>
              <a:gd name="T53" fmla="*/ 2147483647 h 169"/>
              <a:gd name="T54" fmla="*/ 2147483647 w 165"/>
              <a:gd name="T55" fmla="*/ 2147483647 h 169"/>
              <a:gd name="T56" fmla="*/ 2147483647 w 165"/>
              <a:gd name="T57" fmla="*/ 2147483647 h 169"/>
              <a:gd name="T58" fmla="*/ 2147483647 w 165"/>
              <a:gd name="T59" fmla="*/ 2147483647 h 169"/>
              <a:gd name="T60" fmla="*/ 2147483647 w 165"/>
              <a:gd name="T61" fmla="*/ 2147483647 h 169"/>
              <a:gd name="T62" fmla="*/ 2147483647 w 165"/>
              <a:gd name="T63" fmla="*/ 2147483647 h 169"/>
              <a:gd name="T64" fmla="*/ 2147483647 w 165"/>
              <a:gd name="T65" fmla="*/ 2147483647 h 169"/>
              <a:gd name="T66" fmla="*/ 2147483647 w 165"/>
              <a:gd name="T67" fmla="*/ 2147483647 h 169"/>
              <a:gd name="T68" fmla="*/ 2147483647 w 165"/>
              <a:gd name="T69" fmla="*/ 2147483647 h 169"/>
              <a:gd name="T70" fmla="*/ 2147483647 w 165"/>
              <a:gd name="T71" fmla="*/ 2147483647 h 169"/>
              <a:gd name="T72" fmla="*/ 2147483647 w 165"/>
              <a:gd name="T73" fmla="*/ 2147483647 h 169"/>
              <a:gd name="T74" fmla="*/ 2147483647 w 165"/>
              <a:gd name="T75" fmla="*/ 2147483647 h 169"/>
              <a:gd name="T76" fmla="*/ 2147483647 w 165"/>
              <a:gd name="T77" fmla="*/ 2147483647 h 169"/>
              <a:gd name="T78" fmla="*/ 2147483647 w 165"/>
              <a:gd name="T79" fmla="*/ 2147483647 h 169"/>
              <a:gd name="T80" fmla="*/ 2147483647 w 165"/>
              <a:gd name="T81" fmla="*/ 2147483647 h 169"/>
              <a:gd name="T82" fmla="*/ 2147483647 w 165"/>
              <a:gd name="T83" fmla="*/ 2147483647 h 169"/>
              <a:gd name="T84" fmla="*/ 2147483647 w 165"/>
              <a:gd name="T85" fmla="*/ 2147483647 h 169"/>
              <a:gd name="T86" fmla="*/ 2147483647 w 165"/>
              <a:gd name="T87" fmla="*/ 2147483647 h 1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5"/>
              <a:gd name="T133" fmla="*/ 0 h 169"/>
              <a:gd name="T134" fmla="*/ 165 w 165"/>
              <a:gd name="T135" fmla="*/ 169 h 1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5" h="169">
                <a:moveTo>
                  <a:pt x="118" y="8"/>
                </a:moveTo>
                <a:lnTo>
                  <a:pt x="114" y="7"/>
                </a:lnTo>
                <a:lnTo>
                  <a:pt x="108" y="5"/>
                </a:lnTo>
                <a:lnTo>
                  <a:pt x="100" y="2"/>
                </a:lnTo>
                <a:lnTo>
                  <a:pt x="91" y="2"/>
                </a:lnTo>
                <a:lnTo>
                  <a:pt x="83" y="0"/>
                </a:lnTo>
                <a:lnTo>
                  <a:pt x="73" y="2"/>
                </a:lnTo>
                <a:lnTo>
                  <a:pt x="65" y="2"/>
                </a:lnTo>
                <a:lnTo>
                  <a:pt x="57" y="5"/>
                </a:lnTo>
                <a:lnTo>
                  <a:pt x="50" y="7"/>
                </a:lnTo>
                <a:lnTo>
                  <a:pt x="36" y="15"/>
                </a:lnTo>
                <a:lnTo>
                  <a:pt x="23" y="25"/>
                </a:lnTo>
                <a:lnTo>
                  <a:pt x="13" y="38"/>
                </a:lnTo>
                <a:lnTo>
                  <a:pt x="5" y="53"/>
                </a:lnTo>
                <a:lnTo>
                  <a:pt x="3" y="59"/>
                </a:lnTo>
                <a:lnTo>
                  <a:pt x="0" y="67"/>
                </a:lnTo>
                <a:lnTo>
                  <a:pt x="0" y="69"/>
                </a:lnTo>
                <a:lnTo>
                  <a:pt x="1" y="69"/>
                </a:lnTo>
                <a:lnTo>
                  <a:pt x="1" y="71"/>
                </a:lnTo>
                <a:lnTo>
                  <a:pt x="1" y="72"/>
                </a:lnTo>
                <a:lnTo>
                  <a:pt x="1" y="74"/>
                </a:lnTo>
                <a:lnTo>
                  <a:pt x="3" y="76"/>
                </a:lnTo>
                <a:lnTo>
                  <a:pt x="3" y="77"/>
                </a:lnTo>
                <a:lnTo>
                  <a:pt x="5" y="69"/>
                </a:lnTo>
                <a:lnTo>
                  <a:pt x="8" y="53"/>
                </a:lnTo>
                <a:lnTo>
                  <a:pt x="16" y="40"/>
                </a:lnTo>
                <a:lnTo>
                  <a:pt x="26" y="28"/>
                </a:lnTo>
                <a:lnTo>
                  <a:pt x="37" y="18"/>
                </a:lnTo>
                <a:lnTo>
                  <a:pt x="52" y="10"/>
                </a:lnTo>
                <a:lnTo>
                  <a:pt x="67" y="7"/>
                </a:lnTo>
                <a:lnTo>
                  <a:pt x="83" y="5"/>
                </a:lnTo>
                <a:lnTo>
                  <a:pt x="98" y="7"/>
                </a:lnTo>
                <a:lnTo>
                  <a:pt x="114" y="10"/>
                </a:lnTo>
                <a:lnTo>
                  <a:pt x="123" y="15"/>
                </a:lnTo>
                <a:lnTo>
                  <a:pt x="121" y="13"/>
                </a:lnTo>
                <a:lnTo>
                  <a:pt x="121" y="12"/>
                </a:lnTo>
                <a:lnTo>
                  <a:pt x="119" y="12"/>
                </a:lnTo>
                <a:lnTo>
                  <a:pt x="119" y="10"/>
                </a:lnTo>
                <a:lnTo>
                  <a:pt x="118" y="10"/>
                </a:lnTo>
                <a:lnTo>
                  <a:pt x="118" y="8"/>
                </a:lnTo>
                <a:close/>
                <a:moveTo>
                  <a:pt x="47" y="161"/>
                </a:moveTo>
                <a:lnTo>
                  <a:pt x="50" y="162"/>
                </a:lnTo>
                <a:lnTo>
                  <a:pt x="57" y="164"/>
                </a:lnTo>
                <a:lnTo>
                  <a:pt x="65" y="167"/>
                </a:lnTo>
                <a:lnTo>
                  <a:pt x="73" y="167"/>
                </a:lnTo>
                <a:lnTo>
                  <a:pt x="83" y="169"/>
                </a:lnTo>
                <a:lnTo>
                  <a:pt x="91" y="167"/>
                </a:lnTo>
                <a:lnTo>
                  <a:pt x="100" y="167"/>
                </a:lnTo>
                <a:lnTo>
                  <a:pt x="108" y="164"/>
                </a:lnTo>
                <a:lnTo>
                  <a:pt x="114" y="162"/>
                </a:lnTo>
                <a:lnTo>
                  <a:pt x="129" y="154"/>
                </a:lnTo>
                <a:lnTo>
                  <a:pt x="142" y="144"/>
                </a:lnTo>
                <a:lnTo>
                  <a:pt x="152" y="131"/>
                </a:lnTo>
                <a:lnTo>
                  <a:pt x="160" y="117"/>
                </a:lnTo>
                <a:lnTo>
                  <a:pt x="162" y="110"/>
                </a:lnTo>
                <a:lnTo>
                  <a:pt x="165" y="102"/>
                </a:lnTo>
                <a:lnTo>
                  <a:pt x="165" y="100"/>
                </a:lnTo>
                <a:lnTo>
                  <a:pt x="164" y="99"/>
                </a:lnTo>
                <a:lnTo>
                  <a:pt x="164" y="97"/>
                </a:lnTo>
                <a:lnTo>
                  <a:pt x="164" y="95"/>
                </a:lnTo>
                <a:lnTo>
                  <a:pt x="162" y="94"/>
                </a:lnTo>
                <a:lnTo>
                  <a:pt x="162" y="92"/>
                </a:lnTo>
                <a:lnTo>
                  <a:pt x="162" y="100"/>
                </a:lnTo>
                <a:lnTo>
                  <a:pt x="157" y="117"/>
                </a:lnTo>
                <a:lnTo>
                  <a:pt x="149" y="130"/>
                </a:lnTo>
                <a:lnTo>
                  <a:pt x="139" y="141"/>
                </a:lnTo>
                <a:lnTo>
                  <a:pt x="128" y="151"/>
                </a:lnTo>
                <a:lnTo>
                  <a:pt x="114" y="159"/>
                </a:lnTo>
                <a:lnTo>
                  <a:pt x="98" y="164"/>
                </a:lnTo>
                <a:lnTo>
                  <a:pt x="83" y="166"/>
                </a:lnTo>
                <a:lnTo>
                  <a:pt x="67" y="164"/>
                </a:lnTo>
                <a:lnTo>
                  <a:pt x="52" y="159"/>
                </a:lnTo>
                <a:lnTo>
                  <a:pt x="42" y="154"/>
                </a:lnTo>
                <a:lnTo>
                  <a:pt x="44" y="156"/>
                </a:lnTo>
                <a:lnTo>
                  <a:pt x="44" y="158"/>
                </a:lnTo>
                <a:lnTo>
                  <a:pt x="46" y="158"/>
                </a:lnTo>
                <a:lnTo>
                  <a:pt x="46" y="159"/>
                </a:lnTo>
                <a:lnTo>
                  <a:pt x="47" y="159"/>
                </a:lnTo>
                <a:lnTo>
                  <a:pt x="47" y="161"/>
                </a:lnTo>
                <a:close/>
              </a:path>
            </a:pathLst>
          </a:custGeom>
          <a:solidFill>
            <a:srgbClr val="00FF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48" name="Freeform 104"/>
          <p:cNvSpPr>
            <a:spLocks noEditPoints="1"/>
          </p:cNvSpPr>
          <p:nvPr/>
        </p:nvSpPr>
        <p:spPr bwMode="auto">
          <a:xfrm>
            <a:off x="5043488" y="3476625"/>
            <a:ext cx="234950" cy="219075"/>
          </a:xfrm>
          <a:custGeom>
            <a:avLst/>
            <a:gdLst>
              <a:gd name="T0" fmla="*/ 2147483647 w 159"/>
              <a:gd name="T1" fmla="*/ 2147483647 h 161"/>
              <a:gd name="T2" fmla="*/ 2147483647 w 159"/>
              <a:gd name="T3" fmla="*/ 0 h 161"/>
              <a:gd name="T4" fmla="*/ 2147483647 w 159"/>
              <a:gd name="T5" fmla="*/ 2147483647 h 161"/>
              <a:gd name="T6" fmla="*/ 2147483647 w 159"/>
              <a:gd name="T7" fmla="*/ 2147483647 h 161"/>
              <a:gd name="T8" fmla="*/ 2147483647 w 159"/>
              <a:gd name="T9" fmla="*/ 2147483647 h 161"/>
              <a:gd name="T10" fmla="*/ 0 w 159"/>
              <a:gd name="T11" fmla="*/ 2147483647 h 161"/>
              <a:gd name="T12" fmla="*/ 0 w 159"/>
              <a:gd name="T13" fmla="*/ 2147483647 h 161"/>
              <a:gd name="T14" fmla="*/ 2147483647 w 159"/>
              <a:gd name="T15" fmla="*/ 2147483647 h 161"/>
              <a:gd name="T16" fmla="*/ 2147483647 w 159"/>
              <a:gd name="T17" fmla="*/ 2147483647 h 161"/>
              <a:gd name="T18" fmla="*/ 2147483647 w 159"/>
              <a:gd name="T19" fmla="*/ 2147483647 h 161"/>
              <a:gd name="T20" fmla="*/ 2147483647 w 159"/>
              <a:gd name="T21" fmla="*/ 2147483647 h 161"/>
              <a:gd name="T22" fmla="*/ 2147483647 w 159"/>
              <a:gd name="T23" fmla="*/ 2147483647 h 161"/>
              <a:gd name="T24" fmla="*/ 2147483647 w 159"/>
              <a:gd name="T25" fmla="*/ 2147483647 h 161"/>
              <a:gd name="T26" fmla="*/ 2147483647 w 159"/>
              <a:gd name="T27" fmla="*/ 2147483647 h 161"/>
              <a:gd name="T28" fmla="*/ 2147483647 w 159"/>
              <a:gd name="T29" fmla="*/ 2147483647 h 161"/>
              <a:gd name="T30" fmla="*/ 2147483647 w 159"/>
              <a:gd name="T31" fmla="*/ 2147483647 h 161"/>
              <a:gd name="T32" fmla="*/ 2147483647 w 159"/>
              <a:gd name="T33" fmla="*/ 2147483647 h 161"/>
              <a:gd name="T34" fmla="*/ 2147483647 w 159"/>
              <a:gd name="T35" fmla="*/ 2147483647 h 161"/>
              <a:gd name="T36" fmla="*/ 2147483647 w 159"/>
              <a:gd name="T37" fmla="*/ 2147483647 h 161"/>
              <a:gd name="T38" fmla="*/ 2147483647 w 159"/>
              <a:gd name="T39" fmla="*/ 2147483647 h 161"/>
              <a:gd name="T40" fmla="*/ 2147483647 w 159"/>
              <a:gd name="T41" fmla="*/ 2147483647 h 161"/>
              <a:gd name="T42" fmla="*/ 2147483647 w 159"/>
              <a:gd name="T43" fmla="*/ 2147483647 h 161"/>
              <a:gd name="T44" fmla="*/ 2147483647 w 159"/>
              <a:gd name="T45" fmla="*/ 2147483647 h 161"/>
              <a:gd name="T46" fmla="*/ 2147483647 w 159"/>
              <a:gd name="T47" fmla="*/ 2147483647 h 161"/>
              <a:gd name="T48" fmla="*/ 2147483647 w 159"/>
              <a:gd name="T49" fmla="*/ 2147483647 h 161"/>
              <a:gd name="T50" fmla="*/ 2147483647 w 159"/>
              <a:gd name="T51" fmla="*/ 2147483647 h 161"/>
              <a:gd name="T52" fmla="*/ 2147483647 w 159"/>
              <a:gd name="T53" fmla="*/ 2147483647 h 161"/>
              <a:gd name="T54" fmla="*/ 2147483647 w 159"/>
              <a:gd name="T55" fmla="*/ 2147483647 h 161"/>
              <a:gd name="T56" fmla="*/ 2147483647 w 159"/>
              <a:gd name="T57" fmla="*/ 2147483647 h 161"/>
              <a:gd name="T58" fmla="*/ 2147483647 w 159"/>
              <a:gd name="T59" fmla="*/ 2147483647 h 161"/>
              <a:gd name="T60" fmla="*/ 2147483647 w 159"/>
              <a:gd name="T61" fmla="*/ 2147483647 h 161"/>
              <a:gd name="T62" fmla="*/ 2147483647 w 159"/>
              <a:gd name="T63" fmla="*/ 2147483647 h 161"/>
              <a:gd name="T64" fmla="*/ 2147483647 w 159"/>
              <a:gd name="T65" fmla="*/ 2147483647 h 161"/>
              <a:gd name="T66" fmla="*/ 2147483647 w 159"/>
              <a:gd name="T67" fmla="*/ 2147483647 h 161"/>
              <a:gd name="T68" fmla="*/ 2147483647 w 159"/>
              <a:gd name="T69" fmla="*/ 2147483647 h 161"/>
              <a:gd name="T70" fmla="*/ 2147483647 w 159"/>
              <a:gd name="T71" fmla="*/ 2147483647 h 161"/>
              <a:gd name="T72" fmla="*/ 2147483647 w 159"/>
              <a:gd name="T73" fmla="*/ 2147483647 h 161"/>
              <a:gd name="T74" fmla="*/ 2147483647 w 159"/>
              <a:gd name="T75" fmla="*/ 2147483647 h 161"/>
              <a:gd name="T76" fmla="*/ 2147483647 w 159"/>
              <a:gd name="T77" fmla="*/ 2147483647 h 161"/>
              <a:gd name="T78" fmla="*/ 2147483647 w 159"/>
              <a:gd name="T79" fmla="*/ 2147483647 h 161"/>
              <a:gd name="T80" fmla="*/ 2147483647 w 159"/>
              <a:gd name="T81" fmla="*/ 2147483647 h 161"/>
              <a:gd name="T82" fmla="*/ 2147483647 w 159"/>
              <a:gd name="T83" fmla="*/ 2147483647 h 161"/>
              <a:gd name="T84" fmla="*/ 2147483647 w 159"/>
              <a:gd name="T85" fmla="*/ 2147483647 h 161"/>
              <a:gd name="T86" fmla="*/ 2147483647 w 159"/>
              <a:gd name="T87" fmla="*/ 2147483647 h 161"/>
              <a:gd name="T88" fmla="*/ 2147483647 w 159"/>
              <a:gd name="T89" fmla="*/ 2147483647 h 161"/>
              <a:gd name="T90" fmla="*/ 2147483647 w 159"/>
              <a:gd name="T91" fmla="*/ 2147483647 h 1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9"/>
              <a:gd name="T139" fmla="*/ 0 h 161"/>
              <a:gd name="T140" fmla="*/ 159 w 159"/>
              <a:gd name="T141" fmla="*/ 161 h 1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9" h="161">
                <a:moveTo>
                  <a:pt x="120" y="10"/>
                </a:moveTo>
                <a:lnTo>
                  <a:pt x="111" y="5"/>
                </a:lnTo>
                <a:lnTo>
                  <a:pt x="95" y="2"/>
                </a:lnTo>
                <a:lnTo>
                  <a:pt x="80" y="0"/>
                </a:lnTo>
                <a:lnTo>
                  <a:pt x="64" y="2"/>
                </a:lnTo>
                <a:lnTo>
                  <a:pt x="49" y="5"/>
                </a:lnTo>
                <a:lnTo>
                  <a:pt x="34" y="13"/>
                </a:lnTo>
                <a:lnTo>
                  <a:pt x="23" y="23"/>
                </a:lnTo>
                <a:lnTo>
                  <a:pt x="13" y="35"/>
                </a:lnTo>
                <a:lnTo>
                  <a:pt x="5" y="48"/>
                </a:lnTo>
                <a:lnTo>
                  <a:pt x="2" y="64"/>
                </a:lnTo>
                <a:lnTo>
                  <a:pt x="0" y="72"/>
                </a:lnTo>
                <a:lnTo>
                  <a:pt x="0" y="74"/>
                </a:lnTo>
                <a:lnTo>
                  <a:pt x="2" y="76"/>
                </a:lnTo>
                <a:lnTo>
                  <a:pt x="2" y="77"/>
                </a:lnTo>
                <a:lnTo>
                  <a:pt x="2" y="79"/>
                </a:lnTo>
                <a:lnTo>
                  <a:pt x="3" y="79"/>
                </a:lnTo>
                <a:lnTo>
                  <a:pt x="3" y="80"/>
                </a:lnTo>
                <a:lnTo>
                  <a:pt x="5" y="64"/>
                </a:lnTo>
                <a:lnTo>
                  <a:pt x="8" y="49"/>
                </a:lnTo>
                <a:lnTo>
                  <a:pt x="16" y="36"/>
                </a:lnTo>
                <a:lnTo>
                  <a:pt x="24" y="25"/>
                </a:lnTo>
                <a:lnTo>
                  <a:pt x="36" y="17"/>
                </a:lnTo>
                <a:lnTo>
                  <a:pt x="49" y="8"/>
                </a:lnTo>
                <a:lnTo>
                  <a:pt x="64" y="5"/>
                </a:lnTo>
                <a:lnTo>
                  <a:pt x="80" y="3"/>
                </a:lnTo>
                <a:lnTo>
                  <a:pt x="95" y="5"/>
                </a:lnTo>
                <a:lnTo>
                  <a:pt x="110" y="8"/>
                </a:lnTo>
                <a:lnTo>
                  <a:pt x="123" y="17"/>
                </a:lnTo>
                <a:lnTo>
                  <a:pt x="125" y="18"/>
                </a:lnTo>
                <a:lnTo>
                  <a:pt x="125" y="17"/>
                </a:lnTo>
                <a:lnTo>
                  <a:pt x="123" y="15"/>
                </a:lnTo>
                <a:lnTo>
                  <a:pt x="121" y="13"/>
                </a:lnTo>
                <a:lnTo>
                  <a:pt x="121" y="12"/>
                </a:lnTo>
                <a:lnTo>
                  <a:pt x="120" y="10"/>
                </a:lnTo>
                <a:close/>
                <a:moveTo>
                  <a:pt x="39" y="149"/>
                </a:moveTo>
                <a:lnTo>
                  <a:pt x="49" y="154"/>
                </a:lnTo>
                <a:lnTo>
                  <a:pt x="64" y="159"/>
                </a:lnTo>
                <a:lnTo>
                  <a:pt x="80" y="161"/>
                </a:lnTo>
                <a:lnTo>
                  <a:pt x="95" y="159"/>
                </a:lnTo>
                <a:lnTo>
                  <a:pt x="111" y="154"/>
                </a:lnTo>
                <a:lnTo>
                  <a:pt x="125" y="146"/>
                </a:lnTo>
                <a:lnTo>
                  <a:pt x="136" y="136"/>
                </a:lnTo>
                <a:lnTo>
                  <a:pt x="146" y="125"/>
                </a:lnTo>
                <a:lnTo>
                  <a:pt x="154" y="112"/>
                </a:lnTo>
                <a:lnTo>
                  <a:pt x="159" y="95"/>
                </a:lnTo>
                <a:lnTo>
                  <a:pt x="159" y="87"/>
                </a:lnTo>
                <a:lnTo>
                  <a:pt x="159" y="85"/>
                </a:lnTo>
                <a:lnTo>
                  <a:pt x="159" y="84"/>
                </a:lnTo>
                <a:lnTo>
                  <a:pt x="157" y="84"/>
                </a:lnTo>
                <a:lnTo>
                  <a:pt x="157" y="82"/>
                </a:lnTo>
                <a:lnTo>
                  <a:pt x="157" y="80"/>
                </a:lnTo>
                <a:lnTo>
                  <a:pt x="156" y="80"/>
                </a:lnTo>
                <a:lnTo>
                  <a:pt x="156" y="79"/>
                </a:lnTo>
                <a:lnTo>
                  <a:pt x="157" y="79"/>
                </a:lnTo>
                <a:lnTo>
                  <a:pt x="157" y="80"/>
                </a:lnTo>
                <a:lnTo>
                  <a:pt x="156" y="80"/>
                </a:lnTo>
                <a:lnTo>
                  <a:pt x="156" y="95"/>
                </a:lnTo>
                <a:lnTo>
                  <a:pt x="151" y="110"/>
                </a:lnTo>
                <a:lnTo>
                  <a:pt x="143" y="123"/>
                </a:lnTo>
                <a:lnTo>
                  <a:pt x="134" y="135"/>
                </a:lnTo>
                <a:lnTo>
                  <a:pt x="123" y="143"/>
                </a:lnTo>
                <a:lnTo>
                  <a:pt x="110" y="151"/>
                </a:lnTo>
                <a:lnTo>
                  <a:pt x="95" y="154"/>
                </a:lnTo>
                <a:lnTo>
                  <a:pt x="80" y="156"/>
                </a:lnTo>
                <a:lnTo>
                  <a:pt x="64" y="154"/>
                </a:lnTo>
                <a:lnTo>
                  <a:pt x="49" y="151"/>
                </a:lnTo>
                <a:lnTo>
                  <a:pt x="36" y="143"/>
                </a:lnTo>
                <a:lnTo>
                  <a:pt x="33" y="141"/>
                </a:lnTo>
                <a:lnTo>
                  <a:pt x="34" y="141"/>
                </a:lnTo>
                <a:lnTo>
                  <a:pt x="34" y="143"/>
                </a:lnTo>
                <a:lnTo>
                  <a:pt x="36" y="144"/>
                </a:lnTo>
                <a:lnTo>
                  <a:pt x="38" y="146"/>
                </a:lnTo>
                <a:lnTo>
                  <a:pt x="38" y="148"/>
                </a:lnTo>
                <a:lnTo>
                  <a:pt x="39" y="149"/>
                </a:lnTo>
                <a:close/>
              </a:path>
            </a:pathLst>
          </a:custGeom>
          <a:solidFill>
            <a:srgbClr val="00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49" name="Freeform 105"/>
          <p:cNvSpPr>
            <a:spLocks noEditPoints="1"/>
          </p:cNvSpPr>
          <p:nvPr/>
        </p:nvSpPr>
        <p:spPr bwMode="auto">
          <a:xfrm>
            <a:off x="5048250" y="3481388"/>
            <a:ext cx="227013" cy="207962"/>
          </a:xfrm>
          <a:custGeom>
            <a:avLst/>
            <a:gdLst>
              <a:gd name="T0" fmla="*/ 2147483647 w 153"/>
              <a:gd name="T1" fmla="*/ 2147483647 h 153"/>
              <a:gd name="T2" fmla="*/ 2147483647 w 153"/>
              <a:gd name="T3" fmla="*/ 2147483647 h 153"/>
              <a:gd name="T4" fmla="*/ 2147483647 w 153"/>
              <a:gd name="T5" fmla="*/ 2147483647 h 153"/>
              <a:gd name="T6" fmla="*/ 2147483647 w 153"/>
              <a:gd name="T7" fmla="*/ 2147483647 h 153"/>
              <a:gd name="T8" fmla="*/ 2147483647 w 153"/>
              <a:gd name="T9" fmla="*/ 2147483647 h 153"/>
              <a:gd name="T10" fmla="*/ 2147483647 w 153"/>
              <a:gd name="T11" fmla="*/ 2147483647 h 153"/>
              <a:gd name="T12" fmla="*/ 2147483647 w 153"/>
              <a:gd name="T13" fmla="*/ 2147483647 h 153"/>
              <a:gd name="T14" fmla="*/ 2147483647 w 153"/>
              <a:gd name="T15" fmla="*/ 2147483647 h 153"/>
              <a:gd name="T16" fmla="*/ 2147483647 w 153"/>
              <a:gd name="T17" fmla="*/ 2147483647 h 153"/>
              <a:gd name="T18" fmla="*/ 2147483647 w 153"/>
              <a:gd name="T19" fmla="*/ 2147483647 h 153"/>
              <a:gd name="T20" fmla="*/ 2147483647 w 153"/>
              <a:gd name="T21" fmla="*/ 2147483647 h 153"/>
              <a:gd name="T22" fmla="*/ 2147483647 w 153"/>
              <a:gd name="T23" fmla="*/ 2147483647 h 153"/>
              <a:gd name="T24" fmla="*/ 2147483647 w 153"/>
              <a:gd name="T25" fmla="*/ 2147483647 h 153"/>
              <a:gd name="T26" fmla="*/ 2147483647 w 153"/>
              <a:gd name="T27" fmla="*/ 2147483647 h 153"/>
              <a:gd name="T28" fmla="*/ 2147483647 w 153"/>
              <a:gd name="T29" fmla="*/ 2147483647 h 153"/>
              <a:gd name="T30" fmla="*/ 2147483647 w 153"/>
              <a:gd name="T31" fmla="*/ 2147483647 h 153"/>
              <a:gd name="T32" fmla="*/ 2147483647 w 153"/>
              <a:gd name="T33" fmla="*/ 2147483647 h 153"/>
              <a:gd name="T34" fmla="*/ 2147483647 w 153"/>
              <a:gd name="T35" fmla="*/ 2147483647 h 153"/>
              <a:gd name="T36" fmla="*/ 2147483647 w 153"/>
              <a:gd name="T37" fmla="*/ 2147483647 h 153"/>
              <a:gd name="T38" fmla="*/ 2147483647 w 153"/>
              <a:gd name="T39" fmla="*/ 2147483647 h 153"/>
              <a:gd name="T40" fmla="*/ 2147483647 w 153"/>
              <a:gd name="T41" fmla="*/ 2147483647 h 153"/>
              <a:gd name="T42" fmla="*/ 2147483647 w 153"/>
              <a:gd name="T43" fmla="*/ 2147483647 h 153"/>
              <a:gd name="T44" fmla="*/ 2147483647 w 153"/>
              <a:gd name="T45" fmla="*/ 2147483647 h 153"/>
              <a:gd name="T46" fmla="*/ 2147483647 w 153"/>
              <a:gd name="T47" fmla="*/ 2147483647 h 153"/>
              <a:gd name="T48" fmla="*/ 2147483647 w 153"/>
              <a:gd name="T49" fmla="*/ 2147483647 h 153"/>
              <a:gd name="T50" fmla="*/ 2147483647 w 153"/>
              <a:gd name="T51" fmla="*/ 2147483647 h 153"/>
              <a:gd name="T52" fmla="*/ 2147483647 w 153"/>
              <a:gd name="T53" fmla="*/ 2147483647 h 153"/>
              <a:gd name="T54" fmla="*/ 2147483647 w 153"/>
              <a:gd name="T55" fmla="*/ 2147483647 h 153"/>
              <a:gd name="T56" fmla="*/ 2147483647 w 153"/>
              <a:gd name="T57" fmla="*/ 2147483647 h 153"/>
              <a:gd name="T58" fmla="*/ 0 w 153"/>
              <a:gd name="T59" fmla="*/ 2147483647 h 153"/>
              <a:gd name="T60" fmla="*/ 0 w 153"/>
              <a:gd name="T61" fmla="*/ 2147483647 h 153"/>
              <a:gd name="T62" fmla="*/ 2147483647 w 153"/>
              <a:gd name="T63" fmla="*/ 2147483647 h 153"/>
              <a:gd name="T64" fmla="*/ 2147483647 w 153"/>
              <a:gd name="T65" fmla="*/ 2147483647 h 153"/>
              <a:gd name="T66" fmla="*/ 2147483647 w 153"/>
              <a:gd name="T67" fmla="*/ 2147483647 h 153"/>
              <a:gd name="T68" fmla="*/ 2147483647 w 153"/>
              <a:gd name="T69" fmla="*/ 2147483647 h 153"/>
              <a:gd name="T70" fmla="*/ 2147483647 w 153"/>
              <a:gd name="T71" fmla="*/ 2147483647 h 153"/>
              <a:gd name="T72" fmla="*/ 2147483647 w 153"/>
              <a:gd name="T73" fmla="*/ 2147483647 h 153"/>
              <a:gd name="T74" fmla="*/ 2147483647 w 153"/>
              <a:gd name="T75" fmla="*/ 2147483647 h 153"/>
              <a:gd name="T76" fmla="*/ 2147483647 w 153"/>
              <a:gd name="T77" fmla="*/ 2147483647 h 153"/>
              <a:gd name="T78" fmla="*/ 2147483647 w 153"/>
              <a:gd name="T79" fmla="*/ 2147483647 h 153"/>
              <a:gd name="T80" fmla="*/ 2147483647 w 153"/>
              <a:gd name="T81" fmla="*/ 2147483647 h 153"/>
              <a:gd name="T82" fmla="*/ 2147483647 w 153"/>
              <a:gd name="T83" fmla="*/ 2147483647 h 153"/>
              <a:gd name="T84" fmla="*/ 2147483647 w 153"/>
              <a:gd name="T85" fmla="*/ 2147483647 h 153"/>
              <a:gd name="T86" fmla="*/ 2147483647 w 153"/>
              <a:gd name="T87" fmla="*/ 2147483647 h 153"/>
              <a:gd name="T88" fmla="*/ 2147483647 w 153"/>
              <a:gd name="T89" fmla="*/ 2147483647 h 1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3"/>
              <a:gd name="T136" fmla="*/ 0 h 153"/>
              <a:gd name="T137" fmla="*/ 153 w 153"/>
              <a:gd name="T138" fmla="*/ 153 h 15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3" h="153">
                <a:moveTo>
                  <a:pt x="153" y="77"/>
                </a:moveTo>
                <a:lnTo>
                  <a:pt x="153" y="76"/>
                </a:lnTo>
                <a:lnTo>
                  <a:pt x="153" y="74"/>
                </a:lnTo>
                <a:lnTo>
                  <a:pt x="153" y="73"/>
                </a:lnTo>
                <a:lnTo>
                  <a:pt x="151" y="73"/>
                </a:lnTo>
                <a:lnTo>
                  <a:pt x="151" y="71"/>
                </a:lnTo>
                <a:lnTo>
                  <a:pt x="151" y="69"/>
                </a:lnTo>
                <a:lnTo>
                  <a:pt x="149" y="68"/>
                </a:lnTo>
                <a:lnTo>
                  <a:pt x="149" y="66"/>
                </a:lnTo>
                <a:lnTo>
                  <a:pt x="149" y="64"/>
                </a:lnTo>
                <a:lnTo>
                  <a:pt x="149" y="77"/>
                </a:lnTo>
                <a:lnTo>
                  <a:pt x="153" y="77"/>
                </a:lnTo>
                <a:lnTo>
                  <a:pt x="153" y="92"/>
                </a:lnTo>
                <a:lnTo>
                  <a:pt x="148" y="107"/>
                </a:lnTo>
                <a:lnTo>
                  <a:pt x="140" y="120"/>
                </a:lnTo>
                <a:lnTo>
                  <a:pt x="131" y="132"/>
                </a:lnTo>
                <a:lnTo>
                  <a:pt x="120" y="140"/>
                </a:lnTo>
                <a:lnTo>
                  <a:pt x="107" y="148"/>
                </a:lnTo>
                <a:lnTo>
                  <a:pt x="92" y="151"/>
                </a:lnTo>
                <a:lnTo>
                  <a:pt x="77" y="153"/>
                </a:lnTo>
                <a:lnTo>
                  <a:pt x="61" y="151"/>
                </a:lnTo>
                <a:lnTo>
                  <a:pt x="46" y="148"/>
                </a:lnTo>
                <a:lnTo>
                  <a:pt x="33" y="140"/>
                </a:lnTo>
                <a:lnTo>
                  <a:pt x="30" y="138"/>
                </a:lnTo>
                <a:lnTo>
                  <a:pt x="30" y="136"/>
                </a:lnTo>
                <a:lnTo>
                  <a:pt x="28" y="135"/>
                </a:lnTo>
                <a:lnTo>
                  <a:pt x="26" y="133"/>
                </a:lnTo>
                <a:lnTo>
                  <a:pt x="26" y="132"/>
                </a:lnTo>
                <a:lnTo>
                  <a:pt x="25" y="130"/>
                </a:lnTo>
                <a:lnTo>
                  <a:pt x="25" y="128"/>
                </a:lnTo>
                <a:lnTo>
                  <a:pt x="23" y="128"/>
                </a:lnTo>
                <a:lnTo>
                  <a:pt x="25" y="128"/>
                </a:lnTo>
                <a:lnTo>
                  <a:pt x="36" y="138"/>
                </a:lnTo>
                <a:lnTo>
                  <a:pt x="48" y="145"/>
                </a:lnTo>
                <a:lnTo>
                  <a:pt x="62" y="148"/>
                </a:lnTo>
                <a:lnTo>
                  <a:pt x="77" y="150"/>
                </a:lnTo>
                <a:lnTo>
                  <a:pt x="92" y="148"/>
                </a:lnTo>
                <a:lnTo>
                  <a:pt x="105" y="145"/>
                </a:lnTo>
                <a:lnTo>
                  <a:pt x="118" y="138"/>
                </a:lnTo>
                <a:lnTo>
                  <a:pt x="128" y="128"/>
                </a:lnTo>
                <a:lnTo>
                  <a:pt x="138" y="118"/>
                </a:lnTo>
                <a:lnTo>
                  <a:pt x="144" y="105"/>
                </a:lnTo>
                <a:lnTo>
                  <a:pt x="148" y="92"/>
                </a:lnTo>
                <a:lnTo>
                  <a:pt x="149" y="77"/>
                </a:lnTo>
                <a:lnTo>
                  <a:pt x="153" y="77"/>
                </a:lnTo>
                <a:close/>
                <a:moveTo>
                  <a:pt x="122" y="15"/>
                </a:moveTo>
                <a:lnTo>
                  <a:pt x="120" y="14"/>
                </a:lnTo>
                <a:lnTo>
                  <a:pt x="107" y="5"/>
                </a:lnTo>
                <a:lnTo>
                  <a:pt x="92" y="2"/>
                </a:lnTo>
                <a:lnTo>
                  <a:pt x="77" y="0"/>
                </a:lnTo>
                <a:lnTo>
                  <a:pt x="61" y="2"/>
                </a:lnTo>
                <a:lnTo>
                  <a:pt x="46" y="5"/>
                </a:lnTo>
                <a:lnTo>
                  <a:pt x="33" y="14"/>
                </a:lnTo>
                <a:lnTo>
                  <a:pt x="21" y="22"/>
                </a:lnTo>
                <a:lnTo>
                  <a:pt x="13" y="33"/>
                </a:lnTo>
                <a:lnTo>
                  <a:pt x="5" y="46"/>
                </a:lnTo>
                <a:lnTo>
                  <a:pt x="2" y="61"/>
                </a:lnTo>
                <a:lnTo>
                  <a:pt x="0" y="77"/>
                </a:lnTo>
                <a:lnTo>
                  <a:pt x="0" y="79"/>
                </a:lnTo>
                <a:lnTo>
                  <a:pt x="0" y="81"/>
                </a:lnTo>
                <a:lnTo>
                  <a:pt x="2" y="82"/>
                </a:lnTo>
                <a:lnTo>
                  <a:pt x="2" y="84"/>
                </a:lnTo>
                <a:lnTo>
                  <a:pt x="2" y="86"/>
                </a:lnTo>
                <a:lnTo>
                  <a:pt x="3" y="87"/>
                </a:lnTo>
                <a:lnTo>
                  <a:pt x="5" y="89"/>
                </a:lnTo>
                <a:lnTo>
                  <a:pt x="3" y="77"/>
                </a:lnTo>
                <a:lnTo>
                  <a:pt x="5" y="63"/>
                </a:lnTo>
                <a:lnTo>
                  <a:pt x="8" y="48"/>
                </a:lnTo>
                <a:lnTo>
                  <a:pt x="15" y="36"/>
                </a:lnTo>
                <a:lnTo>
                  <a:pt x="25" y="25"/>
                </a:lnTo>
                <a:lnTo>
                  <a:pt x="36" y="15"/>
                </a:lnTo>
                <a:lnTo>
                  <a:pt x="48" y="9"/>
                </a:lnTo>
                <a:lnTo>
                  <a:pt x="62" y="5"/>
                </a:lnTo>
                <a:lnTo>
                  <a:pt x="77" y="4"/>
                </a:lnTo>
                <a:lnTo>
                  <a:pt x="92" y="5"/>
                </a:lnTo>
                <a:lnTo>
                  <a:pt x="105" y="9"/>
                </a:lnTo>
                <a:lnTo>
                  <a:pt x="118" y="15"/>
                </a:lnTo>
                <a:lnTo>
                  <a:pt x="128" y="25"/>
                </a:lnTo>
                <a:lnTo>
                  <a:pt x="128" y="23"/>
                </a:lnTo>
                <a:lnTo>
                  <a:pt x="126" y="22"/>
                </a:lnTo>
                <a:lnTo>
                  <a:pt x="125" y="20"/>
                </a:lnTo>
                <a:lnTo>
                  <a:pt x="125" y="18"/>
                </a:lnTo>
                <a:lnTo>
                  <a:pt x="123" y="17"/>
                </a:lnTo>
                <a:lnTo>
                  <a:pt x="122" y="15"/>
                </a:lnTo>
                <a:close/>
              </a:path>
            </a:pathLst>
          </a:custGeom>
          <a:solidFill>
            <a:srgbClr val="00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50" name="Freeform 106"/>
          <p:cNvSpPr>
            <a:spLocks/>
          </p:cNvSpPr>
          <p:nvPr/>
        </p:nvSpPr>
        <p:spPr bwMode="auto">
          <a:xfrm>
            <a:off x="5053013" y="3486150"/>
            <a:ext cx="215900" cy="198438"/>
          </a:xfrm>
          <a:custGeom>
            <a:avLst/>
            <a:gdLst>
              <a:gd name="T0" fmla="*/ 2147483647 w 146"/>
              <a:gd name="T1" fmla="*/ 2147483647 h 146"/>
              <a:gd name="T2" fmla="*/ 2147483647 w 146"/>
              <a:gd name="T3" fmla="*/ 2147483647 h 146"/>
              <a:gd name="T4" fmla="*/ 2147483647 w 146"/>
              <a:gd name="T5" fmla="*/ 2147483647 h 146"/>
              <a:gd name="T6" fmla="*/ 2147483647 w 146"/>
              <a:gd name="T7" fmla="*/ 2147483647 h 146"/>
              <a:gd name="T8" fmla="*/ 2147483647 w 146"/>
              <a:gd name="T9" fmla="*/ 2147483647 h 146"/>
              <a:gd name="T10" fmla="*/ 2147483647 w 146"/>
              <a:gd name="T11" fmla="*/ 2147483647 h 146"/>
              <a:gd name="T12" fmla="*/ 2147483647 w 146"/>
              <a:gd name="T13" fmla="*/ 2147483647 h 146"/>
              <a:gd name="T14" fmla="*/ 2147483647 w 146"/>
              <a:gd name="T15" fmla="*/ 2147483647 h 146"/>
              <a:gd name="T16" fmla="*/ 2147483647 w 146"/>
              <a:gd name="T17" fmla="*/ 2147483647 h 146"/>
              <a:gd name="T18" fmla="*/ 2147483647 w 146"/>
              <a:gd name="T19" fmla="*/ 2147483647 h 146"/>
              <a:gd name="T20" fmla="*/ 2147483647 w 146"/>
              <a:gd name="T21" fmla="*/ 2147483647 h 146"/>
              <a:gd name="T22" fmla="*/ 2147483647 w 146"/>
              <a:gd name="T23" fmla="*/ 2147483647 h 146"/>
              <a:gd name="T24" fmla="*/ 2147483647 w 146"/>
              <a:gd name="T25" fmla="*/ 2147483647 h 146"/>
              <a:gd name="T26" fmla="*/ 2147483647 w 146"/>
              <a:gd name="T27" fmla="*/ 2147483647 h 146"/>
              <a:gd name="T28" fmla="*/ 2147483647 w 146"/>
              <a:gd name="T29" fmla="*/ 2147483647 h 146"/>
              <a:gd name="T30" fmla="*/ 2147483647 w 146"/>
              <a:gd name="T31" fmla="*/ 2147483647 h 146"/>
              <a:gd name="T32" fmla="*/ 2147483647 w 146"/>
              <a:gd name="T33" fmla="*/ 2147483647 h 146"/>
              <a:gd name="T34" fmla="*/ 2147483647 w 146"/>
              <a:gd name="T35" fmla="*/ 2147483647 h 146"/>
              <a:gd name="T36" fmla="*/ 2147483647 w 146"/>
              <a:gd name="T37" fmla="*/ 2147483647 h 146"/>
              <a:gd name="T38" fmla="*/ 2147483647 w 146"/>
              <a:gd name="T39" fmla="*/ 2147483647 h 146"/>
              <a:gd name="T40" fmla="*/ 2147483647 w 146"/>
              <a:gd name="T41" fmla="*/ 2147483647 h 146"/>
              <a:gd name="T42" fmla="*/ 2147483647 w 146"/>
              <a:gd name="T43" fmla="*/ 2147483647 h 146"/>
              <a:gd name="T44" fmla="*/ 2147483647 w 146"/>
              <a:gd name="T45" fmla="*/ 2147483647 h 146"/>
              <a:gd name="T46" fmla="*/ 2147483647 w 146"/>
              <a:gd name="T47" fmla="*/ 2147483647 h 146"/>
              <a:gd name="T48" fmla="*/ 2147483647 w 146"/>
              <a:gd name="T49" fmla="*/ 2147483647 h 146"/>
              <a:gd name="T50" fmla="*/ 2147483647 w 146"/>
              <a:gd name="T51" fmla="*/ 2147483647 h 146"/>
              <a:gd name="T52" fmla="*/ 2147483647 w 146"/>
              <a:gd name="T53" fmla="*/ 2147483647 h 146"/>
              <a:gd name="T54" fmla="*/ 2147483647 w 146"/>
              <a:gd name="T55" fmla="*/ 2147483647 h 146"/>
              <a:gd name="T56" fmla="*/ 2147483647 w 146"/>
              <a:gd name="T57" fmla="*/ 2147483647 h 146"/>
              <a:gd name="T58" fmla="*/ 2147483647 w 146"/>
              <a:gd name="T59" fmla="*/ 2147483647 h 146"/>
              <a:gd name="T60" fmla="*/ 2147483647 w 146"/>
              <a:gd name="T61" fmla="*/ 2147483647 h 146"/>
              <a:gd name="T62" fmla="*/ 2147483647 w 146"/>
              <a:gd name="T63" fmla="*/ 2147483647 h 146"/>
              <a:gd name="T64" fmla="*/ 2147483647 w 146"/>
              <a:gd name="T65" fmla="*/ 2147483647 h 146"/>
              <a:gd name="T66" fmla="*/ 2147483647 w 146"/>
              <a:gd name="T67" fmla="*/ 2147483647 h 146"/>
              <a:gd name="T68" fmla="*/ 2147483647 w 146"/>
              <a:gd name="T69" fmla="*/ 2147483647 h 146"/>
              <a:gd name="T70" fmla="*/ 2147483647 w 146"/>
              <a:gd name="T71" fmla="*/ 2147483647 h 146"/>
              <a:gd name="T72" fmla="*/ 2147483647 w 146"/>
              <a:gd name="T73" fmla="*/ 2147483647 h 146"/>
              <a:gd name="T74" fmla="*/ 2147483647 w 146"/>
              <a:gd name="T75" fmla="*/ 2147483647 h 146"/>
              <a:gd name="T76" fmla="*/ 2147483647 w 146"/>
              <a:gd name="T77" fmla="*/ 2147483647 h 146"/>
              <a:gd name="T78" fmla="*/ 2147483647 w 146"/>
              <a:gd name="T79" fmla="*/ 2147483647 h 146"/>
              <a:gd name="T80" fmla="*/ 2147483647 w 146"/>
              <a:gd name="T81" fmla="*/ 2147483647 h 146"/>
              <a:gd name="T82" fmla="*/ 2147483647 w 146"/>
              <a:gd name="T83" fmla="*/ 2147483647 h 146"/>
              <a:gd name="T84" fmla="*/ 2147483647 w 146"/>
              <a:gd name="T85" fmla="*/ 2147483647 h 146"/>
              <a:gd name="T86" fmla="*/ 2147483647 w 146"/>
              <a:gd name="T87" fmla="*/ 2147483647 h 146"/>
              <a:gd name="T88" fmla="*/ 2147483647 w 146"/>
              <a:gd name="T89" fmla="*/ 2147483647 h 146"/>
              <a:gd name="T90" fmla="*/ 2147483647 w 146"/>
              <a:gd name="T91" fmla="*/ 2147483647 h 146"/>
              <a:gd name="T92" fmla="*/ 2147483647 w 146"/>
              <a:gd name="T93" fmla="*/ 2147483647 h 1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146"/>
              <a:gd name="T143" fmla="*/ 146 w 146"/>
              <a:gd name="T144" fmla="*/ 146 h 1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146">
                <a:moveTo>
                  <a:pt x="146" y="73"/>
                </a:moveTo>
                <a:lnTo>
                  <a:pt x="146" y="60"/>
                </a:lnTo>
                <a:lnTo>
                  <a:pt x="145" y="57"/>
                </a:lnTo>
                <a:lnTo>
                  <a:pt x="143" y="55"/>
                </a:lnTo>
                <a:lnTo>
                  <a:pt x="143" y="52"/>
                </a:lnTo>
                <a:lnTo>
                  <a:pt x="141" y="51"/>
                </a:lnTo>
                <a:lnTo>
                  <a:pt x="140" y="49"/>
                </a:lnTo>
                <a:lnTo>
                  <a:pt x="140" y="46"/>
                </a:lnTo>
                <a:lnTo>
                  <a:pt x="138" y="44"/>
                </a:lnTo>
                <a:lnTo>
                  <a:pt x="137" y="41"/>
                </a:lnTo>
                <a:lnTo>
                  <a:pt x="135" y="37"/>
                </a:lnTo>
                <a:lnTo>
                  <a:pt x="133" y="36"/>
                </a:lnTo>
                <a:lnTo>
                  <a:pt x="133" y="32"/>
                </a:lnTo>
                <a:lnTo>
                  <a:pt x="132" y="31"/>
                </a:lnTo>
                <a:lnTo>
                  <a:pt x="130" y="28"/>
                </a:lnTo>
                <a:lnTo>
                  <a:pt x="128" y="26"/>
                </a:lnTo>
                <a:lnTo>
                  <a:pt x="127" y="23"/>
                </a:lnTo>
                <a:lnTo>
                  <a:pt x="125" y="21"/>
                </a:lnTo>
                <a:lnTo>
                  <a:pt x="115" y="11"/>
                </a:lnTo>
                <a:lnTo>
                  <a:pt x="102" y="5"/>
                </a:lnTo>
                <a:lnTo>
                  <a:pt x="89" y="1"/>
                </a:lnTo>
                <a:lnTo>
                  <a:pt x="74" y="0"/>
                </a:lnTo>
                <a:lnTo>
                  <a:pt x="59" y="1"/>
                </a:lnTo>
                <a:lnTo>
                  <a:pt x="45" y="5"/>
                </a:lnTo>
                <a:lnTo>
                  <a:pt x="33" y="11"/>
                </a:lnTo>
                <a:lnTo>
                  <a:pt x="22" y="21"/>
                </a:lnTo>
                <a:lnTo>
                  <a:pt x="12" y="32"/>
                </a:lnTo>
                <a:lnTo>
                  <a:pt x="5" y="44"/>
                </a:lnTo>
                <a:lnTo>
                  <a:pt x="2" y="59"/>
                </a:lnTo>
                <a:lnTo>
                  <a:pt x="0" y="73"/>
                </a:lnTo>
                <a:lnTo>
                  <a:pt x="2" y="85"/>
                </a:lnTo>
                <a:lnTo>
                  <a:pt x="2" y="88"/>
                </a:lnTo>
                <a:lnTo>
                  <a:pt x="4" y="90"/>
                </a:lnTo>
                <a:lnTo>
                  <a:pt x="5" y="93"/>
                </a:lnTo>
                <a:lnTo>
                  <a:pt x="5" y="95"/>
                </a:lnTo>
                <a:lnTo>
                  <a:pt x="7" y="98"/>
                </a:lnTo>
                <a:lnTo>
                  <a:pt x="9" y="100"/>
                </a:lnTo>
                <a:lnTo>
                  <a:pt x="9" y="103"/>
                </a:lnTo>
                <a:lnTo>
                  <a:pt x="10" y="105"/>
                </a:lnTo>
                <a:lnTo>
                  <a:pt x="12" y="108"/>
                </a:lnTo>
                <a:lnTo>
                  <a:pt x="14" y="109"/>
                </a:lnTo>
                <a:lnTo>
                  <a:pt x="14" y="113"/>
                </a:lnTo>
                <a:lnTo>
                  <a:pt x="15" y="114"/>
                </a:lnTo>
                <a:lnTo>
                  <a:pt x="17" y="116"/>
                </a:lnTo>
                <a:lnTo>
                  <a:pt x="18" y="119"/>
                </a:lnTo>
                <a:lnTo>
                  <a:pt x="20" y="121"/>
                </a:lnTo>
                <a:lnTo>
                  <a:pt x="20" y="124"/>
                </a:lnTo>
                <a:lnTo>
                  <a:pt x="22" y="124"/>
                </a:lnTo>
                <a:lnTo>
                  <a:pt x="33" y="134"/>
                </a:lnTo>
                <a:lnTo>
                  <a:pt x="45" y="141"/>
                </a:lnTo>
                <a:lnTo>
                  <a:pt x="59" y="144"/>
                </a:lnTo>
                <a:lnTo>
                  <a:pt x="74" y="146"/>
                </a:lnTo>
                <a:lnTo>
                  <a:pt x="89" y="144"/>
                </a:lnTo>
                <a:lnTo>
                  <a:pt x="102" y="141"/>
                </a:lnTo>
                <a:lnTo>
                  <a:pt x="115" y="134"/>
                </a:lnTo>
                <a:lnTo>
                  <a:pt x="125" y="124"/>
                </a:lnTo>
                <a:lnTo>
                  <a:pt x="135" y="114"/>
                </a:lnTo>
                <a:lnTo>
                  <a:pt x="141" y="101"/>
                </a:lnTo>
                <a:lnTo>
                  <a:pt x="145" y="88"/>
                </a:lnTo>
                <a:lnTo>
                  <a:pt x="146" y="73"/>
                </a:lnTo>
                <a:lnTo>
                  <a:pt x="143" y="73"/>
                </a:lnTo>
                <a:lnTo>
                  <a:pt x="141" y="59"/>
                </a:lnTo>
                <a:lnTo>
                  <a:pt x="138" y="46"/>
                </a:lnTo>
                <a:lnTo>
                  <a:pt x="132" y="34"/>
                </a:lnTo>
                <a:lnTo>
                  <a:pt x="123" y="23"/>
                </a:lnTo>
                <a:lnTo>
                  <a:pt x="112" y="14"/>
                </a:lnTo>
                <a:lnTo>
                  <a:pt x="100" y="8"/>
                </a:lnTo>
                <a:lnTo>
                  <a:pt x="87" y="5"/>
                </a:lnTo>
                <a:lnTo>
                  <a:pt x="74" y="3"/>
                </a:lnTo>
                <a:lnTo>
                  <a:pt x="59" y="5"/>
                </a:lnTo>
                <a:lnTo>
                  <a:pt x="46" y="8"/>
                </a:lnTo>
                <a:lnTo>
                  <a:pt x="35" y="14"/>
                </a:lnTo>
                <a:lnTo>
                  <a:pt x="23" y="23"/>
                </a:lnTo>
                <a:lnTo>
                  <a:pt x="15" y="34"/>
                </a:lnTo>
                <a:lnTo>
                  <a:pt x="9" y="46"/>
                </a:lnTo>
                <a:lnTo>
                  <a:pt x="5" y="59"/>
                </a:lnTo>
                <a:lnTo>
                  <a:pt x="4" y="73"/>
                </a:lnTo>
                <a:lnTo>
                  <a:pt x="5" y="87"/>
                </a:lnTo>
                <a:lnTo>
                  <a:pt x="9" y="100"/>
                </a:lnTo>
                <a:lnTo>
                  <a:pt x="15" y="111"/>
                </a:lnTo>
                <a:lnTo>
                  <a:pt x="23" y="123"/>
                </a:lnTo>
                <a:lnTo>
                  <a:pt x="35" y="131"/>
                </a:lnTo>
                <a:lnTo>
                  <a:pt x="46" y="137"/>
                </a:lnTo>
                <a:lnTo>
                  <a:pt x="59" y="141"/>
                </a:lnTo>
                <a:lnTo>
                  <a:pt x="74" y="142"/>
                </a:lnTo>
                <a:lnTo>
                  <a:pt x="87" y="141"/>
                </a:lnTo>
                <a:lnTo>
                  <a:pt x="100" y="137"/>
                </a:lnTo>
                <a:lnTo>
                  <a:pt x="112" y="131"/>
                </a:lnTo>
                <a:lnTo>
                  <a:pt x="123" y="123"/>
                </a:lnTo>
                <a:lnTo>
                  <a:pt x="132" y="111"/>
                </a:lnTo>
                <a:lnTo>
                  <a:pt x="138" y="100"/>
                </a:lnTo>
                <a:lnTo>
                  <a:pt x="141" y="87"/>
                </a:lnTo>
                <a:lnTo>
                  <a:pt x="143" y="73"/>
                </a:lnTo>
                <a:lnTo>
                  <a:pt x="146" y="73"/>
                </a:lnTo>
                <a:close/>
              </a:path>
            </a:pathLst>
          </a:custGeom>
          <a:solidFill>
            <a:srgbClr val="00FF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51" name="Freeform 107"/>
          <p:cNvSpPr>
            <a:spLocks/>
          </p:cNvSpPr>
          <p:nvPr/>
        </p:nvSpPr>
        <p:spPr bwMode="auto">
          <a:xfrm>
            <a:off x="5059363" y="3490913"/>
            <a:ext cx="204787" cy="188912"/>
          </a:xfrm>
          <a:custGeom>
            <a:avLst/>
            <a:gdLst>
              <a:gd name="T0" fmla="*/ 2147483647 w 139"/>
              <a:gd name="T1" fmla="*/ 2147483647 h 139"/>
              <a:gd name="T2" fmla="*/ 2147483647 w 139"/>
              <a:gd name="T3" fmla="*/ 2147483647 h 139"/>
              <a:gd name="T4" fmla="*/ 2147483647 w 139"/>
              <a:gd name="T5" fmla="*/ 2147483647 h 139"/>
              <a:gd name="T6" fmla="*/ 2147483647 w 139"/>
              <a:gd name="T7" fmla="*/ 2147483647 h 139"/>
              <a:gd name="T8" fmla="*/ 2147483647 w 139"/>
              <a:gd name="T9" fmla="*/ 2147483647 h 139"/>
              <a:gd name="T10" fmla="*/ 2147483647 w 139"/>
              <a:gd name="T11" fmla="*/ 2147483647 h 139"/>
              <a:gd name="T12" fmla="*/ 2147483647 w 139"/>
              <a:gd name="T13" fmla="*/ 2147483647 h 139"/>
              <a:gd name="T14" fmla="*/ 2147483647 w 139"/>
              <a:gd name="T15" fmla="*/ 2147483647 h 139"/>
              <a:gd name="T16" fmla="*/ 2147483647 w 139"/>
              <a:gd name="T17" fmla="*/ 2147483647 h 139"/>
              <a:gd name="T18" fmla="*/ 2147483647 w 139"/>
              <a:gd name="T19" fmla="*/ 2147483647 h 139"/>
              <a:gd name="T20" fmla="*/ 2147483647 w 139"/>
              <a:gd name="T21" fmla="*/ 2147483647 h 139"/>
              <a:gd name="T22" fmla="*/ 2147483647 w 139"/>
              <a:gd name="T23" fmla="*/ 2147483647 h 139"/>
              <a:gd name="T24" fmla="*/ 2147483647 w 139"/>
              <a:gd name="T25" fmla="*/ 2147483647 h 139"/>
              <a:gd name="T26" fmla="*/ 2147483647 w 139"/>
              <a:gd name="T27" fmla="*/ 2147483647 h 139"/>
              <a:gd name="T28" fmla="*/ 2147483647 w 139"/>
              <a:gd name="T29" fmla="*/ 2147483647 h 139"/>
              <a:gd name="T30" fmla="*/ 2147483647 w 139"/>
              <a:gd name="T31" fmla="*/ 2147483647 h 139"/>
              <a:gd name="T32" fmla="*/ 2147483647 w 139"/>
              <a:gd name="T33" fmla="*/ 2147483647 h 139"/>
              <a:gd name="T34" fmla="*/ 2147483647 w 139"/>
              <a:gd name="T35" fmla="*/ 2147483647 h 139"/>
              <a:gd name="T36" fmla="*/ 2147483647 w 139"/>
              <a:gd name="T37" fmla="*/ 2147483647 h 139"/>
              <a:gd name="T38" fmla="*/ 2147483647 w 139"/>
              <a:gd name="T39" fmla="*/ 2147483647 h 139"/>
              <a:gd name="T40" fmla="*/ 2147483647 w 139"/>
              <a:gd name="T41" fmla="*/ 2147483647 h 139"/>
              <a:gd name="T42" fmla="*/ 2147483647 w 139"/>
              <a:gd name="T43" fmla="*/ 2147483647 h 139"/>
              <a:gd name="T44" fmla="*/ 2147483647 w 139"/>
              <a:gd name="T45" fmla="*/ 2147483647 h 139"/>
              <a:gd name="T46" fmla="*/ 2147483647 w 139"/>
              <a:gd name="T47" fmla="*/ 2147483647 h 139"/>
              <a:gd name="T48" fmla="*/ 2147483647 w 139"/>
              <a:gd name="T49" fmla="*/ 2147483647 h 139"/>
              <a:gd name="T50" fmla="*/ 2147483647 w 139"/>
              <a:gd name="T51" fmla="*/ 2147483647 h 139"/>
              <a:gd name="T52" fmla="*/ 2147483647 w 139"/>
              <a:gd name="T53" fmla="*/ 2147483647 h 139"/>
              <a:gd name="T54" fmla="*/ 2147483647 w 139"/>
              <a:gd name="T55" fmla="*/ 2147483647 h 139"/>
              <a:gd name="T56" fmla="*/ 2147483647 w 139"/>
              <a:gd name="T57" fmla="*/ 2147483647 h 139"/>
              <a:gd name="T58" fmla="*/ 2147483647 w 139"/>
              <a:gd name="T59" fmla="*/ 2147483647 h 139"/>
              <a:gd name="T60" fmla="*/ 2147483647 w 139"/>
              <a:gd name="T61" fmla="*/ 2147483647 h 139"/>
              <a:gd name="T62" fmla="*/ 2147483647 w 139"/>
              <a:gd name="T63" fmla="*/ 2147483647 h 139"/>
              <a:gd name="T64" fmla="*/ 2147483647 w 139"/>
              <a:gd name="T65" fmla="*/ 2147483647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139"/>
              <a:gd name="T101" fmla="*/ 139 w 13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139">
                <a:moveTo>
                  <a:pt x="139" y="70"/>
                </a:moveTo>
                <a:lnTo>
                  <a:pt x="137" y="56"/>
                </a:lnTo>
                <a:lnTo>
                  <a:pt x="134" y="43"/>
                </a:lnTo>
                <a:lnTo>
                  <a:pt x="128" y="31"/>
                </a:lnTo>
                <a:lnTo>
                  <a:pt x="119" y="20"/>
                </a:lnTo>
                <a:lnTo>
                  <a:pt x="108" y="11"/>
                </a:lnTo>
                <a:lnTo>
                  <a:pt x="96" y="5"/>
                </a:lnTo>
                <a:lnTo>
                  <a:pt x="83" y="2"/>
                </a:lnTo>
                <a:lnTo>
                  <a:pt x="70" y="0"/>
                </a:lnTo>
                <a:lnTo>
                  <a:pt x="55" y="2"/>
                </a:lnTo>
                <a:lnTo>
                  <a:pt x="42" y="5"/>
                </a:lnTo>
                <a:lnTo>
                  <a:pt x="31" y="11"/>
                </a:lnTo>
                <a:lnTo>
                  <a:pt x="19" y="20"/>
                </a:lnTo>
                <a:lnTo>
                  <a:pt x="11" y="31"/>
                </a:lnTo>
                <a:lnTo>
                  <a:pt x="5" y="43"/>
                </a:lnTo>
                <a:lnTo>
                  <a:pt x="1" y="56"/>
                </a:lnTo>
                <a:lnTo>
                  <a:pt x="0" y="70"/>
                </a:lnTo>
                <a:lnTo>
                  <a:pt x="1" y="84"/>
                </a:lnTo>
                <a:lnTo>
                  <a:pt x="5" y="97"/>
                </a:lnTo>
                <a:lnTo>
                  <a:pt x="11" y="108"/>
                </a:lnTo>
                <a:lnTo>
                  <a:pt x="19" y="120"/>
                </a:lnTo>
                <a:lnTo>
                  <a:pt x="31" y="128"/>
                </a:lnTo>
                <a:lnTo>
                  <a:pt x="42" y="134"/>
                </a:lnTo>
                <a:lnTo>
                  <a:pt x="55" y="138"/>
                </a:lnTo>
                <a:lnTo>
                  <a:pt x="70" y="139"/>
                </a:lnTo>
                <a:lnTo>
                  <a:pt x="83" y="138"/>
                </a:lnTo>
                <a:lnTo>
                  <a:pt x="96" y="134"/>
                </a:lnTo>
                <a:lnTo>
                  <a:pt x="108" y="128"/>
                </a:lnTo>
                <a:lnTo>
                  <a:pt x="119" y="120"/>
                </a:lnTo>
                <a:lnTo>
                  <a:pt x="128" y="108"/>
                </a:lnTo>
                <a:lnTo>
                  <a:pt x="134" y="97"/>
                </a:lnTo>
                <a:lnTo>
                  <a:pt x="137" y="84"/>
                </a:lnTo>
                <a:lnTo>
                  <a:pt x="139" y="70"/>
                </a:lnTo>
                <a:lnTo>
                  <a:pt x="136" y="70"/>
                </a:lnTo>
                <a:lnTo>
                  <a:pt x="134" y="56"/>
                </a:lnTo>
                <a:lnTo>
                  <a:pt x="131" y="44"/>
                </a:lnTo>
                <a:lnTo>
                  <a:pt x="124" y="33"/>
                </a:lnTo>
                <a:lnTo>
                  <a:pt x="116" y="23"/>
                </a:lnTo>
                <a:lnTo>
                  <a:pt x="106" y="15"/>
                </a:lnTo>
                <a:lnTo>
                  <a:pt x="95" y="8"/>
                </a:lnTo>
                <a:lnTo>
                  <a:pt x="83" y="5"/>
                </a:lnTo>
                <a:lnTo>
                  <a:pt x="70" y="3"/>
                </a:lnTo>
                <a:lnTo>
                  <a:pt x="55" y="5"/>
                </a:lnTo>
                <a:lnTo>
                  <a:pt x="44" y="8"/>
                </a:lnTo>
                <a:lnTo>
                  <a:pt x="33" y="15"/>
                </a:lnTo>
                <a:lnTo>
                  <a:pt x="23" y="23"/>
                </a:lnTo>
                <a:lnTo>
                  <a:pt x="14" y="33"/>
                </a:lnTo>
                <a:lnTo>
                  <a:pt x="8" y="44"/>
                </a:lnTo>
                <a:lnTo>
                  <a:pt x="5" y="56"/>
                </a:lnTo>
                <a:lnTo>
                  <a:pt x="3" y="70"/>
                </a:lnTo>
                <a:lnTo>
                  <a:pt x="5" y="84"/>
                </a:lnTo>
                <a:lnTo>
                  <a:pt x="8" y="95"/>
                </a:lnTo>
                <a:lnTo>
                  <a:pt x="14" y="106"/>
                </a:lnTo>
                <a:lnTo>
                  <a:pt x="23" y="116"/>
                </a:lnTo>
                <a:lnTo>
                  <a:pt x="33" y="125"/>
                </a:lnTo>
                <a:lnTo>
                  <a:pt x="44" y="131"/>
                </a:lnTo>
                <a:lnTo>
                  <a:pt x="55" y="134"/>
                </a:lnTo>
                <a:lnTo>
                  <a:pt x="70" y="136"/>
                </a:lnTo>
                <a:lnTo>
                  <a:pt x="83" y="134"/>
                </a:lnTo>
                <a:lnTo>
                  <a:pt x="95" y="131"/>
                </a:lnTo>
                <a:lnTo>
                  <a:pt x="106" y="125"/>
                </a:lnTo>
                <a:lnTo>
                  <a:pt x="116" y="116"/>
                </a:lnTo>
                <a:lnTo>
                  <a:pt x="124" y="106"/>
                </a:lnTo>
                <a:lnTo>
                  <a:pt x="131" y="95"/>
                </a:lnTo>
                <a:lnTo>
                  <a:pt x="134" y="84"/>
                </a:lnTo>
                <a:lnTo>
                  <a:pt x="136" y="70"/>
                </a:lnTo>
                <a:lnTo>
                  <a:pt x="139" y="70"/>
                </a:lnTo>
                <a:close/>
              </a:path>
            </a:pathLst>
          </a:custGeom>
          <a:solidFill>
            <a:srgbClr val="00FF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52" name="Freeform 108"/>
          <p:cNvSpPr>
            <a:spLocks/>
          </p:cNvSpPr>
          <p:nvPr/>
        </p:nvSpPr>
        <p:spPr bwMode="auto">
          <a:xfrm>
            <a:off x="5064125" y="3494088"/>
            <a:ext cx="195263" cy="180975"/>
          </a:xfrm>
          <a:custGeom>
            <a:avLst/>
            <a:gdLst>
              <a:gd name="T0" fmla="*/ 2147483647 w 133"/>
              <a:gd name="T1" fmla="*/ 2147483647 h 133"/>
              <a:gd name="T2" fmla="*/ 2147483647 w 133"/>
              <a:gd name="T3" fmla="*/ 2147483647 h 133"/>
              <a:gd name="T4" fmla="*/ 2147483647 w 133"/>
              <a:gd name="T5" fmla="*/ 2147483647 h 133"/>
              <a:gd name="T6" fmla="*/ 2147483647 w 133"/>
              <a:gd name="T7" fmla="*/ 2147483647 h 133"/>
              <a:gd name="T8" fmla="*/ 2147483647 w 133"/>
              <a:gd name="T9" fmla="*/ 2147483647 h 133"/>
              <a:gd name="T10" fmla="*/ 2147483647 w 133"/>
              <a:gd name="T11" fmla="*/ 2147483647 h 133"/>
              <a:gd name="T12" fmla="*/ 2147483647 w 133"/>
              <a:gd name="T13" fmla="*/ 2147483647 h 133"/>
              <a:gd name="T14" fmla="*/ 2147483647 w 133"/>
              <a:gd name="T15" fmla="*/ 2147483647 h 133"/>
              <a:gd name="T16" fmla="*/ 2147483647 w 133"/>
              <a:gd name="T17" fmla="*/ 2147483647 h 133"/>
              <a:gd name="T18" fmla="*/ 2147483647 w 133"/>
              <a:gd name="T19" fmla="*/ 2147483647 h 133"/>
              <a:gd name="T20" fmla="*/ 2147483647 w 133"/>
              <a:gd name="T21" fmla="*/ 2147483647 h 133"/>
              <a:gd name="T22" fmla="*/ 2147483647 w 133"/>
              <a:gd name="T23" fmla="*/ 2147483647 h 133"/>
              <a:gd name="T24" fmla="*/ 2147483647 w 133"/>
              <a:gd name="T25" fmla="*/ 2147483647 h 133"/>
              <a:gd name="T26" fmla="*/ 2147483647 w 133"/>
              <a:gd name="T27" fmla="*/ 2147483647 h 133"/>
              <a:gd name="T28" fmla="*/ 2147483647 w 133"/>
              <a:gd name="T29" fmla="*/ 2147483647 h 133"/>
              <a:gd name="T30" fmla="*/ 2147483647 w 133"/>
              <a:gd name="T31" fmla="*/ 2147483647 h 133"/>
              <a:gd name="T32" fmla="*/ 2147483647 w 133"/>
              <a:gd name="T33" fmla="*/ 2147483647 h 133"/>
              <a:gd name="T34" fmla="*/ 2147483647 w 133"/>
              <a:gd name="T35" fmla="*/ 2147483647 h 133"/>
              <a:gd name="T36" fmla="*/ 2147483647 w 133"/>
              <a:gd name="T37" fmla="*/ 2147483647 h 133"/>
              <a:gd name="T38" fmla="*/ 2147483647 w 133"/>
              <a:gd name="T39" fmla="*/ 2147483647 h 133"/>
              <a:gd name="T40" fmla="*/ 2147483647 w 133"/>
              <a:gd name="T41" fmla="*/ 2147483647 h 133"/>
              <a:gd name="T42" fmla="*/ 2147483647 w 133"/>
              <a:gd name="T43" fmla="*/ 2147483647 h 133"/>
              <a:gd name="T44" fmla="*/ 2147483647 w 133"/>
              <a:gd name="T45" fmla="*/ 2147483647 h 133"/>
              <a:gd name="T46" fmla="*/ 2147483647 w 133"/>
              <a:gd name="T47" fmla="*/ 2147483647 h 133"/>
              <a:gd name="T48" fmla="*/ 2147483647 w 133"/>
              <a:gd name="T49" fmla="*/ 2147483647 h 133"/>
              <a:gd name="T50" fmla="*/ 2147483647 w 133"/>
              <a:gd name="T51" fmla="*/ 2147483647 h 133"/>
              <a:gd name="T52" fmla="*/ 2147483647 w 133"/>
              <a:gd name="T53" fmla="*/ 2147483647 h 133"/>
              <a:gd name="T54" fmla="*/ 2147483647 w 133"/>
              <a:gd name="T55" fmla="*/ 2147483647 h 133"/>
              <a:gd name="T56" fmla="*/ 2147483647 w 133"/>
              <a:gd name="T57" fmla="*/ 2147483647 h 133"/>
              <a:gd name="T58" fmla="*/ 2147483647 w 133"/>
              <a:gd name="T59" fmla="*/ 2147483647 h 133"/>
              <a:gd name="T60" fmla="*/ 2147483647 w 133"/>
              <a:gd name="T61" fmla="*/ 2147483647 h 133"/>
              <a:gd name="T62" fmla="*/ 2147483647 w 133"/>
              <a:gd name="T63" fmla="*/ 2147483647 h 133"/>
              <a:gd name="T64" fmla="*/ 2147483647 w 133"/>
              <a:gd name="T65" fmla="*/ 2147483647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
              <a:gd name="T100" fmla="*/ 0 h 133"/>
              <a:gd name="T101" fmla="*/ 133 w 133"/>
              <a:gd name="T102" fmla="*/ 133 h 1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 h="133">
                <a:moveTo>
                  <a:pt x="133" y="67"/>
                </a:moveTo>
                <a:lnTo>
                  <a:pt x="131" y="53"/>
                </a:lnTo>
                <a:lnTo>
                  <a:pt x="128" y="41"/>
                </a:lnTo>
                <a:lnTo>
                  <a:pt x="121" y="30"/>
                </a:lnTo>
                <a:lnTo>
                  <a:pt x="113" y="20"/>
                </a:lnTo>
                <a:lnTo>
                  <a:pt x="103" y="12"/>
                </a:lnTo>
                <a:lnTo>
                  <a:pt x="92" y="5"/>
                </a:lnTo>
                <a:lnTo>
                  <a:pt x="80" y="2"/>
                </a:lnTo>
                <a:lnTo>
                  <a:pt x="67" y="0"/>
                </a:lnTo>
                <a:lnTo>
                  <a:pt x="52" y="2"/>
                </a:lnTo>
                <a:lnTo>
                  <a:pt x="41" y="5"/>
                </a:lnTo>
                <a:lnTo>
                  <a:pt x="30" y="12"/>
                </a:lnTo>
                <a:lnTo>
                  <a:pt x="20" y="20"/>
                </a:lnTo>
                <a:lnTo>
                  <a:pt x="11" y="30"/>
                </a:lnTo>
                <a:lnTo>
                  <a:pt x="5" y="41"/>
                </a:lnTo>
                <a:lnTo>
                  <a:pt x="2" y="53"/>
                </a:lnTo>
                <a:lnTo>
                  <a:pt x="0" y="67"/>
                </a:lnTo>
                <a:lnTo>
                  <a:pt x="2" y="81"/>
                </a:lnTo>
                <a:lnTo>
                  <a:pt x="5" y="92"/>
                </a:lnTo>
                <a:lnTo>
                  <a:pt x="11" y="103"/>
                </a:lnTo>
                <a:lnTo>
                  <a:pt x="20" y="113"/>
                </a:lnTo>
                <a:lnTo>
                  <a:pt x="30" y="122"/>
                </a:lnTo>
                <a:lnTo>
                  <a:pt x="41" y="128"/>
                </a:lnTo>
                <a:lnTo>
                  <a:pt x="52" y="131"/>
                </a:lnTo>
                <a:lnTo>
                  <a:pt x="67" y="133"/>
                </a:lnTo>
                <a:lnTo>
                  <a:pt x="80" y="131"/>
                </a:lnTo>
                <a:lnTo>
                  <a:pt x="92" y="128"/>
                </a:lnTo>
                <a:lnTo>
                  <a:pt x="103" y="122"/>
                </a:lnTo>
                <a:lnTo>
                  <a:pt x="113" y="113"/>
                </a:lnTo>
                <a:lnTo>
                  <a:pt x="121" y="103"/>
                </a:lnTo>
                <a:lnTo>
                  <a:pt x="128" y="92"/>
                </a:lnTo>
                <a:lnTo>
                  <a:pt x="131" y="81"/>
                </a:lnTo>
                <a:lnTo>
                  <a:pt x="133" y="67"/>
                </a:lnTo>
                <a:lnTo>
                  <a:pt x="130" y="67"/>
                </a:lnTo>
                <a:lnTo>
                  <a:pt x="128" y="54"/>
                </a:lnTo>
                <a:lnTo>
                  <a:pt x="125" y="43"/>
                </a:lnTo>
                <a:lnTo>
                  <a:pt x="118" y="31"/>
                </a:lnTo>
                <a:lnTo>
                  <a:pt x="112" y="22"/>
                </a:lnTo>
                <a:lnTo>
                  <a:pt x="102" y="15"/>
                </a:lnTo>
                <a:lnTo>
                  <a:pt x="92" y="8"/>
                </a:lnTo>
                <a:lnTo>
                  <a:pt x="79" y="5"/>
                </a:lnTo>
                <a:lnTo>
                  <a:pt x="67" y="4"/>
                </a:lnTo>
                <a:lnTo>
                  <a:pt x="54" y="5"/>
                </a:lnTo>
                <a:lnTo>
                  <a:pt x="43" y="8"/>
                </a:lnTo>
                <a:lnTo>
                  <a:pt x="31" y="15"/>
                </a:lnTo>
                <a:lnTo>
                  <a:pt x="21" y="22"/>
                </a:lnTo>
                <a:lnTo>
                  <a:pt x="15" y="31"/>
                </a:lnTo>
                <a:lnTo>
                  <a:pt x="8" y="43"/>
                </a:lnTo>
                <a:lnTo>
                  <a:pt x="5" y="54"/>
                </a:lnTo>
                <a:lnTo>
                  <a:pt x="3" y="67"/>
                </a:lnTo>
                <a:lnTo>
                  <a:pt x="5" y="79"/>
                </a:lnTo>
                <a:lnTo>
                  <a:pt x="8" y="90"/>
                </a:lnTo>
                <a:lnTo>
                  <a:pt x="15" y="102"/>
                </a:lnTo>
                <a:lnTo>
                  <a:pt x="21" y="112"/>
                </a:lnTo>
                <a:lnTo>
                  <a:pt x="31" y="118"/>
                </a:lnTo>
                <a:lnTo>
                  <a:pt x="43" y="125"/>
                </a:lnTo>
                <a:lnTo>
                  <a:pt x="54" y="128"/>
                </a:lnTo>
                <a:lnTo>
                  <a:pt x="67" y="130"/>
                </a:lnTo>
                <a:lnTo>
                  <a:pt x="79" y="128"/>
                </a:lnTo>
                <a:lnTo>
                  <a:pt x="92" y="125"/>
                </a:lnTo>
                <a:lnTo>
                  <a:pt x="102" y="118"/>
                </a:lnTo>
                <a:lnTo>
                  <a:pt x="112" y="112"/>
                </a:lnTo>
                <a:lnTo>
                  <a:pt x="118" y="102"/>
                </a:lnTo>
                <a:lnTo>
                  <a:pt x="125" y="90"/>
                </a:lnTo>
                <a:lnTo>
                  <a:pt x="128" y="79"/>
                </a:lnTo>
                <a:lnTo>
                  <a:pt x="130" y="67"/>
                </a:lnTo>
                <a:lnTo>
                  <a:pt x="133" y="67"/>
                </a:lnTo>
                <a:close/>
              </a:path>
            </a:pathLst>
          </a:custGeom>
          <a:solidFill>
            <a:srgbClr val="00F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53" name="Freeform 109"/>
          <p:cNvSpPr>
            <a:spLocks/>
          </p:cNvSpPr>
          <p:nvPr/>
        </p:nvSpPr>
        <p:spPr bwMode="auto">
          <a:xfrm>
            <a:off x="5067300" y="3500438"/>
            <a:ext cx="188913" cy="171450"/>
          </a:xfrm>
          <a:custGeom>
            <a:avLst/>
            <a:gdLst>
              <a:gd name="T0" fmla="*/ 2147483647 w 127"/>
              <a:gd name="T1" fmla="*/ 2147483647 h 126"/>
              <a:gd name="T2" fmla="*/ 2147483647 w 127"/>
              <a:gd name="T3" fmla="*/ 2147483647 h 126"/>
              <a:gd name="T4" fmla="*/ 2147483647 w 127"/>
              <a:gd name="T5" fmla="*/ 2147483647 h 126"/>
              <a:gd name="T6" fmla="*/ 2147483647 w 127"/>
              <a:gd name="T7" fmla="*/ 2147483647 h 126"/>
              <a:gd name="T8" fmla="*/ 2147483647 w 127"/>
              <a:gd name="T9" fmla="*/ 2147483647 h 126"/>
              <a:gd name="T10" fmla="*/ 2147483647 w 127"/>
              <a:gd name="T11" fmla="*/ 2147483647 h 126"/>
              <a:gd name="T12" fmla="*/ 2147483647 w 127"/>
              <a:gd name="T13" fmla="*/ 2147483647 h 126"/>
              <a:gd name="T14" fmla="*/ 2147483647 w 127"/>
              <a:gd name="T15" fmla="*/ 2147483647 h 126"/>
              <a:gd name="T16" fmla="*/ 2147483647 w 127"/>
              <a:gd name="T17" fmla="*/ 2147483647 h 126"/>
              <a:gd name="T18" fmla="*/ 2147483647 w 127"/>
              <a:gd name="T19" fmla="*/ 2147483647 h 126"/>
              <a:gd name="T20" fmla="*/ 2147483647 w 127"/>
              <a:gd name="T21" fmla="*/ 2147483647 h 126"/>
              <a:gd name="T22" fmla="*/ 2147483647 w 127"/>
              <a:gd name="T23" fmla="*/ 2147483647 h 126"/>
              <a:gd name="T24" fmla="*/ 2147483647 w 127"/>
              <a:gd name="T25" fmla="*/ 2147483647 h 126"/>
              <a:gd name="T26" fmla="*/ 2147483647 w 127"/>
              <a:gd name="T27" fmla="*/ 2147483647 h 126"/>
              <a:gd name="T28" fmla="*/ 2147483647 w 127"/>
              <a:gd name="T29" fmla="*/ 2147483647 h 126"/>
              <a:gd name="T30" fmla="*/ 2147483647 w 127"/>
              <a:gd name="T31" fmla="*/ 2147483647 h 126"/>
              <a:gd name="T32" fmla="*/ 2147483647 w 127"/>
              <a:gd name="T33" fmla="*/ 2147483647 h 126"/>
              <a:gd name="T34" fmla="*/ 2147483647 w 127"/>
              <a:gd name="T35" fmla="*/ 2147483647 h 126"/>
              <a:gd name="T36" fmla="*/ 2147483647 w 127"/>
              <a:gd name="T37" fmla="*/ 2147483647 h 126"/>
              <a:gd name="T38" fmla="*/ 2147483647 w 127"/>
              <a:gd name="T39" fmla="*/ 2147483647 h 126"/>
              <a:gd name="T40" fmla="*/ 2147483647 w 127"/>
              <a:gd name="T41" fmla="*/ 2147483647 h 126"/>
              <a:gd name="T42" fmla="*/ 2147483647 w 127"/>
              <a:gd name="T43" fmla="*/ 2147483647 h 126"/>
              <a:gd name="T44" fmla="*/ 2147483647 w 127"/>
              <a:gd name="T45" fmla="*/ 2147483647 h 126"/>
              <a:gd name="T46" fmla="*/ 2147483647 w 127"/>
              <a:gd name="T47" fmla="*/ 2147483647 h 126"/>
              <a:gd name="T48" fmla="*/ 2147483647 w 127"/>
              <a:gd name="T49" fmla="*/ 2147483647 h 126"/>
              <a:gd name="T50" fmla="*/ 2147483647 w 127"/>
              <a:gd name="T51" fmla="*/ 2147483647 h 126"/>
              <a:gd name="T52" fmla="*/ 2147483647 w 127"/>
              <a:gd name="T53" fmla="*/ 2147483647 h 126"/>
              <a:gd name="T54" fmla="*/ 2147483647 w 127"/>
              <a:gd name="T55" fmla="*/ 2147483647 h 126"/>
              <a:gd name="T56" fmla="*/ 2147483647 w 127"/>
              <a:gd name="T57" fmla="*/ 2147483647 h 126"/>
              <a:gd name="T58" fmla="*/ 2147483647 w 127"/>
              <a:gd name="T59" fmla="*/ 2147483647 h 126"/>
              <a:gd name="T60" fmla="*/ 2147483647 w 127"/>
              <a:gd name="T61" fmla="*/ 2147483647 h 126"/>
              <a:gd name="T62" fmla="*/ 2147483647 w 127"/>
              <a:gd name="T63" fmla="*/ 2147483647 h 126"/>
              <a:gd name="T64" fmla="*/ 2147483647 w 127"/>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126"/>
              <a:gd name="T101" fmla="*/ 127 w 127"/>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126">
                <a:moveTo>
                  <a:pt x="127" y="63"/>
                </a:moveTo>
                <a:lnTo>
                  <a:pt x="125" y="50"/>
                </a:lnTo>
                <a:lnTo>
                  <a:pt x="122" y="39"/>
                </a:lnTo>
                <a:lnTo>
                  <a:pt x="115" y="27"/>
                </a:lnTo>
                <a:lnTo>
                  <a:pt x="109" y="18"/>
                </a:lnTo>
                <a:lnTo>
                  <a:pt x="99" y="11"/>
                </a:lnTo>
                <a:lnTo>
                  <a:pt x="89" y="4"/>
                </a:lnTo>
                <a:lnTo>
                  <a:pt x="76" y="1"/>
                </a:lnTo>
                <a:lnTo>
                  <a:pt x="64" y="0"/>
                </a:lnTo>
                <a:lnTo>
                  <a:pt x="51" y="1"/>
                </a:lnTo>
                <a:lnTo>
                  <a:pt x="40" y="4"/>
                </a:lnTo>
                <a:lnTo>
                  <a:pt x="28" y="11"/>
                </a:lnTo>
                <a:lnTo>
                  <a:pt x="18" y="18"/>
                </a:lnTo>
                <a:lnTo>
                  <a:pt x="12" y="27"/>
                </a:lnTo>
                <a:lnTo>
                  <a:pt x="5" y="39"/>
                </a:lnTo>
                <a:lnTo>
                  <a:pt x="2" y="50"/>
                </a:lnTo>
                <a:lnTo>
                  <a:pt x="0" y="63"/>
                </a:lnTo>
                <a:lnTo>
                  <a:pt x="2" y="75"/>
                </a:lnTo>
                <a:lnTo>
                  <a:pt x="5" y="86"/>
                </a:lnTo>
                <a:lnTo>
                  <a:pt x="12" y="98"/>
                </a:lnTo>
                <a:lnTo>
                  <a:pt x="18" y="108"/>
                </a:lnTo>
                <a:lnTo>
                  <a:pt x="28" y="114"/>
                </a:lnTo>
                <a:lnTo>
                  <a:pt x="40" y="121"/>
                </a:lnTo>
                <a:lnTo>
                  <a:pt x="51" y="124"/>
                </a:lnTo>
                <a:lnTo>
                  <a:pt x="64" y="126"/>
                </a:lnTo>
                <a:lnTo>
                  <a:pt x="76" y="124"/>
                </a:lnTo>
                <a:lnTo>
                  <a:pt x="89" y="121"/>
                </a:lnTo>
                <a:lnTo>
                  <a:pt x="99" y="114"/>
                </a:lnTo>
                <a:lnTo>
                  <a:pt x="109" y="108"/>
                </a:lnTo>
                <a:lnTo>
                  <a:pt x="115" y="98"/>
                </a:lnTo>
                <a:lnTo>
                  <a:pt x="122" y="86"/>
                </a:lnTo>
                <a:lnTo>
                  <a:pt x="125" y="75"/>
                </a:lnTo>
                <a:lnTo>
                  <a:pt x="127" y="63"/>
                </a:lnTo>
                <a:lnTo>
                  <a:pt x="123" y="63"/>
                </a:lnTo>
                <a:lnTo>
                  <a:pt x="122" y="50"/>
                </a:lnTo>
                <a:lnTo>
                  <a:pt x="118" y="39"/>
                </a:lnTo>
                <a:lnTo>
                  <a:pt x="113" y="29"/>
                </a:lnTo>
                <a:lnTo>
                  <a:pt x="105" y="21"/>
                </a:lnTo>
                <a:lnTo>
                  <a:pt x="97" y="14"/>
                </a:lnTo>
                <a:lnTo>
                  <a:pt x="87" y="8"/>
                </a:lnTo>
                <a:lnTo>
                  <a:pt x="76" y="4"/>
                </a:lnTo>
                <a:lnTo>
                  <a:pt x="64" y="3"/>
                </a:lnTo>
                <a:lnTo>
                  <a:pt x="51" y="4"/>
                </a:lnTo>
                <a:lnTo>
                  <a:pt x="40" y="8"/>
                </a:lnTo>
                <a:lnTo>
                  <a:pt x="30" y="14"/>
                </a:lnTo>
                <a:lnTo>
                  <a:pt x="22" y="21"/>
                </a:lnTo>
                <a:lnTo>
                  <a:pt x="15" y="29"/>
                </a:lnTo>
                <a:lnTo>
                  <a:pt x="8" y="39"/>
                </a:lnTo>
                <a:lnTo>
                  <a:pt x="5" y="50"/>
                </a:lnTo>
                <a:lnTo>
                  <a:pt x="4" y="63"/>
                </a:lnTo>
                <a:lnTo>
                  <a:pt x="5" y="75"/>
                </a:lnTo>
                <a:lnTo>
                  <a:pt x="8" y="86"/>
                </a:lnTo>
                <a:lnTo>
                  <a:pt x="15" y="96"/>
                </a:lnTo>
                <a:lnTo>
                  <a:pt x="22" y="104"/>
                </a:lnTo>
                <a:lnTo>
                  <a:pt x="30" y="113"/>
                </a:lnTo>
                <a:lnTo>
                  <a:pt x="40" y="118"/>
                </a:lnTo>
                <a:lnTo>
                  <a:pt x="51" y="121"/>
                </a:lnTo>
                <a:lnTo>
                  <a:pt x="64" y="122"/>
                </a:lnTo>
                <a:lnTo>
                  <a:pt x="76" y="121"/>
                </a:lnTo>
                <a:lnTo>
                  <a:pt x="87" y="118"/>
                </a:lnTo>
                <a:lnTo>
                  <a:pt x="97" y="113"/>
                </a:lnTo>
                <a:lnTo>
                  <a:pt x="105" y="104"/>
                </a:lnTo>
                <a:lnTo>
                  <a:pt x="113" y="96"/>
                </a:lnTo>
                <a:lnTo>
                  <a:pt x="118" y="86"/>
                </a:lnTo>
                <a:lnTo>
                  <a:pt x="122" y="75"/>
                </a:lnTo>
                <a:lnTo>
                  <a:pt x="123" y="63"/>
                </a:lnTo>
                <a:lnTo>
                  <a:pt x="127" y="63"/>
                </a:lnTo>
                <a:close/>
              </a:path>
            </a:pathLst>
          </a:custGeom>
          <a:solidFill>
            <a:srgbClr val="00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54" name="Freeform 110"/>
          <p:cNvSpPr>
            <a:spLocks/>
          </p:cNvSpPr>
          <p:nvPr/>
        </p:nvSpPr>
        <p:spPr bwMode="auto">
          <a:xfrm>
            <a:off x="5073650" y="3503613"/>
            <a:ext cx="176213" cy="161925"/>
          </a:xfrm>
          <a:custGeom>
            <a:avLst/>
            <a:gdLst>
              <a:gd name="T0" fmla="*/ 2147483647 w 119"/>
              <a:gd name="T1" fmla="*/ 2147483647 h 119"/>
              <a:gd name="T2" fmla="*/ 2147483647 w 119"/>
              <a:gd name="T3" fmla="*/ 2147483647 h 119"/>
              <a:gd name="T4" fmla="*/ 2147483647 w 119"/>
              <a:gd name="T5" fmla="*/ 2147483647 h 119"/>
              <a:gd name="T6" fmla="*/ 2147483647 w 119"/>
              <a:gd name="T7" fmla="*/ 2147483647 h 119"/>
              <a:gd name="T8" fmla="*/ 2147483647 w 119"/>
              <a:gd name="T9" fmla="*/ 2147483647 h 119"/>
              <a:gd name="T10" fmla="*/ 2147483647 w 119"/>
              <a:gd name="T11" fmla="*/ 2147483647 h 119"/>
              <a:gd name="T12" fmla="*/ 2147483647 w 119"/>
              <a:gd name="T13" fmla="*/ 2147483647 h 119"/>
              <a:gd name="T14" fmla="*/ 2147483647 w 119"/>
              <a:gd name="T15" fmla="*/ 2147483647 h 119"/>
              <a:gd name="T16" fmla="*/ 2147483647 w 119"/>
              <a:gd name="T17" fmla="*/ 2147483647 h 119"/>
              <a:gd name="T18" fmla="*/ 2147483647 w 119"/>
              <a:gd name="T19" fmla="*/ 2147483647 h 119"/>
              <a:gd name="T20" fmla="*/ 2147483647 w 119"/>
              <a:gd name="T21" fmla="*/ 2147483647 h 119"/>
              <a:gd name="T22" fmla="*/ 2147483647 w 119"/>
              <a:gd name="T23" fmla="*/ 2147483647 h 119"/>
              <a:gd name="T24" fmla="*/ 2147483647 w 119"/>
              <a:gd name="T25" fmla="*/ 2147483647 h 119"/>
              <a:gd name="T26" fmla="*/ 2147483647 w 119"/>
              <a:gd name="T27" fmla="*/ 2147483647 h 119"/>
              <a:gd name="T28" fmla="*/ 2147483647 w 119"/>
              <a:gd name="T29" fmla="*/ 2147483647 h 119"/>
              <a:gd name="T30" fmla="*/ 2147483647 w 119"/>
              <a:gd name="T31" fmla="*/ 2147483647 h 119"/>
              <a:gd name="T32" fmla="*/ 2147483647 w 119"/>
              <a:gd name="T33" fmla="*/ 2147483647 h 119"/>
              <a:gd name="T34" fmla="*/ 2147483647 w 119"/>
              <a:gd name="T35" fmla="*/ 2147483647 h 119"/>
              <a:gd name="T36" fmla="*/ 2147483647 w 119"/>
              <a:gd name="T37" fmla="*/ 2147483647 h 119"/>
              <a:gd name="T38" fmla="*/ 2147483647 w 119"/>
              <a:gd name="T39" fmla="*/ 2147483647 h 119"/>
              <a:gd name="T40" fmla="*/ 2147483647 w 119"/>
              <a:gd name="T41" fmla="*/ 2147483647 h 119"/>
              <a:gd name="T42" fmla="*/ 2147483647 w 119"/>
              <a:gd name="T43" fmla="*/ 2147483647 h 119"/>
              <a:gd name="T44" fmla="*/ 2147483647 w 119"/>
              <a:gd name="T45" fmla="*/ 2147483647 h 119"/>
              <a:gd name="T46" fmla="*/ 2147483647 w 119"/>
              <a:gd name="T47" fmla="*/ 2147483647 h 119"/>
              <a:gd name="T48" fmla="*/ 2147483647 w 119"/>
              <a:gd name="T49" fmla="*/ 2147483647 h 119"/>
              <a:gd name="T50" fmla="*/ 2147483647 w 119"/>
              <a:gd name="T51" fmla="*/ 2147483647 h 119"/>
              <a:gd name="T52" fmla="*/ 2147483647 w 119"/>
              <a:gd name="T53" fmla="*/ 2147483647 h 119"/>
              <a:gd name="T54" fmla="*/ 2147483647 w 119"/>
              <a:gd name="T55" fmla="*/ 2147483647 h 119"/>
              <a:gd name="T56" fmla="*/ 2147483647 w 119"/>
              <a:gd name="T57" fmla="*/ 2147483647 h 119"/>
              <a:gd name="T58" fmla="*/ 2147483647 w 119"/>
              <a:gd name="T59" fmla="*/ 2147483647 h 119"/>
              <a:gd name="T60" fmla="*/ 2147483647 w 119"/>
              <a:gd name="T61" fmla="*/ 2147483647 h 119"/>
              <a:gd name="T62" fmla="*/ 2147483647 w 119"/>
              <a:gd name="T63" fmla="*/ 2147483647 h 119"/>
              <a:gd name="T64" fmla="*/ 2147483647 w 119"/>
              <a:gd name="T65" fmla="*/ 2147483647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9"/>
              <a:gd name="T101" fmla="*/ 119 w 119"/>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9">
                <a:moveTo>
                  <a:pt x="119" y="60"/>
                </a:moveTo>
                <a:lnTo>
                  <a:pt x="118" y="47"/>
                </a:lnTo>
                <a:lnTo>
                  <a:pt x="114" y="36"/>
                </a:lnTo>
                <a:lnTo>
                  <a:pt x="109" y="26"/>
                </a:lnTo>
                <a:lnTo>
                  <a:pt x="101" y="18"/>
                </a:lnTo>
                <a:lnTo>
                  <a:pt x="93" y="11"/>
                </a:lnTo>
                <a:lnTo>
                  <a:pt x="83" y="5"/>
                </a:lnTo>
                <a:lnTo>
                  <a:pt x="72" y="1"/>
                </a:lnTo>
                <a:lnTo>
                  <a:pt x="60" y="0"/>
                </a:lnTo>
                <a:lnTo>
                  <a:pt x="47" y="1"/>
                </a:lnTo>
                <a:lnTo>
                  <a:pt x="36" y="5"/>
                </a:lnTo>
                <a:lnTo>
                  <a:pt x="26" y="11"/>
                </a:lnTo>
                <a:lnTo>
                  <a:pt x="18" y="18"/>
                </a:lnTo>
                <a:lnTo>
                  <a:pt x="11" y="26"/>
                </a:lnTo>
                <a:lnTo>
                  <a:pt x="4" y="36"/>
                </a:lnTo>
                <a:lnTo>
                  <a:pt x="1" y="47"/>
                </a:lnTo>
                <a:lnTo>
                  <a:pt x="0" y="60"/>
                </a:lnTo>
                <a:lnTo>
                  <a:pt x="1" y="72"/>
                </a:lnTo>
                <a:lnTo>
                  <a:pt x="4" y="83"/>
                </a:lnTo>
                <a:lnTo>
                  <a:pt x="11" y="93"/>
                </a:lnTo>
                <a:lnTo>
                  <a:pt x="18" y="101"/>
                </a:lnTo>
                <a:lnTo>
                  <a:pt x="26" y="110"/>
                </a:lnTo>
                <a:lnTo>
                  <a:pt x="36" y="115"/>
                </a:lnTo>
                <a:lnTo>
                  <a:pt x="47" y="118"/>
                </a:lnTo>
                <a:lnTo>
                  <a:pt x="60" y="119"/>
                </a:lnTo>
                <a:lnTo>
                  <a:pt x="72" y="118"/>
                </a:lnTo>
                <a:lnTo>
                  <a:pt x="83" y="115"/>
                </a:lnTo>
                <a:lnTo>
                  <a:pt x="93" y="110"/>
                </a:lnTo>
                <a:lnTo>
                  <a:pt x="101" y="101"/>
                </a:lnTo>
                <a:lnTo>
                  <a:pt x="109" y="93"/>
                </a:lnTo>
                <a:lnTo>
                  <a:pt x="114" y="83"/>
                </a:lnTo>
                <a:lnTo>
                  <a:pt x="118" y="72"/>
                </a:lnTo>
                <a:lnTo>
                  <a:pt x="119" y="60"/>
                </a:lnTo>
                <a:lnTo>
                  <a:pt x="116" y="60"/>
                </a:lnTo>
                <a:lnTo>
                  <a:pt x="114" y="49"/>
                </a:lnTo>
                <a:lnTo>
                  <a:pt x="111" y="38"/>
                </a:lnTo>
                <a:lnTo>
                  <a:pt x="106" y="29"/>
                </a:lnTo>
                <a:lnTo>
                  <a:pt x="100" y="19"/>
                </a:lnTo>
                <a:lnTo>
                  <a:pt x="91" y="13"/>
                </a:lnTo>
                <a:lnTo>
                  <a:pt x="82" y="8"/>
                </a:lnTo>
                <a:lnTo>
                  <a:pt x="70" y="5"/>
                </a:lnTo>
                <a:lnTo>
                  <a:pt x="60" y="3"/>
                </a:lnTo>
                <a:lnTo>
                  <a:pt x="49" y="5"/>
                </a:lnTo>
                <a:lnTo>
                  <a:pt x="37" y="8"/>
                </a:lnTo>
                <a:lnTo>
                  <a:pt x="29" y="13"/>
                </a:lnTo>
                <a:lnTo>
                  <a:pt x="19" y="19"/>
                </a:lnTo>
                <a:lnTo>
                  <a:pt x="13" y="29"/>
                </a:lnTo>
                <a:lnTo>
                  <a:pt x="8" y="38"/>
                </a:lnTo>
                <a:lnTo>
                  <a:pt x="4" y="49"/>
                </a:lnTo>
                <a:lnTo>
                  <a:pt x="3" y="60"/>
                </a:lnTo>
                <a:lnTo>
                  <a:pt x="4" y="70"/>
                </a:lnTo>
                <a:lnTo>
                  <a:pt x="8" y="82"/>
                </a:lnTo>
                <a:lnTo>
                  <a:pt x="13" y="92"/>
                </a:lnTo>
                <a:lnTo>
                  <a:pt x="19" y="100"/>
                </a:lnTo>
                <a:lnTo>
                  <a:pt x="29" y="106"/>
                </a:lnTo>
                <a:lnTo>
                  <a:pt x="37" y="111"/>
                </a:lnTo>
                <a:lnTo>
                  <a:pt x="49" y="115"/>
                </a:lnTo>
                <a:lnTo>
                  <a:pt x="60" y="116"/>
                </a:lnTo>
                <a:lnTo>
                  <a:pt x="70" y="115"/>
                </a:lnTo>
                <a:lnTo>
                  <a:pt x="82" y="111"/>
                </a:lnTo>
                <a:lnTo>
                  <a:pt x="91" y="106"/>
                </a:lnTo>
                <a:lnTo>
                  <a:pt x="100" y="100"/>
                </a:lnTo>
                <a:lnTo>
                  <a:pt x="106" y="92"/>
                </a:lnTo>
                <a:lnTo>
                  <a:pt x="111" y="82"/>
                </a:lnTo>
                <a:lnTo>
                  <a:pt x="114" y="70"/>
                </a:lnTo>
                <a:lnTo>
                  <a:pt x="116" y="60"/>
                </a:lnTo>
                <a:lnTo>
                  <a:pt x="119" y="60"/>
                </a:lnTo>
                <a:close/>
              </a:path>
            </a:pathLst>
          </a:custGeom>
          <a:solidFill>
            <a:srgbClr val="00FF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55" name="Freeform 111"/>
          <p:cNvSpPr>
            <a:spLocks/>
          </p:cNvSpPr>
          <p:nvPr/>
        </p:nvSpPr>
        <p:spPr bwMode="auto">
          <a:xfrm>
            <a:off x="5078413" y="3508375"/>
            <a:ext cx="166687" cy="153988"/>
          </a:xfrm>
          <a:custGeom>
            <a:avLst/>
            <a:gdLst>
              <a:gd name="T0" fmla="*/ 2147483647 w 113"/>
              <a:gd name="T1" fmla="*/ 2147483647 h 113"/>
              <a:gd name="T2" fmla="*/ 2147483647 w 113"/>
              <a:gd name="T3" fmla="*/ 2147483647 h 113"/>
              <a:gd name="T4" fmla="*/ 2147483647 w 113"/>
              <a:gd name="T5" fmla="*/ 2147483647 h 113"/>
              <a:gd name="T6" fmla="*/ 2147483647 w 113"/>
              <a:gd name="T7" fmla="*/ 2147483647 h 113"/>
              <a:gd name="T8" fmla="*/ 2147483647 w 113"/>
              <a:gd name="T9" fmla="*/ 2147483647 h 113"/>
              <a:gd name="T10" fmla="*/ 2147483647 w 113"/>
              <a:gd name="T11" fmla="*/ 2147483647 h 113"/>
              <a:gd name="T12" fmla="*/ 2147483647 w 113"/>
              <a:gd name="T13" fmla="*/ 2147483647 h 113"/>
              <a:gd name="T14" fmla="*/ 2147483647 w 113"/>
              <a:gd name="T15" fmla="*/ 2147483647 h 113"/>
              <a:gd name="T16" fmla="*/ 2147483647 w 113"/>
              <a:gd name="T17" fmla="*/ 2147483647 h 113"/>
              <a:gd name="T18" fmla="*/ 2147483647 w 113"/>
              <a:gd name="T19" fmla="*/ 2147483647 h 113"/>
              <a:gd name="T20" fmla="*/ 2147483647 w 113"/>
              <a:gd name="T21" fmla="*/ 2147483647 h 113"/>
              <a:gd name="T22" fmla="*/ 2147483647 w 113"/>
              <a:gd name="T23" fmla="*/ 2147483647 h 113"/>
              <a:gd name="T24" fmla="*/ 2147483647 w 113"/>
              <a:gd name="T25" fmla="*/ 2147483647 h 113"/>
              <a:gd name="T26" fmla="*/ 2147483647 w 113"/>
              <a:gd name="T27" fmla="*/ 2147483647 h 113"/>
              <a:gd name="T28" fmla="*/ 2147483647 w 113"/>
              <a:gd name="T29" fmla="*/ 2147483647 h 113"/>
              <a:gd name="T30" fmla="*/ 2147483647 w 113"/>
              <a:gd name="T31" fmla="*/ 2147483647 h 113"/>
              <a:gd name="T32" fmla="*/ 2147483647 w 113"/>
              <a:gd name="T33" fmla="*/ 2147483647 h 113"/>
              <a:gd name="T34" fmla="*/ 2147483647 w 113"/>
              <a:gd name="T35" fmla="*/ 2147483647 h 113"/>
              <a:gd name="T36" fmla="*/ 2147483647 w 113"/>
              <a:gd name="T37" fmla="*/ 2147483647 h 113"/>
              <a:gd name="T38" fmla="*/ 2147483647 w 113"/>
              <a:gd name="T39" fmla="*/ 2147483647 h 113"/>
              <a:gd name="T40" fmla="*/ 2147483647 w 113"/>
              <a:gd name="T41" fmla="*/ 2147483647 h 113"/>
              <a:gd name="T42" fmla="*/ 2147483647 w 113"/>
              <a:gd name="T43" fmla="*/ 2147483647 h 113"/>
              <a:gd name="T44" fmla="*/ 2147483647 w 113"/>
              <a:gd name="T45" fmla="*/ 2147483647 h 113"/>
              <a:gd name="T46" fmla="*/ 2147483647 w 113"/>
              <a:gd name="T47" fmla="*/ 2147483647 h 113"/>
              <a:gd name="T48" fmla="*/ 2147483647 w 113"/>
              <a:gd name="T49" fmla="*/ 2147483647 h 113"/>
              <a:gd name="T50" fmla="*/ 2147483647 w 113"/>
              <a:gd name="T51" fmla="*/ 2147483647 h 113"/>
              <a:gd name="T52" fmla="*/ 2147483647 w 113"/>
              <a:gd name="T53" fmla="*/ 2147483647 h 113"/>
              <a:gd name="T54" fmla="*/ 2147483647 w 113"/>
              <a:gd name="T55" fmla="*/ 2147483647 h 113"/>
              <a:gd name="T56" fmla="*/ 2147483647 w 113"/>
              <a:gd name="T57" fmla="*/ 2147483647 h 113"/>
              <a:gd name="T58" fmla="*/ 2147483647 w 113"/>
              <a:gd name="T59" fmla="*/ 2147483647 h 113"/>
              <a:gd name="T60" fmla="*/ 2147483647 w 113"/>
              <a:gd name="T61" fmla="*/ 2147483647 h 113"/>
              <a:gd name="T62" fmla="*/ 2147483647 w 113"/>
              <a:gd name="T63" fmla="*/ 2147483647 h 113"/>
              <a:gd name="T64" fmla="*/ 2147483647 w 113"/>
              <a:gd name="T65" fmla="*/ 2147483647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113"/>
              <a:gd name="T101" fmla="*/ 113 w 113"/>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113">
                <a:moveTo>
                  <a:pt x="113" y="57"/>
                </a:moveTo>
                <a:lnTo>
                  <a:pt x="111" y="46"/>
                </a:lnTo>
                <a:lnTo>
                  <a:pt x="108" y="35"/>
                </a:lnTo>
                <a:lnTo>
                  <a:pt x="103" y="26"/>
                </a:lnTo>
                <a:lnTo>
                  <a:pt x="97" y="16"/>
                </a:lnTo>
                <a:lnTo>
                  <a:pt x="88" y="10"/>
                </a:lnTo>
                <a:lnTo>
                  <a:pt x="79" y="5"/>
                </a:lnTo>
                <a:lnTo>
                  <a:pt x="67" y="2"/>
                </a:lnTo>
                <a:lnTo>
                  <a:pt x="57" y="0"/>
                </a:lnTo>
                <a:lnTo>
                  <a:pt x="46" y="2"/>
                </a:lnTo>
                <a:lnTo>
                  <a:pt x="34" y="5"/>
                </a:lnTo>
                <a:lnTo>
                  <a:pt x="26" y="10"/>
                </a:lnTo>
                <a:lnTo>
                  <a:pt x="16" y="16"/>
                </a:lnTo>
                <a:lnTo>
                  <a:pt x="10" y="26"/>
                </a:lnTo>
                <a:lnTo>
                  <a:pt x="5" y="35"/>
                </a:lnTo>
                <a:lnTo>
                  <a:pt x="1" y="46"/>
                </a:lnTo>
                <a:lnTo>
                  <a:pt x="0" y="57"/>
                </a:lnTo>
                <a:lnTo>
                  <a:pt x="1" y="67"/>
                </a:lnTo>
                <a:lnTo>
                  <a:pt x="5" y="79"/>
                </a:lnTo>
                <a:lnTo>
                  <a:pt x="10" y="89"/>
                </a:lnTo>
                <a:lnTo>
                  <a:pt x="16" y="97"/>
                </a:lnTo>
                <a:lnTo>
                  <a:pt x="26" y="103"/>
                </a:lnTo>
                <a:lnTo>
                  <a:pt x="34" y="108"/>
                </a:lnTo>
                <a:lnTo>
                  <a:pt x="46" y="112"/>
                </a:lnTo>
                <a:lnTo>
                  <a:pt x="57" y="113"/>
                </a:lnTo>
                <a:lnTo>
                  <a:pt x="67" y="112"/>
                </a:lnTo>
                <a:lnTo>
                  <a:pt x="79" y="108"/>
                </a:lnTo>
                <a:lnTo>
                  <a:pt x="88" y="103"/>
                </a:lnTo>
                <a:lnTo>
                  <a:pt x="97" y="97"/>
                </a:lnTo>
                <a:lnTo>
                  <a:pt x="103" y="89"/>
                </a:lnTo>
                <a:lnTo>
                  <a:pt x="108" y="79"/>
                </a:lnTo>
                <a:lnTo>
                  <a:pt x="111" y="67"/>
                </a:lnTo>
                <a:lnTo>
                  <a:pt x="113" y="57"/>
                </a:lnTo>
                <a:lnTo>
                  <a:pt x="110" y="57"/>
                </a:lnTo>
                <a:lnTo>
                  <a:pt x="108" y="46"/>
                </a:lnTo>
                <a:lnTo>
                  <a:pt x="105" y="36"/>
                </a:lnTo>
                <a:lnTo>
                  <a:pt x="100" y="28"/>
                </a:lnTo>
                <a:lnTo>
                  <a:pt x="93" y="20"/>
                </a:lnTo>
                <a:lnTo>
                  <a:pt x="85" y="13"/>
                </a:lnTo>
                <a:lnTo>
                  <a:pt x="77" y="8"/>
                </a:lnTo>
                <a:lnTo>
                  <a:pt x="67" y="5"/>
                </a:lnTo>
                <a:lnTo>
                  <a:pt x="57" y="5"/>
                </a:lnTo>
                <a:lnTo>
                  <a:pt x="46" y="5"/>
                </a:lnTo>
                <a:lnTo>
                  <a:pt x="36" y="8"/>
                </a:lnTo>
                <a:lnTo>
                  <a:pt x="28" y="13"/>
                </a:lnTo>
                <a:lnTo>
                  <a:pt x="20" y="20"/>
                </a:lnTo>
                <a:lnTo>
                  <a:pt x="13" y="28"/>
                </a:lnTo>
                <a:lnTo>
                  <a:pt x="8" y="36"/>
                </a:lnTo>
                <a:lnTo>
                  <a:pt x="5" y="46"/>
                </a:lnTo>
                <a:lnTo>
                  <a:pt x="5" y="57"/>
                </a:lnTo>
                <a:lnTo>
                  <a:pt x="5" y="67"/>
                </a:lnTo>
                <a:lnTo>
                  <a:pt x="8" y="77"/>
                </a:lnTo>
                <a:lnTo>
                  <a:pt x="13" y="85"/>
                </a:lnTo>
                <a:lnTo>
                  <a:pt x="20" y="93"/>
                </a:lnTo>
                <a:lnTo>
                  <a:pt x="28" y="100"/>
                </a:lnTo>
                <a:lnTo>
                  <a:pt x="36" y="105"/>
                </a:lnTo>
                <a:lnTo>
                  <a:pt x="46" y="108"/>
                </a:lnTo>
                <a:lnTo>
                  <a:pt x="57" y="110"/>
                </a:lnTo>
                <a:lnTo>
                  <a:pt x="67" y="108"/>
                </a:lnTo>
                <a:lnTo>
                  <a:pt x="77" y="105"/>
                </a:lnTo>
                <a:lnTo>
                  <a:pt x="85" y="100"/>
                </a:lnTo>
                <a:lnTo>
                  <a:pt x="93" y="93"/>
                </a:lnTo>
                <a:lnTo>
                  <a:pt x="100" y="85"/>
                </a:lnTo>
                <a:lnTo>
                  <a:pt x="105" y="77"/>
                </a:lnTo>
                <a:lnTo>
                  <a:pt x="108" y="67"/>
                </a:lnTo>
                <a:lnTo>
                  <a:pt x="110" y="57"/>
                </a:lnTo>
                <a:lnTo>
                  <a:pt x="113" y="57"/>
                </a:lnTo>
                <a:close/>
              </a:path>
            </a:pathLst>
          </a:custGeom>
          <a:solidFill>
            <a:srgbClr val="00F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56" name="Freeform 112"/>
          <p:cNvSpPr>
            <a:spLocks/>
          </p:cNvSpPr>
          <p:nvPr/>
        </p:nvSpPr>
        <p:spPr bwMode="auto">
          <a:xfrm>
            <a:off x="5084763" y="3514725"/>
            <a:ext cx="155575" cy="142875"/>
          </a:xfrm>
          <a:custGeom>
            <a:avLst/>
            <a:gdLst>
              <a:gd name="T0" fmla="*/ 2147483647 w 105"/>
              <a:gd name="T1" fmla="*/ 2147483647 h 105"/>
              <a:gd name="T2" fmla="*/ 2147483647 w 105"/>
              <a:gd name="T3" fmla="*/ 2147483647 h 105"/>
              <a:gd name="T4" fmla="*/ 2147483647 w 105"/>
              <a:gd name="T5" fmla="*/ 2147483647 h 105"/>
              <a:gd name="T6" fmla="*/ 2147483647 w 105"/>
              <a:gd name="T7" fmla="*/ 0 h 105"/>
              <a:gd name="T8" fmla="*/ 2147483647 w 105"/>
              <a:gd name="T9" fmla="*/ 0 h 105"/>
              <a:gd name="T10" fmla="*/ 2147483647 w 105"/>
              <a:gd name="T11" fmla="*/ 2147483647 h 105"/>
              <a:gd name="T12" fmla="*/ 2147483647 w 105"/>
              <a:gd name="T13" fmla="*/ 2147483647 h 105"/>
              <a:gd name="T14" fmla="*/ 0 w 105"/>
              <a:gd name="T15" fmla="*/ 2147483647 h 105"/>
              <a:gd name="T16" fmla="*/ 0 w 105"/>
              <a:gd name="T17" fmla="*/ 2147483647 h 105"/>
              <a:gd name="T18" fmla="*/ 2147483647 w 105"/>
              <a:gd name="T19" fmla="*/ 2147483647 h 105"/>
              <a:gd name="T20" fmla="*/ 2147483647 w 105"/>
              <a:gd name="T21" fmla="*/ 2147483647 h 105"/>
              <a:gd name="T22" fmla="*/ 2147483647 w 105"/>
              <a:gd name="T23" fmla="*/ 2147483647 h 105"/>
              <a:gd name="T24" fmla="*/ 2147483647 w 105"/>
              <a:gd name="T25" fmla="*/ 2147483647 h 105"/>
              <a:gd name="T26" fmla="*/ 2147483647 w 105"/>
              <a:gd name="T27" fmla="*/ 2147483647 h 105"/>
              <a:gd name="T28" fmla="*/ 2147483647 w 105"/>
              <a:gd name="T29" fmla="*/ 2147483647 h 105"/>
              <a:gd name="T30" fmla="*/ 2147483647 w 105"/>
              <a:gd name="T31" fmla="*/ 2147483647 h 105"/>
              <a:gd name="T32" fmla="*/ 2147483647 w 105"/>
              <a:gd name="T33" fmla="*/ 2147483647 h 105"/>
              <a:gd name="T34" fmla="*/ 2147483647 w 105"/>
              <a:gd name="T35" fmla="*/ 2147483647 h 105"/>
              <a:gd name="T36" fmla="*/ 2147483647 w 105"/>
              <a:gd name="T37" fmla="*/ 2147483647 h 105"/>
              <a:gd name="T38" fmla="*/ 2147483647 w 105"/>
              <a:gd name="T39" fmla="*/ 2147483647 h 105"/>
              <a:gd name="T40" fmla="*/ 2147483647 w 105"/>
              <a:gd name="T41" fmla="*/ 2147483647 h 105"/>
              <a:gd name="T42" fmla="*/ 2147483647 w 105"/>
              <a:gd name="T43" fmla="*/ 2147483647 h 105"/>
              <a:gd name="T44" fmla="*/ 2147483647 w 105"/>
              <a:gd name="T45" fmla="*/ 2147483647 h 105"/>
              <a:gd name="T46" fmla="*/ 2147483647 w 105"/>
              <a:gd name="T47" fmla="*/ 2147483647 h 105"/>
              <a:gd name="T48" fmla="*/ 2147483647 w 105"/>
              <a:gd name="T49" fmla="*/ 2147483647 h 105"/>
              <a:gd name="T50" fmla="*/ 2147483647 w 105"/>
              <a:gd name="T51" fmla="*/ 2147483647 h 105"/>
              <a:gd name="T52" fmla="*/ 2147483647 w 105"/>
              <a:gd name="T53" fmla="*/ 2147483647 h 105"/>
              <a:gd name="T54" fmla="*/ 2147483647 w 105"/>
              <a:gd name="T55" fmla="*/ 2147483647 h 105"/>
              <a:gd name="T56" fmla="*/ 2147483647 w 105"/>
              <a:gd name="T57" fmla="*/ 2147483647 h 105"/>
              <a:gd name="T58" fmla="*/ 2147483647 w 105"/>
              <a:gd name="T59" fmla="*/ 2147483647 h 105"/>
              <a:gd name="T60" fmla="*/ 2147483647 w 105"/>
              <a:gd name="T61" fmla="*/ 2147483647 h 105"/>
              <a:gd name="T62" fmla="*/ 2147483647 w 105"/>
              <a:gd name="T63" fmla="*/ 2147483647 h 105"/>
              <a:gd name="T64" fmla="*/ 2147483647 w 105"/>
              <a:gd name="T65" fmla="*/ 2147483647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05"/>
              <a:gd name="T101" fmla="*/ 105 w 105"/>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05">
                <a:moveTo>
                  <a:pt x="105" y="52"/>
                </a:moveTo>
                <a:lnTo>
                  <a:pt x="103" y="41"/>
                </a:lnTo>
                <a:lnTo>
                  <a:pt x="100" y="31"/>
                </a:lnTo>
                <a:lnTo>
                  <a:pt x="95" y="23"/>
                </a:lnTo>
                <a:lnTo>
                  <a:pt x="88" y="15"/>
                </a:lnTo>
                <a:lnTo>
                  <a:pt x="80" y="8"/>
                </a:lnTo>
                <a:lnTo>
                  <a:pt x="72" y="3"/>
                </a:lnTo>
                <a:lnTo>
                  <a:pt x="62" y="0"/>
                </a:lnTo>
                <a:lnTo>
                  <a:pt x="52" y="0"/>
                </a:lnTo>
                <a:lnTo>
                  <a:pt x="41" y="0"/>
                </a:lnTo>
                <a:lnTo>
                  <a:pt x="31" y="3"/>
                </a:lnTo>
                <a:lnTo>
                  <a:pt x="23" y="8"/>
                </a:lnTo>
                <a:lnTo>
                  <a:pt x="15" y="15"/>
                </a:lnTo>
                <a:lnTo>
                  <a:pt x="8" y="23"/>
                </a:lnTo>
                <a:lnTo>
                  <a:pt x="3" y="31"/>
                </a:lnTo>
                <a:lnTo>
                  <a:pt x="0" y="41"/>
                </a:lnTo>
                <a:lnTo>
                  <a:pt x="0" y="52"/>
                </a:lnTo>
                <a:lnTo>
                  <a:pt x="0" y="62"/>
                </a:lnTo>
                <a:lnTo>
                  <a:pt x="3" y="72"/>
                </a:lnTo>
                <a:lnTo>
                  <a:pt x="8" y="80"/>
                </a:lnTo>
                <a:lnTo>
                  <a:pt x="15" y="88"/>
                </a:lnTo>
                <a:lnTo>
                  <a:pt x="23" y="95"/>
                </a:lnTo>
                <a:lnTo>
                  <a:pt x="31" y="100"/>
                </a:lnTo>
                <a:lnTo>
                  <a:pt x="41" y="103"/>
                </a:lnTo>
                <a:lnTo>
                  <a:pt x="52" y="105"/>
                </a:lnTo>
                <a:lnTo>
                  <a:pt x="62" y="103"/>
                </a:lnTo>
                <a:lnTo>
                  <a:pt x="72" y="100"/>
                </a:lnTo>
                <a:lnTo>
                  <a:pt x="80" y="95"/>
                </a:lnTo>
                <a:lnTo>
                  <a:pt x="88" y="88"/>
                </a:lnTo>
                <a:lnTo>
                  <a:pt x="95" y="80"/>
                </a:lnTo>
                <a:lnTo>
                  <a:pt x="100" y="72"/>
                </a:lnTo>
                <a:lnTo>
                  <a:pt x="103" y="62"/>
                </a:lnTo>
                <a:lnTo>
                  <a:pt x="105" y="52"/>
                </a:lnTo>
                <a:lnTo>
                  <a:pt x="100" y="52"/>
                </a:lnTo>
                <a:lnTo>
                  <a:pt x="100" y="43"/>
                </a:lnTo>
                <a:lnTo>
                  <a:pt x="97" y="33"/>
                </a:lnTo>
                <a:lnTo>
                  <a:pt x="92" y="25"/>
                </a:lnTo>
                <a:lnTo>
                  <a:pt x="87" y="16"/>
                </a:lnTo>
                <a:lnTo>
                  <a:pt x="78" y="11"/>
                </a:lnTo>
                <a:lnTo>
                  <a:pt x="70" y="7"/>
                </a:lnTo>
                <a:lnTo>
                  <a:pt x="62" y="3"/>
                </a:lnTo>
                <a:lnTo>
                  <a:pt x="52" y="3"/>
                </a:lnTo>
                <a:lnTo>
                  <a:pt x="42" y="3"/>
                </a:lnTo>
                <a:lnTo>
                  <a:pt x="33" y="7"/>
                </a:lnTo>
                <a:lnTo>
                  <a:pt x="24" y="11"/>
                </a:lnTo>
                <a:lnTo>
                  <a:pt x="16" y="16"/>
                </a:lnTo>
                <a:lnTo>
                  <a:pt x="11" y="25"/>
                </a:lnTo>
                <a:lnTo>
                  <a:pt x="6" y="33"/>
                </a:lnTo>
                <a:lnTo>
                  <a:pt x="3" y="43"/>
                </a:lnTo>
                <a:lnTo>
                  <a:pt x="3" y="52"/>
                </a:lnTo>
                <a:lnTo>
                  <a:pt x="3" y="62"/>
                </a:lnTo>
                <a:lnTo>
                  <a:pt x="6" y="70"/>
                </a:lnTo>
                <a:lnTo>
                  <a:pt x="11" y="79"/>
                </a:lnTo>
                <a:lnTo>
                  <a:pt x="16" y="87"/>
                </a:lnTo>
                <a:lnTo>
                  <a:pt x="24" y="92"/>
                </a:lnTo>
                <a:lnTo>
                  <a:pt x="33" y="97"/>
                </a:lnTo>
                <a:lnTo>
                  <a:pt x="42" y="100"/>
                </a:lnTo>
                <a:lnTo>
                  <a:pt x="52" y="100"/>
                </a:lnTo>
                <a:lnTo>
                  <a:pt x="62" y="100"/>
                </a:lnTo>
                <a:lnTo>
                  <a:pt x="70" y="97"/>
                </a:lnTo>
                <a:lnTo>
                  <a:pt x="78" y="92"/>
                </a:lnTo>
                <a:lnTo>
                  <a:pt x="87" y="87"/>
                </a:lnTo>
                <a:lnTo>
                  <a:pt x="92" y="79"/>
                </a:lnTo>
                <a:lnTo>
                  <a:pt x="97" y="70"/>
                </a:lnTo>
                <a:lnTo>
                  <a:pt x="100" y="62"/>
                </a:lnTo>
                <a:lnTo>
                  <a:pt x="100" y="52"/>
                </a:lnTo>
                <a:lnTo>
                  <a:pt x="105" y="52"/>
                </a:lnTo>
                <a:close/>
              </a:path>
            </a:pathLst>
          </a:custGeom>
          <a:solidFill>
            <a:srgbClr val="00F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57" name="Freeform 113"/>
          <p:cNvSpPr>
            <a:spLocks/>
          </p:cNvSpPr>
          <p:nvPr/>
        </p:nvSpPr>
        <p:spPr bwMode="auto">
          <a:xfrm>
            <a:off x="5089525" y="3519488"/>
            <a:ext cx="144463" cy="131762"/>
          </a:xfrm>
          <a:custGeom>
            <a:avLst/>
            <a:gdLst>
              <a:gd name="T0" fmla="*/ 2147483647 w 97"/>
              <a:gd name="T1" fmla="*/ 2147483647 h 97"/>
              <a:gd name="T2" fmla="*/ 2147483647 w 97"/>
              <a:gd name="T3" fmla="*/ 2147483647 h 97"/>
              <a:gd name="T4" fmla="*/ 2147483647 w 97"/>
              <a:gd name="T5" fmla="*/ 2147483647 h 97"/>
              <a:gd name="T6" fmla="*/ 2147483647 w 97"/>
              <a:gd name="T7" fmla="*/ 0 h 97"/>
              <a:gd name="T8" fmla="*/ 2147483647 w 97"/>
              <a:gd name="T9" fmla="*/ 0 h 97"/>
              <a:gd name="T10" fmla="*/ 2147483647 w 97"/>
              <a:gd name="T11" fmla="*/ 2147483647 h 97"/>
              <a:gd name="T12" fmla="*/ 2147483647 w 97"/>
              <a:gd name="T13" fmla="*/ 2147483647 h 97"/>
              <a:gd name="T14" fmla="*/ 0 w 97"/>
              <a:gd name="T15" fmla="*/ 2147483647 h 97"/>
              <a:gd name="T16" fmla="*/ 0 w 97"/>
              <a:gd name="T17" fmla="*/ 2147483647 h 97"/>
              <a:gd name="T18" fmla="*/ 2147483647 w 97"/>
              <a:gd name="T19" fmla="*/ 2147483647 h 97"/>
              <a:gd name="T20" fmla="*/ 2147483647 w 97"/>
              <a:gd name="T21" fmla="*/ 2147483647 h 97"/>
              <a:gd name="T22" fmla="*/ 2147483647 w 97"/>
              <a:gd name="T23" fmla="*/ 2147483647 h 97"/>
              <a:gd name="T24" fmla="*/ 2147483647 w 97"/>
              <a:gd name="T25" fmla="*/ 2147483647 h 97"/>
              <a:gd name="T26" fmla="*/ 2147483647 w 97"/>
              <a:gd name="T27" fmla="*/ 2147483647 h 97"/>
              <a:gd name="T28" fmla="*/ 2147483647 w 97"/>
              <a:gd name="T29" fmla="*/ 2147483647 h 97"/>
              <a:gd name="T30" fmla="*/ 2147483647 w 97"/>
              <a:gd name="T31" fmla="*/ 2147483647 h 97"/>
              <a:gd name="T32" fmla="*/ 2147483647 w 97"/>
              <a:gd name="T33" fmla="*/ 2147483647 h 97"/>
              <a:gd name="T34" fmla="*/ 2147483647 w 97"/>
              <a:gd name="T35" fmla="*/ 2147483647 h 97"/>
              <a:gd name="T36" fmla="*/ 2147483647 w 97"/>
              <a:gd name="T37" fmla="*/ 2147483647 h 97"/>
              <a:gd name="T38" fmla="*/ 2147483647 w 97"/>
              <a:gd name="T39" fmla="*/ 2147483647 h 97"/>
              <a:gd name="T40" fmla="*/ 2147483647 w 97"/>
              <a:gd name="T41" fmla="*/ 2147483647 h 97"/>
              <a:gd name="T42" fmla="*/ 2147483647 w 97"/>
              <a:gd name="T43" fmla="*/ 2147483647 h 97"/>
              <a:gd name="T44" fmla="*/ 2147483647 w 97"/>
              <a:gd name="T45" fmla="*/ 2147483647 h 97"/>
              <a:gd name="T46" fmla="*/ 2147483647 w 97"/>
              <a:gd name="T47" fmla="*/ 2147483647 h 97"/>
              <a:gd name="T48" fmla="*/ 2147483647 w 97"/>
              <a:gd name="T49" fmla="*/ 2147483647 h 97"/>
              <a:gd name="T50" fmla="*/ 2147483647 w 97"/>
              <a:gd name="T51" fmla="*/ 2147483647 h 97"/>
              <a:gd name="T52" fmla="*/ 2147483647 w 97"/>
              <a:gd name="T53" fmla="*/ 2147483647 h 97"/>
              <a:gd name="T54" fmla="*/ 2147483647 w 97"/>
              <a:gd name="T55" fmla="*/ 2147483647 h 97"/>
              <a:gd name="T56" fmla="*/ 2147483647 w 97"/>
              <a:gd name="T57" fmla="*/ 2147483647 h 97"/>
              <a:gd name="T58" fmla="*/ 2147483647 w 97"/>
              <a:gd name="T59" fmla="*/ 2147483647 h 97"/>
              <a:gd name="T60" fmla="*/ 2147483647 w 97"/>
              <a:gd name="T61" fmla="*/ 2147483647 h 97"/>
              <a:gd name="T62" fmla="*/ 2147483647 w 97"/>
              <a:gd name="T63" fmla="*/ 2147483647 h 97"/>
              <a:gd name="T64" fmla="*/ 2147483647 w 97"/>
              <a:gd name="T65" fmla="*/ 2147483647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97"/>
              <a:gd name="T101" fmla="*/ 97 w 97"/>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97">
                <a:moveTo>
                  <a:pt x="97" y="49"/>
                </a:moveTo>
                <a:lnTo>
                  <a:pt x="97" y="40"/>
                </a:lnTo>
                <a:lnTo>
                  <a:pt x="94" y="30"/>
                </a:lnTo>
                <a:lnTo>
                  <a:pt x="89" y="22"/>
                </a:lnTo>
                <a:lnTo>
                  <a:pt x="84" y="13"/>
                </a:lnTo>
                <a:lnTo>
                  <a:pt x="75" y="8"/>
                </a:lnTo>
                <a:lnTo>
                  <a:pt x="67" y="4"/>
                </a:lnTo>
                <a:lnTo>
                  <a:pt x="59" y="0"/>
                </a:lnTo>
                <a:lnTo>
                  <a:pt x="49" y="0"/>
                </a:lnTo>
                <a:lnTo>
                  <a:pt x="39" y="0"/>
                </a:lnTo>
                <a:lnTo>
                  <a:pt x="30" y="4"/>
                </a:lnTo>
                <a:lnTo>
                  <a:pt x="21" y="8"/>
                </a:lnTo>
                <a:lnTo>
                  <a:pt x="13" y="13"/>
                </a:lnTo>
                <a:lnTo>
                  <a:pt x="8" y="22"/>
                </a:lnTo>
                <a:lnTo>
                  <a:pt x="3" y="30"/>
                </a:lnTo>
                <a:lnTo>
                  <a:pt x="0" y="40"/>
                </a:lnTo>
                <a:lnTo>
                  <a:pt x="0" y="49"/>
                </a:lnTo>
                <a:lnTo>
                  <a:pt x="0" y="59"/>
                </a:lnTo>
                <a:lnTo>
                  <a:pt x="3" y="67"/>
                </a:lnTo>
                <a:lnTo>
                  <a:pt x="8" y="76"/>
                </a:lnTo>
                <a:lnTo>
                  <a:pt x="13" y="84"/>
                </a:lnTo>
                <a:lnTo>
                  <a:pt x="21" y="89"/>
                </a:lnTo>
                <a:lnTo>
                  <a:pt x="30" y="94"/>
                </a:lnTo>
                <a:lnTo>
                  <a:pt x="39" y="97"/>
                </a:lnTo>
                <a:lnTo>
                  <a:pt x="49" y="97"/>
                </a:lnTo>
                <a:lnTo>
                  <a:pt x="59" y="97"/>
                </a:lnTo>
                <a:lnTo>
                  <a:pt x="67" y="94"/>
                </a:lnTo>
                <a:lnTo>
                  <a:pt x="75" y="89"/>
                </a:lnTo>
                <a:lnTo>
                  <a:pt x="84" y="84"/>
                </a:lnTo>
                <a:lnTo>
                  <a:pt x="89" y="76"/>
                </a:lnTo>
                <a:lnTo>
                  <a:pt x="94" y="67"/>
                </a:lnTo>
                <a:lnTo>
                  <a:pt x="97" y="59"/>
                </a:lnTo>
                <a:lnTo>
                  <a:pt x="97" y="49"/>
                </a:lnTo>
                <a:lnTo>
                  <a:pt x="94" y="49"/>
                </a:lnTo>
                <a:lnTo>
                  <a:pt x="94" y="40"/>
                </a:lnTo>
                <a:lnTo>
                  <a:pt x="90" y="31"/>
                </a:lnTo>
                <a:lnTo>
                  <a:pt x="87" y="23"/>
                </a:lnTo>
                <a:lnTo>
                  <a:pt x="80" y="17"/>
                </a:lnTo>
                <a:lnTo>
                  <a:pt x="74" y="12"/>
                </a:lnTo>
                <a:lnTo>
                  <a:pt x="66" y="7"/>
                </a:lnTo>
                <a:lnTo>
                  <a:pt x="57" y="4"/>
                </a:lnTo>
                <a:lnTo>
                  <a:pt x="49" y="4"/>
                </a:lnTo>
                <a:lnTo>
                  <a:pt x="39" y="4"/>
                </a:lnTo>
                <a:lnTo>
                  <a:pt x="31" y="7"/>
                </a:lnTo>
                <a:lnTo>
                  <a:pt x="23" y="12"/>
                </a:lnTo>
                <a:lnTo>
                  <a:pt x="16" y="17"/>
                </a:lnTo>
                <a:lnTo>
                  <a:pt x="12" y="23"/>
                </a:lnTo>
                <a:lnTo>
                  <a:pt x="7" y="31"/>
                </a:lnTo>
                <a:lnTo>
                  <a:pt x="3" y="40"/>
                </a:lnTo>
                <a:lnTo>
                  <a:pt x="3" y="49"/>
                </a:lnTo>
                <a:lnTo>
                  <a:pt x="3" y="58"/>
                </a:lnTo>
                <a:lnTo>
                  <a:pt x="7" y="66"/>
                </a:lnTo>
                <a:lnTo>
                  <a:pt x="12" y="74"/>
                </a:lnTo>
                <a:lnTo>
                  <a:pt x="16" y="81"/>
                </a:lnTo>
                <a:lnTo>
                  <a:pt x="23" y="87"/>
                </a:lnTo>
                <a:lnTo>
                  <a:pt x="31" y="90"/>
                </a:lnTo>
                <a:lnTo>
                  <a:pt x="39" y="94"/>
                </a:lnTo>
                <a:lnTo>
                  <a:pt x="49" y="94"/>
                </a:lnTo>
                <a:lnTo>
                  <a:pt x="57" y="94"/>
                </a:lnTo>
                <a:lnTo>
                  <a:pt x="66" y="90"/>
                </a:lnTo>
                <a:lnTo>
                  <a:pt x="74" y="87"/>
                </a:lnTo>
                <a:lnTo>
                  <a:pt x="80" y="81"/>
                </a:lnTo>
                <a:lnTo>
                  <a:pt x="87" y="74"/>
                </a:lnTo>
                <a:lnTo>
                  <a:pt x="90" y="66"/>
                </a:lnTo>
                <a:lnTo>
                  <a:pt x="94" y="58"/>
                </a:lnTo>
                <a:lnTo>
                  <a:pt x="94" y="49"/>
                </a:lnTo>
                <a:lnTo>
                  <a:pt x="97" y="49"/>
                </a:lnTo>
                <a:close/>
              </a:path>
            </a:pathLst>
          </a:custGeom>
          <a:solidFill>
            <a:srgbClr val="00FF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58" name="Freeform 114"/>
          <p:cNvSpPr>
            <a:spLocks/>
          </p:cNvSpPr>
          <p:nvPr/>
        </p:nvSpPr>
        <p:spPr bwMode="auto">
          <a:xfrm>
            <a:off x="5094288" y="3524250"/>
            <a:ext cx="134937" cy="122238"/>
          </a:xfrm>
          <a:custGeom>
            <a:avLst/>
            <a:gdLst>
              <a:gd name="T0" fmla="*/ 2147483647 w 91"/>
              <a:gd name="T1" fmla="*/ 2147483647 h 90"/>
              <a:gd name="T2" fmla="*/ 2147483647 w 91"/>
              <a:gd name="T3" fmla="*/ 2147483647 h 90"/>
              <a:gd name="T4" fmla="*/ 2147483647 w 91"/>
              <a:gd name="T5" fmla="*/ 2147483647 h 90"/>
              <a:gd name="T6" fmla="*/ 2147483647 w 91"/>
              <a:gd name="T7" fmla="*/ 0 h 90"/>
              <a:gd name="T8" fmla="*/ 2147483647 w 91"/>
              <a:gd name="T9" fmla="*/ 0 h 90"/>
              <a:gd name="T10" fmla="*/ 2147483647 w 91"/>
              <a:gd name="T11" fmla="*/ 2147483647 h 90"/>
              <a:gd name="T12" fmla="*/ 2147483647 w 91"/>
              <a:gd name="T13" fmla="*/ 2147483647 h 90"/>
              <a:gd name="T14" fmla="*/ 0 w 91"/>
              <a:gd name="T15" fmla="*/ 2147483647 h 90"/>
              <a:gd name="T16" fmla="*/ 0 w 91"/>
              <a:gd name="T17" fmla="*/ 2147483647 h 90"/>
              <a:gd name="T18" fmla="*/ 2147483647 w 91"/>
              <a:gd name="T19" fmla="*/ 2147483647 h 90"/>
              <a:gd name="T20" fmla="*/ 2147483647 w 91"/>
              <a:gd name="T21" fmla="*/ 2147483647 h 90"/>
              <a:gd name="T22" fmla="*/ 2147483647 w 91"/>
              <a:gd name="T23" fmla="*/ 2147483647 h 90"/>
              <a:gd name="T24" fmla="*/ 2147483647 w 91"/>
              <a:gd name="T25" fmla="*/ 2147483647 h 90"/>
              <a:gd name="T26" fmla="*/ 2147483647 w 91"/>
              <a:gd name="T27" fmla="*/ 2147483647 h 90"/>
              <a:gd name="T28" fmla="*/ 2147483647 w 91"/>
              <a:gd name="T29" fmla="*/ 2147483647 h 90"/>
              <a:gd name="T30" fmla="*/ 2147483647 w 91"/>
              <a:gd name="T31" fmla="*/ 2147483647 h 90"/>
              <a:gd name="T32" fmla="*/ 2147483647 w 91"/>
              <a:gd name="T33" fmla="*/ 2147483647 h 90"/>
              <a:gd name="T34" fmla="*/ 2147483647 w 91"/>
              <a:gd name="T35" fmla="*/ 2147483647 h 90"/>
              <a:gd name="T36" fmla="*/ 2147483647 w 91"/>
              <a:gd name="T37" fmla="*/ 2147483647 h 90"/>
              <a:gd name="T38" fmla="*/ 2147483647 w 91"/>
              <a:gd name="T39" fmla="*/ 2147483647 h 90"/>
              <a:gd name="T40" fmla="*/ 2147483647 w 91"/>
              <a:gd name="T41" fmla="*/ 2147483647 h 90"/>
              <a:gd name="T42" fmla="*/ 2147483647 w 91"/>
              <a:gd name="T43" fmla="*/ 2147483647 h 90"/>
              <a:gd name="T44" fmla="*/ 2147483647 w 91"/>
              <a:gd name="T45" fmla="*/ 2147483647 h 90"/>
              <a:gd name="T46" fmla="*/ 2147483647 w 91"/>
              <a:gd name="T47" fmla="*/ 2147483647 h 90"/>
              <a:gd name="T48" fmla="*/ 2147483647 w 91"/>
              <a:gd name="T49" fmla="*/ 2147483647 h 90"/>
              <a:gd name="T50" fmla="*/ 2147483647 w 91"/>
              <a:gd name="T51" fmla="*/ 2147483647 h 90"/>
              <a:gd name="T52" fmla="*/ 2147483647 w 91"/>
              <a:gd name="T53" fmla="*/ 2147483647 h 90"/>
              <a:gd name="T54" fmla="*/ 2147483647 w 91"/>
              <a:gd name="T55" fmla="*/ 2147483647 h 90"/>
              <a:gd name="T56" fmla="*/ 2147483647 w 91"/>
              <a:gd name="T57" fmla="*/ 2147483647 h 90"/>
              <a:gd name="T58" fmla="*/ 2147483647 w 91"/>
              <a:gd name="T59" fmla="*/ 2147483647 h 90"/>
              <a:gd name="T60" fmla="*/ 2147483647 w 91"/>
              <a:gd name="T61" fmla="*/ 2147483647 h 90"/>
              <a:gd name="T62" fmla="*/ 2147483647 w 91"/>
              <a:gd name="T63" fmla="*/ 2147483647 h 90"/>
              <a:gd name="T64" fmla="*/ 2147483647 w 91"/>
              <a:gd name="T65" fmla="*/ 2147483647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90"/>
              <a:gd name="T101" fmla="*/ 91 w 91"/>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90">
                <a:moveTo>
                  <a:pt x="91" y="45"/>
                </a:moveTo>
                <a:lnTo>
                  <a:pt x="91" y="36"/>
                </a:lnTo>
                <a:lnTo>
                  <a:pt x="87" y="27"/>
                </a:lnTo>
                <a:lnTo>
                  <a:pt x="84" y="19"/>
                </a:lnTo>
                <a:lnTo>
                  <a:pt x="77" y="13"/>
                </a:lnTo>
                <a:lnTo>
                  <a:pt x="71" y="8"/>
                </a:lnTo>
                <a:lnTo>
                  <a:pt x="63" y="3"/>
                </a:lnTo>
                <a:lnTo>
                  <a:pt x="54" y="0"/>
                </a:lnTo>
                <a:lnTo>
                  <a:pt x="46" y="0"/>
                </a:lnTo>
                <a:lnTo>
                  <a:pt x="36" y="0"/>
                </a:lnTo>
                <a:lnTo>
                  <a:pt x="28" y="3"/>
                </a:lnTo>
                <a:lnTo>
                  <a:pt x="20" y="8"/>
                </a:lnTo>
                <a:lnTo>
                  <a:pt x="13" y="13"/>
                </a:lnTo>
                <a:lnTo>
                  <a:pt x="9" y="19"/>
                </a:lnTo>
                <a:lnTo>
                  <a:pt x="4" y="27"/>
                </a:lnTo>
                <a:lnTo>
                  <a:pt x="0" y="36"/>
                </a:lnTo>
                <a:lnTo>
                  <a:pt x="0" y="45"/>
                </a:lnTo>
                <a:lnTo>
                  <a:pt x="0" y="54"/>
                </a:lnTo>
                <a:lnTo>
                  <a:pt x="4" y="62"/>
                </a:lnTo>
                <a:lnTo>
                  <a:pt x="9" y="70"/>
                </a:lnTo>
                <a:lnTo>
                  <a:pt x="13" y="77"/>
                </a:lnTo>
                <a:lnTo>
                  <a:pt x="20" y="83"/>
                </a:lnTo>
                <a:lnTo>
                  <a:pt x="28" y="86"/>
                </a:lnTo>
                <a:lnTo>
                  <a:pt x="36" y="90"/>
                </a:lnTo>
                <a:lnTo>
                  <a:pt x="46" y="90"/>
                </a:lnTo>
                <a:lnTo>
                  <a:pt x="54" y="90"/>
                </a:lnTo>
                <a:lnTo>
                  <a:pt x="63" y="86"/>
                </a:lnTo>
                <a:lnTo>
                  <a:pt x="71" y="83"/>
                </a:lnTo>
                <a:lnTo>
                  <a:pt x="77" y="77"/>
                </a:lnTo>
                <a:lnTo>
                  <a:pt x="84" y="70"/>
                </a:lnTo>
                <a:lnTo>
                  <a:pt x="87" y="62"/>
                </a:lnTo>
                <a:lnTo>
                  <a:pt x="91" y="54"/>
                </a:lnTo>
                <a:lnTo>
                  <a:pt x="91" y="45"/>
                </a:lnTo>
                <a:lnTo>
                  <a:pt x="87" y="45"/>
                </a:lnTo>
                <a:lnTo>
                  <a:pt x="87" y="36"/>
                </a:lnTo>
                <a:lnTo>
                  <a:pt x="84" y="29"/>
                </a:lnTo>
                <a:lnTo>
                  <a:pt x="81" y="21"/>
                </a:lnTo>
                <a:lnTo>
                  <a:pt x="76" y="14"/>
                </a:lnTo>
                <a:lnTo>
                  <a:pt x="69" y="9"/>
                </a:lnTo>
                <a:lnTo>
                  <a:pt x="63" y="6"/>
                </a:lnTo>
                <a:lnTo>
                  <a:pt x="54" y="4"/>
                </a:lnTo>
                <a:lnTo>
                  <a:pt x="46" y="3"/>
                </a:lnTo>
                <a:lnTo>
                  <a:pt x="36" y="4"/>
                </a:lnTo>
                <a:lnTo>
                  <a:pt x="30" y="6"/>
                </a:lnTo>
                <a:lnTo>
                  <a:pt x="22" y="9"/>
                </a:lnTo>
                <a:lnTo>
                  <a:pt x="15" y="14"/>
                </a:lnTo>
                <a:lnTo>
                  <a:pt x="10" y="21"/>
                </a:lnTo>
                <a:lnTo>
                  <a:pt x="7" y="29"/>
                </a:lnTo>
                <a:lnTo>
                  <a:pt x="5" y="36"/>
                </a:lnTo>
                <a:lnTo>
                  <a:pt x="4" y="45"/>
                </a:lnTo>
                <a:lnTo>
                  <a:pt x="5" y="54"/>
                </a:lnTo>
                <a:lnTo>
                  <a:pt x="7" y="62"/>
                </a:lnTo>
                <a:lnTo>
                  <a:pt x="10" y="68"/>
                </a:lnTo>
                <a:lnTo>
                  <a:pt x="15" y="75"/>
                </a:lnTo>
                <a:lnTo>
                  <a:pt x="22" y="80"/>
                </a:lnTo>
                <a:lnTo>
                  <a:pt x="30" y="83"/>
                </a:lnTo>
                <a:lnTo>
                  <a:pt x="36" y="86"/>
                </a:lnTo>
                <a:lnTo>
                  <a:pt x="46" y="86"/>
                </a:lnTo>
                <a:lnTo>
                  <a:pt x="54" y="86"/>
                </a:lnTo>
                <a:lnTo>
                  <a:pt x="63" y="83"/>
                </a:lnTo>
                <a:lnTo>
                  <a:pt x="69" y="80"/>
                </a:lnTo>
                <a:lnTo>
                  <a:pt x="76" y="75"/>
                </a:lnTo>
                <a:lnTo>
                  <a:pt x="81" y="68"/>
                </a:lnTo>
                <a:lnTo>
                  <a:pt x="84" y="62"/>
                </a:lnTo>
                <a:lnTo>
                  <a:pt x="87" y="54"/>
                </a:lnTo>
                <a:lnTo>
                  <a:pt x="87" y="45"/>
                </a:lnTo>
                <a:lnTo>
                  <a:pt x="91" y="45"/>
                </a:lnTo>
                <a:close/>
              </a:path>
            </a:pathLst>
          </a:custGeom>
          <a:solidFill>
            <a:srgbClr val="00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59" name="Freeform 115"/>
          <p:cNvSpPr>
            <a:spLocks/>
          </p:cNvSpPr>
          <p:nvPr/>
        </p:nvSpPr>
        <p:spPr bwMode="auto">
          <a:xfrm>
            <a:off x="5100638" y="3529013"/>
            <a:ext cx="122237" cy="112712"/>
          </a:xfrm>
          <a:custGeom>
            <a:avLst/>
            <a:gdLst>
              <a:gd name="T0" fmla="*/ 2147483647 w 83"/>
              <a:gd name="T1" fmla="*/ 2147483647 h 83"/>
              <a:gd name="T2" fmla="*/ 2147483647 w 83"/>
              <a:gd name="T3" fmla="*/ 2147483647 h 83"/>
              <a:gd name="T4" fmla="*/ 2147483647 w 83"/>
              <a:gd name="T5" fmla="*/ 2147483647 h 83"/>
              <a:gd name="T6" fmla="*/ 2147483647 w 83"/>
              <a:gd name="T7" fmla="*/ 2147483647 h 83"/>
              <a:gd name="T8" fmla="*/ 2147483647 w 83"/>
              <a:gd name="T9" fmla="*/ 2147483647 h 83"/>
              <a:gd name="T10" fmla="*/ 2147483647 w 83"/>
              <a:gd name="T11" fmla="*/ 2147483647 h 83"/>
              <a:gd name="T12" fmla="*/ 2147483647 w 83"/>
              <a:gd name="T13" fmla="*/ 2147483647 h 83"/>
              <a:gd name="T14" fmla="*/ 2147483647 w 83"/>
              <a:gd name="T15" fmla="*/ 2147483647 h 83"/>
              <a:gd name="T16" fmla="*/ 2147483647 w 83"/>
              <a:gd name="T17" fmla="*/ 2147483647 h 83"/>
              <a:gd name="T18" fmla="*/ 2147483647 w 83"/>
              <a:gd name="T19" fmla="*/ 2147483647 h 83"/>
              <a:gd name="T20" fmla="*/ 2147483647 w 83"/>
              <a:gd name="T21" fmla="*/ 2147483647 h 83"/>
              <a:gd name="T22" fmla="*/ 2147483647 w 83"/>
              <a:gd name="T23" fmla="*/ 2147483647 h 83"/>
              <a:gd name="T24" fmla="*/ 2147483647 w 83"/>
              <a:gd name="T25" fmla="*/ 2147483647 h 83"/>
              <a:gd name="T26" fmla="*/ 2147483647 w 83"/>
              <a:gd name="T27" fmla="*/ 2147483647 h 83"/>
              <a:gd name="T28" fmla="*/ 2147483647 w 83"/>
              <a:gd name="T29" fmla="*/ 2147483647 h 83"/>
              <a:gd name="T30" fmla="*/ 2147483647 w 83"/>
              <a:gd name="T31" fmla="*/ 2147483647 h 83"/>
              <a:gd name="T32" fmla="*/ 2147483647 w 83"/>
              <a:gd name="T33" fmla="*/ 2147483647 h 83"/>
              <a:gd name="T34" fmla="*/ 2147483647 w 83"/>
              <a:gd name="T35" fmla="*/ 2147483647 h 83"/>
              <a:gd name="T36" fmla="*/ 2147483647 w 83"/>
              <a:gd name="T37" fmla="*/ 2147483647 h 83"/>
              <a:gd name="T38" fmla="*/ 2147483647 w 83"/>
              <a:gd name="T39" fmla="*/ 2147483647 h 83"/>
              <a:gd name="T40" fmla="*/ 2147483647 w 83"/>
              <a:gd name="T41" fmla="*/ 2147483647 h 83"/>
              <a:gd name="T42" fmla="*/ 2147483647 w 83"/>
              <a:gd name="T43" fmla="*/ 2147483647 h 83"/>
              <a:gd name="T44" fmla="*/ 2147483647 w 83"/>
              <a:gd name="T45" fmla="*/ 2147483647 h 83"/>
              <a:gd name="T46" fmla="*/ 2147483647 w 83"/>
              <a:gd name="T47" fmla="*/ 2147483647 h 83"/>
              <a:gd name="T48" fmla="*/ 2147483647 w 83"/>
              <a:gd name="T49" fmla="*/ 2147483647 h 83"/>
              <a:gd name="T50" fmla="*/ 2147483647 w 83"/>
              <a:gd name="T51" fmla="*/ 2147483647 h 83"/>
              <a:gd name="T52" fmla="*/ 2147483647 w 83"/>
              <a:gd name="T53" fmla="*/ 2147483647 h 83"/>
              <a:gd name="T54" fmla="*/ 2147483647 w 83"/>
              <a:gd name="T55" fmla="*/ 2147483647 h 83"/>
              <a:gd name="T56" fmla="*/ 2147483647 w 83"/>
              <a:gd name="T57" fmla="*/ 2147483647 h 83"/>
              <a:gd name="T58" fmla="*/ 2147483647 w 83"/>
              <a:gd name="T59" fmla="*/ 2147483647 h 83"/>
              <a:gd name="T60" fmla="*/ 2147483647 w 83"/>
              <a:gd name="T61" fmla="*/ 2147483647 h 83"/>
              <a:gd name="T62" fmla="*/ 2147483647 w 83"/>
              <a:gd name="T63" fmla="*/ 2147483647 h 83"/>
              <a:gd name="T64" fmla="*/ 2147483647 w 83"/>
              <a:gd name="T65" fmla="*/ 2147483647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83"/>
              <a:gd name="T101" fmla="*/ 83 w 83"/>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83">
                <a:moveTo>
                  <a:pt x="83" y="42"/>
                </a:moveTo>
                <a:lnTo>
                  <a:pt x="83" y="33"/>
                </a:lnTo>
                <a:lnTo>
                  <a:pt x="80" y="26"/>
                </a:lnTo>
                <a:lnTo>
                  <a:pt x="77" y="18"/>
                </a:lnTo>
                <a:lnTo>
                  <a:pt x="72" y="11"/>
                </a:lnTo>
                <a:lnTo>
                  <a:pt x="65" y="6"/>
                </a:lnTo>
                <a:lnTo>
                  <a:pt x="59" y="3"/>
                </a:lnTo>
                <a:lnTo>
                  <a:pt x="50" y="1"/>
                </a:lnTo>
                <a:lnTo>
                  <a:pt x="42" y="0"/>
                </a:lnTo>
                <a:lnTo>
                  <a:pt x="32" y="1"/>
                </a:lnTo>
                <a:lnTo>
                  <a:pt x="26" y="3"/>
                </a:lnTo>
                <a:lnTo>
                  <a:pt x="18" y="6"/>
                </a:lnTo>
                <a:lnTo>
                  <a:pt x="11" y="11"/>
                </a:lnTo>
                <a:lnTo>
                  <a:pt x="6" y="18"/>
                </a:lnTo>
                <a:lnTo>
                  <a:pt x="3" y="26"/>
                </a:lnTo>
                <a:lnTo>
                  <a:pt x="1" y="33"/>
                </a:lnTo>
                <a:lnTo>
                  <a:pt x="0" y="42"/>
                </a:lnTo>
                <a:lnTo>
                  <a:pt x="1" y="51"/>
                </a:lnTo>
                <a:lnTo>
                  <a:pt x="3" y="59"/>
                </a:lnTo>
                <a:lnTo>
                  <a:pt x="6" y="65"/>
                </a:lnTo>
                <a:lnTo>
                  <a:pt x="11" y="72"/>
                </a:lnTo>
                <a:lnTo>
                  <a:pt x="18" y="77"/>
                </a:lnTo>
                <a:lnTo>
                  <a:pt x="26" y="80"/>
                </a:lnTo>
                <a:lnTo>
                  <a:pt x="32" y="83"/>
                </a:lnTo>
                <a:lnTo>
                  <a:pt x="42" y="83"/>
                </a:lnTo>
                <a:lnTo>
                  <a:pt x="50" y="83"/>
                </a:lnTo>
                <a:lnTo>
                  <a:pt x="59" y="80"/>
                </a:lnTo>
                <a:lnTo>
                  <a:pt x="65" y="77"/>
                </a:lnTo>
                <a:lnTo>
                  <a:pt x="72" y="72"/>
                </a:lnTo>
                <a:lnTo>
                  <a:pt x="77" y="65"/>
                </a:lnTo>
                <a:lnTo>
                  <a:pt x="80" y="59"/>
                </a:lnTo>
                <a:lnTo>
                  <a:pt x="83" y="51"/>
                </a:lnTo>
                <a:lnTo>
                  <a:pt x="83" y="42"/>
                </a:lnTo>
                <a:lnTo>
                  <a:pt x="80" y="42"/>
                </a:lnTo>
                <a:lnTo>
                  <a:pt x="80" y="34"/>
                </a:lnTo>
                <a:lnTo>
                  <a:pt x="77" y="26"/>
                </a:lnTo>
                <a:lnTo>
                  <a:pt x="73" y="20"/>
                </a:lnTo>
                <a:lnTo>
                  <a:pt x="68" y="15"/>
                </a:lnTo>
                <a:lnTo>
                  <a:pt x="64" y="10"/>
                </a:lnTo>
                <a:lnTo>
                  <a:pt x="57" y="6"/>
                </a:lnTo>
                <a:lnTo>
                  <a:pt x="49" y="5"/>
                </a:lnTo>
                <a:lnTo>
                  <a:pt x="42" y="3"/>
                </a:lnTo>
                <a:lnTo>
                  <a:pt x="34" y="5"/>
                </a:lnTo>
                <a:lnTo>
                  <a:pt x="26" y="6"/>
                </a:lnTo>
                <a:lnTo>
                  <a:pt x="19" y="10"/>
                </a:lnTo>
                <a:lnTo>
                  <a:pt x="14" y="15"/>
                </a:lnTo>
                <a:lnTo>
                  <a:pt x="9" y="20"/>
                </a:lnTo>
                <a:lnTo>
                  <a:pt x="6" y="26"/>
                </a:lnTo>
                <a:lnTo>
                  <a:pt x="5" y="34"/>
                </a:lnTo>
                <a:lnTo>
                  <a:pt x="3" y="42"/>
                </a:lnTo>
                <a:lnTo>
                  <a:pt x="5" y="49"/>
                </a:lnTo>
                <a:lnTo>
                  <a:pt x="6" y="57"/>
                </a:lnTo>
                <a:lnTo>
                  <a:pt x="9" y="64"/>
                </a:lnTo>
                <a:lnTo>
                  <a:pt x="14" y="69"/>
                </a:lnTo>
                <a:lnTo>
                  <a:pt x="19" y="74"/>
                </a:lnTo>
                <a:lnTo>
                  <a:pt x="26" y="77"/>
                </a:lnTo>
                <a:lnTo>
                  <a:pt x="34" y="80"/>
                </a:lnTo>
                <a:lnTo>
                  <a:pt x="42" y="80"/>
                </a:lnTo>
                <a:lnTo>
                  <a:pt x="49" y="80"/>
                </a:lnTo>
                <a:lnTo>
                  <a:pt x="57" y="77"/>
                </a:lnTo>
                <a:lnTo>
                  <a:pt x="64" y="74"/>
                </a:lnTo>
                <a:lnTo>
                  <a:pt x="68" y="69"/>
                </a:lnTo>
                <a:lnTo>
                  <a:pt x="73" y="64"/>
                </a:lnTo>
                <a:lnTo>
                  <a:pt x="77" y="57"/>
                </a:lnTo>
                <a:lnTo>
                  <a:pt x="80" y="49"/>
                </a:lnTo>
                <a:lnTo>
                  <a:pt x="80" y="42"/>
                </a:lnTo>
                <a:lnTo>
                  <a:pt x="83" y="42"/>
                </a:lnTo>
                <a:close/>
              </a:path>
            </a:pathLst>
          </a:custGeom>
          <a:solidFill>
            <a:srgbClr val="00F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60" name="Freeform 116"/>
          <p:cNvSpPr>
            <a:spLocks/>
          </p:cNvSpPr>
          <p:nvPr/>
        </p:nvSpPr>
        <p:spPr bwMode="auto">
          <a:xfrm>
            <a:off x="5105400" y="3532188"/>
            <a:ext cx="112713" cy="104775"/>
          </a:xfrm>
          <a:custGeom>
            <a:avLst/>
            <a:gdLst>
              <a:gd name="T0" fmla="*/ 2147483647 w 77"/>
              <a:gd name="T1" fmla="*/ 2147483647 h 77"/>
              <a:gd name="T2" fmla="*/ 2147483647 w 77"/>
              <a:gd name="T3" fmla="*/ 2147483647 h 77"/>
              <a:gd name="T4" fmla="*/ 2147483647 w 77"/>
              <a:gd name="T5" fmla="*/ 2147483647 h 77"/>
              <a:gd name="T6" fmla="*/ 2147483647 w 77"/>
              <a:gd name="T7" fmla="*/ 2147483647 h 77"/>
              <a:gd name="T8" fmla="*/ 2147483647 w 77"/>
              <a:gd name="T9" fmla="*/ 2147483647 h 77"/>
              <a:gd name="T10" fmla="*/ 2147483647 w 77"/>
              <a:gd name="T11" fmla="*/ 2147483647 h 77"/>
              <a:gd name="T12" fmla="*/ 2147483647 w 77"/>
              <a:gd name="T13" fmla="*/ 2147483647 h 77"/>
              <a:gd name="T14" fmla="*/ 2147483647 w 77"/>
              <a:gd name="T15" fmla="*/ 2147483647 h 77"/>
              <a:gd name="T16" fmla="*/ 2147483647 w 77"/>
              <a:gd name="T17" fmla="*/ 2147483647 h 77"/>
              <a:gd name="T18" fmla="*/ 2147483647 w 77"/>
              <a:gd name="T19" fmla="*/ 2147483647 h 77"/>
              <a:gd name="T20" fmla="*/ 2147483647 w 77"/>
              <a:gd name="T21" fmla="*/ 2147483647 h 77"/>
              <a:gd name="T22" fmla="*/ 2147483647 w 77"/>
              <a:gd name="T23" fmla="*/ 2147483647 h 77"/>
              <a:gd name="T24" fmla="*/ 2147483647 w 77"/>
              <a:gd name="T25" fmla="*/ 2147483647 h 77"/>
              <a:gd name="T26" fmla="*/ 2147483647 w 77"/>
              <a:gd name="T27" fmla="*/ 2147483647 h 77"/>
              <a:gd name="T28" fmla="*/ 2147483647 w 77"/>
              <a:gd name="T29" fmla="*/ 2147483647 h 77"/>
              <a:gd name="T30" fmla="*/ 2147483647 w 77"/>
              <a:gd name="T31" fmla="*/ 2147483647 h 77"/>
              <a:gd name="T32" fmla="*/ 2147483647 w 77"/>
              <a:gd name="T33" fmla="*/ 2147483647 h 77"/>
              <a:gd name="T34" fmla="*/ 2147483647 w 77"/>
              <a:gd name="T35" fmla="*/ 2147483647 h 77"/>
              <a:gd name="T36" fmla="*/ 2147483647 w 77"/>
              <a:gd name="T37" fmla="*/ 2147483647 h 77"/>
              <a:gd name="T38" fmla="*/ 2147483647 w 77"/>
              <a:gd name="T39" fmla="*/ 2147483647 h 77"/>
              <a:gd name="T40" fmla="*/ 2147483647 w 77"/>
              <a:gd name="T41" fmla="*/ 2147483647 h 77"/>
              <a:gd name="T42" fmla="*/ 2147483647 w 77"/>
              <a:gd name="T43" fmla="*/ 2147483647 h 77"/>
              <a:gd name="T44" fmla="*/ 2147483647 w 77"/>
              <a:gd name="T45" fmla="*/ 2147483647 h 77"/>
              <a:gd name="T46" fmla="*/ 2147483647 w 77"/>
              <a:gd name="T47" fmla="*/ 2147483647 h 77"/>
              <a:gd name="T48" fmla="*/ 2147483647 w 77"/>
              <a:gd name="T49" fmla="*/ 2147483647 h 77"/>
              <a:gd name="T50" fmla="*/ 2147483647 w 77"/>
              <a:gd name="T51" fmla="*/ 2147483647 h 77"/>
              <a:gd name="T52" fmla="*/ 2147483647 w 77"/>
              <a:gd name="T53" fmla="*/ 2147483647 h 77"/>
              <a:gd name="T54" fmla="*/ 2147483647 w 77"/>
              <a:gd name="T55" fmla="*/ 2147483647 h 77"/>
              <a:gd name="T56" fmla="*/ 2147483647 w 77"/>
              <a:gd name="T57" fmla="*/ 2147483647 h 77"/>
              <a:gd name="T58" fmla="*/ 2147483647 w 77"/>
              <a:gd name="T59" fmla="*/ 2147483647 h 77"/>
              <a:gd name="T60" fmla="*/ 2147483647 w 77"/>
              <a:gd name="T61" fmla="*/ 2147483647 h 77"/>
              <a:gd name="T62" fmla="*/ 2147483647 w 77"/>
              <a:gd name="T63" fmla="*/ 2147483647 h 77"/>
              <a:gd name="T64" fmla="*/ 2147483647 w 77"/>
              <a:gd name="T65" fmla="*/ 2147483647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77"/>
              <a:gd name="T101" fmla="*/ 77 w 77"/>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77">
                <a:moveTo>
                  <a:pt x="77" y="39"/>
                </a:moveTo>
                <a:lnTo>
                  <a:pt x="77" y="31"/>
                </a:lnTo>
                <a:lnTo>
                  <a:pt x="74" y="23"/>
                </a:lnTo>
                <a:lnTo>
                  <a:pt x="70" y="17"/>
                </a:lnTo>
                <a:lnTo>
                  <a:pt x="65" y="12"/>
                </a:lnTo>
                <a:lnTo>
                  <a:pt x="61" y="7"/>
                </a:lnTo>
                <a:lnTo>
                  <a:pt x="54" y="3"/>
                </a:lnTo>
                <a:lnTo>
                  <a:pt x="46" y="2"/>
                </a:lnTo>
                <a:lnTo>
                  <a:pt x="39" y="0"/>
                </a:lnTo>
                <a:lnTo>
                  <a:pt x="31" y="2"/>
                </a:lnTo>
                <a:lnTo>
                  <a:pt x="23" y="3"/>
                </a:lnTo>
                <a:lnTo>
                  <a:pt x="16" y="7"/>
                </a:lnTo>
                <a:lnTo>
                  <a:pt x="11" y="12"/>
                </a:lnTo>
                <a:lnTo>
                  <a:pt x="6" y="17"/>
                </a:lnTo>
                <a:lnTo>
                  <a:pt x="3" y="23"/>
                </a:lnTo>
                <a:lnTo>
                  <a:pt x="2" y="31"/>
                </a:lnTo>
                <a:lnTo>
                  <a:pt x="0" y="39"/>
                </a:lnTo>
                <a:lnTo>
                  <a:pt x="2" y="46"/>
                </a:lnTo>
                <a:lnTo>
                  <a:pt x="3" y="54"/>
                </a:lnTo>
                <a:lnTo>
                  <a:pt x="6" y="61"/>
                </a:lnTo>
                <a:lnTo>
                  <a:pt x="11" y="66"/>
                </a:lnTo>
                <a:lnTo>
                  <a:pt x="16" y="71"/>
                </a:lnTo>
                <a:lnTo>
                  <a:pt x="23" y="74"/>
                </a:lnTo>
                <a:lnTo>
                  <a:pt x="31" y="77"/>
                </a:lnTo>
                <a:lnTo>
                  <a:pt x="39" y="77"/>
                </a:lnTo>
                <a:lnTo>
                  <a:pt x="46" y="77"/>
                </a:lnTo>
                <a:lnTo>
                  <a:pt x="54" y="74"/>
                </a:lnTo>
                <a:lnTo>
                  <a:pt x="61" y="71"/>
                </a:lnTo>
                <a:lnTo>
                  <a:pt x="65" y="66"/>
                </a:lnTo>
                <a:lnTo>
                  <a:pt x="70" y="61"/>
                </a:lnTo>
                <a:lnTo>
                  <a:pt x="74" y="54"/>
                </a:lnTo>
                <a:lnTo>
                  <a:pt x="77" y="46"/>
                </a:lnTo>
                <a:lnTo>
                  <a:pt x="77" y="39"/>
                </a:lnTo>
                <a:lnTo>
                  <a:pt x="74" y="39"/>
                </a:lnTo>
                <a:lnTo>
                  <a:pt x="72" y="31"/>
                </a:lnTo>
                <a:lnTo>
                  <a:pt x="70" y="25"/>
                </a:lnTo>
                <a:lnTo>
                  <a:pt x="67" y="20"/>
                </a:lnTo>
                <a:lnTo>
                  <a:pt x="64" y="13"/>
                </a:lnTo>
                <a:lnTo>
                  <a:pt x="57" y="10"/>
                </a:lnTo>
                <a:lnTo>
                  <a:pt x="52" y="7"/>
                </a:lnTo>
                <a:lnTo>
                  <a:pt x="46" y="5"/>
                </a:lnTo>
                <a:lnTo>
                  <a:pt x="39" y="3"/>
                </a:lnTo>
                <a:lnTo>
                  <a:pt x="31" y="5"/>
                </a:lnTo>
                <a:lnTo>
                  <a:pt x="24" y="7"/>
                </a:lnTo>
                <a:lnTo>
                  <a:pt x="20" y="10"/>
                </a:lnTo>
                <a:lnTo>
                  <a:pt x="15" y="13"/>
                </a:lnTo>
                <a:lnTo>
                  <a:pt x="10" y="20"/>
                </a:lnTo>
                <a:lnTo>
                  <a:pt x="6" y="25"/>
                </a:lnTo>
                <a:lnTo>
                  <a:pt x="5" y="31"/>
                </a:lnTo>
                <a:lnTo>
                  <a:pt x="3" y="39"/>
                </a:lnTo>
                <a:lnTo>
                  <a:pt x="5" y="46"/>
                </a:lnTo>
                <a:lnTo>
                  <a:pt x="6" y="53"/>
                </a:lnTo>
                <a:lnTo>
                  <a:pt x="10" y="57"/>
                </a:lnTo>
                <a:lnTo>
                  <a:pt x="15" y="64"/>
                </a:lnTo>
                <a:lnTo>
                  <a:pt x="20" y="67"/>
                </a:lnTo>
                <a:lnTo>
                  <a:pt x="24" y="71"/>
                </a:lnTo>
                <a:lnTo>
                  <a:pt x="31" y="72"/>
                </a:lnTo>
                <a:lnTo>
                  <a:pt x="39" y="74"/>
                </a:lnTo>
                <a:lnTo>
                  <a:pt x="46" y="72"/>
                </a:lnTo>
                <a:lnTo>
                  <a:pt x="52" y="71"/>
                </a:lnTo>
                <a:lnTo>
                  <a:pt x="57" y="67"/>
                </a:lnTo>
                <a:lnTo>
                  <a:pt x="64" y="64"/>
                </a:lnTo>
                <a:lnTo>
                  <a:pt x="67" y="57"/>
                </a:lnTo>
                <a:lnTo>
                  <a:pt x="70" y="53"/>
                </a:lnTo>
                <a:lnTo>
                  <a:pt x="72" y="46"/>
                </a:lnTo>
                <a:lnTo>
                  <a:pt x="74" y="39"/>
                </a:lnTo>
                <a:lnTo>
                  <a:pt x="77" y="39"/>
                </a:lnTo>
                <a:close/>
              </a:path>
            </a:pathLst>
          </a:custGeom>
          <a:solidFill>
            <a:srgbClr val="00F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61" name="Freeform 117"/>
          <p:cNvSpPr>
            <a:spLocks/>
          </p:cNvSpPr>
          <p:nvPr/>
        </p:nvSpPr>
        <p:spPr bwMode="auto">
          <a:xfrm>
            <a:off x="5108575" y="3536950"/>
            <a:ext cx="106363" cy="96838"/>
          </a:xfrm>
          <a:custGeom>
            <a:avLst/>
            <a:gdLst>
              <a:gd name="T0" fmla="*/ 2147483647 w 71"/>
              <a:gd name="T1" fmla="*/ 2147483647 h 71"/>
              <a:gd name="T2" fmla="*/ 2147483647 w 71"/>
              <a:gd name="T3" fmla="*/ 2147483647 h 71"/>
              <a:gd name="T4" fmla="*/ 2147483647 w 71"/>
              <a:gd name="T5" fmla="*/ 2147483647 h 71"/>
              <a:gd name="T6" fmla="*/ 2147483647 w 71"/>
              <a:gd name="T7" fmla="*/ 2147483647 h 71"/>
              <a:gd name="T8" fmla="*/ 2147483647 w 71"/>
              <a:gd name="T9" fmla="*/ 2147483647 h 71"/>
              <a:gd name="T10" fmla="*/ 2147483647 w 71"/>
              <a:gd name="T11" fmla="*/ 2147483647 h 71"/>
              <a:gd name="T12" fmla="*/ 2147483647 w 71"/>
              <a:gd name="T13" fmla="*/ 2147483647 h 71"/>
              <a:gd name="T14" fmla="*/ 2147483647 w 71"/>
              <a:gd name="T15" fmla="*/ 2147483647 h 71"/>
              <a:gd name="T16" fmla="*/ 2147483647 w 71"/>
              <a:gd name="T17" fmla="*/ 2147483647 h 71"/>
              <a:gd name="T18" fmla="*/ 2147483647 w 71"/>
              <a:gd name="T19" fmla="*/ 2147483647 h 71"/>
              <a:gd name="T20" fmla="*/ 2147483647 w 71"/>
              <a:gd name="T21" fmla="*/ 2147483647 h 71"/>
              <a:gd name="T22" fmla="*/ 2147483647 w 71"/>
              <a:gd name="T23" fmla="*/ 2147483647 h 71"/>
              <a:gd name="T24" fmla="*/ 2147483647 w 71"/>
              <a:gd name="T25" fmla="*/ 2147483647 h 71"/>
              <a:gd name="T26" fmla="*/ 2147483647 w 71"/>
              <a:gd name="T27" fmla="*/ 2147483647 h 71"/>
              <a:gd name="T28" fmla="*/ 2147483647 w 71"/>
              <a:gd name="T29" fmla="*/ 2147483647 h 71"/>
              <a:gd name="T30" fmla="*/ 2147483647 w 71"/>
              <a:gd name="T31" fmla="*/ 2147483647 h 71"/>
              <a:gd name="T32" fmla="*/ 2147483647 w 71"/>
              <a:gd name="T33" fmla="*/ 2147483647 h 71"/>
              <a:gd name="T34" fmla="*/ 2147483647 w 71"/>
              <a:gd name="T35" fmla="*/ 2147483647 h 71"/>
              <a:gd name="T36" fmla="*/ 2147483647 w 71"/>
              <a:gd name="T37" fmla="*/ 2147483647 h 71"/>
              <a:gd name="T38" fmla="*/ 2147483647 w 71"/>
              <a:gd name="T39" fmla="*/ 2147483647 h 71"/>
              <a:gd name="T40" fmla="*/ 2147483647 w 71"/>
              <a:gd name="T41" fmla="*/ 2147483647 h 71"/>
              <a:gd name="T42" fmla="*/ 2147483647 w 71"/>
              <a:gd name="T43" fmla="*/ 2147483647 h 71"/>
              <a:gd name="T44" fmla="*/ 2147483647 w 71"/>
              <a:gd name="T45" fmla="*/ 2147483647 h 71"/>
              <a:gd name="T46" fmla="*/ 2147483647 w 71"/>
              <a:gd name="T47" fmla="*/ 2147483647 h 71"/>
              <a:gd name="T48" fmla="*/ 2147483647 w 71"/>
              <a:gd name="T49" fmla="*/ 2147483647 h 71"/>
              <a:gd name="T50" fmla="*/ 2147483647 w 71"/>
              <a:gd name="T51" fmla="*/ 2147483647 h 71"/>
              <a:gd name="T52" fmla="*/ 2147483647 w 71"/>
              <a:gd name="T53" fmla="*/ 2147483647 h 71"/>
              <a:gd name="T54" fmla="*/ 2147483647 w 71"/>
              <a:gd name="T55" fmla="*/ 2147483647 h 71"/>
              <a:gd name="T56" fmla="*/ 2147483647 w 71"/>
              <a:gd name="T57" fmla="*/ 2147483647 h 71"/>
              <a:gd name="T58" fmla="*/ 2147483647 w 71"/>
              <a:gd name="T59" fmla="*/ 2147483647 h 71"/>
              <a:gd name="T60" fmla="*/ 2147483647 w 71"/>
              <a:gd name="T61" fmla="*/ 2147483647 h 71"/>
              <a:gd name="T62" fmla="*/ 2147483647 w 71"/>
              <a:gd name="T63" fmla="*/ 2147483647 h 71"/>
              <a:gd name="T64" fmla="*/ 2147483647 w 71"/>
              <a:gd name="T65" fmla="*/ 2147483647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71"/>
              <a:gd name="T101" fmla="*/ 71 w 71"/>
              <a:gd name="T102" fmla="*/ 71 h 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71">
                <a:moveTo>
                  <a:pt x="71" y="36"/>
                </a:moveTo>
                <a:lnTo>
                  <a:pt x="69" y="28"/>
                </a:lnTo>
                <a:lnTo>
                  <a:pt x="67" y="22"/>
                </a:lnTo>
                <a:lnTo>
                  <a:pt x="64" y="17"/>
                </a:lnTo>
                <a:lnTo>
                  <a:pt x="61" y="10"/>
                </a:lnTo>
                <a:lnTo>
                  <a:pt x="54" y="7"/>
                </a:lnTo>
                <a:lnTo>
                  <a:pt x="49" y="4"/>
                </a:lnTo>
                <a:lnTo>
                  <a:pt x="43" y="2"/>
                </a:lnTo>
                <a:lnTo>
                  <a:pt x="36" y="0"/>
                </a:lnTo>
                <a:lnTo>
                  <a:pt x="28" y="2"/>
                </a:lnTo>
                <a:lnTo>
                  <a:pt x="21" y="4"/>
                </a:lnTo>
                <a:lnTo>
                  <a:pt x="17" y="7"/>
                </a:lnTo>
                <a:lnTo>
                  <a:pt x="12" y="10"/>
                </a:lnTo>
                <a:lnTo>
                  <a:pt x="7" y="17"/>
                </a:lnTo>
                <a:lnTo>
                  <a:pt x="3" y="22"/>
                </a:lnTo>
                <a:lnTo>
                  <a:pt x="2" y="28"/>
                </a:lnTo>
                <a:lnTo>
                  <a:pt x="0" y="36"/>
                </a:lnTo>
                <a:lnTo>
                  <a:pt x="2" y="43"/>
                </a:lnTo>
                <a:lnTo>
                  <a:pt x="3" y="50"/>
                </a:lnTo>
                <a:lnTo>
                  <a:pt x="7" y="54"/>
                </a:lnTo>
                <a:lnTo>
                  <a:pt x="12" y="61"/>
                </a:lnTo>
                <a:lnTo>
                  <a:pt x="17" y="64"/>
                </a:lnTo>
                <a:lnTo>
                  <a:pt x="21" y="68"/>
                </a:lnTo>
                <a:lnTo>
                  <a:pt x="28" y="69"/>
                </a:lnTo>
                <a:lnTo>
                  <a:pt x="36" y="71"/>
                </a:lnTo>
                <a:lnTo>
                  <a:pt x="43" y="69"/>
                </a:lnTo>
                <a:lnTo>
                  <a:pt x="49" y="68"/>
                </a:lnTo>
                <a:lnTo>
                  <a:pt x="54" y="64"/>
                </a:lnTo>
                <a:lnTo>
                  <a:pt x="61" y="61"/>
                </a:lnTo>
                <a:lnTo>
                  <a:pt x="64" y="54"/>
                </a:lnTo>
                <a:lnTo>
                  <a:pt x="67" y="50"/>
                </a:lnTo>
                <a:lnTo>
                  <a:pt x="69" y="43"/>
                </a:lnTo>
                <a:lnTo>
                  <a:pt x="71" y="36"/>
                </a:lnTo>
                <a:lnTo>
                  <a:pt x="67" y="36"/>
                </a:lnTo>
                <a:lnTo>
                  <a:pt x="66" y="30"/>
                </a:lnTo>
                <a:lnTo>
                  <a:pt x="64" y="23"/>
                </a:lnTo>
                <a:lnTo>
                  <a:pt x="61" y="18"/>
                </a:lnTo>
                <a:lnTo>
                  <a:pt x="58" y="14"/>
                </a:lnTo>
                <a:lnTo>
                  <a:pt x="53" y="10"/>
                </a:lnTo>
                <a:lnTo>
                  <a:pt x="48" y="7"/>
                </a:lnTo>
                <a:lnTo>
                  <a:pt x="41" y="5"/>
                </a:lnTo>
                <a:lnTo>
                  <a:pt x="36" y="4"/>
                </a:lnTo>
                <a:lnTo>
                  <a:pt x="30" y="5"/>
                </a:lnTo>
                <a:lnTo>
                  <a:pt x="23" y="7"/>
                </a:lnTo>
                <a:lnTo>
                  <a:pt x="18" y="10"/>
                </a:lnTo>
                <a:lnTo>
                  <a:pt x="13" y="14"/>
                </a:lnTo>
                <a:lnTo>
                  <a:pt x="10" y="18"/>
                </a:lnTo>
                <a:lnTo>
                  <a:pt x="7" y="23"/>
                </a:lnTo>
                <a:lnTo>
                  <a:pt x="5" y="30"/>
                </a:lnTo>
                <a:lnTo>
                  <a:pt x="3" y="36"/>
                </a:lnTo>
                <a:lnTo>
                  <a:pt x="5" y="41"/>
                </a:lnTo>
                <a:lnTo>
                  <a:pt x="7" y="48"/>
                </a:lnTo>
                <a:lnTo>
                  <a:pt x="10" y="53"/>
                </a:lnTo>
                <a:lnTo>
                  <a:pt x="13" y="58"/>
                </a:lnTo>
                <a:lnTo>
                  <a:pt x="18" y="61"/>
                </a:lnTo>
                <a:lnTo>
                  <a:pt x="23" y="64"/>
                </a:lnTo>
                <a:lnTo>
                  <a:pt x="30" y="66"/>
                </a:lnTo>
                <a:lnTo>
                  <a:pt x="36" y="68"/>
                </a:lnTo>
                <a:lnTo>
                  <a:pt x="41" y="66"/>
                </a:lnTo>
                <a:lnTo>
                  <a:pt x="48" y="64"/>
                </a:lnTo>
                <a:lnTo>
                  <a:pt x="53" y="61"/>
                </a:lnTo>
                <a:lnTo>
                  <a:pt x="58" y="58"/>
                </a:lnTo>
                <a:lnTo>
                  <a:pt x="61" y="53"/>
                </a:lnTo>
                <a:lnTo>
                  <a:pt x="64" y="48"/>
                </a:lnTo>
                <a:lnTo>
                  <a:pt x="66" y="41"/>
                </a:lnTo>
                <a:lnTo>
                  <a:pt x="67" y="36"/>
                </a:lnTo>
                <a:lnTo>
                  <a:pt x="71" y="36"/>
                </a:lnTo>
                <a:close/>
              </a:path>
            </a:pathLst>
          </a:custGeom>
          <a:solidFill>
            <a:srgbClr val="00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62" name="Freeform 118"/>
          <p:cNvSpPr>
            <a:spLocks/>
          </p:cNvSpPr>
          <p:nvPr/>
        </p:nvSpPr>
        <p:spPr bwMode="auto">
          <a:xfrm>
            <a:off x="5113338" y="3541713"/>
            <a:ext cx="95250" cy="87312"/>
          </a:xfrm>
          <a:custGeom>
            <a:avLst/>
            <a:gdLst>
              <a:gd name="T0" fmla="*/ 2147483647 w 64"/>
              <a:gd name="T1" fmla="*/ 2147483647 h 64"/>
              <a:gd name="T2" fmla="*/ 2147483647 w 64"/>
              <a:gd name="T3" fmla="*/ 2147483647 h 64"/>
              <a:gd name="T4" fmla="*/ 2147483647 w 64"/>
              <a:gd name="T5" fmla="*/ 2147483647 h 64"/>
              <a:gd name="T6" fmla="*/ 2147483647 w 64"/>
              <a:gd name="T7" fmla="*/ 2147483647 h 64"/>
              <a:gd name="T8" fmla="*/ 2147483647 w 64"/>
              <a:gd name="T9" fmla="*/ 2147483647 h 64"/>
              <a:gd name="T10" fmla="*/ 2147483647 w 64"/>
              <a:gd name="T11" fmla="*/ 2147483647 h 64"/>
              <a:gd name="T12" fmla="*/ 2147483647 w 64"/>
              <a:gd name="T13" fmla="*/ 2147483647 h 64"/>
              <a:gd name="T14" fmla="*/ 2147483647 w 64"/>
              <a:gd name="T15" fmla="*/ 2147483647 h 64"/>
              <a:gd name="T16" fmla="*/ 2147483647 w 64"/>
              <a:gd name="T17" fmla="*/ 2147483647 h 64"/>
              <a:gd name="T18" fmla="*/ 2147483647 w 64"/>
              <a:gd name="T19" fmla="*/ 2147483647 h 64"/>
              <a:gd name="T20" fmla="*/ 2147483647 w 64"/>
              <a:gd name="T21" fmla="*/ 2147483647 h 64"/>
              <a:gd name="T22" fmla="*/ 2147483647 w 64"/>
              <a:gd name="T23" fmla="*/ 2147483647 h 64"/>
              <a:gd name="T24" fmla="*/ 2147483647 w 64"/>
              <a:gd name="T25" fmla="*/ 2147483647 h 64"/>
              <a:gd name="T26" fmla="*/ 2147483647 w 64"/>
              <a:gd name="T27" fmla="*/ 2147483647 h 64"/>
              <a:gd name="T28" fmla="*/ 2147483647 w 64"/>
              <a:gd name="T29" fmla="*/ 2147483647 h 64"/>
              <a:gd name="T30" fmla="*/ 2147483647 w 64"/>
              <a:gd name="T31" fmla="*/ 2147483647 h 64"/>
              <a:gd name="T32" fmla="*/ 2147483647 w 64"/>
              <a:gd name="T33" fmla="*/ 2147483647 h 64"/>
              <a:gd name="T34" fmla="*/ 2147483647 w 64"/>
              <a:gd name="T35" fmla="*/ 2147483647 h 64"/>
              <a:gd name="T36" fmla="*/ 2147483647 w 64"/>
              <a:gd name="T37" fmla="*/ 2147483647 h 64"/>
              <a:gd name="T38" fmla="*/ 2147483647 w 64"/>
              <a:gd name="T39" fmla="*/ 2147483647 h 64"/>
              <a:gd name="T40" fmla="*/ 2147483647 w 64"/>
              <a:gd name="T41" fmla="*/ 2147483647 h 64"/>
              <a:gd name="T42" fmla="*/ 2147483647 w 64"/>
              <a:gd name="T43" fmla="*/ 2147483647 h 64"/>
              <a:gd name="T44" fmla="*/ 2147483647 w 64"/>
              <a:gd name="T45" fmla="*/ 2147483647 h 64"/>
              <a:gd name="T46" fmla="*/ 2147483647 w 64"/>
              <a:gd name="T47" fmla="*/ 2147483647 h 64"/>
              <a:gd name="T48" fmla="*/ 2147483647 w 64"/>
              <a:gd name="T49" fmla="*/ 2147483647 h 64"/>
              <a:gd name="T50" fmla="*/ 2147483647 w 64"/>
              <a:gd name="T51" fmla="*/ 2147483647 h 64"/>
              <a:gd name="T52" fmla="*/ 2147483647 w 64"/>
              <a:gd name="T53" fmla="*/ 2147483647 h 64"/>
              <a:gd name="T54" fmla="*/ 2147483647 w 64"/>
              <a:gd name="T55" fmla="*/ 2147483647 h 64"/>
              <a:gd name="T56" fmla="*/ 2147483647 w 64"/>
              <a:gd name="T57" fmla="*/ 2147483647 h 64"/>
              <a:gd name="T58" fmla="*/ 2147483647 w 64"/>
              <a:gd name="T59" fmla="*/ 2147483647 h 64"/>
              <a:gd name="T60" fmla="*/ 2147483647 w 64"/>
              <a:gd name="T61" fmla="*/ 2147483647 h 64"/>
              <a:gd name="T62" fmla="*/ 2147483647 w 64"/>
              <a:gd name="T63" fmla="*/ 2147483647 h 64"/>
              <a:gd name="T64" fmla="*/ 2147483647 w 64"/>
              <a:gd name="T65" fmla="*/ 2147483647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64"/>
              <a:gd name="T101" fmla="*/ 64 w 64"/>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64">
                <a:moveTo>
                  <a:pt x="64" y="32"/>
                </a:moveTo>
                <a:lnTo>
                  <a:pt x="63" y="26"/>
                </a:lnTo>
                <a:lnTo>
                  <a:pt x="61" y="19"/>
                </a:lnTo>
                <a:lnTo>
                  <a:pt x="58" y="14"/>
                </a:lnTo>
                <a:lnTo>
                  <a:pt x="55" y="10"/>
                </a:lnTo>
                <a:lnTo>
                  <a:pt x="50" y="6"/>
                </a:lnTo>
                <a:lnTo>
                  <a:pt x="45" y="3"/>
                </a:lnTo>
                <a:lnTo>
                  <a:pt x="38" y="1"/>
                </a:lnTo>
                <a:lnTo>
                  <a:pt x="33" y="0"/>
                </a:lnTo>
                <a:lnTo>
                  <a:pt x="27" y="1"/>
                </a:lnTo>
                <a:lnTo>
                  <a:pt x="20" y="3"/>
                </a:lnTo>
                <a:lnTo>
                  <a:pt x="15" y="6"/>
                </a:lnTo>
                <a:lnTo>
                  <a:pt x="10" y="10"/>
                </a:lnTo>
                <a:lnTo>
                  <a:pt x="7" y="14"/>
                </a:lnTo>
                <a:lnTo>
                  <a:pt x="4" y="19"/>
                </a:lnTo>
                <a:lnTo>
                  <a:pt x="2" y="26"/>
                </a:lnTo>
                <a:lnTo>
                  <a:pt x="0" y="32"/>
                </a:lnTo>
                <a:lnTo>
                  <a:pt x="2" y="37"/>
                </a:lnTo>
                <a:lnTo>
                  <a:pt x="4" y="44"/>
                </a:lnTo>
                <a:lnTo>
                  <a:pt x="7" y="49"/>
                </a:lnTo>
                <a:lnTo>
                  <a:pt x="10" y="54"/>
                </a:lnTo>
                <a:lnTo>
                  <a:pt x="15" y="57"/>
                </a:lnTo>
                <a:lnTo>
                  <a:pt x="20" y="60"/>
                </a:lnTo>
                <a:lnTo>
                  <a:pt x="27" y="62"/>
                </a:lnTo>
                <a:lnTo>
                  <a:pt x="33" y="64"/>
                </a:lnTo>
                <a:lnTo>
                  <a:pt x="38" y="62"/>
                </a:lnTo>
                <a:lnTo>
                  <a:pt x="45" y="60"/>
                </a:lnTo>
                <a:lnTo>
                  <a:pt x="50" y="57"/>
                </a:lnTo>
                <a:lnTo>
                  <a:pt x="55" y="54"/>
                </a:lnTo>
                <a:lnTo>
                  <a:pt x="58" y="49"/>
                </a:lnTo>
                <a:lnTo>
                  <a:pt x="61" y="44"/>
                </a:lnTo>
                <a:lnTo>
                  <a:pt x="63" y="37"/>
                </a:lnTo>
                <a:lnTo>
                  <a:pt x="64" y="32"/>
                </a:lnTo>
                <a:lnTo>
                  <a:pt x="61" y="32"/>
                </a:lnTo>
                <a:lnTo>
                  <a:pt x="59" y="26"/>
                </a:lnTo>
                <a:lnTo>
                  <a:pt x="58" y="21"/>
                </a:lnTo>
                <a:lnTo>
                  <a:pt x="56" y="16"/>
                </a:lnTo>
                <a:lnTo>
                  <a:pt x="53" y="13"/>
                </a:lnTo>
                <a:lnTo>
                  <a:pt x="48" y="8"/>
                </a:lnTo>
                <a:lnTo>
                  <a:pt x="43" y="6"/>
                </a:lnTo>
                <a:lnTo>
                  <a:pt x="38" y="5"/>
                </a:lnTo>
                <a:lnTo>
                  <a:pt x="33" y="5"/>
                </a:lnTo>
                <a:lnTo>
                  <a:pt x="27" y="5"/>
                </a:lnTo>
                <a:lnTo>
                  <a:pt x="22" y="6"/>
                </a:lnTo>
                <a:lnTo>
                  <a:pt x="17" y="8"/>
                </a:lnTo>
                <a:lnTo>
                  <a:pt x="14" y="13"/>
                </a:lnTo>
                <a:lnTo>
                  <a:pt x="9" y="16"/>
                </a:lnTo>
                <a:lnTo>
                  <a:pt x="7" y="21"/>
                </a:lnTo>
                <a:lnTo>
                  <a:pt x="5" y="26"/>
                </a:lnTo>
                <a:lnTo>
                  <a:pt x="5" y="32"/>
                </a:lnTo>
                <a:lnTo>
                  <a:pt x="5" y="37"/>
                </a:lnTo>
                <a:lnTo>
                  <a:pt x="7" y="42"/>
                </a:lnTo>
                <a:lnTo>
                  <a:pt x="9" y="47"/>
                </a:lnTo>
                <a:lnTo>
                  <a:pt x="14" y="52"/>
                </a:lnTo>
                <a:lnTo>
                  <a:pt x="17" y="55"/>
                </a:lnTo>
                <a:lnTo>
                  <a:pt x="22" y="57"/>
                </a:lnTo>
                <a:lnTo>
                  <a:pt x="27" y="59"/>
                </a:lnTo>
                <a:lnTo>
                  <a:pt x="33" y="60"/>
                </a:lnTo>
                <a:lnTo>
                  <a:pt x="38" y="59"/>
                </a:lnTo>
                <a:lnTo>
                  <a:pt x="43" y="57"/>
                </a:lnTo>
                <a:lnTo>
                  <a:pt x="48" y="55"/>
                </a:lnTo>
                <a:lnTo>
                  <a:pt x="53" y="52"/>
                </a:lnTo>
                <a:lnTo>
                  <a:pt x="56" y="47"/>
                </a:lnTo>
                <a:lnTo>
                  <a:pt x="58" y="42"/>
                </a:lnTo>
                <a:lnTo>
                  <a:pt x="59" y="37"/>
                </a:lnTo>
                <a:lnTo>
                  <a:pt x="61" y="32"/>
                </a:lnTo>
                <a:lnTo>
                  <a:pt x="64" y="32"/>
                </a:lnTo>
                <a:close/>
              </a:path>
            </a:pathLst>
          </a:custGeom>
          <a:solidFill>
            <a:srgbClr val="00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63" name="Freeform 119"/>
          <p:cNvSpPr>
            <a:spLocks/>
          </p:cNvSpPr>
          <p:nvPr/>
        </p:nvSpPr>
        <p:spPr bwMode="auto">
          <a:xfrm>
            <a:off x="5121275" y="3548063"/>
            <a:ext cx="82550" cy="76200"/>
          </a:xfrm>
          <a:custGeom>
            <a:avLst/>
            <a:gdLst>
              <a:gd name="T0" fmla="*/ 2147483647 w 56"/>
              <a:gd name="T1" fmla="*/ 2147483647 h 55"/>
              <a:gd name="T2" fmla="*/ 2147483647 w 56"/>
              <a:gd name="T3" fmla="*/ 2147483647 h 55"/>
              <a:gd name="T4" fmla="*/ 2147483647 w 56"/>
              <a:gd name="T5" fmla="*/ 2147483647 h 55"/>
              <a:gd name="T6" fmla="*/ 2147483647 w 56"/>
              <a:gd name="T7" fmla="*/ 0 h 55"/>
              <a:gd name="T8" fmla="*/ 2147483647 w 56"/>
              <a:gd name="T9" fmla="*/ 0 h 55"/>
              <a:gd name="T10" fmla="*/ 2147483647 w 56"/>
              <a:gd name="T11" fmla="*/ 2147483647 h 55"/>
              <a:gd name="T12" fmla="*/ 2147483647 w 56"/>
              <a:gd name="T13" fmla="*/ 2147483647 h 55"/>
              <a:gd name="T14" fmla="*/ 0 w 56"/>
              <a:gd name="T15" fmla="*/ 2147483647 h 55"/>
              <a:gd name="T16" fmla="*/ 0 w 56"/>
              <a:gd name="T17" fmla="*/ 2147483647 h 55"/>
              <a:gd name="T18" fmla="*/ 2147483647 w 56"/>
              <a:gd name="T19" fmla="*/ 2147483647 h 55"/>
              <a:gd name="T20" fmla="*/ 2147483647 w 56"/>
              <a:gd name="T21" fmla="*/ 2147483647 h 55"/>
              <a:gd name="T22" fmla="*/ 2147483647 w 56"/>
              <a:gd name="T23" fmla="*/ 2147483647 h 55"/>
              <a:gd name="T24" fmla="*/ 2147483647 w 56"/>
              <a:gd name="T25" fmla="*/ 2147483647 h 55"/>
              <a:gd name="T26" fmla="*/ 2147483647 w 56"/>
              <a:gd name="T27" fmla="*/ 2147483647 h 55"/>
              <a:gd name="T28" fmla="*/ 2147483647 w 56"/>
              <a:gd name="T29" fmla="*/ 2147483647 h 55"/>
              <a:gd name="T30" fmla="*/ 2147483647 w 56"/>
              <a:gd name="T31" fmla="*/ 2147483647 h 55"/>
              <a:gd name="T32" fmla="*/ 2147483647 w 56"/>
              <a:gd name="T33" fmla="*/ 2147483647 h 55"/>
              <a:gd name="T34" fmla="*/ 2147483647 w 56"/>
              <a:gd name="T35" fmla="*/ 2147483647 h 55"/>
              <a:gd name="T36" fmla="*/ 2147483647 w 56"/>
              <a:gd name="T37" fmla="*/ 2147483647 h 55"/>
              <a:gd name="T38" fmla="*/ 2147483647 w 56"/>
              <a:gd name="T39" fmla="*/ 2147483647 h 55"/>
              <a:gd name="T40" fmla="*/ 2147483647 w 56"/>
              <a:gd name="T41" fmla="*/ 2147483647 h 55"/>
              <a:gd name="T42" fmla="*/ 2147483647 w 56"/>
              <a:gd name="T43" fmla="*/ 2147483647 h 55"/>
              <a:gd name="T44" fmla="*/ 2147483647 w 56"/>
              <a:gd name="T45" fmla="*/ 2147483647 h 55"/>
              <a:gd name="T46" fmla="*/ 2147483647 w 56"/>
              <a:gd name="T47" fmla="*/ 2147483647 h 55"/>
              <a:gd name="T48" fmla="*/ 2147483647 w 56"/>
              <a:gd name="T49" fmla="*/ 2147483647 h 55"/>
              <a:gd name="T50" fmla="*/ 2147483647 w 56"/>
              <a:gd name="T51" fmla="*/ 2147483647 h 55"/>
              <a:gd name="T52" fmla="*/ 2147483647 w 56"/>
              <a:gd name="T53" fmla="*/ 2147483647 h 55"/>
              <a:gd name="T54" fmla="*/ 2147483647 w 56"/>
              <a:gd name="T55" fmla="*/ 2147483647 h 55"/>
              <a:gd name="T56" fmla="*/ 2147483647 w 56"/>
              <a:gd name="T57" fmla="*/ 2147483647 h 55"/>
              <a:gd name="T58" fmla="*/ 2147483647 w 56"/>
              <a:gd name="T59" fmla="*/ 2147483647 h 55"/>
              <a:gd name="T60" fmla="*/ 2147483647 w 56"/>
              <a:gd name="T61" fmla="*/ 2147483647 h 55"/>
              <a:gd name="T62" fmla="*/ 2147483647 w 56"/>
              <a:gd name="T63" fmla="*/ 2147483647 h 55"/>
              <a:gd name="T64" fmla="*/ 2147483647 w 56"/>
              <a:gd name="T65" fmla="*/ 2147483647 h 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55"/>
              <a:gd name="T101" fmla="*/ 56 w 56"/>
              <a:gd name="T102" fmla="*/ 55 h 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55">
                <a:moveTo>
                  <a:pt x="56" y="27"/>
                </a:moveTo>
                <a:lnTo>
                  <a:pt x="54" y="21"/>
                </a:lnTo>
                <a:lnTo>
                  <a:pt x="53" y="16"/>
                </a:lnTo>
                <a:lnTo>
                  <a:pt x="51" y="11"/>
                </a:lnTo>
                <a:lnTo>
                  <a:pt x="48" y="8"/>
                </a:lnTo>
                <a:lnTo>
                  <a:pt x="43" y="3"/>
                </a:lnTo>
                <a:lnTo>
                  <a:pt x="38" y="1"/>
                </a:lnTo>
                <a:lnTo>
                  <a:pt x="33" y="0"/>
                </a:lnTo>
                <a:lnTo>
                  <a:pt x="28" y="0"/>
                </a:lnTo>
                <a:lnTo>
                  <a:pt x="22" y="0"/>
                </a:lnTo>
                <a:lnTo>
                  <a:pt x="17" y="1"/>
                </a:lnTo>
                <a:lnTo>
                  <a:pt x="12" y="3"/>
                </a:lnTo>
                <a:lnTo>
                  <a:pt x="9" y="8"/>
                </a:lnTo>
                <a:lnTo>
                  <a:pt x="4" y="11"/>
                </a:lnTo>
                <a:lnTo>
                  <a:pt x="2" y="16"/>
                </a:lnTo>
                <a:lnTo>
                  <a:pt x="0" y="21"/>
                </a:lnTo>
                <a:lnTo>
                  <a:pt x="0" y="27"/>
                </a:lnTo>
                <a:lnTo>
                  <a:pt x="0" y="32"/>
                </a:lnTo>
                <a:lnTo>
                  <a:pt x="2" y="37"/>
                </a:lnTo>
                <a:lnTo>
                  <a:pt x="4" y="42"/>
                </a:lnTo>
                <a:lnTo>
                  <a:pt x="9" y="47"/>
                </a:lnTo>
                <a:lnTo>
                  <a:pt x="12" y="50"/>
                </a:lnTo>
                <a:lnTo>
                  <a:pt x="17" y="52"/>
                </a:lnTo>
                <a:lnTo>
                  <a:pt x="22" y="54"/>
                </a:lnTo>
                <a:lnTo>
                  <a:pt x="28" y="55"/>
                </a:lnTo>
                <a:lnTo>
                  <a:pt x="33" y="54"/>
                </a:lnTo>
                <a:lnTo>
                  <a:pt x="38" y="52"/>
                </a:lnTo>
                <a:lnTo>
                  <a:pt x="43" y="50"/>
                </a:lnTo>
                <a:lnTo>
                  <a:pt x="48" y="47"/>
                </a:lnTo>
                <a:lnTo>
                  <a:pt x="51" y="42"/>
                </a:lnTo>
                <a:lnTo>
                  <a:pt x="53" y="37"/>
                </a:lnTo>
                <a:lnTo>
                  <a:pt x="54" y="32"/>
                </a:lnTo>
                <a:lnTo>
                  <a:pt x="56" y="27"/>
                </a:lnTo>
                <a:lnTo>
                  <a:pt x="51" y="27"/>
                </a:lnTo>
                <a:lnTo>
                  <a:pt x="51" y="23"/>
                </a:lnTo>
                <a:lnTo>
                  <a:pt x="50" y="18"/>
                </a:lnTo>
                <a:lnTo>
                  <a:pt x="48" y="13"/>
                </a:lnTo>
                <a:lnTo>
                  <a:pt x="45" y="9"/>
                </a:lnTo>
                <a:lnTo>
                  <a:pt x="41" y="6"/>
                </a:lnTo>
                <a:lnTo>
                  <a:pt x="36" y="5"/>
                </a:lnTo>
                <a:lnTo>
                  <a:pt x="33" y="3"/>
                </a:lnTo>
                <a:lnTo>
                  <a:pt x="28" y="3"/>
                </a:lnTo>
                <a:lnTo>
                  <a:pt x="23" y="3"/>
                </a:lnTo>
                <a:lnTo>
                  <a:pt x="18" y="5"/>
                </a:lnTo>
                <a:lnTo>
                  <a:pt x="13" y="6"/>
                </a:lnTo>
                <a:lnTo>
                  <a:pt x="10" y="9"/>
                </a:lnTo>
                <a:lnTo>
                  <a:pt x="7" y="13"/>
                </a:lnTo>
                <a:lnTo>
                  <a:pt x="5" y="18"/>
                </a:lnTo>
                <a:lnTo>
                  <a:pt x="4" y="23"/>
                </a:lnTo>
                <a:lnTo>
                  <a:pt x="4" y="27"/>
                </a:lnTo>
                <a:lnTo>
                  <a:pt x="4" y="32"/>
                </a:lnTo>
                <a:lnTo>
                  <a:pt x="5" y="36"/>
                </a:lnTo>
                <a:lnTo>
                  <a:pt x="7" y="41"/>
                </a:lnTo>
                <a:lnTo>
                  <a:pt x="10" y="44"/>
                </a:lnTo>
                <a:lnTo>
                  <a:pt x="13" y="47"/>
                </a:lnTo>
                <a:lnTo>
                  <a:pt x="18" y="49"/>
                </a:lnTo>
                <a:lnTo>
                  <a:pt x="23" y="50"/>
                </a:lnTo>
                <a:lnTo>
                  <a:pt x="28" y="50"/>
                </a:lnTo>
                <a:lnTo>
                  <a:pt x="33" y="50"/>
                </a:lnTo>
                <a:lnTo>
                  <a:pt x="36" y="49"/>
                </a:lnTo>
                <a:lnTo>
                  <a:pt x="41" y="47"/>
                </a:lnTo>
                <a:lnTo>
                  <a:pt x="45" y="44"/>
                </a:lnTo>
                <a:lnTo>
                  <a:pt x="48" y="41"/>
                </a:lnTo>
                <a:lnTo>
                  <a:pt x="50" y="36"/>
                </a:lnTo>
                <a:lnTo>
                  <a:pt x="51" y="32"/>
                </a:lnTo>
                <a:lnTo>
                  <a:pt x="51" y="27"/>
                </a:lnTo>
                <a:lnTo>
                  <a:pt x="56" y="27"/>
                </a:lnTo>
                <a:close/>
              </a:path>
            </a:pathLst>
          </a:custGeom>
          <a:solidFill>
            <a:srgbClr val="00FF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64" name="Freeform 120"/>
          <p:cNvSpPr>
            <a:spLocks/>
          </p:cNvSpPr>
          <p:nvPr/>
        </p:nvSpPr>
        <p:spPr bwMode="auto">
          <a:xfrm>
            <a:off x="5127625" y="3552825"/>
            <a:ext cx="68263" cy="63500"/>
          </a:xfrm>
          <a:custGeom>
            <a:avLst/>
            <a:gdLst>
              <a:gd name="T0" fmla="*/ 2147483647 w 47"/>
              <a:gd name="T1" fmla="*/ 2147483647 h 47"/>
              <a:gd name="T2" fmla="*/ 2147483647 w 47"/>
              <a:gd name="T3" fmla="*/ 2147483647 h 47"/>
              <a:gd name="T4" fmla="*/ 2147483647 w 47"/>
              <a:gd name="T5" fmla="*/ 2147483647 h 47"/>
              <a:gd name="T6" fmla="*/ 2147483647 w 47"/>
              <a:gd name="T7" fmla="*/ 0 h 47"/>
              <a:gd name="T8" fmla="*/ 2147483647 w 47"/>
              <a:gd name="T9" fmla="*/ 0 h 47"/>
              <a:gd name="T10" fmla="*/ 2147483647 w 47"/>
              <a:gd name="T11" fmla="*/ 2147483647 h 47"/>
              <a:gd name="T12" fmla="*/ 2147483647 w 47"/>
              <a:gd name="T13" fmla="*/ 2147483647 h 47"/>
              <a:gd name="T14" fmla="*/ 0 w 47"/>
              <a:gd name="T15" fmla="*/ 2147483647 h 47"/>
              <a:gd name="T16" fmla="*/ 0 w 47"/>
              <a:gd name="T17" fmla="*/ 2147483647 h 47"/>
              <a:gd name="T18" fmla="*/ 2147483647 w 47"/>
              <a:gd name="T19" fmla="*/ 2147483647 h 47"/>
              <a:gd name="T20" fmla="*/ 2147483647 w 47"/>
              <a:gd name="T21" fmla="*/ 2147483647 h 47"/>
              <a:gd name="T22" fmla="*/ 2147483647 w 47"/>
              <a:gd name="T23" fmla="*/ 2147483647 h 47"/>
              <a:gd name="T24" fmla="*/ 2147483647 w 47"/>
              <a:gd name="T25" fmla="*/ 2147483647 h 47"/>
              <a:gd name="T26" fmla="*/ 2147483647 w 47"/>
              <a:gd name="T27" fmla="*/ 2147483647 h 47"/>
              <a:gd name="T28" fmla="*/ 2147483647 w 47"/>
              <a:gd name="T29" fmla="*/ 2147483647 h 47"/>
              <a:gd name="T30" fmla="*/ 2147483647 w 47"/>
              <a:gd name="T31" fmla="*/ 2147483647 h 47"/>
              <a:gd name="T32" fmla="*/ 2147483647 w 47"/>
              <a:gd name="T33" fmla="*/ 2147483647 h 47"/>
              <a:gd name="T34" fmla="*/ 2147483647 w 47"/>
              <a:gd name="T35" fmla="*/ 2147483647 h 47"/>
              <a:gd name="T36" fmla="*/ 2147483647 w 47"/>
              <a:gd name="T37" fmla="*/ 2147483647 h 47"/>
              <a:gd name="T38" fmla="*/ 2147483647 w 47"/>
              <a:gd name="T39" fmla="*/ 2147483647 h 47"/>
              <a:gd name="T40" fmla="*/ 2147483647 w 47"/>
              <a:gd name="T41" fmla="*/ 2147483647 h 47"/>
              <a:gd name="T42" fmla="*/ 2147483647 w 47"/>
              <a:gd name="T43" fmla="*/ 2147483647 h 47"/>
              <a:gd name="T44" fmla="*/ 2147483647 w 47"/>
              <a:gd name="T45" fmla="*/ 2147483647 h 47"/>
              <a:gd name="T46" fmla="*/ 2147483647 w 47"/>
              <a:gd name="T47" fmla="*/ 2147483647 h 47"/>
              <a:gd name="T48" fmla="*/ 2147483647 w 47"/>
              <a:gd name="T49" fmla="*/ 2147483647 h 47"/>
              <a:gd name="T50" fmla="*/ 2147483647 w 47"/>
              <a:gd name="T51" fmla="*/ 2147483647 h 47"/>
              <a:gd name="T52" fmla="*/ 2147483647 w 47"/>
              <a:gd name="T53" fmla="*/ 2147483647 h 47"/>
              <a:gd name="T54" fmla="*/ 2147483647 w 47"/>
              <a:gd name="T55" fmla="*/ 2147483647 h 47"/>
              <a:gd name="T56" fmla="*/ 2147483647 w 47"/>
              <a:gd name="T57" fmla="*/ 2147483647 h 47"/>
              <a:gd name="T58" fmla="*/ 2147483647 w 47"/>
              <a:gd name="T59" fmla="*/ 2147483647 h 47"/>
              <a:gd name="T60" fmla="*/ 2147483647 w 47"/>
              <a:gd name="T61" fmla="*/ 2147483647 h 47"/>
              <a:gd name="T62" fmla="*/ 2147483647 w 47"/>
              <a:gd name="T63" fmla="*/ 2147483647 h 47"/>
              <a:gd name="T64" fmla="*/ 2147483647 w 47"/>
              <a:gd name="T65" fmla="*/ 2147483647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47"/>
              <a:gd name="T101" fmla="*/ 47 w 47"/>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47">
                <a:moveTo>
                  <a:pt x="47" y="24"/>
                </a:moveTo>
                <a:lnTo>
                  <a:pt x="47" y="20"/>
                </a:lnTo>
                <a:lnTo>
                  <a:pt x="46" y="15"/>
                </a:lnTo>
                <a:lnTo>
                  <a:pt x="44" y="10"/>
                </a:lnTo>
                <a:lnTo>
                  <a:pt x="41" y="6"/>
                </a:lnTo>
                <a:lnTo>
                  <a:pt x="37" y="3"/>
                </a:lnTo>
                <a:lnTo>
                  <a:pt x="32" y="2"/>
                </a:lnTo>
                <a:lnTo>
                  <a:pt x="29" y="0"/>
                </a:lnTo>
                <a:lnTo>
                  <a:pt x="24" y="0"/>
                </a:lnTo>
                <a:lnTo>
                  <a:pt x="19" y="0"/>
                </a:lnTo>
                <a:lnTo>
                  <a:pt x="14" y="2"/>
                </a:lnTo>
                <a:lnTo>
                  <a:pt x="9" y="3"/>
                </a:lnTo>
                <a:lnTo>
                  <a:pt x="6" y="6"/>
                </a:lnTo>
                <a:lnTo>
                  <a:pt x="3" y="10"/>
                </a:lnTo>
                <a:lnTo>
                  <a:pt x="1" y="15"/>
                </a:lnTo>
                <a:lnTo>
                  <a:pt x="0" y="20"/>
                </a:lnTo>
                <a:lnTo>
                  <a:pt x="0" y="24"/>
                </a:lnTo>
                <a:lnTo>
                  <a:pt x="0" y="29"/>
                </a:lnTo>
                <a:lnTo>
                  <a:pt x="1" y="33"/>
                </a:lnTo>
                <a:lnTo>
                  <a:pt x="3" y="38"/>
                </a:lnTo>
                <a:lnTo>
                  <a:pt x="6" y="41"/>
                </a:lnTo>
                <a:lnTo>
                  <a:pt x="9" y="44"/>
                </a:lnTo>
                <a:lnTo>
                  <a:pt x="14" y="46"/>
                </a:lnTo>
                <a:lnTo>
                  <a:pt x="19" y="47"/>
                </a:lnTo>
                <a:lnTo>
                  <a:pt x="24" y="47"/>
                </a:lnTo>
                <a:lnTo>
                  <a:pt x="29" y="47"/>
                </a:lnTo>
                <a:lnTo>
                  <a:pt x="32" y="46"/>
                </a:lnTo>
                <a:lnTo>
                  <a:pt x="37" y="44"/>
                </a:lnTo>
                <a:lnTo>
                  <a:pt x="41" y="41"/>
                </a:lnTo>
                <a:lnTo>
                  <a:pt x="44" y="38"/>
                </a:lnTo>
                <a:lnTo>
                  <a:pt x="46" y="33"/>
                </a:lnTo>
                <a:lnTo>
                  <a:pt x="47" y="29"/>
                </a:lnTo>
                <a:lnTo>
                  <a:pt x="47" y="24"/>
                </a:lnTo>
                <a:lnTo>
                  <a:pt x="44" y="24"/>
                </a:lnTo>
                <a:lnTo>
                  <a:pt x="44" y="20"/>
                </a:lnTo>
                <a:lnTo>
                  <a:pt x="42" y="16"/>
                </a:lnTo>
                <a:lnTo>
                  <a:pt x="41" y="11"/>
                </a:lnTo>
                <a:lnTo>
                  <a:pt x="39" y="10"/>
                </a:lnTo>
                <a:lnTo>
                  <a:pt x="36" y="6"/>
                </a:lnTo>
                <a:lnTo>
                  <a:pt x="32" y="5"/>
                </a:lnTo>
                <a:lnTo>
                  <a:pt x="28" y="3"/>
                </a:lnTo>
                <a:lnTo>
                  <a:pt x="24" y="3"/>
                </a:lnTo>
                <a:lnTo>
                  <a:pt x="19" y="3"/>
                </a:lnTo>
                <a:lnTo>
                  <a:pt x="16" y="5"/>
                </a:lnTo>
                <a:lnTo>
                  <a:pt x="11" y="6"/>
                </a:lnTo>
                <a:lnTo>
                  <a:pt x="9" y="10"/>
                </a:lnTo>
                <a:lnTo>
                  <a:pt x="6" y="11"/>
                </a:lnTo>
                <a:lnTo>
                  <a:pt x="5" y="16"/>
                </a:lnTo>
                <a:lnTo>
                  <a:pt x="3" y="20"/>
                </a:lnTo>
                <a:lnTo>
                  <a:pt x="3" y="24"/>
                </a:lnTo>
                <a:lnTo>
                  <a:pt x="3" y="28"/>
                </a:lnTo>
                <a:lnTo>
                  <a:pt x="5" y="33"/>
                </a:lnTo>
                <a:lnTo>
                  <a:pt x="6" y="36"/>
                </a:lnTo>
                <a:lnTo>
                  <a:pt x="9" y="39"/>
                </a:lnTo>
                <a:lnTo>
                  <a:pt x="11" y="41"/>
                </a:lnTo>
                <a:lnTo>
                  <a:pt x="16" y="42"/>
                </a:lnTo>
                <a:lnTo>
                  <a:pt x="19" y="44"/>
                </a:lnTo>
                <a:lnTo>
                  <a:pt x="24" y="44"/>
                </a:lnTo>
                <a:lnTo>
                  <a:pt x="28" y="44"/>
                </a:lnTo>
                <a:lnTo>
                  <a:pt x="32" y="42"/>
                </a:lnTo>
                <a:lnTo>
                  <a:pt x="36" y="41"/>
                </a:lnTo>
                <a:lnTo>
                  <a:pt x="39" y="39"/>
                </a:lnTo>
                <a:lnTo>
                  <a:pt x="41" y="36"/>
                </a:lnTo>
                <a:lnTo>
                  <a:pt x="42" y="33"/>
                </a:lnTo>
                <a:lnTo>
                  <a:pt x="44" y="28"/>
                </a:lnTo>
                <a:lnTo>
                  <a:pt x="44" y="24"/>
                </a:lnTo>
                <a:lnTo>
                  <a:pt x="47" y="24"/>
                </a:lnTo>
                <a:close/>
              </a:path>
            </a:pathLst>
          </a:custGeom>
          <a:solidFill>
            <a:srgbClr val="00F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65" name="Freeform 121"/>
          <p:cNvSpPr>
            <a:spLocks/>
          </p:cNvSpPr>
          <p:nvPr/>
        </p:nvSpPr>
        <p:spPr bwMode="auto">
          <a:xfrm>
            <a:off x="5130800" y="3557588"/>
            <a:ext cx="61913" cy="55562"/>
          </a:xfrm>
          <a:custGeom>
            <a:avLst/>
            <a:gdLst>
              <a:gd name="T0" fmla="*/ 2147483647 w 41"/>
              <a:gd name="T1" fmla="*/ 2147483647 h 41"/>
              <a:gd name="T2" fmla="*/ 2147483647 w 41"/>
              <a:gd name="T3" fmla="*/ 2147483647 h 41"/>
              <a:gd name="T4" fmla="*/ 2147483647 w 41"/>
              <a:gd name="T5" fmla="*/ 2147483647 h 41"/>
              <a:gd name="T6" fmla="*/ 2147483647 w 41"/>
              <a:gd name="T7" fmla="*/ 0 h 41"/>
              <a:gd name="T8" fmla="*/ 2147483647 w 41"/>
              <a:gd name="T9" fmla="*/ 0 h 41"/>
              <a:gd name="T10" fmla="*/ 2147483647 w 41"/>
              <a:gd name="T11" fmla="*/ 2147483647 h 41"/>
              <a:gd name="T12" fmla="*/ 2147483647 w 41"/>
              <a:gd name="T13" fmla="*/ 2147483647 h 41"/>
              <a:gd name="T14" fmla="*/ 0 w 41"/>
              <a:gd name="T15" fmla="*/ 2147483647 h 41"/>
              <a:gd name="T16" fmla="*/ 0 w 41"/>
              <a:gd name="T17" fmla="*/ 2147483647 h 41"/>
              <a:gd name="T18" fmla="*/ 2147483647 w 41"/>
              <a:gd name="T19" fmla="*/ 2147483647 h 41"/>
              <a:gd name="T20" fmla="*/ 2147483647 w 41"/>
              <a:gd name="T21" fmla="*/ 2147483647 h 41"/>
              <a:gd name="T22" fmla="*/ 2147483647 w 41"/>
              <a:gd name="T23" fmla="*/ 2147483647 h 41"/>
              <a:gd name="T24" fmla="*/ 2147483647 w 41"/>
              <a:gd name="T25" fmla="*/ 2147483647 h 41"/>
              <a:gd name="T26" fmla="*/ 2147483647 w 41"/>
              <a:gd name="T27" fmla="*/ 2147483647 h 41"/>
              <a:gd name="T28" fmla="*/ 2147483647 w 41"/>
              <a:gd name="T29" fmla="*/ 2147483647 h 41"/>
              <a:gd name="T30" fmla="*/ 2147483647 w 41"/>
              <a:gd name="T31" fmla="*/ 2147483647 h 41"/>
              <a:gd name="T32" fmla="*/ 2147483647 w 41"/>
              <a:gd name="T33" fmla="*/ 2147483647 h 41"/>
              <a:gd name="T34" fmla="*/ 2147483647 w 41"/>
              <a:gd name="T35" fmla="*/ 2147483647 h 41"/>
              <a:gd name="T36" fmla="*/ 2147483647 w 41"/>
              <a:gd name="T37" fmla="*/ 2147483647 h 41"/>
              <a:gd name="T38" fmla="*/ 2147483647 w 41"/>
              <a:gd name="T39" fmla="*/ 2147483647 h 41"/>
              <a:gd name="T40" fmla="*/ 2147483647 w 41"/>
              <a:gd name="T41" fmla="*/ 2147483647 h 41"/>
              <a:gd name="T42" fmla="*/ 2147483647 w 41"/>
              <a:gd name="T43" fmla="*/ 2147483647 h 41"/>
              <a:gd name="T44" fmla="*/ 2147483647 w 41"/>
              <a:gd name="T45" fmla="*/ 2147483647 h 41"/>
              <a:gd name="T46" fmla="*/ 2147483647 w 41"/>
              <a:gd name="T47" fmla="*/ 2147483647 h 41"/>
              <a:gd name="T48" fmla="*/ 2147483647 w 41"/>
              <a:gd name="T49" fmla="*/ 2147483647 h 41"/>
              <a:gd name="T50" fmla="*/ 2147483647 w 41"/>
              <a:gd name="T51" fmla="*/ 2147483647 h 41"/>
              <a:gd name="T52" fmla="*/ 2147483647 w 41"/>
              <a:gd name="T53" fmla="*/ 2147483647 h 41"/>
              <a:gd name="T54" fmla="*/ 2147483647 w 41"/>
              <a:gd name="T55" fmla="*/ 2147483647 h 41"/>
              <a:gd name="T56" fmla="*/ 2147483647 w 41"/>
              <a:gd name="T57" fmla="*/ 2147483647 h 41"/>
              <a:gd name="T58" fmla="*/ 2147483647 w 41"/>
              <a:gd name="T59" fmla="*/ 2147483647 h 41"/>
              <a:gd name="T60" fmla="*/ 2147483647 w 41"/>
              <a:gd name="T61" fmla="*/ 2147483647 h 41"/>
              <a:gd name="T62" fmla="*/ 2147483647 w 41"/>
              <a:gd name="T63" fmla="*/ 2147483647 h 41"/>
              <a:gd name="T64" fmla="*/ 2147483647 w 41"/>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1"/>
              <a:gd name="T101" fmla="*/ 41 w 41"/>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1">
                <a:moveTo>
                  <a:pt x="41" y="21"/>
                </a:moveTo>
                <a:lnTo>
                  <a:pt x="41" y="17"/>
                </a:lnTo>
                <a:lnTo>
                  <a:pt x="39" y="13"/>
                </a:lnTo>
                <a:lnTo>
                  <a:pt x="38" y="8"/>
                </a:lnTo>
                <a:lnTo>
                  <a:pt x="36" y="7"/>
                </a:lnTo>
                <a:lnTo>
                  <a:pt x="33" y="3"/>
                </a:lnTo>
                <a:lnTo>
                  <a:pt x="29" y="2"/>
                </a:lnTo>
                <a:lnTo>
                  <a:pt x="25" y="0"/>
                </a:lnTo>
                <a:lnTo>
                  <a:pt x="21" y="0"/>
                </a:lnTo>
                <a:lnTo>
                  <a:pt x="16" y="0"/>
                </a:lnTo>
                <a:lnTo>
                  <a:pt x="13" y="2"/>
                </a:lnTo>
                <a:lnTo>
                  <a:pt x="8" y="3"/>
                </a:lnTo>
                <a:lnTo>
                  <a:pt x="6" y="7"/>
                </a:lnTo>
                <a:lnTo>
                  <a:pt x="3" y="8"/>
                </a:lnTo>
                <a:lnTo>
                  <a:pt x="2" y="13"/>
                </a:lnTo>
                <a:lnTo>
                  <a:pt x="0" y="17"/>
                </a:lnTo>
                <a:lnTo>
                  <a:pt x="0" y="21"/>
                </a:lnTo>
                <a:lnTo>
                  <a:pt x="0" y="25"/>
                </a:lnTo>
                <a:lnTo>
                  <a:pt x="2" y="30"/>
                </a:lnTo>
                <a:lnTo>
                  <a:pt x="3" y="33"/>
                </a:lnTo>
                <a:lnTo>
                  <a:pt x="6" y="36"/>
                </a:lnTo>
                <a:lnTo>
                  <a:pt x="8" y="38"/>
                </a:lnTo>
                <a:lnTo>
                  <a:pt x="13" y="39"/>
                </a:lnTo>
                <a:lnTo>
                  <a:pt x="16" y="41"/>
                </a:lnTo>
                <a:lnTo>
                  <a:pt x="21" y="41"/>
                </a:lnTo>
                <a:lnTo>
                  <a:pt x="25" y="41"/>
                </a:lnTo>
                <a:lnTo>
                  <a:pt x="29" y="39"/>
                </a:lnTo>
                <a:lnTo>
                  <a:pt x="33" y="38"/>
                </a:lnTo>
                <a:lnTo>
                  <a:pt x="36" y="36"/>
                </a:lnTo>
                <a:lnTo>
                  <a:pt x="38" y="33"/>
                </a:lnTo>
                <a:lnTo>
                  <a:pt x="39" y="30"/>
                </a:lnTo>
                <a:lnTo>
                  <a:pt x="41" y="25"/>
                </a:lnTo>
                <a:lnTo>
                  <a:pt x="41" y="21"/>
                </a:lnTo>
                <a:lnTo>
                  <a:pt x="38" y="21"/>
                </a:lnTo>
                <a:lnTo>
                  <a:pt x="38" y="17"/>
                </a:lnTo>
                <a:lnTo>
                  <a:pt x="36" y="13"/>
                </a:lnTo>
                <a:lnTo>
                  <a:pt x="34" y="12"/>
                </a:lnTo>
                <a:lnTo>
                  <a:pt x="33" y="8"/>
                </a:lnTo>
                <a:lnTo>
                  <a:pt x="31" y="7"/>
                </a:lnTo>
                <a:lnTo>
                  <a:pt x="28" y="5"/>
                </a:lnTo>
                <a:lnTo>
                  <a:pt x="25" y="3"/>
                </a:lnTo>
                <a:lnTo>
                  <a:pt x="21" y="3"/>
                </a:lnTo>
                <a:lnTo>
                  <a:pt x="16" y="3"/>
                </a:lnTo>
                <a:lnTo>
                  <a:pt x="13" y="5"/>
                </a:lnTo>
                <a:lnTo>
                  <a:pt x="11" y="7"/>
                </a:lnTo>
                <a:lnTo>
                  <a:pt x="8" y="8"/>
                </a:lnTo>
                <a:lnTo>
                  <a:pt x="6" y="12"/>
                </a:lnTo>
                <a:lnTo>
                  <a:pt x="5" y="13"/>
                </a:lnTo>
                <a:lnTo>
                  <a:pt x="3" y="17"/>
                </a:lnTo>
                <a:lnTo>
                  <a:pt x="3" y="21"/>
                </a:lnTo>
                <a:lnTo>
                  <a:pt x="3" y="25"/>
                </a:lnTo>
                <a:lnTo>
                  <a:pt x="5" y="28"/>
                </a:lnTo>
                <a:lnTo>
                  <a:pt x="6" y="31"/>
                </a:lnTo>
                <a:lnTo>
                  <a:pt x="8" y="33"/>
                </a:lnTo>
                <a:lnTo>
                  <a:pt x="11" y="35"/>
                </a:lnTo>
                <a:lnTo>
                  <a:pt x="13" y="36"/>
                </a:lnTo>
                <a:lnTo>
                  <a:pt x="16" y="38"/>
                </a:lnTo>
                <a:lnTo>
                  <a:pt x="21" y="38"/>
                </a:lnTo>
                <a:lnTo>
                  <a:pt x="25" y="38"/>
                </a:lnTo>
                <a:lnTo>
                  <a:pt x="28" y="36"/>
                </a:lnTo>
                <a:lnTo>
                  <a:pt x="31" y="35"/>
                </a:lnTo>
                <a:lnTo>
                  <a:pt x="33" y="33"/>
                </a:lnTo>
                <a:lnTo>
                  <a:pt x="34" y="31"/>
                </a:lnTo>
                <a:lnTo>
                  <a:pt x="36" y="28"/>
                </a:lnTo>
                <a:lnTo>
                  <a:pt x="38" y="25"/>
                </a:lnTo>
                <a:lnTo>
                  <a:pt x="38" y="21"/>
                </a:lnTo>
                <a:lnTo>
                  <a:pt x="41" y="21"/>
                </a:lnTo>
                <a:close/>
              </a:path>
            </a:pathLst>
          </a:custGeom>
          <a:solidFill>
            <a:srgbClr val="00F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66" name="Freeform 122"/>
          <p:cNvSpPr>
            <a:spLocks/>
          </p:cNvSpPr>
          <p:nvPr/>
        </p:nvSpPr>
        <p:spPr bwMode="auto">
          <a:xfrm>
            <a:off x="5135563" y="3560763"/>
            <a:ext cx="52387" cy="47625"/>
          </a:xfrm>
          <a:custGeom>
            <a:avLst/>
            <a:gdLst>
              <a:gd name="T0" fmla="*/ 2147483647 w 35"/>
              <a:gd name="T1" fmla="*/ 2147483647 h 35"/>
              <a:gd name="T2" fmla="*/ 2147483647 w 35"/>
              <a:gd name="T3" fmla="*/ 2147483647 h 35"/>
              <a:gd name="T4" fmla="*/ 2147483647 w 35"/>
              <a:gd name="T5" fmla="*/ 2147483647 h 35"/>
              <a:gd name="T6" fmla="*/ 2147483647 w 35"/>
              <a:gd name="T7" fmla="*/ 0 h 35"/>
              <a:gd name="T8" fmla="*/ 2147483647 w 35"/>
              <a:gd name="T9" fmla="*/ 0 h 35"/>
              <a:gd name="T10" fmla="*/ 2147483647 w 35"/>
              <a:gd name="T11" fmla="*/ 2147483647 h 35"/>
              <a:gd name="T12" fmla="*/ 2147483647 w 35"/>
              <a:gd name="T13" fmla="*/ 2147483647 h 35"/>
              <a:gd name="T14" fmla="*/ 0 w 35"/>
              <a:gd name="T15" fmla="*/ 2147483647 h 35"/>
              <a:gd name="T16" fmla="*/ 0 w 35"/>
              <a:gd name="T17" fmla="*/ 2147483647 h 35"/>
              <a:gd name="T18" fmla="*/ 2147483647 w 35"/>
              <a:gd name="T19" fmla="*/ 2147483647 h 35"/>
              <a:gd name="T20" fmla="*/ 2147483647 w 35"/>
              <a:gd name="T21" fmla="*/ 2147483647 h 35"/>
              <a:gd name="T22" fmla="*/ 2147483647 w 35"/>
              <a:gd name="T23" fmla="*/ 2147483647 h 35"/>
              <a:gd name="T24" fmla="*/ 2147483647 w 35"/>
              <a:gd name="T25" fmla="*/ 2147483647 h 35"/>
              <a:gd name="T26" fmla="*/ 2147483647 w 35"/>
              <a:gd name="T27" fmla="*/ 2147483647 h 35"/>
              <a:gd name="T28" fmla="*/ 2147483647 w 35"/>
              <a:gd name="T29" fmla="*/ 2147483647 h 35"/>
              <a:gd name="T30" fmla="*/ 2147483647 w 35"/>
              <a:gd name="T31" fmla="*/ 2147483647 h 35"/>
              <a:gd name="T32" fmla="*/ 2147483647 w 35"/>
              <a:gd name="T33" fmla="*/ 2147483647 h 35"/>
              <a:gd name="T34" fmla="*/ 2147483647 w 35"/>
              <a:gd name="T35" fmla="*/ 2147483647 h 35"/>
              <a:gd name="T36" fmla="*/ 2147483647 w 35"/>
              <a:gd name="T37" fmla="*/ 2147483647 h 35"/>
              <a:gd name="T38" fmla="*/ 2147483647 w 35"/>
              <a:gd name="T39" fmla="*/ 2147483647 h 35"/>
              <a:gd name="T40" fmla="*/ 2147483647 w 35"/>
              <a:gd name="T41" fmla="*/ 2147483647 h 35"/>
              <a:gd name="T42" fmla="*/ 2147483647 w 35"/>
              <a:gd name="T43" fmla="*/ 2147483647 h 35"/>
              <a:gd name="T44" fmla="*/ 2147483647 w 35"/>
              <a:gd name="T45" fmla="*/ 2147483647 h 35"/>
              <a:gd name="T46" fmla="*/ 2147483647 w 35"/>
              <a:gd name="T47" fmla="*/ 2147483647 h 35"/>
              <a:gd name="T48" fmla="*/ 2147483647 w 35"/>
              <a:gd name="T49" fmla="*/ 2147483647 h 35"/>
              <a:gd name="T50" fmla="*/ 2147483647 w 35"/>
              <a:gd name="T51" fmla="*/ 2147483647 h 35"/>
              <a:gd name="T52" fmla="*/ 2147483647 w 35"/>
              <a:gd name="T53" fmla="*/ 2147483647 h 35"/>
              <a:gd name="T54" fmla="*/ 2147483647 w 35"/>
              <a:gd name="T55" fmla="*/ 2147483647 h 35"/>
              <a:gd name="T56" fmla="*/ 2147483647 w 35"/>
              <a:gd name="T57" fmla="*/ 2147483647 h 35"/>
              <a:gd name="T58" fmla="*/ 2147483647 w 35"/>
              <a:gd name="T59" fmla="*/ 2147483647 h 35"/>
              <a:gd name="T60" fmla="*/ 2147483647 w 35"/>
              <a:gd name="T61" fmla="*/ 2147483647 h 35"/>
              <a:gd name="T62" fmla="*/ 2147483647 w 35"/>
              <a:gd name="T63" fmla="*/ 2147483647 h 35"/>
              <a:gd name="T64" fmla="*/ 2147483647 w 35"/>
              <a:gd name="T65" fmla="*/ 2147483647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5"/>
              <a:gd name="T101" fmla="*/ 35 w 35"/>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5">
                <a:moveTo>
                  <a:pt x="35" y="18"/>
                </a:moveTo>
                <a:lnTo>
                  <a:pt x="35" y="14"/>
                </a:lnTo>
                <a:lnTo>
                  <a:pt x="33" y="10"/>
                </a:lnTo>
                <a:lnTo>
                  <a:pt x="31" y="9"/>
                </a:lnTo>
                <a:lnTo>
                  <a:pt x="30" y="5"/>
                </a:lnTo>
                <a:lnTo>
                  <a:pt x="28" y="4"/>
                </a:lnTo>
                <a:lnTo>
                  <a:pt x="25" y="2"/>
                </a:lnTo>
                <a:lnTo>
                  <a:pt x="22" y="0"/>
                </a:lnTo>
                <a:lnTo>
                  <a:pt x="18" y="0"/>
                </a:lnTo>
                <a:lnTo>
                  <a:pt x="13" y="0"/>
                </a:lnTo>
                <a:lnTo>
                  <a:pt x="10" y="2"/>
                </a:lnTo>
                <a:lnTo>
                  <a:pt x="8" y="4"/>
                </a:lnTo>
                <a:lnTo>
                  <a:pt x="5" y="5"/>
                </a:lnTo>
                <a:lnTo>
                  <a:pt x="3" y="9"/>
                </a:lnTo>
                <a:lnTo>
                  <a:pt x="2" y="10"/>
                </a:lnTo>
                <a:lnTo>
                  <a:pt x="0" y="14"/>
                </a:lnTo>
                <a:lnTo>
                  <a:pt x="0" y="18"/>
                </a:lnTo>
                <a:lnTo>
                  <a:pt x="0" y="22"/>
                </a:lnTo>
                <a:lnTo>
                  <a:pt x="2" y="25"/>
                </a:lnTo>
                <a:lnTo>
                  <a:pt x="3" y="28"/>
                </a:lnTo>
                <a:lnTo>
                  <a:pt x="5" y="30"/>
                </a:lnTo>
                <a:lnTo>
                  <a:pt x="8" y="32"/>
                </a:lnTo>
                <a:lnTo>
                  <a:pt x="10" y="33"/>
                </a:lnTo>
                <a:lnTo>
                  <a:pt x="13" y="35"/>
                </a:lnTo>
                <a:lnTo>
                  <a:pt x="18" y="35"/>
                </a:lnTo>
                <a:lnTo>
                  <a:pt x="22" y="35"/>
                </a:lnTo>
                <a:lnTo>
                  <a:pt x="25" y="33"/>
                </a:lnTo>
                <a:lnTo>
                  <a:pt x="28" y="32"/>
                </a:lnTo>
                <a:lnTo>
                  <a:pt x="30" y="30"/>
                </a:lnTo>
                <a:lnTo>
                  <a:pt x="31" y="28"/>
                </a:lnTo>
                <a:lnTo>
                  <a:pt x="33" y="25"/>
                </a:lnTo>
                <a:lnTo>
                  <a:pt x="35" y="22"/>
                </a:lnTo>
                <a:lnTo>
                  <a:pt x="35" y="18"/>
                </a:lnTo>
                <a:lnTo>
                  <a:pt x="31" y="18"/>
                </a:lnTo>
                <a:lnTo>
                  <a:pt x="31" y="15"/>
                </a:lnTo>
                <a:lnTo>
                  <a:pt x="30" y="12"/>
                </a:lnTo>
                <a:lnTo>
                  <a:pt x="30" y="10"/>
                </a:lnTo>
                <a:lnTo>
                  <a:pt x="28" y="9"/>
                </a:lnTo>
                <a:lnTo>
                  <a:pt x="25" y="5"/>
                </a:lnTo>
                <a:lnTo>
                  <a:pt x="23" y="5"/>
                </a:lnTo>
                <a:lnTo>
                  <a:pt x="20" y="4"/>
                </a:lnTo>
                <a:lnTo>
                  <a:pt x="18" y="4"/>
                </a:lnTo>
                <a:lnTo>
                  <a:pt x="15" y="4"/>
                </a:lnTo>
                <a:lnTo>
                  <a:pt x="12" y="5"/>
                </a:lnTo>
                <a:lnTo>
                  <a:pt x="10" y="5"/>
                </a:lnTo>
                <a:lnTo>
                  <a:pt x="8" y="9"/>
                </a:lnTo>
                <a:lnTo>
                  <a:pt x="7" y="10"/>
                </a:lnTo>
                <a:lnTo>
                  <a:pt x="5" y="12"/>
                </a:lnTo>
                <a:lnTo>
                  <a:pt x="3" y="15"/>
                </a:lnTo>
                <a:lnTo>
                  <a:pt x="3" y="18"/>
                </a:lnTo>
                <a:lnTo>
                  <a:pt x="3" y="20"/>
                </a:lnTo>
                <a:lnTo>
                  <a:pt x="5" y="23"/>
                </a:lnTo>
                <a:lnTo>
                  <a:pt x="7" y="25"/>
                </a:lnTo>
                <a:lnTo>
                  <a:pt x="8" y="28"/>
                </a:lnTo>
                <a:lnTo>
                  <a:pt x="10" y="30"/>
                </a:lnTo>
                <a:lnTo>
                  <a:pt x="12" y="30"/>
                </a:lnTo>
                <a:lnTo>
                  <a:pt x="15" y="32"/>
                </a:lnTo>
                <a:lnTo>
                  <a:pt x="18" y="32"/>
                </a:lnTo>
                <a:lnTo>
                  <a:pt x="20" y="32"/>
                </a:lnTo>
                <a:lnTo>
                  <a:pt x="23" y="30"/>
                </a:lnTo>
                <a:lnTo>
                  <a:pt x="25" y="30"/>
                </a:lnTo>
                <a:lnTo>
                  <a:pt x="28" y="28"/>
                </a:lnTo>
                <a:lnTo>
                  <a:pt x="30" y="25"/>
                </a:lnTo>
                <a:lnTo>
                  <a:pt x="30" y="23"/>
                </a:lnTo>
                <a:lnTo>
                  <a:pt x="31" y="20"/>
                </a:lnTo>
                <a:lnTo>
                  <a:pt x="31" y="18"/>
                </a:lnTo>
                <a:lnTo>
                  <a:pt x="35" y="18"/>
                </a:lnTo>
                <a:close/>
              </a:path>
            </a:pathLst>
          </a:custGeom>
          <a:solidFill>
            <a:srgbClr val="00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67" name="Freeform 123"/>
          <p:cNvSpPr>
            <a:spLocks/>
          </p:cNvSpPr>
          <p:nvPr/>
        </p:nvSpPr>
        <p:spPr bwMode="auto">
          <a:xfrm>
            <a:off x="5140325" y="3567113"/>
            <a:ext cx="41275" cy="38100"/>
          </a:xfrm>
          <a:custGeom>
            <a:avLst/>
            <a:gdLst>
              <a:gd name="T0" fmla="*/ 2147483647 w 28"/>
              <a:gd name="T1" fmla="*/ 2147483647 h 28"/>
              <a:gd name="T2" fmla="*/ 2147483647 w 28"/>
              <a:gd name="T3" fmla="*/ 2147483647 h 28"/>
              <a:gd name="T4" fmla="*/ 2147483647 w 28"/>
              <a:gd name="T5" fmla="*/ 2147483647 h 28"/>
              <a:gd name="T6" fmla="*/ 2147483647 w 28"/>
              <a:gd name="T7" fmla="*/ 0 h 28"/>
              <a:gd name="T8" fmla="*/ 2147483647 w 28"/>
              <a:gd name="T9" fmla="*/ 0 h 28"/>
              <a:gd name="T10" fmla="*/ 2147483647 w 28"/>
              <a:gd name="T11" fmla="*/ 2147483647 h 28"/>
              <a:gd name="T12" fmla="*/ 2147483647 w 28"/>
              <a:gd name="T13" fmla="*/ 2147483647 h 28"/>
              <a:gd name="T14" fmla="*/ 0 w 28"/>
              <a:gd name="T15" fmla="*/ 2147483647 h 28"/>
              <a:gd name="T16" fmla="*/ 0 w 28"/>
              <a:gd name="T17" fmla="*/ 2147483647 h 28"/>
              <a:gd name="T18" fmla="*/ 2147483647 w 28"/>
              <a:gd name="T19" fmla="*/ 2147483647 h 28"/>
              <a:gd name="T20" fmla="*/ 2147483647 w 28"/>
              <a:gd name="T21" fmla="*/ 2147483647 h 28"/>
              <a:gd name="T22" fmla="*/ 2147483647 w 28"/>
              <a:gd name="T23" fmla="*/ 2147483647 h 28"/>
              <a:gd name="T24" fmla="*/ 2147483647 w 28"/>
              <a:gd name="T25" fmla="*/ 2147483647 h 28"/>
              <a:gd name="T26" fmla="*/ 2147483647 w 28"/>
              <a:gd name="T27" fmla="*/ 2147483647 h 28"/>
              <a:gd name="T28" fmla="*/ 2147483647 w 28"/>
              <a:gd name="T29" fmla="*/ 2147483647 h 28"/>
              <a:gd name="T30" fmla="*/ 2147483647 w 28"/>
              <a:gd name="T31" fmla="*/ 2147483647 h 28"/>
              <a:gd name="T32" fmla="*/ 2147483647 w 28"/>
              <a:gd name="T33" fmla="*/ 2147483647 h 28"/>
              <a:gd name="T34" fmla="*/ 2147483647 w 28"/>
              <a:gd name="T35" fmla="*/ 2147483647 h 28"/>
              <a:gd name="T36" fmla="*/ 2147483647 w 28"/>
              <a:gd name="T37" fmla="*/ 2147483647 h 28"/>
              <a:gd name="T38" fmla="*/ 2147483647 w 28"/>
              <a:gd name="T39" fmla="*/ 2147483647 h 28"/>
              <a:gd name="T40" fmla="*/ 2147483647 w 28"/>
              <a:gd name="T41" fmla="*/ 2147483647 h 28"/>
              <a:gd name="T42" fmla="*/ 2147483647 w 28"/>
              <a:gd name="T43" fmla="*/ 2147483647 h 28"/>
              <a:gd name="T44" fmla="*/ 2147483647 w 28"/>
              <a:gd name="T45" fmla="*/ 2147483647 h 28"/>
              <a:gd name="T46" fmla="*/ 2147483647 w 28"/>
              <a:gd name="T47" fmla="*/ 2147483647 h 28"/>
              <a:gd name="T48" fmla="*/ 2147483647 w 28"/>
              <a:gd name="T49" fmla="*/ 2147483647 h 28"/>
              <a:gd name="T50" fmla="*/ 2147483647 w 28"/>
              <a:gd name="T51" fmla="*/ 2147483647 h 28"/>
              <a:gd name="T52" fmla="*/ 2147483647 w 28"/>
              <a:gd name="T53" fmla="*/ 2147483647 h 28"/>
              <a:gd name="T54" fmla="*/ 2147483647 w 28"/>
              <a:gd name="T55" fmla="*/ 2147483647 h 28"/>
              <a:gd name="T56" fmla="*/ 2147483647 w 28"/>
              <a:gd name="T57" fmla="*/ 2147483647 h 28"/>
              <a:gd name="T58" fmla="*/ 2147483647 w 28"/>
              <a:gd name="T59" fmla="*/ 2147483647 h 28"/>
              <a:gd name="T60" fmla="*/ 2147483647 w 28"/>
              <a:gd name="T61" fmla="*/ 2147483647 h 28"/>
              <a:gd name="T62" fmla="*/ 2147483647 w 28"/>
              <a:gd name="T63" fmla="*/ 2147483647 h 28"/>
              <a:gd name="T64" fmla="*/ 2147483647 w 28"/>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8"/>
              <a:gd name="T101" fmla="*/ 28 w 2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8">
                <a:moveTo>
                  <a:pt x="28" y="14"/>
                </a:moveTo>
                <a:lnTo>
                  <a:pt x="28" y="11"/>
                </a:lnTo>
                <a:lnTo>
                  <a:pt x="27" y="8"/>
                </a:lnTo>
                <a:lnTo>
                  <a:pt x="27" y="6"/>
                </a:lnTo>
                <a:lnTo>
                  <a:pt x="25" y="5"/>
                </a:lnTo>
                <a:lnTo>
                  <a:pt x="22" y="1"/>
                </a:lnTo>
                <a:lnTo>
                  <a:pt x="20" y="1"/>
                </a:lnTo>
                <a:lnTo>
                  <a:pt x="17" y="0"/>
                </a:lnTo>
                <a:lnTo>
                  <a:pt x="15" y="0"/>
                </a:lnTo>
                <a:lnTo>
                  <a:pt x="12" y="0"/>
                </a:lnTo>
                <a:lnTo>
                  <a:pt x="9" y="1"/>
                </a:lnTo>
                <a:lnTo>
                  <a:pt x="7" y="1"/>
                </a:lnTo>
                <a:lnTo>
                  <a:pt x="5" y="5"/>
                </a:lnTo>
                <a:lnTo>
                  <a:pt x="4" y="6"/>
                </a:lnTo>
                <a:lnTo>
                  <a:pt x="2" y="8"/>
                </a:lnTo>
                <a:lnTo>
                  <a:pt x="0" y="11"/>
                </a:lnTo>
                <a:lnTo>
                  <a:pt x="0" y="14"/>
                </a:lnTo>
                <a:lnTo>
                  <a:pt x="0" y="16"/>
                </a:lnTo>
                <a:lnTo>
                  <a:pt x="2" y="19"/>
                </a:lnTo>
                <a:lnTo>
                  <a:pt x="4" y="21"/>
                </a:lnTo>
                <a:lnTo>
                  <a:pt x="5" y="24"/>
                </a:lnTo>
                <a:lnTo>
                  <a:pt x="7" y="26"/>
                </a:lnTo>
                <a:lnTo>
                  <a:pt x="9" y="26"/>
                </a:lnTo>
                <a:lnTo>
                  <a:pt x="12" y="28"/>
                </a:lnTo>
                <a:lnTo>
                  <a:pt x="15" y="28"/>
                </a:lnTo>
                <a:lnTo>
                  <a:pt x="17" y="28"/>
                </a:lnTo>
                <a:lnTo>
                  <a:pt x="20" y="26"/>
                </a:lnTo>
                <a:lnTo>
                  <a:pt x="22" y="26"/>
                </a:lnTo>
                <a:lnTo>
                  <a:pt x="25" y="24"/>
                </a:lnTo>
                <a:lnTo>
                  <a:pt x="27" y="21"/>
                </a:lnTo>
                <a:lnTo>
                  <a:pt x="27" y="19"/>
                </a:lnTo>
                <a:lnTo>
                  <a:pt x="28" y="16"/>
                </a:lnTo>
                <a:lnTo>
                  <a:pt x="28" y="14"/>
                </a:lnTo>
                <a:lnTo>
                  <a:pt x="25" y="14"/>
                </a:lnTo>
                <a:lnTo>
                  <a:pt x="25" y="11"/>
                </a:lnTo>
                <a:lnTo>
                  <a:pt x="23" y="10"/>
                </a:lnTo>
                <a:lnTo>
                  <a:pt x="23" y="8"/>
                </a:lnTo>
                <a:lnTo>
                  <a:pt x="22" y="6"/>
                </a:lnTo>
                <a:lnTo>
                  <a:pt x="20" y="5"/>
                </a:lnTo>
                <a:lnTo>
                  <a:pt x="19" y="5"/>
                </a:lnTo>
                <a:lnTo>
                  <a:pt x="17" y="3"/>
                </a:lnTo>
                <a:lnTo>
                  <a:pt x="15" y="3"/>
                </a:lnTo>
                <a:lnTo>
                  <a:pt x="12" y="3"/>
                </a:lnTo>
                <a:lnTo>
                  <a:pt x="10" y="5"/>
                </a:lnTo>
                <a:lnTo>
                  <a:pt x="9" y="5"/>
                </a:lnTo>
                <a:lnTo>
                  <a:pt x="7" y="6"/>
                </a:lnTo>
                <a:lnTo>
                  <a:pt x="5" y="8"/>
                </a:lnTo>
                <a:lnTo>
                  <a:pt x="5" y="10"/>
                </a:lnTo>
                <a:lnTo>
                  <a:pt x="4" y="11"/>
                </a:lnTo>
                <a:lnTo>
                  <a:pt x="4" y="14"/>
                </a:lnTo>
                <a:lnTo>
                  <a:pt x="4" y="16"/>
                </a:lnTo>
                <a:lnTo>
                  <a:pt x="5" y="18"/>
                </a:lnTo>
                <a:lnTo>
                  <a:pt x="5" y="19"/>
                </a:lnTo>
                <a:lnTo>
                  <a:pt x="7" y="21"/>
                </a:lnTo>
                <a:lnTo>
                  <a:pt x="9" y="23"/>
                </a:lnTo>
                <a:lnTo>
                  <a:pt x="10" y="23"/>
                </a:lnTo>
                <a:lnTo>
                  <a:pt x="12" y="24"/>
                </a:lnTo>
                <a:lnTo>
                  <a:pt x="15" y="24"/>
                </a:lnTo>
                <a:lnTo>
                  <a:pt x="17" y="24"/>
                </a:lnTo>
                <a:lnTo>
                  <a:pt x="19" y="23"/>
                </a:lnTo>
                <a:lnTo>
                  <a:pt x="20" y="23"/>
                </a:lnTo>
                <a:lnTo>
                  <a:pt x="22" y="21"/>
                </a:lnTo>
                <a:lnTo>
                  <a:pt x="23" y="19"/>
                </a:lnTo>
                <a:lnTo>
                  <a:pt x="23" y="18"/>
                </a:lnTo>
                <a:lnTo>
                  <a:pt x="25" y="16"/>
                </a:lnTo>
                <a:lnTo>
                  <a:pt x="25" y="14"/>
                </a:lnTo>
                <a:lnTo>
                  <a:pt x="28" y="14"/>
                </a:lnTo>
                <a:close/>
              </a:path>
            </a:pathLst>
          </a:custGeom>
          <a:solidFill>
            <a:srgbClr val="00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68" name="Freeform 124"/>
          <p:cNvSpPr>
            <a:spLocks/>
          </p:cNvSpPr>
          <p:nvPr/>
        </p:nvSpPr>
        <p:spPr bwMode="auto">
          <a:xfrm>
            <a:off x="5146675" y="3570288"/>
            <a:ext cx="30163" cy="28575"/>
          </a:xfrm>
          <a:custGeom>
            <a:avLst/>
            <a:gdLst>
              <a:gd name="T0" fmla="*/ 2147483647 w 21"/>
              <a:gd name="T1" fmla="*/ 2147483647 h 21"/>
              <a:gd name="T2" fmla="*/ 2147483647 w 21"/>
              <a:gd name="T3" fmla="*/ 2147483647 h 21"/>
              <a:gd name="T4" fmla="*/ 2147483647 w 21"/>
              <a:gd name="T5" fmla="*/ 2147483647 h 21"/>
              <a:gd name="T6" fmla="*/ 2147483647 w 21"/>
              <a:gd name="T7" fmla="*/ 0 h 21"/>
              <a:gd name="T8" fmla="*/ 2147483647 w 21"/>
              <a:gd name="T9" fmla="*/ 0 h 21"/>
              <a:gd name="T10" fmla="*/ 2147483647 w 21"/>
              <a:gd name="T11" fmla="*/ 2147483647 h 21"/>
              <a:gd name="T12" fmla="*/ 2147483647 w 21"/>
              <a:gd name="T13" fmla="*/ 2147483647 h 21"/>
              <a:gd name="T14" fmla="*/ 0 w 21"/>
              <a:gd name="T15" fmla="*/ 2147483647 h 21"/>
              <a:gd name="T16" fmla="*/ 0 w 21"/>
              <a:gd name="T17" fmla="*/ 2147483647 h 21"/>
              <a:gd name="T18" fmla="*/ 2147483647 w 21"/>
              <a:gd name="T19" fmla="*/ 2147483647 h 21"/>
              <a:gd name="T20" fmla="*/ 2147483647 w 21"/>
              <a:gd name="T21" fmla="*/ 2147483647 h 21"/>
              <a:gd name="T22" fmla="*/ 2147483647 w 21"/>
              <a:gd name="T23" fmla="*/ 2147483647 h 21"/>
              <a:gd name="T24" fmla="*/ 2147483647 w 21"/>
              <a:gd name="T25" fmla="*/ 2147483647 h 21"/>
              <a:gd name="T26" fmla="*/ 2147483647 w 21"/>
              <a:gd name="T27" fmla="*/ 2147483647 h 21"/>
              <a:gd name="T28" fmla="*/ 2147483647 w 21"/>
              <a:gd name="T29" fmla="*/ 2147483647 h 21"/>
              <a:gd name="T30" fmla="*/ 2147483647 w 21"/>
              <a:gd name="T31" fmla="*/ 2147483647 h 21"/>
              <a:gd name="T32" fmla="*/ 2147483647 w 21"/>
              <a:gd name="T33" fmla="*/ 2147483647 h 21"/>
              <a:gd name="T34" fmla="*/ 2147483647 w 21"/>
              <a:gd name="T35" fmla="*/ 2147483647 h 21"/>
              <a:gd name="T36" fmla="*/ 2147483647 w 21"/>
              <a:gd name="T37" fmla="*/ 2147483647 h 21"/>
              <a:gd name="T38" fmla="*/ 2147483647 w 21"/>
              <a:gd name="T39" fmla="*/ 2147483647 h 21"/>
              <a:gd name="T40" fmla="*/ 2147483647 w 21"/>
              <a:gd name="T41" fmla="*/ 2147483647 h 21"/>
              <a:gd name="T42" fmla="*/ 2147483647 w 21"/>
              <a:gd name="T43" fmla="*/ 2147483647 h 21"/>
              <a:gd name="T44" fmla="*/ 2147483647 w 21"/>
              <a:gd name="T45" fmla="*/ 2147483647 h 21"/>
              <a:gd name="T46" fmla="*/ 2147483647 w 21"/>
              <a:gd name="T47" fmla="*/ 2147483647 h 21"/>
              <a:gd name="T48" fmla="*/ 2147483647 w 21"/>
              <a:gd name="T49" fmla="*/ 2147483647 h 21"/>
              <a:gd name="T50" fmla="*/ 2147483647 w 21"/>
              <a:gd name="T51" fmla="*/ 2147483647 h 21"/>
              <a:gd name="T52" fmla="*/ 2147483647 w 21"/>
              <a:gd name="T53" fmla="*/ 2147483647 h 21"/>
              <a:gd name="T54" fmla="*/ 2147483647 w 21"/>
              <a:gd name="T55" fmla="*/ 2147483647 h 21"/>
              <a:gd name="T56" fmla="*/ 2147483647 w 21"/>
              <a:gd name="T57" fmla="*/ 2147483647 h 21"/>
              <a:gd name="T58" fmla="*/ 2147483647 w 21"/>
              <a:gd name="T59" fmla="*/ 2147483647 h 21"/>
              <a:gd name="T60" fmla="*/ 2147483647 w 21"/>
              <a:gd name="T61" fmla="*/ 2147483647 h 21"/>
              <a:gd name="T62" fmla="*/ 2147483647 w 21"/>
              <a:gd name="T63" fmla="*/ 2147483647 h 21"/>
              <a:gd name="T64" fmla="*/ 2147483647 w 21"/>
              <a:gd name="T65" fmla="*/ 2147483647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1"/>
              <a:gd name="T101" fmla="*/ 21 w 21"/>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1">
                <a:moveTo>
                  <a:pt x="21" y="11"/>
                </a:moveTo>
                <a:lnTo>
                  <a:pt x="21" y="8"/>
                </a:lnTo>
                <a:lnTo>
                  <a:pt x="19" y="7"/>
                </a:lnTo>
                <a:lnTo>
                  <a:pt x="19" y="5"/>
                </a:lnTo>
                <a:lnTo>
                  <a:pt x="18" y="3"/>
                </a:lnTo>
                <a:lnTo>
                  <a:pt x="16" y="2"/>
                </a:lnTo>
                <a:lnTo>
                  <a:pt x="15" y="2"/>
                </a:lnTo>
                <a:lnTo>
                  <a:pt x="13" y="0"/>
                </a:lnTo>
                <a:lnTo>
                  <a:pt x="11" y="0"/>
                </a:lnTo>
                <a:lnTo>
                  <a:pt x="8" y="0"/>
                </a:lnTo>
                <a:lnTo>
                  <a:pt x="6" y="2"/>
                </a:lnTo>
                <a:lnTo>
                  <a:pt x="5" y="2"/>
                </a:lnTo>
                <a:lnTo>
                  <a:pt x="3" y="3"/>
                </a:lnTo>
                <a:lnTo>
                  <a:pt x="1" y="5"/>
                </a:lnTo>
                <a:lnTo>
                  <a:pt x="1" y="7"/>
                </a:lnTo>
                <a:lnTo>
                  <a:pt x="0" y="8"/>
                </a:lnTo>
                <a:lnTo>
                  <a:pt x="0" y="11"/>
                </a:lnTo>
                <a:lnTo>
                  <a:pt x="0" y="13"/>
                </a:lnTo>
                <a:lnTo>
                  <a:pt x="1" y="15"/>
                </a:lnTo>
                <a:lnTo>
                  <a:pt x="1" y="16"/>
                </a:lnTo>
                <a:lnTo>
                  <a:pt x="3" y="18"/>
                </a:lnTo>
                <a:lnTo>
                  <a:pt x="5" y="20"/>
                </a:lnTo>
                <a:lnTo>
                  <a:pt x="6" y="20"/>
                </a:lnTo>
                <a:lnTo>
                  <a:pt x="8" y="21"/>
                </a:lnTo>
                <a:lnTo>
                  <a:pt x="11" y="21"/>
                </a:lnTo>
                <a:lnTo>
                  <a:pt x="13" y="21"/>
                </a:lnTo>
                <a:lnTo>
                  <a:pt x="15" y="20"/>
                </a:lnTo>
                <a:lnTo>
                  <a:pt x="16" y="20"/>
                </a:lnTo>
                <a:lnTo>
                  <a:pt x="18" y="18"/>
                </a:lnTo>
                <a:lnTo>
                  <a:pt x="19" y="16"/>
                </a:lnTo>
                <a:lnTo>
                  <a:pt x="19" y="15"/>
                </a:lnTo>
                <a:lnTo>
                  <a:pt x="21" y="13"/>
                </a:lnTo>
                <a:lnTo>
                  <a:pt x="21" y="11"/>
                </a:lnTo>
                <a:lnTo>
                  <a:pt x="18" y="11"/>
                </a:lnTo>
                <a:lnTo>
                  <a:pt x="18" y="10"/>
                </a:lnTo>
                <a:lnTo>
                  <a:pt x="18" y="8"/>
                </a:lnTo>
                <a:lnTo>
                  <a:pt x="16" y="7"/>
                </a:lnTo>
                <a:lnTo>
                  <a:pt x="15" y="5"/>
                </a:lnTo>
                <a:lnTo>
                  <a:pt x="13" y="5"/>
                </a:lnTo>
                <a:lnTo>
                  <a:pt x="11" y="3"/>
                </a:lnTo>
                <a:lnTo>
                  <a:pt x="10" y="3"/>
                </a:lnTo>
                <a:lnTo>
                  <a:pt x="8" y="5"/>
                </a:lnTo>
                <a:lnTo>
                  <a:pt x="6" y="5"/>
                </a:lnTo>
                <a:lnTo>
                  <a:pt x="6" y="7"/>
                </a:lnTo>
                <a:lnTo>
                  <a:pt x="5" y="7"/>
                </a:lnTo>
                <a:lnTo>
                  <a:pt x="5" y="8"/>
                </a:lnTo>
                <a:lnTo>
                  <a:pt x="3" y="10"/>
                </a:lnTo>
                <a:lnTo>
                  <a:pt x="3" y="11"/>
                </a:lnTo>
                <a:lnTo>
                  <a:pt x="5" y="13"/>
                </a:lnTo>
                <a:lnTo>
                  <a:pt x="5" y="15"/>
                </a:lnTo>
                <a:lnTo>
                  <a:pt x="6" y="16"/>
                </a:lnTo>
                <a:lnTo>
                  <a:pt x="8" y="16"/>
                </a:lnTo>
                <a:lnTo>
                  <a:pt x="10" y="18"/>
                </a:lnTo>
                <a:lnTo>
                  <a:pt x="11" y="18"/>
                </a:lnTo>
                <a:lnTo>
                  <a:pt x="13" y="16"/>
                </a:lnTo>
                <a:lnTo>
                  <a:pt x="15" y="16"/>
                </a:lnTo>
                <a:lnTo>
                  <a:pt x="16" y="16"/>
                </a:lnTo>
                <a:lnTo>
                  <a:pt x="16" y="15"/>
                </a:lnTo>
                <a:lnTo>
                  <a:pt x="18" y="13"/>
                </a:lnTo>
                <a:lnTo>
                  <a:pt x="18" y="11"/>
                </a:lnTo>
                <a:lnTo>
                  <a:pt x="21" y="11"/>
                </a:lnTo>
                <a:close/>
              </a:path>
            </a:pathLst>
          </a:custGeom>
          <a:solidFill>
            <a:srgbClr val="00FF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69" name="Freeform 125"/>
          <p:cNvSpPr>
            <a:spLocks/>
          </p:cNvSpPr>
          <p:nvPr/>
        </p:nvSpPr>
        <p:spPr bwMode="auto">
          <a:xfrm>
            <a:off x="5149850" y="3575050"/>
            <a:ext cx="22225" cy="20638"/>
          </a:xfrm>
          <a:custGeom>
            <a:avLst/>
            <a:gdLst>
              <a:gd name="T0" fmla="*/ 2147483647 w 15"/>
              <a:gd name="T1" fmla="*/ 2147483647 h 15"/>
              <a:gd name="T2" fmla="*/ 2147483647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0 h 15"/>
              <a:gd name="T16" fmla="*/ 2147483647 w 15"/>
              <a:gd name="T17" fmla="*/ 0 h 15"/>
              <a:gd name="T18" fmla="*/ 2147483647 w 15"/>
              <a:gd name="T19" fmla="*/ 0 h 15"/>
              <a:gd name="T20" fmla="*/ 2147483647 w 15"/>
              <a:gd name="T21" fmla="*/ 2147483647 h 15"/>
              <a:gd name="T22" fmla="*/ 2147483647 w 15"/>
              <a:gd name="T23" fmla="*/ 2147483647 h 15"/>
              <a:gd name="T24" fmla="*/ 2147483647 w 15"/>
              <a:gd name="T25" fmla="*/ 2147483647 h 15"/>
              <a:gd name="T26" fmla="*/ 2147483647 w 15"/>
              <a:gd name="T27" fmla="*/ 2147483647 h 15"/>
              <a:gd name="T28" fmla="*/ 2147483647 w 15"/>
              <a:gd name="T29" fmla="*/ 2147483647 h 15"/>
              <a:gd name="T30" fmla="*/ 0 w 15"/>
              <a:gd name="T31" fmla="*/ 2147483647 h 15"/>
              <a:gd name="T32" fmla="*/ 0 w 15"/>
              <a:gd name="T33" fmla="*/ 2147483647 h 15"/>
              <a:gd name="T34" fmla="*/ 0 w 15"/>
              <a:gd name="T35" fmla="*/ 2147483647 h 15"/>
              <a:gd name="T36" fmla="*/ 2147483647 w 15"/>
              <a:gd name="T37" fmla="*/ 2147483647 h 15"/>
              <a:gd name="T38" fmla="*/ 2147483647 w 15"/>
              <a:gd name="T39" fmla="*/ 2147483647 h 15"/>
              <a:gd name="T40" fmla="*/ 2147483647 w 15"/>
              <a:gd name="T41" fmla="*/ 2147483647 h 15"/>
              <a:gd name="T42" fmla="*/ 2147483647 w 15"/>
              <a:gd name="T43" fmla="*/ 2147483647 h 15"/>
              <a:gd name="T44" fmla="*/ 2147483647 w 15"/>
              <a:gd name="T45" fmla="*/ 2147483647 h 15"/>
              <a:gd name="T46" fmla="*/ 2147483647 w 15"/>
              <a:gd name="T47" fmla="*/ 2147483647 h 15"/>
              <a:gd name="T48" fmla="*/ 2147483647 w 15"/>
              <a:gd name="T49" fmla="*/ 2147483647 h 15"/>
              <a:gd name="T50" fmla="*/ 2147483647 w 15"/>
              <a:gd name="T51" fmla="*/ 2147483647 h 15"/>
              <a:gd name="T52" fmla="*/ 2147483647 w 15"/>
              <a:gd name="T53" fmla="*/ 2147483647 h 15"/>
              <a:gd name="T54" fmla="*/ 2147483647 w 15"/>
              <a:gd name="T55" fmla="*/ 2147483647 h 15"/>
              <a:gd name="T56" fmla="*/ 2147483647 w 15"/>
              <a:gd name="T57" fmla="*/ 2147483647 h 15"/>
              <a:gd name="T58" fmla="*/ 2147483647 w 15"/>
              <a:gd name="T59" fmla="*/ 2147483647 h 15"/>
              <a:gd name="T60" fmla="*/ 2147483647 w 15"/>
              <a:gd name="T61" fmla="*/ 2147483647 h 15"/>
              <a:gd name="T62" fmla="*/ 2147483647 w 15"/>
              <a:gd name="T63" fmla="*/ 2147483647 h 15"/>
              <a:gd name="T64" fmla="*/ 2147483647 w 15"/>
              <a:gd name="T65" fmla="*/ 2147483647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
              <a:gd name="T100" fmla="*/ 0 h 15"/>
              <a:gd name="T101" fmla="*/ 15 w 15"/>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 h="15">
                <a:moveTo>
                  <a:pt x="15" y="8"/>
                </a:moveTo>
                <a:lnTo>
                  <a:pt x="15" y="7"/>
                </a:lnTo>
                <a:lnTo>
                  <a:pt x="15" y="5"/>
                </a:lnTo>
                <a:lnTo>
                  <a:pt x="13" y="4"/>
                </a:lnTo>
                <a:lnTo>
                  <a:pt x="12" y="2"/>
                </a:lnTo>
                <a:lnTo>
                  <a:pt x="10" y="2"/>
                </a:lnTo>
                <a:lnTo>
                  <a:pt x="8" y="0"/>
                </a:lnTo>
                <a:lnTo>
                  <a:pt x="7" y="0"/>
                </a:lnTo>
                <a:lnTo>
                  <a:pt x="5" y="2"/>
                </a:lnTo>
                <a:lnTo>
                  <a:pt x="3" y="2"/>
                </a:lnTo>
                <a:lnTo>
                  <a:pt x="3" y="4"/>
                </a:lnTo>
                <a:lnTo>
                  <a:pt x="2" y="4"/>
                </a:lnTo>
                <a:lnTo>
                  <a:pt x="2" y="5"/>
                </a:lnTo>
                <a:lnTo>
                  <a:pt x="0" y="7"/>
                </a:lnTo>
                <a:lnTo>
                  <a:pt x="0" y="8"/>
                </a:lnTo>
                <a:lnTo>
                  <a:pt x="2" y="10"/>
                </a:lnTo>
                <a:lnTo>
                  <a:pt x="2" y="12"/>
                </a:lnTo>
                <a:lnTo>
                  <a:pt x="3" y="13"/>
                </a:lnTo>
                <a:lnTo>
                  <a:pt x="5" y="13"/>
                </a:lnTo>
                <a:lnTo>
                  <a:pt x="7" y="15"/>
                </a:lnTo>
                <a:lnTo>
                  <a:pt x="8" y="15"/>
                </a:lnTo>
                <a:lnTo>
                  <a:pt x="10" y="13"/>
                </a:lnTo>
                <a:lnTo>
                  <a:pt x="12" y="13"/>
                </a:lnTo>
                <a:lnTo>
                  <a:pt x="13" y="13"/>
                </a:lnTo>
                <a:lnTo>
                  <a:pt x="13" y="12"/>
                </a:lnTo>
                <a:lnTo>
                  <a:pt x="15" y="10"/>
                </a:lnTo>
                <a:lnTo>
                  <a:pt x="15" y="8"/>
                </a:lnTo>
                <a:close/>
              </a:path>
            </a:pathLst>
          </a:custGeom>
          <a:solidFill>
            <a:srgbClr val="00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70" name="Freeform 126"/>
          <p:cNvSpPr>
            <a:spLocks/>
          </p:cNvSpPr>
          <p:nvPr/>
        </p:nvSpPr>
        <p:spPr bwMode="auto">
          <a:xfrm>
            <a:off x="5154613" y="3579813"/>
            <a:ext cx="14287" cy="11112"/>
          </a:xfrm>
          <a:custGeom>
            <a:avLst/>
            <a:gdLst>
              <a:gd name="T0" fmla="*/ 2147483647 w 9"/>
              <a:gd name="T1" fmla="*/ 2147483647 h 8"/>
              <a:gd name="T2" fmla="*/ 2147483647 w 9"/>
              <a:gd name="T3" fmla="*/ 2147483647 h 8"/>
              <a:gd name="T4" fmla="*/ 2147483647 w 9"/>
              <a:gd name="T5" fmla="*/ 2147483647 h 8"/>
              <a:gd name="T6" fmla="*/ 2147483647 w 9"/>
              <a:gd name="T7" fmla="*/ 2147483647 h 8"/>
              <a:gd name="T8" fmla="*/ 2147483647 w 9"/>
              <a:gd name="T9" fmla="*/ 2147483647 h 8"/>
              <a:gd name="T10" fmla="*/ 2147483647 w 9"/>
              <a:gd name="T11" fmla="*/ 2147483647 h 8"/>
              <a:gd name="T12" fmla="*/ 2147483647 w 9"/>
              <a:gd name="T13" fmla="*/ 2147483647 h 8"/>
              <a:gd name="T14" fmla="*/ 2147483647 w 9"/>
              <a:gd name="T15" fmla="*/ 0 h 8"/>
              <a:gd name="T16" fmla="*/ 2147483647 w 9"/>
              <a:gd name="T17" fmla="*/ 0 h 8"/>
              <a:gd name="T18" fmla="*/ 2147483647 w 9"/>
              <a:gd name="T19" fmla="*/ 0 h 8"/>
              <a:gd name="T20" fmla="*/ 2147483647 w 9"/>
              <a:gd name="T21" fmla="*/ 2147483647 h 8"/>
              <a:gd name="T22" fmla="*/ 2147483647 w 9"/>
              <a:gd name="T23" fmla="*/ 2147483647 h 8"/>
              <a:gd name="T24" fmla="*/ 2147483647 w 9"/>
              <a:gd name="T25" fmla="*/ 2147483647 h 8"/>
              <a:gd name="T26" fmla="*/ 2147483647 w 9"/>
              <a:gd name="T27" fmla="*/ 2147483647 h 8"/>
              <a:gd name="T28" fmla="*/ 2147483647 w 9"/>
              <a:gd name="T29" fmla="*/ 2147483647 h 8"/>
              <a:gd name="T30" fmla="*/ 0 w 9"/>
              <a:gd name="T31" fmla="*/ 2147483647 h 8"/>
              <a:gd name="T32" fmla="*/ 0 w 9"/>
              <a:gd name="T33" fmla="*/ 2147483647 h 8"/>
              <a:gd name="T34" fmla="*/ 0 w 9"/>
              <a:gd name="T35" fmla="*/ 2147483647 h 8"/>
              <a:gd name="T36" fmla="*/ 2147483647 w 9"/>
              <a:gd name="T37" fmla="*/ 2147483647 h 8"/>
              <a:gd name="T38" fmla="*/ 2147483647 w 9"/>
              <a:gd name="T39" fmla="*/ 2147483647 h 8"/>
              <a:gd name="T40" fmla="*/ 2147483647 w 9"/>
              <a:gd name="T41" fmla="*/ 2147483647 h 8"/>
              <a:gd name="T42" fmla="*/ 2147483647 w 9"/>
              <a:gd name="T43" fmla="*/ 2147483647 h 8"/>
              <a:gd name="T44" fmla="*/ 2147483647 w 9"/>
              <a:gd name="T45" fmla="*/ 2147483647 h 8"/>
              <a:gd name="T46" fmla="*/ 2147483647 w 9"/>
              <a:gd name="T47" fmla="*/ 2147483647 h 8"/>
              <a:gd name="T48" fmla="*/ 2147483647 w 9"/>
              <a:gd name="T49" fmla="*/ 2147483647 h 8"/>
              <a:gd name="T50" fmla="*/ 2147483647 w 9"/>
              <a:gd name="T51" fmla="*/ 2147483647 h 8"/>
              <a:gd name="T52" fmla="*/ 2147483647 w 9"/>
              <a:gd name="T53" fmla="*/ 2147483647 h 8"/>
              <a:gd name="T54" fmla="*/ 2147483647 w 9"/>
              <a:gd name="T55" fmla="*/ 2147483647 h 8"/>
              <a:gd name="T56" fmla="*/ 2147483647 w 9"/>
              <a:gd name="T57" fmla="*/ 2147483647 h 8"/>
              <a:gd name="T58" fmla="*/ 2147483647 w 9"/>
              <a:gd name="T59" fmla="*/ 2147483647 h 8"/>
              <a:gd name="T60" fmla="*/ 2147483647 w 9"/>
              <a:gd name="T61" fmla="*/ 2147483647 h 8"/>
              <a:gd name="T62" fmla="*/ 2147483647 w 9"/>
              <a:gd name="T63" fmla="*/ 2147483647 h 8"/>
              <a:gd name="T64" fmla="*/ 2147483647 w 9"/>
              <a:gd name="T65" fmla="*/ 2147483647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8"/>
              <a:gd name="T101" fmla="*/ 9 w 9"/>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8">
                <a:moveTo>
                  <a:pt x="9" y="4"/>
                </a:moveTo>
                <a:lnTo>
                  <a:pt x="9" y="3"/>
                </a:lnTo>
                <a:lnTo>
                  <a:pt x="7" y="1"/>
                </a:lnTo>
                <a:lnTo>
                  <a:pt x="5" y="1"/>
                </a:lnTo>
                <a:lnTo>
                  <a:pt x="5" y="0"/>
                </a:lnTo>
                <a:lnTo>
                  <a:pt x="4" y="0"/>
                </a:lnTo>
                <a:lnTo>
                  <a:pt x="4" y="1"/>
                </a:lnTo>
                <a:lnTo>
                  <a:pt x="2" y="1"/>
                </a:lnTo>
                <a:lnTo>
                  <a:pt x="2" y="3"/>
                </a:lnTo>
                <a:lnTo>
                  <a:pt x="0" y="3"/>
                </a:lnTo>
                <a:lnTo>
                  <a:pt x="0" y="4"/>
                </a:lnTo>
                <a:lnTo>
                  <a:pt x="2" y="4"/>
                </a:lnTo>
                <a:lnTo>
                  <a:pt x="2" y="6"/>
                </a:lnTo>
                <a:lnTo>
                  <a:pt x="4" y="8"/>
                </a:lnTo>
                <a:lnTo>
                  <a:pt x="5" y="8"/>
                </a:lnTo>
                <a:lnTo>
                  <a:pt x="7" y="6"/>
                </a:lnTo>
                <a:lnTo>
                  <a:pt x="9" y="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71" name="Freeform 127"/>
          <p:cNvSpPr>
            <a:spLocks noEditPoints="1"/>
          </p:cNvSpPr>
          <p:nvPr/>
        </p:nvSpPr>
        <p:spPr bwMode="auto">
          <a:xfrm>
            <a:off x="5078413" y="3395663"/>
            <a:ext cx="217487" cy="346075"/>
          </a:xfrm>
          <a:custGeom>
            <a:avLst/>
            <a:gdLst>
              <a:gd name="T0" fmla="*/ 2147483647 w 147"/>
              <a:gd name="T1" fmla="*/ 0 h 254"/>
              <a:gd name="T2" fmla="*/ 2147483647 w 147"/>
              <a:gd name="T3" fmla="*/ 0 h 254"/>
              <a:gd name="T4" fmla="*/ 2147483647 w 147"/>
              <a:gd name="T5" fmla="*/ 2147483647 h 254"/>
              <a:gd name="T6" fmla="*/ 0 w 147"/>
              <a:gd name="T7" fmla="*/ 2147483647 h 254"/>
              <a:gd name="T8" fmla="*/ 2147483647 w 147"/>
              <a:gd name="T9" fmla="*/ 2147483647 h 254"/>
              <a:gd name="T10" fmla="*/ 2147483647 w 147"/>
              <a:gd name="T11" fmla="*/ 2147483647 h 254"/>
              <a:gd name="T12" fmla="*/ 2147483647 w 147"/>
              <a:gd name="T13" fmla="*/ 2147483647 h 254"/>
              <a:gd name="T14" fmla="*/ 2147483647 w 147"/>
              <a:gd name="T15" fmla="*/ 2147483647 h 254"/>
              <a:gd name="T16" fmla="*/ 2147483647 w 147"/>
              <a:gd name="T17" fmla="*/ 2147483647 h 254"/>
              <a:gd name="T18" fmla="*/ 2147483647 w 147"/>
              <a:gd name="T19" fmla="*/ 2147483647 h 254"/>
              <a:gd name="T20" fmla="*/ 2147483647 w 147"/>
              <a:gd name="T21" fmla="*/ 2147483647 h 254"/>
              <a:gd name="T22" fmla="*/ 2147483647 w 147"/>
              <a:gd name="T23" fmla="*/ 2147483647 h 254"/>
              <a:gd name="T24" fmla="*/ 2147483647 w 147"/>
              <a:gd name="T25" fmla="*/ 2147483647 h 254"/>
              <a:gd name="T26" fmla="*/ 2147483647 w 147"/>
              <a:gd name="T27" fmla="*/ 2147483647 h 254"/>
              <a:gd name="T28" fmla="*/ 2147483647 w 147"/>
              <a:gd name="T29" fmla="*/ 2147483647 h 254"/>
              <a:gd name="T30" fmla="*/ 2147483647 w 147"/>
              <a:gd name="T31" fmla="*/ 0 h 254"/>
              <a:gd name="T32" fmla="*/ 2147483647 w 147"/>
              <a:gd name="T33" fmla="*/ 0 h 254"/>
              <a:gd name="T34" fmla="*/ 2147483647 w 147"/>
              <a:gd name="T35" fmla="*/ 0 h 254"/>
              <a:gd name="T36" fmla="*/ 2147483647 w 147"/>
              <a:gd name="T37" fmla="*/ 0 h 254"/>
              <a:gd name="T38" fmla="*/ 2147483647 w 147"/>
              <a:gd name="T39" fmla="*/ 0 h 254"/>
              <a:gd name="T40" fmla="*/ 2147483647 w 147"/>
              <a:gd name="T41" fmla="*/ 2147483647 h 254"/>
              <a:gd name="T42" fmla="*/ 2147483647 w 147"/>
              <a:gd name="T43" fmla="*/ 2147483647 h 254"/>
              <a:gd name="T44" fmla="*/ 2147483647 w 147"/>
              <a:gd name="T45" fmla="*/ 2147483647 h 254"/>
              <a:gd name="T46" fmla="*/ 2147483647 w 147"/>
              <a:gd name="T47" fmla="*/ 2147483647 h 254"/>
              <a:gd name="T48" fmla="*/ 2147483647 w 147"/>
              <a:gd name="T49" fmla="*/ 2147483647 h 254"/>
              <a:gd name="T50" fmla="*/ 2147483647 w 147"/>
              <a:gd name="T51" fmla="*/ 2147483647 h 254"/>
              <a:gd name="T52" fmla="*/ 2147483647 w 147"/>
              <a:gd name="T53" fmla="*/ 2147483647 h 254"/>
              <a:gd name="T54" fmla="*/ 2147483647 w 147"/>
              <a:gd name="T55" fmla="*/ 2147483647 h 254"/>
              <a:gd name="T56" fmla="*/ 2147483647 w 147"/>
              <a:gd name="T57" fmla="*/ 2147483647 h 254"/>
              <a:gd name="T58" fmla="*/ 2147483647 w 147"/>
              <a:gd name="T59" fmla="*/ 2147483647 h 254"/>
              <a:gd name="T60" fmla="*/ 2147483647 w 147"/>
              <a:gd name="T61" fmla="*/ 2147483647 h 254"/>
              <a:gd name="T62" fmla="*/ 2147483647 w 147"/>
              <a:gd name="T63" fmla="*/ 2147483647 h 254"/>
              <a:gd name="T64" fmla="*/ 2147483647 w 147"/>
              <a:gd name="T65" fmla="*/ 2147483647 h 254"/>
              <a:gd name="T66" fmla="*/ 2147483647 w 147"/>
              <a:gd name="T67" fmla="*/ 2147483647 h 254"/>
              <a:gd name="T68" fmla="*/ 2147483647 w 147"/>
              <a:gd name="T69" fmla="*/ 2147483647 h 254"/>
              <a:gd name="T70" fmla="*/ 2147483647 w 147"/>
              <a:gd name="T71" fmla="*/ 2147483647 h 254"/>
              <a:gd name="T72" fmla="*/ 2147483647 w 147"/>
              <a:gd name="T73" fmla="*/ 2147483647 h 254"/>
              <a:gd name="T74" fmla="*/ 2147483647 w 147"/>
              <a:gd name="T75" fmla="*/ 2147483647 h 254"/>
              <a:gd name="T76" fmla="*/ 2147483647 w 147"/>
              <a:gd name="T77" fmla="*/ 2147483647 h 254"/>
              <a:gd name="T78" fmla="*/ 2147483647 w 147"/>
              <a:gd name="T79" fmla="*/ 2147483647 h 2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7"/>
              <a:gd name="T121" fmla="*/ 0 h 254"/>
              <a:gd name="T122" fmla="*/ 147 w 147"/>
              <a:gd name="T123" fmla="*/ 254 h 2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7" h="254">
                <a:moveTo>
                  <a:pt x="23" y="0"/>
                </a:moveTo>
                <a:lnTo>
                  <a:pt x="20" y="0"/>
                </a:lnTo>
                <a:lnTo>
                  <a:pt x="8" y="7"/>
                </a:lnTo>
                <a:lnTo>
                  <a:pt x="0" y="12"/>
                </a:lnTo>
                <a:lnTo>
                  <a:pt x="1" y="10"/>
                </a:lnTo>
                <a:lnTo>
                  <a:pt x="3" y="8"/>
                </a:lnTo>
                <a:lnTo>
                  <a:pt x="5" y="7"/>
                </a:lnTo>
                <a:lnTo>
                  <a:pt x="6" y="5"/>
                </a:lnTo>
                <a:lnTo>
                  <a:pt x="8" y="5"/>
                </a:lnTo>
                <a:lnTo>
                  <a:pt x="10" y="3"/>
                </a:lnTo>
                <a:lnTo>
                  <a:pt x="11" y="3"/>
                </a:lnTo>
                <a:lnTo>
                  <a:pt x="11" y="2"/>
                </a:lnTo>
                <a:lnTo>
                  <a:pt x="13" y="2"/>
                </a:lnTo>
                <a:lnTo>
                  <a:pt x="15" y="2"/>
                </a:lnTo>
                <a:lnTo>
                  <a:pt x="16" y="0"/>
                </a:lnTo>
                <a:lnTo>
                  <a:pt x="18" y="0"/>
                </a:lnTo>
                <a:lnTo>
                  <a:pt x="20" y="0"/>
                </a:lnTo>
                <a:lnTo>
                  <a:pt x="21" y="0"/>
                </a:lnTo>
                <a:lnTo>
                  <a:pt x="23" y="0"/>
                </a:lnTo>
                <a:close/>
                <a:moveTo>
                  <a:pt x="123" y="254"/>
                </a:moveTo>
                <a:lnTo>
                  <a:pt x="126" y="252"/>
                </a:lnTo>
                <a:lnTo>
                  <a:pt x="139" y="246"/>
                </a:lnTo>
                <a:lnTo>
                  <a:pt x="147" y="241"/>
                </a:lnTo>
                <a:lnTo>
                  <a:pt x="146" y="243"/>
                </a:lnTo>
                <a:lnTo>
                  <a:pt x="146" y="244"/>
                </a:lnTo>
                <a:lnTo>
                  <a:pt x="144" y="244"/>
                </a:lnTo>
                <a:lnTo>
                  <a:pt x="143" y="246"/>
                </a:lnTo>
                <a:lnTo>
                  <a:pt x="141" y="248"/>
                </a:lnTo>
                <a:lnTo>
                  <a:pt x="139" y="248"/>
                </a:lnTo>
                <a:lnTo>
                  <a:pt x="138" y="249"/>
                </a:lnTo>
                <a:lnTo>
                  <a:pt x="136" y="251"/>
                </a:lnTo>
                <a:lnTo>
                  <a:pt x="134" y="251"/>
                </a:lnTo>
                <a:lnTo>
                  <a:pt x="133" y="251"/>
                </a:lnTo>
                <a:lnTo>
                  <a:pt x="131" y="252"/>
                </a:lnTo>
                <a:lnTo>
                  <a:pt x="129" y="252"/>
                </a:lnTo>
                <a:lnTo>
                  <a:pt x="128" y="252"/>
                </a:lnTo>
                <a:lnTo>
                  <a:pt x="126" y="254"/>
                </a:lnTo>
                <a:lnTo>
                  <a:pt x="124" y="254"/>
                </a:lnTo>
                <a:lnTo>
                  <a:pt x="123" y="254"/>
                </a:lnTo>
                <a:close/>
              </a:path>
            </a:pathLst>
          </a:custGeom>
          <a:solidFill>
            <a:srgbClr val="00FF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72" name="Freeform 128"/>
          <p:cNvSpPr>
            <a:spLocks noEditPoints="1"/>
          </p:cNvSpPr>
          <p:nvPr/>
        </p:nvSpPr>
        <p:spPr bwMode="auto">
          <a:xfrm>
            <a:off x="5070475" y="3395663"/>
            <a:ext cx="231775" cy="346075"/>
          </a:xfrm>
          <a:custGeom>
            <a:avLst/>
            <a:gdLst>
              <a:gd name="T0" fmla="*/ 2147483647 w 157"/>
              <a:gd name="T1" fmla="*/ 2147483647 h 255"/>
              <a:gd name="T2" fmla="*/ 2147483647 w 157"/>
              <a:gd name="T3" fmla="*/ 2147483647 h 255"/>
              <a:gd name="T4" fmla="*/ 2147483647 w 157"/>
              <a:gd name="T5" fmla="*/ 2147483647 h 255"/>
              <a:gd name="T6" fmla="*/ 2147483647 w 157"/>
              <a:gd name="T7" fmla="*/ 2147483647 h 255"/>
              <a:gd name="T8" fmla="*/ 2147483647 w 157"/>
              <a:gd name="T9" fmla="*/ 2147483647 h 255"/>
              <a:gd name="T10" fmla="*/ 2147483647 w 157"/>
              <a:gd name="T11" fmla="*/ 2147483647 h 255"/>
              <a:gd name="T12" fmla="*/ 2147483647 w 157"/>
              <a:gd name="T13" fmla="*/ 2147483647 h 255"/>
              <a:gd name="T14" fmla="*/ 2147483647 w 157"/>
              <a:gd name="T15" fmla="*/ 2147483647 h 255"/>
              <a:gd name="T16" fmla="*/ 2147483647 w 157"/>
              <a:gd name="T17" fmla="*/ 2147483647 h 255"/>
              <a:gd name="T18" fmla="*/ 0 w 157"/>
              <a:gd name="T19" fmla="*/ 2147483647 h 255"/>
              <a:gd name="T20" fmla="*/ 0 w 157"/>
              <a:gd name="T21" fmla="*/ 2147483647 h 255"/>
              <a:gd name="T22" fmla="*/ 0 w 157"/>
              <a:gd name="T23" fmla="*/ 2147483647 h 255"/>
              <a:gd name="T24" fmla="*/ 2147483647 w 157"/>
              <a:gd name="T25" fmla="*/ 2147483647 h 255"/>
              <a:gd name="T26" fmla="*/ 2147483647 w 157"/>
              <a:gd name="T27" fmla="*/ 2147483647 h 255"/>
              <a:gd name="T28" fmla="*/ 2147483647 w 157"/>
              <a:gd name="T29" fmla="*/ 2147483647 h 255"/>
              <a:gd name="T30" fmla="*/ 2147483647 w 157"/>
              <a:gd name="T31" fmla="*/ 2147483647 h 255"/>
              <a:gd name="T32" fmla="*/ 2147483647 w 157"/>
              <a:gd name="T33" fmla="*/ 2147483647 h 255"/>
              <a:gd name="T34" fmla="*/ 2147483647 w 157"/>
              <a:gd name="T35" fmla="*/ 0 h 255"/>
              <a:gd name="T36" fmla="*/ 2147483647 w 157"/>
              <a:gd name="T37" fmla="*/ 0 h 255"/>
              <a:gd name="T38" fmla="*/ 2147483647 w 157"/>
              <a:gd name="T39" fmla="*/ 0 h 255"/>
              <a:gd name="T40" fmla="*/ 2147483647 w 157"/>
              <a:gd name="T41" fmla="*/ 0 h 255"/>
              <a:gd name="T42" fmla="*/ 2147483647 w 157"/>
              <a:gd name="T43" fmla="*/ 0 h 255"/>
              <a:gd name="T44" fmla="*/ 2147483647 w 157"/>
              <a:gd name="T45" fmla="*/ 0 h 255"/>
              <a:gd name="T46" fmla="*/ 2147483647 w 157"/>
              <a:gd name="T47" fmla="*/ 2147483647 h 255"/>
              <a:gd name="T48" fmla="*/ 2147483647 w 157"/>
              <a:gd name="T49" fmla="*/ 2147483647 h 255"/>
              <a:gd name="T50" fmla="*/ 2147483647 w 157"/>
              <a:gd name="T51" fmla="*/ 2147483647 h 255"/>
              <a:gd name="T52" fmla="*/ 2147483647 w 157"/>
              <a:gd name="T53" fmla="*/ 2147483647 h 255"/>
              <a:gd name="T54" fmla="*/ 2147483647 w 157"/>
              <a:gd name="T55" fmla="*/ 2147483647 h 255"/>
              <a:gd name="T56" fmla="*/ 2147483647 w 157"/>
              <a:gd name="T57" fmla="*/ 2147483647 h 255"/>
              <a:gd name="T58" fmla="*/ 2147483647 w 157"/>
              <a:gd name="T59" fmla="*/ 2147483647 h 255"/>
              <a:gd name="T60" fmla="*/ 2147483647 w 157"/>
              <a:gd name="T61" fmla="*/ 2147483647 h 255"/>
              <a:gd name="T62" fmla="*/ 2147483647 w 157"/>
              <a:gd name="T63" fmla="*/ 2147483647 h 255"/>
              <a:gd name="T64" fmla="*/ 2147483647 w 157"/>
              <a:gd name="T65" fmla="*/ 2147483647 h 255"/>
              <a:gd name="T66" fmla="*/ 2147483647 w 157"/>
              <a:gd name="T67" fmla="*/ 2147483647 h 255"/>
              <a:gd name="T68" fmla="*/ 2147483647 w 157"/>
              <a:gd name="T69" fmla="*/ 2147483647 h 255"/>
              <a:gd name="T70" fmla="*/ 2147483647 w 157"/>
              <a:gd name="T71" fmla="*/ 2147483647 h 255"/>
              <a:gd name="T72" fmla="*/ 2147483647 w 157"/>
              <a:gd name="T73" fmla="*/ 2147483647 h 255"/>
              <a:gd name="T74" fmla="*/ 2147483647 w 157"/>
              <a:gd name="T75" fmla="*/ 2147483647 h 255"/>
              <a:gd name="T76" fmla="*/ 2147483647 w 157"/>
              <a:gd name="T77" fmla="*/ 2147483647 h 255"/>
              <a:gd name="T78" fmla="*/ 2147483647 w 157"/>
              <a:gd name="T79" fmla="*/ 2147483647 h 255"/>
              <a:gd name="T80" fmla="*/ 2147483647 w 157"/>
              <a:gd name="T81" fmla="*/ 2147483647 h 255"/>
              <a:gd name="T82" fmla="*/ 2147483647 w 157"/>
              <a:gd name="T83" fmla="*/ 2147483647 h 255"/>
              <a:gd name="T84" fmla="*/ 2147483647 w 157"/>
              <a:gd name="T85" fmla="*/ 2147483647 h 255"/>
              <a:gd name="T86" fmla="*/ 2147483647 w 157"/>
              <a:gd name="T87" fmla="*/ 2147483647 h 255"/>
              <a:gd name="T88" fmla="*/ 2147483647 w 157"/>
              <a:gd name="T89" fmla="*/ 2147483647 h 255"/>
              <a:gd name="T90" fmla="*/ 2147483647 w 157"/>
              <a:gd name="T91" fmla="*/ 2147483647 h 255"/>
              <a:gd name="T92" fmla="*/ 2147483647 w 157"/>
              <a:gd name="T93" fmla="*/ 2147483647 h 255"/>
              <a:gd name="T94" fmla="*/ 2147483647 w 157"/>
              <a:gd name="T95" fmla="*/ 2147483647 h 2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7"/>
              <a:gd name="T145" fmla="*/ 0 h 255"/>
              <a:gd name="T146" fmla="*/ 157 w 157"/>
              <a:gd name="T147" fmla="*/ 255 h 2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7" h="255">
                <a:moveTo>
                  <a:pt x="28" y="1"/>
                </a:moveTo>
                <a:lnTo>
                  <a:pt x="25" y="1"/>
                </a:lnTo>
                <a:lnTo>
                  <a:pt x="13" y="8"/>
                </a:lnTo>
                <a:lnTo>
                  <a:pt x="5" y="13"/>
                </a:lnTo>
                <a:lnTo>
                  <a:pt x="3" y="14"/>
                </a:lnTo>
                <a:lnTo>
                  <a:pt x="3" y="16"/>
                </a:lnTo>
                <a:lnTo>
                  <a:pt x="2" y="16"/>
                </a:lnTo>
                <a:lnTo>
                  <a:pt x="2" y="18"/>
                </a:lnTo>
                <a:lnTo>
                  <a:pt x="0" y="18"/>
                </a:lnTo>
                <a:lnTo>
                  <a:pt x="0" y="19"/>
                </a:lnTo>
                <a:lnTo>
                  <a:pt x="0" y="21"/>
                </a:lnTo>
                <a:lnTo>
                  <a:pt x="3" y="18"/>
                </a:lnTo>
                <a:lnTo>
                  <a:pt x="15" y="11"/>
                </a:lnTo>
                <a:lnTo>
                  <a:pt x="26" y="4"/>
                </a:lnTo>
                <a:lnTo>
                  <a:pt x="38" y="1"/>
                </a:lnTo>
                <a:lnTo>
                  <a:pt x="36" y="1"/>
                </a:lnTo>
                <a:lnTo>
                  <a:pt x="36" y="0"/>
                </a:lnTo>
                <a:lnTo>
                  <a:pt x="34" y="0"/>
                </a:lnTo>
                <a:lnTo>
                  <a:pt x="33" y="0"/>
                </a:lnTo>
                <a:lnTo>
                  <a:pt x="31" y="0"/>
                </a:lnTo>
                <a:lnTo>
                  <a:pt x="29" y="0"/>
                </a:lnTo>
                <a:lnTo>
                  <a:pt x="28" y="1"/>
                </a:lnTo>
                <a:close/>
                <a:moveTo>
                  <a:pt x="128" y="255"/>
                </a:moveTo>
                <a:lnTo>
                  <a:pt x="131" y="253"/>
                </a:lnTo>
                <a:lnTo>
                  <a:pt x="144" y="247"/>
                </a:lnTo>
                <a:lnTo>
                  <a:pt x="152" y="242"/>
                </a:lnTo>
                <a:lnTo>
                  <a:pt x="154" y="240"/>
                </a:lnTo>
                <a:lnTo>
                  <a:pt x="154" y="239"/>
                </a:lnTo>
                <a:lnTo>
                  <a:pt x="156" y="239"/>
                </a:lnTo>
                <a:lnTo>
                  <a:pt x="156" y="237"/>
                </a:lnTo>
                <a:lnTo>
                  <a:pt x="157" y="235"/>
                </a:lnTo>
                <a:lnTo>
                  <a:pt x="157" y="234"/>
                </a:lnTo>
                <a:lnTo>
                  <a:pt x="152" y="237"/>
                </a:lnTo>
                <a:lnTo>
                  <a:pt x="143" y="245"/>
                </a:lnTo>
                <a:lnTo>
                  <a:pt x="129" y="250"/>
                </a:lnTo>
                <a:lnTo>
                  <a:pt x="118" y="255"/>
                </a:lnTo>
                <a:lnTo>
                  <a:pt x="120" y="255"/>
                </a:lnTo>
                <a:lnTo>
                  <a:pt x="121" y="255"/>
                </a:lnTo>
                <a:lnTo>
                  <a:pt x="123" y="255"/>
                </a:lnTo>
                <a:lnTo>
                  <a:pt x="125" y="255"/>
                </a:lnTo>
                <a:lnTo>
                  <a:pt x="126" y="255"/>
                </a:lnTo>
                <a:lnTo>
                  <a:pt x="128" y="255"/>
                </a:lnTo>
                <a:close/>
              </a:path>
            </a:pathLst>
          </a:custGeom>
          <a:solidFill>
            <a:srgbClr val="00FF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73" name="Freeform 129"/>
          <p:cNvSpPr>
            <a:spLocks noEditPoints="1"/>
          </p:cNvSpPr>
          <p:nvPr/>
        </p:nvSpPr>
        <p:spPr bwMode="auto">
          <a:xfrm>
            <a:off x="5065713" y="3395663"/>
            <a:ext cx="242887" cy="346075"/>
          </a:xfrm>
          <a:custGeom>
            <a:avLst/>
            <a:gdLst>
              <a:gd name="T0" fmla="*/ 2147483647 w 164"/>
              <a:gd name="T1" fmla="*/ 0 h 254"/>
              <a:gd name="T2" fmla="*/ 2147483647 w 164"/>
              <a:gd name="T3" fmla="*/ 2147483647 h 254"/>
              <a:gd name="T4" fmla="*/ 2147483647 w 164"/>
              <a:gd name="T5" fmla="*/ 2147483647 h 254"/>
              <a:gd name="T6" fmla="*/ 2147483647 w 164"/>
              <a:gd name="T7" fmla="*/ 2147483647 h 254"/>
              <a:gd name="T8" fmla="*/ 2147483647 w 164"/>
              <a:gd name="T9" fmla="*/ 2147483647 h 254"/>
              <a:gd name="T10" fmla="*/ 2147483647 w 164"/>
              <a:gd name="T11" fmla="*/ 2147483647 h 254"/>
              <a:gd name="T12" fmla="*/ 2147483647 w 164"/>
              <a:gd name="T13" fmla="*/ 2147483647 h 254"/>
              <a:gd name="T14" fmla="*/ 2147483647 w 164"/>
              <a:gd name="T15" fmla="*/ 2147483647 h 254"/>
              <a:gd name="T16" fmla="*/ 2147483647 w 164"/>
              <a:gd name="T17" fmla="*/ 2147483647 h 254"/>
              <a:gd name="T18" fmla="*/ 0 w 164"/>
              <a:gd name="T19" fmla="*/ 2147483647 h 254"/>
              <a:gd name="T20" fmla="*/ 0 w 164"/>
              <a:gd name="T21" fmla="*/ 2147483647 h 254"/>
              <a:gd name="T22" fmla="*/ 0 w 164"/>
              <a:gd name="T23" fmla="*/ 2147483647 h 254"/>
              <a:gd name="T24" fmla="*/ 0 w 164"/>
              <a:gd name="T25" fmla="*/ 2147483647 h 254"/>
              <a:gd name="T26" fmla="*/ 2147483647 w 164"/>
              <a:gd name="T27" fmla="*/ 2147483647 h 254"/>
              <a:gd name="T28" fmla="*/ 2147483647 w 164"/>
              <a:gd name="T29" fmla="*/ 2147483647 h 254"/>
              <a:gd name="T30" fmla="*/ 2147483647 w 164"/>
              <a:gd name="T31" fmla="*/ 2147483647 h 254"/>
              <a:gd name="T32" fmla="*/ 2147483647 w 164"/>
              <a:gd name="T33" fmla="*/ 2147483647 h 254"/>
              <a:gd name="T34" fmla="*/ 2147483647 w 164"/>
              <a:gd name="T35" fmla="*/ 0 h 254"/>
              <a:gd name="T36" fmla="*/ 2147483647 w 164"/>
              <a:gd name="T37" fmla="*/ 0 h 254"/>
              <a:gd name="T38" fmla="*/ 2147483647 w 164"/>
              <a:gd name="T39" fmla="*/ 0 h 254"/>
              <a:gd name="T40" fmla="*/ 2147483647 w 164"/>
              <a:gd name="T41" fmla="*/ 0 h 254"/>
              <a:gd name="T42" fmla="*/ 2147483647 w 164"/>
              <a:gd name="T43" fmla="*/ 0 h 254"/>
              <a:gd name="T44" fmla="*/ 2147483647 w 164"/>
              <a:gd name="T45" fmla="*/ 0 h 254"/>
              <a:gd name="T46" fmla="*/ 2147483647 w 164"/>
              <a:gd name="T47" fmla="*/ 0 h 254"/>
              <a:gd name="T48" fmla="*/ 2147483647 w 164"/>
              <a:gd name="T49" fmla="*/ 0 h 254"/>
              <a:gd name="T50" fmla="*/ 2147483647 w 164"/>
              <a:gd name="T51" fmla="*/ 0 h 254"/>
              <a:gd name="T52" fmla="*/ 2147483647 w 164"/>
              <a:gd name="T53" fmla="*/ 2147483647 h 254"/>
              <a:gd name="T54" fmla="*/ 2147483647 w 164"/>
              <a:gd name="T55" fmla="*/ 2147483647 h 254"/>
              <a:gd name="T56" fmla="*/ 2147483647 w 164"/>
              <a:gd name="T57" fmla="*/ 2147483647 h 254"/>
              <a:gd name="T58" fmla="*/ 2147483647 w 164"/>
              <a:gd name="T59" fmla="*/ 2147483647 h 254"/>
              <a:gd name="T60" fmla="*/ 2147483647 w 164"/>
              <a:gd name="T61" fmla="*/ 2147483647 h 254"/>
              <a:gd name="T62" fmla="*/ 2147483647 w 164"/>
              <a:gd name="T63" fmla="*/ 2147483647 h 254"/>
              <a:gd name="T64" fmla="*/ 2147483647 w 164"/>
              <a:gd name="T65" fmla="*/ 2147483647 h 254"/>
              <a:gd name="T66" fmla="*/ 2147483647 w 164"/>
              <a:gd name="T67" fmla="*/ 2147483647 h 254"/>
              <a:gd name="T68" fmla="*/ 2147483647 w 164"/>
              <a:gd name="T69" fmla="*/ 2147483647 h 254"/>
              <a:gd name="T70" fmla="*/ 2147483647 w 164"/>
              <a:gd name="T71" fmla="*/ 2147483647 h 254"/>
              <a:gd name="T72" fmla="*/ 2147483647 w 164"/>
              <a:gd name="T73" fmla="*/ 2147483647 h 254"/>
              <a:gd name="T74" fmla="*/ 2147483647 w 164"/>
              <a:gd name="T75" fmla="*/ 2147483647 h 254"/>
              <a:gd name="T76" fmla="*/ 2147483647 w 164"/>
              <a:gd name="T77" fmla="*/ 2147483647 h 254"/>
              <a:gd name="T78" fmla="*/ 2147483647 w 164"/>
              <a:gd name="T79" fmla="*/ 2147483647 h 254"/>
              <a:gd name="T80" fmla="*/ 2147483647 w 164"/>
              <a:gd name="T81" fmla="*/ 2147483647 h 254"/>
              <a:gd name="T82" fmla="*/ 2147483647 w 164"/>
              <a:gd name="T83" fmla="*/ 2147483647 h 254"/>
              <a:gd name="T84" fmla="*/ 2147483647 w 164"/>
              <a:gd name="T85" fmla="*/ 2147483647 h 254"/>
              <a:gd name="T86" fmla="*/ 2147483647 w 164"/>
              <a:gd name="T87" fmla="*/ 2147483647 h 254"/>
              <a:gd name="T88" fmla="*/ 2147483647 w 164"/>
              <a:gd name="T89" fmla="*/ 2147483647 h 254"/>
              <a:gd name="T90" fmla="*/ 2147483647 w 164"/>
              <a:gd name="T91" fmla="*/ 2147483647 h 254"/>
              <a:gd name="T92" fmla="*/ 2147483647 w 164"/>
              <a:gd name="T93" fmla="*/ 2147483647 h 254"/>
              <a:gd name="T94" fmla="*/ 2147483647 w 164"/>
              <a:gd name="T95" fmla="*/ 2147483647 h 254"/>
              <a:gd name="T96" fmla="*/ 2147483647 w 164"/>
              <a:gd name="T97" fmla="*/ 2147483647 h 254"/>
              <a:gd name="T98" fmla="*/ 2147483647 w 164"/>
              <a:gd name="T99" fmla="*/ 2147483647 h 254"/>
              <a:gd name="T100" fmla="*/ 2147483647 w 164"/>
              <a:gd name="T101" fmla="*/ 2147483647 h 254"/>
              <a:gd name="T102" fmla="*/ 2147483647 w 164"/>
              <a:gd name="T103" fmla="*/ 2147483647 h 254"/>
              <a:gd name="T104" fmla="*/ 2147483647 w 164"/>
              <a:gd name="T105" fmla="*/ 2147483647 h 2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4"/>
              <a:gd name="T160" fmla="*/ 0 h 254"/>
              <a:gd name="T161" fmla="*/ 164 w 164"/>
              <a:gd name="T162" fmla="*/ 254 h 2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4" h="254">
                <a:moveTo>
                  <a:pt x="41" y="0"/>
                </a:moveTo>
                <a:lnTo>
                  <a:pt x="29" y="3"/>
                </a:lnTo>
                <a:lnTo>
                  <a:pt x="18" y="10"/>
                </a:lnTo>
                <a:lnTo>
                  <a:pt x="6" y="17"/>
                </a:lnTo>
                <a:lnTo>
                  <a:pt x="3" y="20"/>
                </a:lnTo>
                <a:lnTo>
                  <a:pt x="1" y="20"/>
                </a:lnTo>
                <a:lnTo>
                  <a:pt x="1" y="21"/>
                </a:lnTo>
                <a:lnTo>
                  <a:pt x="1" y="23"/>
                </a:lnTo>
                <a:lnTo>
                  <a:pt x="0" y="23"/>
                </a:lnTo>
                <a:lnTo>
                  <a:pt x="0" y="25"/>
                </a:lnTo>
                <a:lnTo>
                  <a:pt x="0" y="26"/>
                </a:lnTo>
                <a:lnTo>
                  <a:pt x="9" y="18"/>
                </a:lnTo>
                <a:lnTo>
                  <a:pt x="19" y="12"/>
                </a:lnTo>
                <a:lnTo>
                  <a:pt x="31" y="7"/>
                </a:lnTo>
                <a:lnTo>
                  <a:pt x="42" y="2"/>
                </a:lnTo>
                <a:lnTo>
                  <a:pt x="49" y="0"/>
                </a:lnTo>
                <a:lnTo>
                  <a:pt x="47" y="0"/>
                </a:lnTo>
                <a:lnTo>
                  <a:pt x="46" y="0"/>
                </a:lnTo>
                <a:lnTo>
                  <a:pt x="44" y="0"/>
                </a:lnTo>
                <a:lnTo>
                  <a:pt x="42" y="0"/>
                </a:lnTo>
                <a:lnTo>
                  <a:pt x="41" y="0"/>
                </a:lnTo>
                <a:close/>
                <a:moveTo>
                  <a:pt x="121" y="254"/>
                </a:moveTo>
                <a:lnTo>
                  <a:pt x="132" y="249"/>
                </a:lnTo>
                <a:lnTo>
                  <a:pt x="146" y="244"/>
                </a:lnTo>
                <a:lnTo>
                  <a:pt x="155" y="236"/>
                </a:lnTo>
                <a:lnTo>
                  <a:pt x="160" y="233"/>
                </a:lnTo>
                <a:lnTo>
                  <a:pt x="162" y="233"/>
                </a:lnTo>
                <a:lnTo>
                  <a:pt x="162" y="231"/>
                </a:lnTo>
                <a:lnTo>
                  <a:pt x="162" y="230"/>
                </a:lnTo>
                <a:lnTo>
                  <a:pt x="164" y="230"/>
                </a:lnTo>
                <a:lnTo>
                  <a:pt x="164" y="228"/>
                </a:lnTo>
                <a:lnTo>
                  <a:pt x="164" y="226"/>
                </a:lnTo>
                <a:lnTo>
                  <a:pt x="154" y="234"/>
                </a:lnTo>
                <a:lnTo>
                  <a:pt x="144" y="241"/>
                </a:lnTo>
                <a:lnTo>
                  <a:pt x="132" y="246"/>
                </a:lnTo>
                <a:lnTo>
                  <a:pt x="119" y="251"/>
                </a:lnTo>
                <a:lnTo>
                  <a:pt x="113" y="252"/>
                </a:lnTo>
                <a:lnTo>
                  <a:pt x="114" y="252"/>
                </a:lnTo>
                <a:lnTo>
                  <a:pt x="116" y="252"/>
                </a:lnTo>
                <a:lnTo>
                  <a:pt x="118" y="252"/>
                </a:lnTo>
                <a:lnTo>
                  <a:pt x="119" y="252"/>
                </a:lnTo>
                <a:lnTo>
                  <a:pt x="121" y="254"/>
                </a:lnTo>
                <a:close/>
              </a:path>
            </a:pathLst>
          </a:custGeom>
          <a:solidFill>
            <a:srgbClr val="00F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74" name="Freeform 130"/>
          <p:cNvSpPr>
            <a:spLocks noEditPoints="1"/>
          </p:cNvSpPr>
          <p:nvPr/>
        </p:nvSpPr>
        <p:spPr bwMode="auto">
          <a:xfrm>
            <a:off x="5060950" y="3395663"/>
            <a:ext cx="252413" cy="344487"/>
          </a:xfrm>
          <a:custGeom>
            <a:avLst/>
            <a:gdLst>
              <a:gd name="T0" fmla="*/ 2147483647 w 171"/>
              <a:gd name="T1" fmla="*/ 0 h 252"/>
              <a:gd name="T2" fmla="*/ 2147483647 w 171"/>
              <a:gd name="T3" fmla="*/ 2147483647 h 252"/>
              <a:gd name="T4" fmla="*/ 2147483647 w 171"/>
              <a:gd name="T5" fmla="*/ 2147483647 h 252"/>
              <a:gd name="T6" fmla="*/ 2147483647 w 171"/>
              <a:gd name="T7" fmla="*/ 2147483647 h 252"/>
              <a:gd name="T8" fmla="*/ 2147483647 w 171"/>
              <a:gd name="T9" fmla="*/ 2147483647 h 252"/>
              <a:gd name="T10" fmla="*/ 2147483647 w 171"/>
              <a:gd name="T11" fmla="*/ 2147483647 h 252"/>
              <a:gd name="T12" fmla="*/ 2147483647 w 171"/>
              <a:gd name="T13" fmla="*/ 2147483647 h 252"/>
              <a:gd name="T14" fmla="*/ 2147483647 w 171"/>
              <a:gd name="T15" fmla="*/ 2147483647 h 252"/>
              <a:gd name="T16" fmla="*/ 2147483647 w 171"/>
              <a:gd name="T17" fmla="*/ 2147483647 h 252"/>
              <a:gd name="T18" fmla="*/ 2147483647 w 171"/>
              <a:gd name="T19" fmla="*/ 2147483647 h 252"/>
              <a:gd name="T20" fmla="*/ 2147483647 w 171"/>
              <a:gd name="T21" fmla="*/ 2147483647 h 252"/>
              <a:gd name="T22" fmla="*/ 2147483647 w 171"/>
              <a:gd name="T23" fmla="*/ 2147483647 h 252"/>
              <a:gd name="T24" fmla="*/ 0 w 171"/>
              <a:gd name="T25" fmla="*/ 2147483647 h 252"/>
              <a:gd name="T26" fmla="*/ 0 w 171"/>
              <a:gd name="T27" fmla="*/ 2147483647 h 252"/>
              <a:gd name="T28" fmla="*/ 2147483647 w 171"/>
              <a:gd name="T29" fmla="*/ 2147483647 h 252"/>
              <a:gd name="T30" fmla="*/ 2147483647 w 171"/>
              <a:gd name="T31" fmla="*/ 2147483647 h 252"/>
              <a:gd name="T32" fmla="*/ 2147483647 w 171"/>
              <a:gd name="T33" fmla="*/ 2147483647 h 252"/>
              <a:gd name="T34" fmla="*/ 2147483647 w 171"/>
              <a:gd name="T35" fmla="*/ 2147483647 h 252"/>
              <a:gd name="T36" fmla="*/ 2147483647 w 171"/>
              <a:gd name="T37" fmla="*/ 2147483647 h 252"/>
              <a:gd name="T38" fmla="*/ 2147483647 w 171"/>
              <a:gd name="T39" fmla="*/ 2147483647 h 252"/>
              <a:gd name="T40" fmla="*/ 2147483647 w 171"/>
              <a:gd name="T41" fmla="*/ 2147483647 h 252"/>
              <a:gd name="T42" fmla="*/ 2147483647 w 171"/>
              <a:gd name="T43" fmla="*/ 2147483647 h 252"/>
              <a:gd name="T44" fmla="*/ 2147483647 w 171"/>
              <a:gd name="T45" fmla="*/ 2147483647 h 252"/>
              <a:gd name="T46" fmla="*/ 2147483647 w 171"/>
              <a:gd name="T47" fmla="*/ 2147483647 h 252"/>
              <a:gd name="T48" fmla="*/ 2147483647 w 171"/>
              <a:gd name="T49" fmla="*/ 2147483647 h 252"/>
              <a:gd name="T50" fmla="*/ 2147483647 w 171"/>
              <a:gd name="T51" fmla="*/ 2147483647 h 252"/>
              <a:gd name="T52" fmla="*/ 2147483647 w 171"/>
              <a:gd name="T53" fmla="*/ 2147483647 h 252"/>
              <a:gd name="T54" fmla="*/ 2147483647 w 171"/>
              <a:gd name="T55" fmla="*/ 0 h 252"/>
              <a:gd name="T56" fmla="*/ 2147483647 w 171"/>
              <a:gd name="T57" fmla="*/ 2147483647 h 252"/>
              <a:gd name="T58" fmla="*/ 2147483647 w 171"/>
              <a:gd name="T59" fmla="*/ 2147483647 h 252"/>
              <a:gd name="T60" fmla="*/ 2147483647 w 171"/>
              <a:gd name="T61" fmla="*/ 2147483647 h 252"/>
              <a:gd name="T62" fmla="*/ 2147483647 w 171"/>
              <a:gd name="T63" fmla="*/ 2147483647 h 252"/>
              <a:gd name="T64" fmla="*/ 2147483647 w 171"/>
              <a:gd name="T65" fmla="*/ 2147483647 h 252"/>
              <a:gd name="T66" fmla="*/ 2147483647 w 171"/>
              <a:gd name="T67" fmla="*/ 2147483647 h 252"/>
              <a:gd name="T68" fmla="*/ 2147483647 w 171"/>
              <a:gd name="T69" fmla="*/ 2147483647 h 252"/>
              <a:gd name="T70" fmla="*/ 2147483647 w 171"/>
              <a:gd name="T71" fmla="*/ 2147483647 h 252"/>
              <a:gd name="T72" fmla="*/ 2147483647 w 171"/>
              <a:gd name="T73" fmla="*/ 2147483647 h 252"/>
              <a:gd name="T74" fmla="*/ 2147483647 w 171"/>
              <a:gd name="T75" fmla="*/ 2147483647 h 252"/>
              <a:gd name="T76" fmla="*/ 2147483647 w 171"/>
              <a:gd name="T77" fmla="*/ 2147483647 h 252"/>
              <a:gd name="T78" fmla="*/ 2147483647 w 171"/>
              <a:gd name="T79" fmla="*/ 2147483647 h 252"/>
              <a:gd name="T80" fmla="*/ 2147483647 w 171"/>
              <a:gd name="T81" fmla="*/ 2147483647 h 252"/>
              <a:gd name="T82" fmla="*/ 2147483647 w 171"/>
              <a:gd name="T83" fmla="*/ 2147483647 h 252"/>
              <a:gd name="T84" fmla="*/ 2147483647 w 171"/>
              <a:gd name="T85" fmla="*/ 2147483647 h 252"/>
              <a:gd name="T86" fmla="*/ 2147483647 w 171"/>
              <a:gd name="T87" fmla="*/ 2147483647 h 252"/>
              <a:gd name="T88" fmla="*/ 2147483647 w 171"/>
              <a:gd name="T89" fmla="*/ 2147483647 h 252"/>
              <a:gd name="T90" fmla="*/ 2147483647 w 171"/>
              <a:gd name="T91" fmla="*/ 2147483647 h 252"/>
              <a:gd name="T92" fmla="*/ 2147483647 w 171"/>
              <a:gd name="T93" fmla="*/ 2147483647 h 252"/>
              <a:gd name="T94" fmla="*/ 2147483647 w 171"/>
              <a:gd name="T95" fmla="*/ 2147483647 h 252"/>
              <a:gd name="T96" fmla="*/ 2147483647 w 171"/>
              <a:gd name="T97" fmla="*/ 2147483647 h 252"/>
              <a:gd name="T98" fmla="*/ 2147483647 w 171"/>
              <a:gd name="T99" fmla="*/ 2147483647 h 252"/>
              <a:gd name="T100" fmla="*/ 2147483647 w 171"/>
              <a:gd name="T101" fmla="*/ 2147483647 h 252"/>
              <a:gd name="T102" fmla="*/ 2147483647 w 171"/>
              <a:gd name="T103" fmla="*/ 2147483647 h 252"/>
              <a:gd name="T104" fmla="*/ 2147483647 w 171"/>
              <a:gd name="T105" fmla="*/ 2147483647 h 252"/>
              <a:gd name="T106" fmla="*/ 2147483647 w 171"/>
              <a:gd name="T107" fmla="*/ 2147483647 h 252"/>
              <a:gd name="T108" fmla="*/ 2147483647 w 171"/>
              <a:gd name="T109" fmla="*/ 2147483647 h 252"/>
              <a:gd name="T110" fmla="*/ 2147483647 w 171"/>
              <a:gd name="T111" fmla="*/ 2147483647 h 252"/>
              <a:gd name="T112" fmla="*/ 2147483647 w 171"/>
              <a:gd name="T113" fmla="*/ 2147483647 h 2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1"/>
              <a:gd name="T172" fmla="*/ 0 h 252"/>
              <a:gd name="T173" fmla="*/ 171 w 171"/>
              <a:gd name="T174" fmla="*/ 252 h 2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1" h="252">
                <a:moveTo>
                  <a:pt x="53" y="0"/>
                </a:moveTo>
                <a:lnTo>
                  <a:pt x="46" y="2"/>
                </a:lnTo>
                <a:lnTo>
                  <a:pt x="35" y="7"/>
                </a:lnTo>
                <a:lnTo>
                  <a:pt x="23" y="12"/>
                </a:lnTo>
                <a:lnTo>
                  <a:pt x="13" y="18"/>
                </a:lnTo>
                <a:lnTo>
                  <a:pt x="4" y="26"/>
                </a:lnTo>
                <a:lnTo>
                  <a:pt x="2" y="26"/>
                </a:lnTo>
                <a:lnTo>
                  <a:pt x="2" y="28"/>
                </a:lnTo>
                <a:lnTo>
                  <a:pt x="2" y="30"/>
                </a:lnTo>
                <a:lnTo>
                  <a:pt x="2" y="31"/>
                </a:lnTo>
                <a:lnTo>
                  <a:pt x="0" y="31"/>
                </a:lnTo>
                <a:lnTo>
                  <a:pt x="0" y="33"/>
                </a:lnTo>
                <a:lnTo>
                  <a:pt x="5" y="30"/>
                </a:lnTo>
                <a:lnTo>
                  <a:pt x="15" y="21"/>
                </a:lnTo>
                <a:lnTo>
                  <a:pt x="25" y="15"/>
                </a:lnTo>
                <a:lnTo>
                  <a:pt x="36" y="10"/>
                </a:lnTo>
                <a:lnTo>
                  <a:pt x="48" y="5"/>
                </a:lnTo>
                <a:lnTo>
                  <a:pt x="59" y="3"/>
                </a:lnTo>
                <a:lnTo>
                  <a:pt x="58" y="2"/>
                </a:lnTo>
                <a:lnTo>
                  <a:pt x="56" y="2"/>
                </a:lnTo>
                <a:lnTo>
                  <a:pt x="54" y="2"/>
                </a:lnTo>
                <a:lnTo>
                  <a:pt x="53" y="2"/>
                </a:lnTo>
                <a:lnTo>
                  <a:pt x="53" y="0"/>
                </a:lnTo>
                <a:close/>
                <a:moveTo>
                  <a:pt x="117" y="252"/>
                </a:moveTo>
                <a:lnTo>
                  <a:pt x="123" y="251"/>
                </a:lnTo>
                <a:lnTo>
                  <a:pt x="136" y="246"/>
                </a:lnTo>
                <a:lnTo>
                  <a:pt x="148" y="241"/>
                </a:lnTo>
                <a:lnTo>
                  <a:pt x="158" y="234"/>
                </a:lnTo>
                <a:lnTo>
                  <a:pt x="168" y="226"/>
                </a:lnTo>
                <a:lnTo>
                  <a:pt x="169" y="225"/>
                </a:lnTo>
                <a:lnTo>
                  <a:pt x="169" y="223"/>
                </a:lnTo>
                <a:lnTo>
                  <a:pt x="169" y="221"/>
                </a:lnTo>
                <a:lnTo>
                  <a:pt x="171" y="220"/>
                </a:lnTo>
                <a:lnTo>
                  <a:pt x="166" y="225"/>
                </a:lnTo>
                <a:lnTo>
                  <a:pt x="156" y="231"/>
                </a:lnTo>
                <a:lnTo>
                  <a:pt x="146" y="238"/>
                </a:lnTo>
                <a:lnTo>
                  <a:pt x="135" y="243"/>
                </a:lnTo>
                <a:lnTo>
                  <a:pt x="123" y="248"/>
                </a:lnTo>
                <a:lnTo>
                  <a:pt x="112" y="251"/>
                </a:lnTo>
                <a:lnTo>
                  <a:pt x="114" y="251"/>
                </a:lnTo>
                <a:lnTo>
                  <a:pt x="115" y="251"/>
                </a:lnTo>
                <a:lnTo>
                  <a:pt x="117" y="251"/>
                </a:lnTo>
                <a:lnTo>
                  <a:pt x="117" y="252"/>
                </a:lnTo>
                <a:close/>
              </a:path>
            </a:pathLst>
          </a:custGeom>
          <a:solidFill>
            <a:srgbClr val="00FF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75" name="Freeform 131"/>
          <p:cNvSpPr>
            <a:spLocks noEditPoints="1"/>
          </p:cNvSpPr>
          <p:nvPr/>
        </p:nvSpPr>
        <p:spPr bwMode="auto">
          <a:xfrm>
            <a:off x="5059363" y="3400425"/>
            <a:ext cx="254000" cy="338138"/>
          </a:xfrm>
          <a:custGeom>
            <a:avLst/>
            <a:gdLst>
              <a:gd name="T0" fmla="*/ 2147483647 w 172"/>
              <a:gd name="T1" fmla="*/ 0 h 248"/>
              <a:gd name="T2" fmla="*/ 2147483647 w 172"/>
              <a:gd name="T3" fmla="*/ 2147483647 h 248"/>
              <a:gd name="T4" fmla="*/ 2147483647 w 172"/>
              <a:gd name="T5" fmla="*/ 2147483647 h 248"/>
              <a:gd name="T6" fmla="*/ 2147483647 w 172"/>
              <a:gd name="T7" fmla="*/ 2147483647 h 248"/>
              <a:gd name="T8" fmla="*/ 2147483647 w 172"/>
              <a:gd name="T9" fmla="*/ 2147483647 h 248"/>
              <a:gd name="T10" fmla="*/ 2147483647 w 172"/>
              <a:gd name="T11" fmla="*/ 2147483647 h 248"/>
              <a:gd name="T12" fmla="*/ 2147483647 w 172"/>
              <a:gd name="T13" fmla="*/ 2147483647 h 248"/>
              <a:gd name="T14" fmla="*/ 2147483647 w 172"/>
              <a:gd name="T15" fmla="*/ 2147483647 h 248"/>
              <a:gd name="T16" fmla="*/ 2147483647 w 172"/>
              <a:gd name="T17" fmla="*/ 2147483647 h 248"/>
              <a:gd name="T18" fmla="*/ 2147483647 w 172"/>
              <a:gd name="T19" fmla="*/ 2147483647 h 248"/>
              <a:gd name="T20" fmla="*/ 2147483647 w 172"/>
              <a:gd name="T21" fmla="*/ 2147483647 h 248"/>
              <a:gd name="T22" fmla="*/ 2147483647 w 172"/>
              <a:gd name="T23" fmla="*/ 2147483647 h 248"/>
              <a:gd name="T24" fmla="*/ 2147483647 w 172"/>
              <a:gd name="T25" fmla="*/ 2147483647 h 248"/>
              <a:gd name="T26" fmla="*/ 0 w 172"/>
              <a:gd name="T27" fmla="*/ 2147483647 h 248"/>
              <a:gd name="T28" fmla="*/ 0 w 172"/>
              <a:gd name="T29" fmla="*/ 2147483647 h 248"/>
              <a:gd name="T30" fmla="*/ 2147483647 w 172"/>
              <a:gd name="T31" fmla="*/ 2147483647 h 248"/>
              <a:gd name="T32" fmla="*/ 2147483647 w 172"/>
              <a:gd name="T33" fmla="*/ 2147483647 h 248"/>
              <a:gd name="T34" fmla="*/ 2147483647 w 172"/>
              <a:gd name="T35" fmla="*/ 2147483647 h 248"/>
              <a:gd name="T36" fmla="*/ 2147483647 w 172"/>
              <a:gd name="T37" fmla="*/ 2147483647 h 248"/>
              <a:gd name="T38" fmla="*/ 2147483647 w 172"/>
              <a:gd name="T39" fmla="*/ 2147483647 h 248"/>
              <a:gd name="T40" fmla="*/ 2147483647 w 172"/>
              <a:gd name="T41" fmla="*/ 2147483647 h 248"/>
              <a:gd name="T42" fmla="*/ 2147483647 w 172"/>
              <a:gd name="T43" fmla="*/ 2147483647 h 248"/>
              <a:gd name="T44" fmla="*/ 2147483647 w 172"/>
              <a:gd name="T45" fmla="*/ 2147483647 h 248"/>
              <a:gd name="T46" fmla="*/ 2147483647 w 172"/>
              <a:gd name="T47" fmla="*/ 2147483647 h 248"/>
              <a:gd name="T48" fmla="*/ 2147483647 w 172"/>
              <a:gd name="T49" fmla="*/ 2147483647 h 248"/>
              <a:gd name="T50" fmla="*/ 2147483647 w 172"/>
              <a:gd name="T51" fmla="*/ 0 h 248"/>
              <a:gd name="T52" fmla="*/ 2147483647 w 172"/>
              <a:gd name="T53" fmla="*/ 0 h 248"/>
              <a:gd name="T54" fmla="*/ 2147483647 w 172"/>
              <a:gd name="T55" fmla="*/ 0 h 248"/>
              <a:gd name="T56" fmla="*/ 2147483647 w 172"/>
              <a:gd name="T57" fmla="*/ 0 h 248"/>
              <a:gd name="T58" fmla="*/ 2147483647 w 172"/>
              <a:gd name="T59" fmla="*/ 0 h 248"/>
              <a:gd name="T60" fmla="*/ 2147483647 w 172"/>
              <a:gd name="T61" fmla="*/ 2147483647 h 248"/>
              <a:gd name="T62" fmla="*/ 2147483647 w 172"/>
              <a:gd name="T63" fmla="*/ 2147483647 h 248"/>
              <a:gd name="T64" fmla="*/ 2147483647 w 172"/>
              <a:gd name="T65" fmla="*/ 2147483647 h 248"/>
              <a:gd name="T66" fmla="*/ 2147483647 w 172"/>
              <a:gd name="T67" fmla="*/ 2147483647 h 248"/>
              <a:gd name="T68" fmla="*/ 2147483647 w 172"/>
              <a:gd name="T69" fmla="*/ 2147483647 h 248"/>
              <a:gd name="T70" fmla="*/ 2147483647 w 172"/>
              <a:gd name="T71" fmla="*/ 2147483647 h 248"/>
              <a:gd name="T72" fmla="*/ 2147483647 w 172"/>
              <a:gd name="T73" fmla="*/ 2147483647 h 248"/>
              <a:gd name="T74" fmla="*/ 2147483647 w 172"/>
              <a:gd name="T75" fmla="*/ 2147483647 h 248"/>
              <a:gd name="T76" fmla="*/ 2147483647 w 172"/>
              <a:gd name="T77" fmla="*/ 2147483647 h 248"/>
              <a:gd name="T78" fmla="*/ 2147483647 w 172"/>
              <a:gd name="T79" fmla="*/ 2147483647 h 248"/>
              <a:gd name="T80" fmla="*/ 2147483647 w 172"/>
              <a:gd name="T81" fmla="*/ 2147483647 h 248"/>
              <a:gd name="T82" fmla="*/ 2147483647 w 172"/>
              <a:gd name="T83" fmla="*/ 2147483647 h 248"/>
              <a:gd name="T84" fmla="*/ 2147483647 w 172"/>
              <a:gd name="T85" fmla="*/ 2147483647 h 248"/>
              <a:gd name="T86" fmla="*/ 2147483647 w 172"/>
              <a:gd name="T87" fmla="*/ 2147483647 h 248"/>
              <a:gd name="T88" fmla="*/ 2147483647 w 172"/>
              <a:gd name="T89" fmla="*/ 2147483647 h 248"/>
              <a:gd name="T90" fmla="*/ 2147483647 w 172"/>
              <a:gd name="T91" fmla="*/ 2147483647 h 248"/>
              <a:gd name="T92" fmla="*/ 2147483647 w 172"/>
              <a:gd name="T93" fmla="*/ 2147483647 h 248"/>
              <a:gd name="T94" fmla="*/ 2147483647 w 172"/>
              <a:gd name="T95" fmla="*/ 2147483647 h 248"/>
              <a:gd name="T96" fmla="*/ 2147483647 w 172"/>
              <a:gd name="T97" fmla="*/ 2147483647 h 248"/>
              <a:gd name="T98" fmla="*/ 2147483647 w 172"/>
              <a:gd name="T99" fmla="*/ 2147483647 h 248"/>
              <a:gd name="T100" fmla="*/ 2147483647 w 172"/>
              <a:gd name="T101" fmla="*/ 2147483647 h 248"/>
              <a:gd name="T102" fmla="*/ 2147483647 w 172"/>
              <a:gd name="T103" fmla="*/ 2147483647 h 248"/>
              <a:gd name="T104" fmla="*/ 2147483647 w 172"/>
              <a:gd name="T105" fmla="*/ 2147483647 h 248"/>
              <a:gd name="T106" fmla="*/ 2147483647 w 172"/>
              <a:gd name="T107" fmla="*/ 2147483647 h 248"/>
              <a:gd name="T108" fmla="*/ 2147483647 w 172"/>
              <a:gd name="T109" fmla="*/ 2147483647 h 248"/>
              <a:gd name="T110" fmla="*/ 2147483647 w 172"/>
              <a:gd name="T111" fmla="*/ 2147483647 h 248"/>
              <a:gd name="T112" fmla="*/ 2147483647 w 172"/>
              <a:gd name="T113" fmla="*/ 2147483647 h 248"/>
              <a:gd name="T114" fmla="*/ 2147483647 w 172"/>
              <a:gd name="T115" fmla="*/ 2147483647 h 248"/>
              <a:gd name="T116" fmla="*/ 2147483647 w 172"/>
              <a:gd name="T117" fmla="*/ 2147483647 h 248"/>
              <a:gd name="T118" fmla="*/ 2147483647 w 172"/>
              <a:gd name="T119" fmla="*/ 2147483647 h 2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2"/>
              <a:gd name="T181" fmla="*/ 0 h 248"/>
              <a:gd name="T182" fmla="*/ 172 w 172"/>
              <a:gd name="T183" fmla="*/ 248 h 2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2" h="248">
                <a:moveTo>
                  <a:pt x="60" y="0"/>
                </a:moveTo>
                <a:lnTo>
                  <a:pt x="49" y="2"/>
                </a:lnTo>
                <a:lnTo>
                  <a:pt x="37" y="7"/>
                </a:lnTo>
                <a:lnTo>
                  <a:pt x="26" y="12"/>
                </a:lnTo>
                <a:lnTo>
                  <a:pt x="16" y="18"/>
                </a:lnTo>
                <a:lnTo>
                  <a:pt x="6" y="27"/>
                </a:lnTo>
                <a:lnTo>
                  <a:pt x="1" y="30"/>
                </a:lnTo>
                <a:lnTo>
                  <a:pt x="1" y="32"/>
                </a:lnTo>
                <a:lnTo>
                  <a:pt x="1" y="33"/>
                </a:lnTo>
                <a:lnTo>
                  <a:pt x="1" y="35"/>
                </a:lnTo>
                <a:lnTo>
                  <a:pt x="0" y="35"/>
                </a:lnTo>
                <a:lnTo>
                  <a:pt x="0" y="37"/>
                </a:lnTo>
                <a:lnTo>
                  <a:pt x="8" y="28"/>
                </a:lnTo>
                <a:lnTo>
                  <a:pt x="18" y="22"/>
                </a:lnTo>
                <a:lnTo>
                  <a:pt x="28" y="15"/>
                </a:lnTo>
                <a:lnTo>
                  <a:pt x="39" y="10"/>
                </a:lnTo>
                <a:lnTo>
                  <a:pt x="51" y="5"/>
                </a:lnTo>
                <a:lnTo>
                  <a:pt x="62" y="4"/>
                </a:lnTo>
                <a:lnTo>
                  <a:pt x="65" y="2"/>
                </a:lnTo>
                <a:lnTo>
                  <a:pt x="64" y="2"/>
                </a:lnTo>
                <a:lnTo>
                  <a:pt x="64" y="0"/>
                </a:lnTo>
                <a:lnTo>
                  <a:pt x="62" y="0"/>
                </a:lnTo>
                <a:lnTo>
                  <a:pt x="60" y="0"/>
                </a:lnTo>
                <a:close/>
                <a:moveTo>
                  <a:pt x="113" y="248"/>
                </a:moveTo>
                <a:lnTo>
                  <a:pt x="124" y="245"/>
                </a:lnTo>
                <a:lnTo>
                  <a:pt x="136" y="240"/>
                </a:lnTo>
                <a:lnTo>
                  <a:pt x="147" y="235"/>
                </a:lnTo>
                <a:lnTo>
                  <a:pt x="157" y="228"/>
                </a:lnTo>
                <a:lnTo>
                  <a:pt x="167" y="222"/>
                </a:lnTo>
                <a:lnTo>
                  <a:pt x="172" y="217"/>
                </a:lnTo>
                <a:lnTo>
                  <a:pt x="172" y="215"/>
                </a:lnTo>
                <a:lnTo>
                  <a:pt x="172" y="213"/>
                </a:lnTo>
                <a:lnTo>
                  <a:pt x="172" y="212"/>
                </a:lnTo>
                <a:lnTo>
                  <a:pt x="165" y="218"/>
                </a:lnTo>
                <a:lnTo>
                  <a:pt x="156" y="225"/>
                </a:lnTo>
                <a:lnTo>
                  <a:pt x="146" y="231"/>
                </a:lnTo>
                <a:lnTo>
                  <a:pt x="134" y="236"/>
                </a:lnTo>
                <a:lnTo>
                  <a:pt x="123" y="241"/>
                </a:lnTo>
                <a:lnTo>
                  <a:pt x="111" y="245"/>
                </a:lnTo>
                <a:lnTo>
                  <a:pt x="106" y="245"/>
                </a:lnTo>
                <a:lnTo>
                  <a:pt x="108" y="245"/>
                </a:lnTo>
                <a:lnTo>
                  <a:pt x="110" y="246"/>
                </a:lnTo>
                <a:lnTo>
                  <a:pt x="111" y="246"/>
                </a:lnTo>
                <a:lnTo>
                  <a:pt x="113" y="248"/>
                </a:lnTo>
                <a:close/>
              </a:path>
            </a:pathLst>
          </a:custGeom>
          <a:solidFill>
            <a:srgbClr val="00F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76" name="Freeform 132"/>
          <p:cNvSpPr>
            <a:spLocks noEditPoints="1"/>
          </p:cNvSpPr>
          <p:nvPr/>
        </p:nvSpPr>
        <p:spPr bwMode="auto">
          <a:xfrm>
            <a:off x="5059363" y="3403600"/>
            <a:ext cx="257175" cy="330200"/>
          </a:xfrm>
          <a:custGeom>
            <a:avLst/>
            <a:gdLst>
              <a:gd name="T0" fmla="*/ 2147483647 w 174"/>
              <a:gd name="T1" fmla="*/ 2147483647 h 243"/>
              <a:gd name="T2" fmla="*/ 2147483647 w 174"/>
              <a:gd name="T3" fmla="*/ 2147483647 h 243"/>
              <a:gd name="T4" fmla="*/ 2147483647 w 174"/>
              <a:gd name="T5" fmla="*/ 2147483647 h 243"/>
              <a:gd name="T6" fmla="*/ 0 w 174"/>
              <a:gd name="T7" fmla="*/ 2147483647 h 243"/>
              <a:gd name="T8" fmla="*/ 0 w 174"/>
              <a:gd name="T9" fmla="*/ 2147483647 h 243"/>
              <a:gd name="T10" fmla="*/ 0 w 174"/>
              <a:gd name="T11" fmla="*/ 2147483647 h 243"/>
              <a:gd name="T12" fmla="*/ 0 w 174"/>
              <a:gd name="T13" fmla="*/ 2147483647 h 243"/>
              <a:gd name="T14" fmla="*/ 0 w 174"/>
              <a:gd name="T15" fmla="*/ 2147483647 h 243"/>
              <a:gd name="T16" fmla="*/ 2147483647 w 174"/>
              <a:gd name="T17" fmla="*/ 2147483647 h 243"/>
              <a:gd name="T18" fmla="*/ 2147483647 w 174"/>
              <a:gd name="T19" fmla="*/ 2147483647 h 243"/>
              <a:gd name="T20" fmla="*/ 2147483647 w 174"/>
              <a:gd name="T21" fmla="*/ 2147483647 h 243"/>
              <a:gd name="T22" fmla="*/ 2147483647 w 174"/>
              <a:gd name="T23" fmla="*/ 2147483647 h 243"/>
              <a:gd name="T24" fmla="*/ 2147483647 w 174"/>
              <a:gd name="T25" fmla="*/ 2147483647 h 243"/>
              <a:gd name="T26" fmla="*/ 2147483647 w 174"/>
              <a:gd name="T27" fmla="*/ 2147483647 h 243"/>
              <a:gd name="T28" fmla="*/ 2147483647 w 174"/>
              <a:gd name="T29" fmla="*/ 2147483647 h 243"/>
              <a:gd name="T30" fmla="*/ 2147483647 w 174"/>
              <a:gd name="T31" fmla="*/ 0 h 243"/>
              <a:gd name="T32" fmla="*/ 2147483647 w 174"/>
              <a:gd name="T33" fmla="*/ 2147483647 h 243"/>
              <a:gd name="T34" fmla="*/ 2147483647 w 174"/>
              <a:gd name="T35" fmla="*/ 2147483647 h 243"/>
              <a:gd name="T36" fmla="*/ 2147483647 w 174"/>
              <a:gd name="T37" fmla="*/ 2147483647 h 243"/>
              <a:gd name="T38" fmla="*/ 2147483647 w 174"/>
              <a:gd name="T39" fmla="*/ 2147483647 h 243"/>
              <a:gd name="T40" fmla="*/ 2147483647 w 174"/>
              <a:gd name="T41" fmla="*/ 2147483647 h 243"/>
              <a:gd name="T42" fmla="*/ 2147483647 w 174"/>
              <a:gd name="T43" fmla="*/ 2147483647 h 243"/>
              <a:gd name="T44" fmla="*/ 2147483647 w 174"/>
              <a:gd name="T45" fmla="*/ 2147483647 h 243"/>
              <a:gd name="T46" fmla="*/ 2147483647 w 174"/>
              <a:gd name="T47" fmla="*/ 2147483647 h 243"/>
              <a:gd name="T48" fmla="*/ 2147483647 w 174"/>
              <a:gd name="T49" fmla="*/ 2147483647 h 243"/>
              <a:gd name="T50" fmla="*/ 2147483647 w 174"/>
              <a:gd name="T51" fmla="*/ 2147483647 h 243"/>
              <a:gd name="T52" fmla="*/ 2147483647 w 174"/>
              <a:gd name="T53" fmla="*/ 2147483647 h 243"/>
              <a:gd name="T54" fmla="*/ 2147483647 w 174"/>
              <a:gd name="T55" fmla="*/ 2147483647 h 243"/>
              <a:gd name="T56" fmla="*/ 2147483647 w 174"/>
              <a:gd name="T57" fmla="*/ 2147483647 h 243"/>
              <a:gd name="T58" fmla="*/ 2147483647 w 174"/>
              <a:gd name="T59" fmla="*/ 2147483647 h 243"/>
              <a:gd name="T60" fmla="*/ 2147483647 w 174"/>
              <a:gd name="T61" fmla="*/ 2147483647 h 243"/>
              <a:gd name="T62" fmla="*/ 2147483647 w 174"/>
              <a:gd name="T63" fmla="*/ 2147483647 h 2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4"/>
              <a:gd name="T97" fmla="*/ 0 h 243"/>
              <a:gd name="T98" fmla="*/ 174 w 174"/>
              <a:gd name="T99" fmla="*/ 243 h 2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4" h="243">
                <a:moveTo>
                  <a:pt x="65" y="0"/>
                </a:moveTo>
                <a:lnTo>
                  <a:pt x="62" y="2"/>
                </a:lnTo>
                <a:lnTo>
                  <a:pt x="51" y="3"/>
                </a:lnTo>
                <a:lnTo>
                  <a:pt x="39" y="8"/>
                </a:lnTo>
                <a:lnTo>
                  <a:pt x="28" y="13"/>
                </a:lnTo>
                <a:lnTo>
                  <a:pt x="18" y="20"/>
                </a:lnTo>
                <a:lnTo>
                  <a:pt x="8" y="26"/>
                </a:lnTo>
                <a:lnTo>
                  <a:pt x="0" y="35"/>
                </a:lnTo>
                <a:lnTo>
                  <a:pt x="0" y="36"/>
                </a:lnTo>
                <a:lnTo>
                  <a:pt x="0" y="38"/>
                </a:lnTo>
                <a:lnTo>
                  <a:pt x="0" y="39"/>
                </a:lnTo>
                <a:lnTo>
                  <a:pt x="1" y="36"/>
                </a:lnTo>
                <a:lnTo>
                  <a:pt x="10" y="30"/>
                </a:lnTo>
                <a:lnTo>
                  <a:pt x="19" y="23"/>
                </a:lnTo>
                <a:lnTo>
                  <a:pt x="29" y="16"/>
                </a:lnTo>
                <a:lnTo>
                  <a:pt x="39" y="12"/>
                </a:lnTo>
                <a:lnTo>
                  <a:pt x="51" y="7"/>
                </a:lnTo>
                <a:lnTo>
                  <a:pt x="62" y="5"/>
                </a:lnTo>
                <a:lnTo>
                  <a:pt x="72" y="3"/>
                </a:lnTo>
                <a:lnTo>
                  <a:pt x="70" y="3"/>
                </a:lnTo>
                <a:lnTo>
                  <a:pt x="70" y="2"/>
                </a:lnTo>
                <a:lnTo>
                  <a:pt x="69" y="2"/>
                </a:lnTo>
                <a:lnTo>
                  <a:pt x="67" y="2"/>
                </a:lnTo>
                <a:lnTo>
                  <a:pt x="67" y="0"/>
                </a:lnTo>
                <a:lnTo>
                  <a:pt x="65" y="0"/>
                </a:lnTo>
                <a:close/>
                <a:moveTo>
                  <a:pt x="106" y="243"/>
                </a:moveTo>
                <a:lnTo>
                  <a:pt x="111" y="243"/>
                </a:lnTo>
                <a:lnTo>
                  <a:pt x="123" y="239"/>
                </a:lnTo>
                <a:lnTo>
                  <a:pt x="134" y="234"/>
                </a:lnTo>
                <a:lnTo>
                  <a:pt x="146" y="229"/>
                </a:lnTo>
                <a:lnTo>
                  <a:pt x="156" y="223"/>
                </a:lnTo>
                <a:lnTo>
                  <a:pt x="165" y="216"/>
                </a:lnTo>
                <a:lnTo>
                  <a:pt x="172" y="210"/>
                </a:lnTo>
                <a:lnTo>
                  <a:pt x="172" y="208"/>
                </a:lnTo>
                <a:lnTo>
                  <a:pt x="174" y="208"/>
                </a:lnTo>
                <a:lnTo>
                  <a:pt x="174" y="207"/>
                </a:lnTo>
                <a:lnTo>
                  <a:pt x="174" y="205"/>
                </a:lnTo>
                <a:lnTo>
                  <a:pt x="174" y="203"/>
                </a:lnTo>
                <a:lnTo>
                  <a:pt x="170" y="207"/>
                </a:lnTo>
                <a:lnTo>
                  <a:pt x="162" y="213"/>
                </a:lnTo>
                <a:lnTo>
                  <a:pt x="154" y="221"/>
                </a:lnTo>
                <a:lnTo>
                  <a:pt x="144" y="226"/>
                </a:lnTo>
                <a:lnTo>
                  <a:pt x="133" y="231"/>
                </a:lnTo>
                <a:lnTo>
                  <a:pt x="123" y="236"/>
                </a:lnTo>
                <a:lnTo>
                  <a:pt x="111" y="239"/>
                </a:lnTo>
                <a:lnTo>
                  <a:pt x="101" y="239"/>
                </a:lnTo>
                <a:lnTo>
                  <a:pt x="101" y="241"/>
                </a:lnTo>
                <a:lnTo>
                  <a:pt x="103" y="241"/>
                </a:lnTo>
                <a:lnTo>
                  <a:pt x="105" y="241"/>
                </a:lnTo>
                <a:lnTo>
                  <a:pt x="105" y="243"/>
                </a:lnTo>
                <a:lnTo>
                  <a:pt x="106" y="243"/>
                </a:lnTo>
                <a:close/>
              </a:path>
            </a:pathLst>
          </a:custGeom>
          <a:solidFill>
            <a:srgbClr val="00FF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77" name="Freeform 133"/>
          <p:cNvSpPr>
            <a:spLocks noEditPoints="1"/>
          </p:cNvSpPr>
          <p:nvPr/>
        </p:nvSpPr>
        <p:spPr bwMode="auto">
          <a:xfrm>
            <a:off x="5056188" y="3406775"/>
            <a:ext cx="260350" cy="322263"/>
          </a:xfrm>
          <a:custGeom>
            <a:avLst/>
            <a:gdLst>
              <a:gd name="T0" fmla="*/ 2147483647 w 176"/>
              <a:gd name="T1" fmla="*/ 2147483647 h 236"/>
              <a:gd name="T2" fmla="*/ 2147483647 w 176"/>
              <a:gd name="T3" fmla="*/ 2147483647 h 236"/>
              <a:gd name="T4" fmla="*/ 2147483647 w 176"/>
              <a:gd name="T5" fmla="*/ 2147483647 h 236"/>
              <a:gd name="T6" fmla="*/ 2147483647 w 176"/>
              <a:gd name="T7" fmla="*/ 2147483647 h 236"/>
              <a:gd name="T8" fmla="*/ 2147483647 w 176"/>
              <a:gd name="T9" fmla="*/ 2147483647 h 236"/>
              <a:gd name="T10" fmla="*/ 2147483647 w 176"/>
              <a:gd name="T11" fmla="*/ 2147483647 h 236"/>
              <a:gd name="T12" fmla="*/ 0 w 176"/>
              <a:gd name="T13" fmla="*/ 2147483647 h 236"/>
              <a:gd name="T14" fmla="*/ 0 w 176"/>
              <a:gd name="T15" fmla="*/ 2147483647 h 236"/>
              <a:gd name="T16" fmla="*/ 2147483647 w 176"/>
              <a:gd name="T17" fmla="*/ 2147483647 h 236"/>
              <a:gd name="T18" fmla="*/ 2147483647 w 176"/>
              <a:gd name="T19" fmla="*/ 2147483647 h 236"/>
              <a:gd name="T20" fmla="*/ 2147483647 w 176"/>
              <a:gd name="T21" fmla="*/ 2147483647 h 236"/>
              <a:gd name="T22" fmla="*/ 2147483647 w 176"/>
              <a:gd name="T23" fmla="*/ 2147483647 h 236"/>
              <a:gd name="T24" fmla="*/ 2147483647 w 176"/>
              <a:gd name="T25" fmla="*/ 2147483647 h 236"/>
              <a:gd name="T26" fmla="*/ 2147483647 w 176"/>
              <a:gd name="T27" fmla="*/ 2147483647 h 236"/>
              <a:gd name="T28" fmla="*/ 2147483647 w 176"/>
              <a:gd name="T29" fmla="*/ 2147483647 h 236"/>
              <a:gd name="T30" fmla="*/ 2147483647 w 176"/>
              <a:gd name="T31" fmla="*/ 0 h 236"/>
              <a:gd name="T32" fmla="*/ 2147483647 w 176"/>
              <a:gd name="T33" fmla="*/ 0 h 236"/>
              <a:gd name="T34" fmla="*/ 2147483647 w 176"/>
              <a:gd name="T35" fmla="*/ 2147483647 h 236"/>
              <a:gd name="T36" fmla="*/ 2147483647 w 176"/>
              <a:gd name="T37" fmla="*/ 2147483647 h 236"/>
              <a:gd name="T38" fmla="*/ 2147483647 w 176"/>
              <a:gd name="T39" fmla="*/ 2147483647 h 236"/>
              <a:gd name="T40" fmla="*/ 2147483647 w 176"/>
              <a:gd name="T41" fmla="*/ 2147483647 h 236"/>
              <a:gd name="T42" fmla="*/ 2147483647 w 176"/>
              <a:gd name="T43" fmla="*/ 2147483647 h 236"/>
              <a:gd name="T44" fmla="*/ 2147483647 w 176"/>
              <a:gd name="T45" fmla="*/ 2147483647 h 236"/>
              <a:gd name="T46" fmla="*/ 2147483647 w 176"/>
              <a:gd name="T47" fmla="*/ 2147483647 h 236"/>
              <a:gd name="T48" fmla="*/ 2147483647 w 176"/>
              <a:gd name="T49" fmla="*/ 2147483647 h 236"/>
              <a:gd name="T50" fmla="*/ 2147483647 w 176"/>
              <a:gd name="T51" fmla="*/ 2147483647 h 236"/>
              <a:gd name="T52" fmla="*/ 2147483647 w 176"/>
              <a:gd name="T53" fmla="*/ 2147483647 h 236"/>
              <a:gd name="T54" fmla="*/ 2147483647 w 176"/>
              <a:gd name="T55" fmla="*/ 2147483647 h 236"/>
              <a:gd name="T56" fmla="*/ 2147483647 w 176"/>
              <a:gd name="T57" fmla="*/ 2147483647 h 236"/>
              <a:gd name="T58" fmla="*/ 2147483647 w 176"/>
              <a:gd name="T59" fmla="*/ 2147483647 h 236"/>
              <a:gd name="T60" fmla="*/ 2147483647 w 176"/>
              <a:gd name="T61" fmla="*/ 2147483647 h 236"/>
              <a:gd name="T62" fmla="*/ 2147483647 w 176"/>
              <a:gd name="T63" fmla="*/ 2147483647 h 236"/>
              <a:gd name="T64" fmla="*/ 2147483647 w 176"/>
              <a:gd name="T65" fmla="*/ 2147483647 h 236"/>
              <a:gd name="T66" fmla="*/ 2147483647 w 176"/>
              <a:gd name="T67" fmla="*/ 2147483647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236"/>
              <a:gd name="T104" fmla="*/ 176 w 176"/>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236">
                <a:moveTo>
                  <a:pt x="74" y="0"/>
                </a:moveTo>
                <a:lnTo>
                  <a:pt x="64" y="2"/>
                </a:lnTo>
                <a:lnTo>
                  <a:pt x="53" y="4"/>
                </a:lnTo>
                <a:lnTo>
                  <a:pt x="41" y="9"/>
                </a:lnTo>
                <a:lnTo>
                  <a:pt x="31" y="13"/>
                </a:lnTo>
                <a:lnTo>
                  <a:pt x="21" y="20"/>
                </a:lnTo>
                <a:lnTo>
                  <a:pt x="12" y="27"/>
                </a:lnTo>
                <a:lnTo>
                  <a:pt x="3" y="33"/>
                </a:lnTo>
                <a:lnTo>
                  <a:pt x="2" y="36"/>
                </a:lnTo>
                <a:lnTo>
                  <a:pt x="2" y="38"/>
                </a:lnTo>
                <a:lnTo>
                  <a:pt x="2" y="40"/>
                </a:lnTo>
                <a:lnTo>
                  <a:pt x="0" y="40"/>
                </a:lnTo>
                <a:lnTo>
                  <a:pt x="0" y="41"/>
                </a:lnTo>
                <a:lnTo>
                  <a:pt x="0" y="43"/>
                </a:lnTo>
                <a:lnTo>
                  <a:pt x="7" y="36"/>
                </a:lnTo>
                <a:lnTo>
                  <a:pt x="15" y="28"/>
                </a:lnTo>
                <a:lnTo>
                  <a:pt x="23" y="22"/>
                </a:lnTo>
                <a:lnTo>
                  <a:pt x="33" y="17"/>
                </a:lnTo>
                <a:lnTo>
                  <a:pt x="43" y="12"/>
                </a:lnTo>
                <a:lnTo>
                  <a:pt x="54" y="7"/>
                </a:lnTo>
                <a:lnTo>
                  <a:pt x="66" y="5"/>
                </a:lnTo>
                <a:lnTo>
                  <a:pt x="77" y="4"/>
                </a:lnTo>
                <a:lnTo>
                  <a:pt x="79" y="4"/>
                </a:lnTo>
                <a:lnTo>
                  <a:pt x="77" y="2"/>
                </a:lnTo>
                <a:lnTo>
                  <a:pt x="76" y="2"/>
                </a:lnTo>
                <a:lnTo>
                  <a:pt x="76" y="0"/>
                </a:lnTo>
                <a:lnTo>
                  <a:pt x="74" y="0"/>
                </a:lnTo>
                <a:close/>
                <a:moveTo>
                  <a:pt x="103" y="236"/>
                </a:moveTo>
                <a:lnTo>
                  <a:pt x="113" y="236"/>
                </a:lnTo>
                <a:lnTo>
                  <a:pt x="125" y="233"/>
                </a:lnTo>
                <a:lnTo>
                  <a:pt x="135" y="228"/>
                </a:lnTo>
                <a:lnTo>
                  <a:pt x="146" y="223"/>
                </a:lnTo>
                <a:lnTo>
                  <a:pt x="156" y="218"/>
                </a:lnTo>
                <a:lnTo>
                  <a:pt x="164" y="210"/>
                </a:lnTo>
                <a:lnTo>
                  <a:pt x="172" y="204"/>
                </a:lnTo>
                <a:lnTo>
                  <a:pt x="176" y="200"/>
                </a:lnTo>
                <a:lnTo>
                  <a:pt x="176" y="199"/>
                </a:lnTo>
                <a:lnTo>
                  <a:pt x="176" y="197"/>
                </a:lnTo>
                <a:lnTo>
                  <a:pt x="176" y="195"/>
                </a:lnTo>
                <a:lnTo>
                  <a:pt x="176" y="194"/>
                </a:lnTo>
                <a:lnTo>
                  <a:pt x="171" y="200"/>
                </a:lnTo>
                <a:lnTo>
                  <a:pt x="162" y="208"/>
                </a:lnTo>
                <a:lnTo>
                  <a:pt x="153" y="215"/>
                </a:lnTo>
                <a:lnTo>
                  <a:pt x="144" y="220"/>
                </a:lnTo>
                <a:lnTo>
                  <a:pt x="133" y="225"/>
                </a:lnTo>
                <a:lnTo>
                  <a:pt x="123" y="230"/>
                </a:lnTo>
                <a:lnTo>
                  <a:pt x="112" y="231"/>
                </a:lnTo>
                <a:lnTo>
                  <a:pt x="100" y="235"/>
                </a:lnTo>
                <a:lnTo>
                  <a:pt x="98" y="235"/>
                </a:lnTo>
                <a:lnTo>
                  <a:pt x="100" y="235"/>
                </a:lnTo>
                <a:lnTo>
                  <a:pt x="100" y="236"/>
                </a:lnTo>
                <a:lnTo>
                  <a:pt x="102" y="236"/>
                </a:lnTo>
                <a:lnTo>
                  <a:pt x="103" y="236"/>
                </a:lnTo>
                <a:close/>
              </a:path>
            </a:pathLst>
          </a:custGeom>
          <a:solidFill>
            <a:srgbClr val="00F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78" name="Freeform 134"/>
          <p:cNvSpPr>
            <a:spLocks noEditPoints="1"/>
          </p:cNvSpPr>
          <p:nvPr/>
        </p:nvSpPr>
        <p:spPr bwMode="auto">
          <a:xfrm>
            <a:off x="5056188" y="3413125"/>
            <a:ext cx="261937" cy="314325"/>
          </a:xfrm>
          <a:custGeom>
            <a:avLst/>
            <a:gdLst>
              <a:gd name="T0" fmla="*/ 2147483647 w 177"/>
              <a:gd name="T1" fmla="*/ 0 h 231"/>
              <a:gd name="T2" fmla="*/ 2147483647 w 177"/>
              <a:gd name="T3" fmla="*/ 2147483647 h 231"/>
              <a:gd name="T4" fmla="*/ 2147483647 w 177"/>
              <a:gd name="T5" fmla="*/ 2147483647 h 231"/>
              <a:gd name="T6" fmla="*/ 2147483647 w 177"/>
              <a:gd name="T7" fmla="*/ 2147483647 h 231"/>
              <a:gd name="T8" fmla="*/ 0 w 177"/>
              <a:gd name="T9" fmla="*/ 2147483647 h 231"/>
              <a:gd name="T10" fmla="*/ 0 w 177"/>
              <a:gd name="T11" fmla="*/ 2147483647 h 231"/>
              <a:gd name="T12" fmla="*/ 0 w 177"/>
              <a:gd name="T13" fmla="*/ 2147483647 h 231"/>
              <a:gd name="T14" fmla="*/ 0 w 177"/>
              <a:gd name="T15" fmla="*/ 2147483647 h 231"/>
              <a:gd name="T16" fmla="*/ 0 w 177"/>
              <a:gd name="T17" fmla="*/ 2147483647 h 231"/>
              <a:gd name="T18" fmla="*/ 2147483647 w 177"/>
              <a:gd name="T19" fmla="*/ 2147483647 h 231"/>
              <a:gd name="T20" fmla="*/ 2147483647 w 177"/>
              <a:gd name="T21" fmla="*/ 2147483647 h 231"/>
              <a:gd name="T22" fmla="*/ 2147483647 w 177"/>
              <a:gd name="T23" fmla="*/ 2147483647 h 231"/>
              <a:gd name="T24" fmla="*/ 2147483647 w 177"/>
              <a:gd name="T25" fmla="*/ 2147483647 h 231"/>
              <a:gd name="T26" fmla="*/ 2147483647 w 177"/>
              <a:gd name="T27" fmla="*/ 2147483647 h 231"/>
              <a:gd name="T28" fmla="*/ 2147483647 w 177"/>
              <a:gd name="T29" fmla="*/ 2147483647 h 231"/>
              <a:gd name="T30" fmla="*/ 2147483647 w 177"/>
              <a:gd name="T31" fmla="*/ 0 h 231"/>
              <a:gd name="T32" fmla="*/ 2147483647 w 177"/>
              <a:gd name="T33" fmla="*/ 0 h 231"/>
              <a:gd name="T34" fmla="*/ 2147483647 w 177"/>
              <a:gd name="T35" fmla="*/ 0 h 231"/>
              <a:gd name="T36" fmla="*/ 2147483647 w 177"/>
              <a:gd name="T37" fmla="*/ 2147483647 h 231"/>
              <a:gd name="T38" fmla="*/ 2147483647 w 177"/>
              <a:gd name="T39" fmla="*/ 2147483647 h 231"/>
              <a:gd name="T40" fmla="*/ 2147483647 w 177"/>
              <a:gd name="T41" fmla="*/ 2147483647 h 231"/>
              <a:gd name="T42" fmla="*/ 2147483647 w 177"/>
              <a:gd name="T43" fmla="*/ 2147483647 h 231"/>
              <a:gd name="T44" fmla="*/ 2147483647 w 177"/>
              <a:gd name="T45" fmla="*/ 2147483647 h 231"/>
              <a:gd name="T46" fmla="*/ 2147483647 w 177"/>
              <a:gd name="T47" fmla="*/ 2147483647 h 231"/>
              <a:gd name="T48" fmla="*/ 2147483647 w 177"/>
              <a:gd name="T49" fmla="*/ 2147483647 h 231"/>
              <a:gd name="T50" fmla="*/ 2147483647 w 177"/>
              <a:gd name="T51" fmla="*/ 2147483647 h 231"/>
              <a:gd name="T52" fmla="*/ 2147483647 w 177"/>
              <a:gd name="T53" fmla="*/ 2147483647 h 231"/>
              <a:gd name="T54" fmla="*/ 2147483647 w 177"/>
              <a:gd name="T55" fmla="*/ 2147483647 h 231"/>
              <a:gd name="T56" fmla="*/ 2147483647 w 177"/>
              <a:gd name="T57" fmla="*/ 2147483647 h 231"/>
              <a:gd name="T58" fmla="*/ 2147483647 w 177"/>
              <a:gd name="T59" fmla="*/ 2147483647 h 231"/>
              <a:gd name="T60" fmla="*/ 2147483647 w 177"/>
              <a:gd name="T61" fmla="*/ 2147483647 h 231"/>
              <a:gd name="T62" fmla="*/ 2147483647 w 177"/>
              <a:gd name="T63" fmla="*/ 2147483647 h 231"/>
              <a:gd name="T64" fmla="*/ 2147483647 w 177"/>
              <a:gd name="T65" fmla="*/ 2147483647 h 231"/>
              <a:gd name="T66" fmla="*/ 2147483647 w 177"/>
              <a:gd name="T67" fmla="*/ 2147483647 h 231"/>
              <a:gd name="T68" fmla="*/ 2147483647 w 177"/>
              <a:gd name="T69" fmla="*/ 2147483647 h 231"/>
              <a:gd name="T70" fmla="*/ 2147483647 w 177"/>
              <a:gd name="T71" fmla="*/ 2147483647 h 2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7"/>
              <a:gd name="T109" fmla="*/ 0 h 231"/>
              <a:gd name="T110" fmla="*/ 177 w 177"/>
              <a:gd name="T111" fmla="*/ 231 h 2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7" h="231">
                <a:moveTo>
                  <a:pt x="79" y="0"/>
                </a:moveTo>
                <a:lnTo>
                  <a:pt x="77" y="0"/>
                </a:lnTo>
                <a:lnTo>
                  <a:pt x="66" y="1"/>
                </a:lnTo>
                <a:lnTo>
                  <a:pt x="54" y="3"/>
                </a:lnTo>
                <a:lnTo>
                  <a:pt x="43" y="8"/>
                </a:lnTo>
                <a:lnTo>
                  <a:pt x="33" y="13"/>
                </a:lnTo>
                <a:lnTo>
                  <a:pt x="23" y="18"/>
                </a:lnTo>
                <a:lnTo>
                  <a:pt x="15" y="24"/>
                </a:lnTo>
                <a:lnTo>
                  <a:pt x="7" y="32"/>
                </a:lnTo>
                <a:lnTo>
                  <a:pt x="0" y="39"/>
                </a:lnTo>
                <a:lnTo>
                  <a:pt x="0" y="41"/>
                </a:lnTo>
                <a:lnTo>
                  <a:pt x="0" y="42"/>
                </a:lnTo>
                <a:lnTo>
                  <a:pt x="0" y="44"/>
                </a:lnTo>
                <a:lnTo>
                  <a:pt x="2" y="42"/>
                </a:lnTo>
                <a:lnTo>
                  <a:pt x="8" y="34"/>
                </a:lnTo>
                <a:lnTo>
                  <a:pt x="16" y="28"/>
                </a:lnTo>
                <a:lnTo>
                  <a:pt x="25" y="21"/>
                </a:lnTo>
                <a:lnTo>
                  <a:pt x="35" y="16"/>
                </a:lnTo>
                <a:lnTo>
                  <a:pt x="44" y="11"/>
                </a:lnTo>
                <a:lnTo>
                  <a:pt x="54" y="6"/>
                </a:lnTo>
                <a:lnTo>
                  <a:pt x="66" y="5"/>
                </a:lnTo>
                <a:lnTo>
                  <a:pt x="77" y="3"/>
                </a:lnTo>
                <a:lnTo>
                  <a:pt x="84" y="1"/>
                </a:lnTo>
                <a:lnTo>
                  <a:pt x="82" y="1"/>
                </a:lnTo>
                <a:lnTo>
                  <a:pt x="80" y="0"/>
                </a:lnTo>
                <a:lnTo>
                  <a:pt x="79" y="0"/>
                </a:lnTo>
                <a:close/>
                <a:moveTo>
                  <a:pt x="98" y="231"/>
                </a:moveTo>
                <a:lnTo>
                  <a:pt x="100" y="231"/>
                </a:lnTo>
                <a:lnTo>
                  <a:pt x="112" y="227"/>
                </a:lnTo>
                <a:lnTo>
                  <a:pt x="123" y="226"/>
                </a:lnTo>
                <a:lnTo>
                  <a:pt x="133" y="221"/>
                </a:lnTo>
                <a:lnTo>
                  <a:pt x="144" y="216"/>
                </a:lnTo>
                <a:lnTo>
                  <a:pt x="153" y="211"/>
                </a:lnTo>
                <a:lnTo>
                  <a:pt x="162" y="204"/>
                </a:lnTo>
                <a:lnTo>
                  <a:pt x="171" y="196"/>
                </a:lnTo>
                <a:lnTo>
                  <a:pt x="176" y="190"/>
                </a:lnTo>
                <a:lnTo>
                  <a:pt x="176" y="188"/>
                </a:lnTo>
                <a:lnTo>
                  <a:pt x="176" y="186"/>
                </a:lnTo>
                <a:lnTo>
                  <a:pt x="177" y="186"/>
                </a:lnTo>
                <a:lnTo>
                  <a:pt x="177" y="185"/>
                </a:lnTo>
                <a:lnTo>
                  <a:pt x="176" y="186"/>
                </a:lnTo>
                <a:lnTo>
                  <a:pt x="167" y="195"/>
                </a:lnTo>
                <a:lnTo>
                  <a:pt x="161" y="201"/>
                </a:lnTo>
                <a:lnTo>
                  <a:pt x="151" y="208"/>
                </a:lnTo>
                <a:lnTo>
                  <a:pt x="143" y="214"/>
                </a:lnTo>
                <a:lnTo>
                  <a:pt x="133" y="218"/>
                </a:lnTo>
                <a:lnTo>
                  <a:pt x="121" y="222"/>
                </a:lnTo>
                <a:lnTo>
                  <a:pt x="112" y="224"/>
                </a:lnTo>
                <a:lnTo>
                  <a:pt x="100" y="226"/>
                </a:lnTo>
                <a:lnTo>
                  <a:pt x="94" y="227"/>
                </a:lnTo>
                <a:lnTo>
                  <a:pt x="95" y="227"/>
                </a:lnTo>
                <a:lnTo>
                  <a:pt x="95" y="229"/>
                </a:lnTo>
                <a:lnTo>
                  <a:pt x="97" y="229"/>
                </a:lnTo>
                <a:lnTo>
                  <a:pt x="98" y="231"/>
                </a:lnTo>
                <a:close/>
              </a:path>
            </a:pathLst>
          </a:custGeom>
          <a:solidFill>
            <a:srgbClr val="00F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79" name="Freeform 135"/>
          <p:cNvSpPr>
            <a:spLocks noEditPoints="1"/>
          </p:cNvSpPr>
          <p:nvPr/>
        </p:nvSpPr>
        <p:spPr bwMode="auto">
          <a:xfrm>
            <a:off x="5056188" y="3414713"/>
            <a:ext cx="261937" cy="306387"/>
          </a:xfrm>
          <a:custGeom>
            <a:avLst/>
            <a:gdLst>
              <a:gd name="T0" fmla="*/ 2147483647 w 177"/>
              <a:gd name="T1" fmla="*/ 2147483647 h 226"/>
              <a:gd name="T2" fmla="*/ 2147483647 w 177"/>
              <a:gd name="T3" fmla="*/ 2147483647 h 226"/>
              <a:gd name="T4" fmla="*/ 2147483647 w 177"/>
              <a:gd name="T5" fmla="*/ 2147483647 h 226"/>
              <a:gd name="T6" fmla="*/ 2147483647 w 177"/>
              <a:gd name="T7" fmla="*/ 2147483647 h 226"/>
              <a:gd name="T8" fmla="*/ 2147483647 w 177"/>
              <a:gd name="T9" fmla="*/ 2147483647 h 226"/>
              <a:gd name="T10" fmla="*/ 0 w 177"/>
              <a:gd name="T11" fmla="*/ 2147483647 h 226"/>
              <a:gd name="T12" fmla="*/ 0 w 177"/>
              <a:gd name="T13" fmla="*/ 2147483647 h 226"/>
              <a:gd name="T14" fmla="*/ 0 w 177"/>
              <a:gd name="T15" fmla="*/ 2147483647 h 226"/>
              <a:gd name="T16" fmla="*/ 0 w 177"/>
              <a:gd name="T17" fmla="*/ 2147483647 h 226"/>
              <a:gd name="T18" fmla="*/ 2147483647 w 177"/>
              <a:gd name="T19" fmla="*/ 2147483647 h 226"/>
              <a:gd name="T20" fmla="*/ 2147483647 w 177"/>
              <a:gd name="T21" fmla="*/ 2147483647 h 226"/>
              <a:gd name="T22" fmla="*/ 2147483647 w 177"/>
              <a:gd name="T23" fmla="*/ 2147483647 h 226"/>
              <a:gd name="T24" fmla="*/ 2147483647 w 177"/>
              <a:gd name="T25" fmla="*/ 2147483647 h 226"/>
              <a:gd name="T26" fmla="*/ 2147483647 w 177"/>
              <a:gd name="T27" fmla="*/ 2147483647 h 226"/>
              <a:gd name="T28" fmla="*/ 2147483647 w 177"/>
              <a:gd name="T29" fmla="*/ 2147483647 h 226"/>
              <a:gd name="T30" fmla="*/ 2147483647 w 177"/>
              <a:gd name="T31" fmla="*/ 2147483647 h 226"/>
              <a:gd name="T32" fmla="*/ 2147483647 w 177"/>
              <a:gd name="T33" fmla="*/ 2147483647 h 226"/>
              <a:gd name="T34" fmla="*/ 2147483647 w 177"/>
              <a:gd name="T35" fmla="*/ 2147483647 h 226"/>
              <a:gd name="T36" fmla="*/ 2147483647 w 177"/>
              <a:gd name="T37" fmla="*/ 2147483647 h 226"/>
              <a:gd name="T38" fmla="*/ 2147483647 w 177"/>
              <a:gd name="T39" fmla="*/ 2147483647 h 226"/>
              <a:gd name="T40" fmla="*/ 2147483647 w 177"/>
              <a:gd name="T41" fmla="*/ 2147483647 h 226"/>
              <a:gd name="T42" fmla="*/ 2147483647 w 177"/>
              <a:gd name="T43" fmla="*/ 2147483647 h 226"/>
              <a:gd name="T44" fmla="*/ 2147483647 w 177"/>
              <a:gd name="T45" fmla="*/ 2147483647 h 226"/>
              <a:gd name="T46" fmla="*/ 2147483647 w 177"/>
              <a:gd name="T47" fmla="*/ 2147483647 h 226"/>
              <a:gd name="T48" fmla="*/ 2147483647 w 177"/>
              <a:gd name="T49" fmla="*/ 2147483647 h 226"/>
              <a:gd name="T50" fmla="*/ 2147483647 w 177"/>
              <a:gd name="T51" fmla="*/ 2147483647 h 226"/>
              <a:gd name="T52" fmla="*/ 2147483647 w 177"/>
              <a:gd name="T53" fmla="*/ 2147483647 h 226"/>
              <a:gd name="T54" fmla="*/ 2147483647 w 177"/>
              <a:gd name="T55" fmla="*/ 2147483647 h 226"/>
              <a:gd name="T56" fmla="*/ 2147483647 w 177"/>
              <a:gd name="T57" fmla="*/ 2147483647 h 226"/>
              <a:gd name="T58" fmla="*/ 2147483647 w 177"/>
              <a:gd name="T59" fmla="*/ 2147483647 h 226"/>
              <a:gd name="T60" fmla="*/ 2147483647 w 177"/>
              <a:gd name="T61" fmla="*/ 2147483647 h 226"/>
              <a:gd name="T62" fmla="*/ 2147483647 w 177"/>
              <a:gd name="T63" fmla="*/ 2147483647 h 226"/>
              <a:gd name="T64" fmla="*/ 2147483647 w 177"/>
              <a:gd name="T65" fmla="*/ 2147483647 h 226"/>
              <a:gd name="T66" fmla="*/ 2147483647 w 177"/>
              <a:gd name="T67" fmla="*/ 2147483647 h 226"/>
              <a:gd name="T68" fmla="*/ 2147483647 w 177"/>
              <a:gd name="T69" fmla="*/ 2147483647 h 226"/>
              <a:gd name="T70" fmla="*/ 2147483647 w 177"/>
              <a:gd name="T71" fmla="*/ 2147483647 h 226"/>
              <a:gd name="T72" fmla="*/ 2147483647 w 177"/>
              <a:gd name="T73" fmla="*/ 2147483647 h 2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7"/>
              <a:gd name="T112" fmla="*/ 0 h 226"/>
              <a:gd name="T113" fmla="*/ 177 w 177"/>
              <a:gd name="T114" fmla="*/ 226 h 2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7" h="226">
                <a:moveTo>
                  <a:pt x="84" y="0"/>
                </a:moveTo>
                <a:lnTo>
                  <a:pt x="77" y="2"/>
                </a:lnTo>
                <a:lnTo>
                  <a:pt x="66" y="4"/>
                </a:lnTo>
                <a:lnTo>
                  <a:pt x="54" y="5"/>
                </a:lnTo>
                <a:lnTo>
                  <a:pt x="44" y="10"/>
                </a:lnTo>
                <a:lnTo>
                  <a:pt x="35" y="15"/>
                </a:lnTo>
                <a:lnTo>
                  <a:pt x="25" y="20"/>
                </a:lnTo>
                <a:lnTo>
                  <a:pt x="16" y="27"/>
                </a:lnTo>
                <a:lnTo>
                  <a:pt x="8" y="33"/>
                </a:lnTo>
                <a:lnTo>
                  <a:pt x="2" y="41"/>
                </a:lnTo>
                <a:lnTo>
                  <a:pt x="0" y="43"/>
                </a:lnTo>
                <a:lnTo>
                  <a:pt x="0" y="45"/>
                </a:lnTo>
                <a:lnTo>
                  <a:pt x="0" y="46"/>
                </a:lnTo>
                <a:lnTo>
                  <a:pt x="0" y="48"/>
                </a:lnTo>
                <a:lnTo>
                  <a:pt x="0" y="49"/>
                </a:lnTo>
                <a:lnTo>
                  <a:pt x="3" y="45"/>
                </a:lnTo>
                <a:lnTo>
                  <a:pt x="12" y="36"/>
                </a:lnTo>
                <a:lnTo>
                  <a:pt x="18" y="30"/>
                </a:lnTo>
                <a:lnTo>
                  <a:pt x="28" y="23"/>
                </a:lnTo>
                <a:lnTo>
                  <a:pt x="36" y="17"/>
                </a:lnTo>
                <a:lnTo>
                  <a:pt x="46" y="13"/>
                </a:lnTo>
                <a:lnTo>
                  <a:pt x="56" y="8"/>
                </a:lnTo>
                <a:lnTo>
                  <a:pt x="66" y="7"/>
                </a:lnTo>
                <a:lnTo>
                  <a:pt x="77" y="5"/>
                </a:lnTo>
                <a:lnTo>
                  <a:pt x="87" y="4"/>
                </a:lnTo>
                <a:lnTo>
                  <a:pt x="85" y="4"/>
                </a:lnTo>
                <a:lnTo>
                  <a:pt x="85" y="2"/>
                </a:lnTo>
                <a:lnTo>
                  <a:pt x="84" y="2"/>
                </a:lnTo>
                <a:lnTo>
                  <a:pt x="84" y="0"/>
                </a:lnTo>
                <a:close/>
                <a:moveTo>
                  <a:pt x="94" y="226"/>
                </a:moveTo>
                <a:lnTo>
                  <a:pt x="100" y="225"/>
                </a:lnTo>
                <a:lnTo>
                  <a:pt x="112" y="223"/>
                </a:lnTo>
                <a:lnTo>
                  <a:pt x="121" y="221"/>
                </a:lnTo>
                <a:lnTo>
                  <a:pt x="133" y="217"/>
                </a:lnTo>
                <a:lnTo>
                  <a:pt x="143" y="213"/>
                </a:lnTo>
                <a:lnTo>
                  <a:pt x="151" y="207"/>
                </a:lnTo>
                <a:lnTo>
                  <a:pt x="161" y="200"/>
                </a:lnTo>
                <a:lnTo>
                  <a:pt x="167" y="194"/>
                </a:lnTo>
                <a:lnTo>
                  <a:pt x="176" y="185"/>
                </a:lnTo>
                <a:lnTo>
                  <a:pt x="177" y="184"/>
                </a:lnTo>
                <a:lnTo>
                  <a:pt x="177" y="182"/>
                </a:lnTo>
                <a:lnTo>
                  <a:pt x="177" y="181"/>
                </a:lnTo>
                <a:lnTo>
                  <a:pt x="177" y="179"/>
                </a:lnTo>
                <a:lnTo>
                  <a:pt x="177" y="177"/>
                </a:lnTo>
                <a:lnTo>
                  <a:pt x="172" y="182"/>
                </a:lnTo>
                <a:lnTo>
                  <a:pt x="166" y="190"/>
                </a:lnTo>
                <a:lnTo>
                  <a:pt x="158" y="199"/>
                </a:lnTo>
                <a:lnTo>
                  <a:pt x="149" y="203"/>
                </a:lnTo>
                <a:lnTo>
                  <a:pt x="141" y="210"/>
                </a:lnTo>
                <a:lnTo>
                  <a:pt x="131" y="215"/>
                </a:lnTo>
                <a:lnTo>
                  <a:pt x="121" y="218"/>
                </a:lnTo>
                <a:lnTo>
                  <a:pt x="110" y="220"/>
                </a:lnTo>
                <a:lnTo>
                  <a:pt x="100" y="221"/>
                </a:lnTo>
                <a:lnTo>
                  <a:pt x="89" y="223"/>
                </a:lnTo>
                <a:lnTo>
                  <a:pt x="90" y="223"/>
                </a:lnTo>
                <a:lnTo>
                  <a:pt x="90" y="225"/>
                </a:lnTo>
                <a:lnTo>
                  <a:pt x="92" y="225"/>
                </a:lnTo>
                <a:lnTo>
                  <a:pt x="94" y="226"/>
                </a:lnTo>
                <a:close/>
              </a:path>
            </a:pathLst>
          </a:custGeom>
          <a:solidFill>
            <a:srgbClr val="00FF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80" name="Freeform 136"/>
          <p:cNvSpPr>
            <a:spLocks noEditPoints="1"/>
          </p:cNvSpPr>
          <p:nvPr/>
        </p:nvSpPr>
        <p:spPr bwMode="auto">
          <a:xfrm>
            <a:off x="5056188" y="3419475"/>
            <a:ext cx="261937" cy="298450"/>
          </a:xfrm>
          <a:custGeom>
            <a:avLst/>
            <a:gdLst>
              <a:gd name="T0" fmla="*/ 2147483647 w 177"/>
              <a:gd name="T1" fmla="*/ 2147483647 h 219"/>
              <a:gd name="T2" fmla="*/ 2147483647 w 177"/>
              <a:gd name="T3" fmla="*/ 2147483647 h 219"/>
              <a:gd name="T4" fmla="*/ 2147483647 w 177"/>
              <a:gd name="T5" fmla="*/ 2147483647 h 219"/>
              <a:gd name="T6" fmla="*/ 2147483647 w 177"/>
              <a:gd name="T7" fmla="*/ 2147483647 h 219"/>
              <a:gd name="T8" fmla="*/ 2147483647 w 177"/>
              <a:gd name="T9" fmla="*/ 2147483647 h 219"/>
              <a:gd name="T10" fmla="*/ 0 w 177"/>
              <a:gd name="T11" fmla="*/ 2147483647 h 219"/>
              <a:gd name="T12" fmla="*/ 0 w 177"/>
              <a:gd name="T13" fmla="*/ 2147483647 h 219"/>
              <a:gd name="T14" fmla="*/ 0 w 177"/>
              <a:gd name="T15" fmla="*/ 2147483647 h 219"/>
              <a:gd name="T16" fmla="*/ 0 w 177"/>
              <a:gd name="T17" fmla="*/ 2147483647 h 219"/>
              <a:gd name="T18" fmla="*/ 0 w 177"/>
              <a:gd name="T19" fmla="*/ 2147483647 h 219"/>
              <a:gd name="T20" fmla="*/ 2147483647 w 177"/>
              <a:gd name="T21" fmla="*/ 2147483647 h 219"/>
              <a:gd name="T22" fmla="*/ 2147483647 w 177"/>
              <a:gd name="T23" fmla="*/ 2147483647 h 219"/>
              <a:gd name="T24" fmla="*/ 2147483647 w 177"/>
              <a:gd name="T25" fmla="*/ 2147483647 h 219"/>
              <a:gd name="T26" fmla="*/ 2147483647 w 177"/>
              <a:gd name="T27" fmla="*/ 2147483647 h 219"/>
              <a:gd name="T28" fmla="*/ 2147483647 w 177"/>
              <a:gd name="T29" fmla="*/ 2147483647 h 219"/>
              <a:gd name="T30" fmla="*/ 2147483647 w 177"/>
              <a:gd name="T31" fmla="*/ 2147483647 h 219"/>
              <a:gd name="T32" fmla="*/ 2147483647 w 177"/>
              <a:gd name="T33" fmla="*/ 2147483647 h 219"/>
              <a:gd name="T34" fmla="*/ 2147483647 w 177"/>
              <a:gd name="T35" fmla="*/ 2147483647 h 219"/>
              <a:gd name="T36" fmla="*/ 2147483647 w 177"/>
              <a:gd name="T37" fmla="*/ 2147483647 h 219"/>
              <a:gd name="T38" fmla="*/ 2147483647 w 177"/>
              <a:gd name="T39" fmla="*/ 2147483647 h 219"/>
              <a:gd name="T40" fmla="*/ 2147483647 w 177"/>
              <a:gd name="T41" fmla="*/ 2147483647 h 219"/>
              <a:gd name="T42" fmla="*/ 2147483647 w 177"/>
              <a:gd name="T43" fmla="*/ 2147483647 h 219"/>
              <a:gd name="T44" fmla="*/ 2147483647 w 177"/>
              <a:gd name="T45" fmla="*/ 2147483647 h 219"/>
              <a:gd name="T46" fmla="*/ 2147483647 w 177"/>
              <a:gd name="T47" fmla="*/ 2147483647 h 219"/>
              <a:gd name="T48" fmla="*/ 2147483647 w 177"/>
              <a:gd name="T49" fmla="*/ 2147483647 h 219"/>
              <a:gd name="T50" fmla="*/ 2147483647 w 177"/>
              <a:gd name="T51" fmla="*/ 2147483647 h 219"/>
              <a:gd name="T52" fmla="*/ 2147483647 w 177"/>
              <a:gd name="T53" fmla="*/ 2147483647 h 219"/>
              <a:gd name="T54" fmla="*/ 2147483647 w 177"/>
              <a:gd name="T55" fmla="*/ 2147483647 h 219"/>
              <a:gd name="T56" fmla="*/ 2147483647 w 177"/>
              <a:gd name="T57" fmla="*/ 2147483647 h 219"/>
              <a:gd name="T58" fmla="*/ 2147483647 w 177"/>
              <a:gd name="T59" fmla="*/ 2147483647 h 219"/>
              <a:gd name="T60" fmla="*/ 2147483647 w 177"/>
              <a:gd name="T61" fmla="*/ 2147483647 h 219"/>
              <a:gd name="T62" fmla="*/ 2147483647 w 177"/>
              <a:gd name="T63" fmla="*/ 2147483647 h 219"/>
              <a:gd name="T64" fmla="*/ 2147483647 w 177"/>
              <a:gd name="T65" fmla="*/ 2147483647 h 219"/>
              <a:gd name="T66" fmla="*/ 2147483647 w 177"/>
              <a:gd name="T67" fmla="*/ 2147483647 h 219"/>
              <a:gd name="T68" fmla="*/ 2147483647 w 177"/>
              <a:gd name="T69" fmla="*/ 2147483647 h 219"/>
              <a:gd name="T70" fmla="*/ 2147483647 w 177"/>
              <a:gd name="T71" fmla="*/ 2147483647 h 219"/>
              <a:gd name="T72" fmla="*/ 2147483647 w 177"/>
              <a:gd name="T73" fmla="*/ 2147483647 h 219"/>
              <a:gd name="T74" fmla="*/ 2147483647 w 177"/>
              <a:gd name="T75" fmla="*/ 2147483647 h 219"/>
              <a:gd name="T76" fmla="*/ 2147483647 w 177"/>
              <a:gd name="T77" fmla="*/ 2147483647 h 2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7"/>
              <a:gd name="T118" fmla="*/ 0 h 219"/>
              <a:gd name="T119" fmla="*/ 177 w 177"/>
              <a:gd name="T120" fmla="*/ 219 h 2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7" h="219">
                <a:moveTo>
                  <a:pt x="87" y="0"/>
                </a:moveTo>
                <a:lnTo>
                  <a:pt x="77" y="1"/>
                </a:lnTo>
                <a:lnTo>
                  <a:pt x="66" y="3"/>
                </a:lnTo>
                <a:lnTo>
                  <a:pt x="56" y="4"/>
                </a:lnTo>
                <a:lnTo>
                  <a:pt x="46" y="9"/>
                </a:lnTo>
                <a:lnTo>
                  <a:pt x="36" y="13"/>
                </a:lnTo>
                <a:lnTo>
                  <a:pt x="28" y="19"/>
                </a:lnTo>
                <a:lnTo>
                  <a:pt x="18" y="26"/>
                </a:lnTo>
                <a:lnTo>
                  <a:pt x="12" y="32"/>
                </a:lnTo>
                <a:lnTo>
                  <a:pt x="3" y="41"/>
                </a:lnTo>
                <a:lnTo>
                  <a:pt x="0" y="45"/>
                </a:lnTo>
                <a:lnTo>
                  <a:pt x="0" y="47"/>
                </a:lnTo>
                <a:lnTo>
                  <a:pt x="0" y="49"/>
                </a:lnTo>
                <a:lnTo>
                  <a:pt x="0" y="50"/>
                </a:lnTo>
                <a:lnTo>
                  <a:pt x="7" y="42"/>
                </a:lnTo>
                <a:lnTo>
                  <a:pt x="13" y="34"/>
                </a:lnTo>
                <a:lnTo>
                  <a:pt x="21" y="27"/>
                </a:lnTo>
                <a:lnTo>
                  <a:pt x="30" y="21"/>
                </a:lnTo>
                <a:lnTo>
                  <a:pt x="38" y="16"/>
                </a:lnTo>
                <a:lnTo>
                  <a:pt x="48" y="13"/>
                </a:lnTo>
                <a:lnTo>
                  <a:pt x="57" y="8"/>
                </a:lnTo>
                <a:lnTo>
                  <a:pt x="67" y="6"/>
                </a:lnTo>
                <a:lnTo>
                  <a:pt x="77" y="4"/>
                </a:lnTo>
                <a:lnTo>
                  <a:pt x="89" y="3"/>
                </a:lnTo>
                <a:lnTo>
                  <a:pt x="92" y="4"/>
                </a:lnTo>
                <a:lnTo>
                  <a:pt x="92" y="3"/>
                </a:lnTo>
                <a:lnTo>
                  <a:pt x="90" y="3"/>
                </a:lnTo>
                <a:lnTo>
                  <a:pt x="90" y="1"/>
                </a:lnTo>
                <a:lnTo>
                  <a:pt x="89" y="1"/>
                </a:lnTo>
                <a:lnTo>
                  <a:pt x="87" y="0"/>
                </a:lnTo>
                <a:close/>
                <a:moveTo>
                  <a:pt x="89" y="219"/>
                </a:moveTo>
                <a:lnTo>
                  <a:pt x="100" y="217"/>
                </a:lnTo>
                <a:lnTo>
                  <a:pt x="110" y="216"/>
                </a:lnTo>
                <a:lnTo>
                  <a:pt x="121" y="214"/>
                </a:lnTo>
                <a:lnTo>
                  <a:pt x="131" y="211"/>
                </a:lnTo>
                <a:lnTo>
                  <a:pt x="141" y="206"/>
                </a:lnTo>
                <a:lnTo>
                  <a:pt x="149" y="199"/>
                </a:lnTo>
                <a:lnTo>
                  <a:pt x="158" y="195"/>
                </a:lnTo>
                <a:lnTo>
                  <a:pt x="166" y="186"/>
                </a:lnTo>
                <a:lnTo>
                  <a:pt x="172" y="178"/>
                </a:lnTo>
                <a:lnTo>
                  <a:pt x="177" y="173"/>
                </a:lnTo>
                <a:lnTo>
                  <a:pt x="177" y="172"/>
                </a:lnTo>
                <a:lnTo>
                  <a:pt x="177" y="170"/>
                </a:lnTo>
                <a:lnTo>
                  <a:pt x="176" y="170"/>
                </a:lnTo>
                <a:lnTo>
                  <a:pt x="176" y="168"/>
                </a:lnTo>
                <a:lnTo>
                  <a:pt x="171" y="177"/>
                </a:lnTo>
                <a:lnTo>
                  <a:pt x="164" y="185"/>
                </a:lnTo>
                <a:lnTo>
                  <a:pt x="156" y="191"/>
                </a:lnTo>
                <a:lnTo>
                  <a:pt x="148" y="198"/>
                </a:lnTo>
                <a:lnTo>
                  <a:pt x="139" y="203"/>
                </a:lnTo>
                <a:lnTo>
                  <a:pt x="130" y="208"/>
                </a:lnTo>
                <a:lnTo>
                  <a:pt x="120" y="211"/>
                </a:lnTo>
                <a:lnTo>
                  <a:pt x="110" y="213"/>
                </a:lnTo>
                <a:lnTo>
                  <a:pt x="98" y="214"/>
                </a:lnTo>
                <a:lnTo>
                  <a:pt x="89" y="216"/>
                </a:lnTo>
                <a:lnTo>
                  <a:pt x="84" y="216"/>
                </a:lnTo>
                <a:lnTo>
                  <a:pt x="85" y="216"/>
                </a:lnTo>
                <a:lnTo>
                  <a:pt x="87" y="217"/>
                </a:lnTo>
                <a:lnTo>
                  <a:pt x="89" y="217"/>
                </a:lnTo>
                <a:lnTo>
                  <a:pt x="89" y="219"/>
                </a:lnTo>
                <a:close/>
              </a:path>
            </a:pathLst>
          </a:custGeom>
          <a:solidFill>
            <a:srgbClr val="00F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81" name="Freeform 137"/>
          <p:cNvSpPr>
            <a:spLocks noEditPoints="1"/>
          </p:cNvSpPr>
          <p:nvPr/>
        </p:nvSpPr>
        <p:spPr bwMode="auto">
          <a:xfrm>
            <a:off x="5056188" y="3424238"/>
            <a:ext cx="260350" cy="288925"/>
          </a:xfrm>
          <a:custGeom>
            <a:avLst/>
            <a:gdLst>
              <a:gd name="T0" fmla="*/ 2147483647 w 176"/>
              <a:gd name="T1" fmla="*/ 0 h 213"/>
              <a:gd name="T2" fmla="*/ 2147483647 w 176"/>
              <a:gd name="T3" fmla="*/ 2147483647 h 213"/>
              <a:gd name="T4" fmla="*/ 2147483647 w 176"/>
              <a:gd name="T5" fmla="*/ 2147483647 h 213"/>
              <a:gd name="T6" fmla="*/ 2147483647 w 176"/>
              <a:gd name="T7" fmla="*/ 2147483647 h 213"/>
              <a:gd name="T8" fmla="*/ 2147483647 w 176"/>
              <a:gd name="T9" fmla="*/ 2147483647 h 213"/>
              <a:gd name="T10" fmla="*/ 0 w 176"/>
              <a:gd name="T11" fmla="*/ 2147483647 h 213"/>
              <a:gd name="T12" fmla="*/ 0 w 176"/>
              <a:gd name="T13" fmla="*/ 2147483647 h 213"/>
              <a:gd name="T14" fmla="*/ 0 w 176"/>
              <a:gd name="T15" fmla="*/ 2147483647 h 213"/>
              <a:gd name="T16" fmla="*/ 0 w 176"/>
              <a:gd name="T17" fmla="*/ 2147483647 h 213"/>
              <a:gd name="T18" fmla="*/ 0 w 176"/>
              <a:gd name="T19" fmla="*/ 2147483647 h 213"/>
              <a:gd name="T20" fmla="*/ 2147483647 w 176"/>
              <a:gd name="T21" fmla="*/ 2147483647 h 213"/>
              <a:gd name="T22" fmla="*/ 2147483647 w 176"/>
              <a:gd name="T23" fmla="*/ 2147483647 h 213"/>
              <a:gd name="T24" fmla="*/ 2147483647 w 176"/>
              <a:gd name="T25" fmla="*/ 2147483647 h 213"/>
              <a:gd name="T26" fmla="*/ 2147483647 w 176"/>
              <a:gd name="T27" fmla="*/ 2147483647 h 213"/>
              <a:gd name="T28" fmla="*/ 2147483647 w 176"/>
              <a:gd name="T29" fmla="*/ 2147483647 h 213"/>
              <a:gd name="T30" fmla="*/ 2147483647 w 176"/>
              <a:gd name="T31" fmla="*/ 2147483647 h 213"/>
              <a:gd name="T32" fmla="*/ 2147483647 w 176"/>
              <a:gd name="T33" fmla="*/ 2147483647 h 213"/>
              <a:gd name="T34" fmla="*/ 2147483647 w 176"/>
              <a:gd name="T35" fmla="*/ 2147483647 h 213"/>
              <a:gd name="T36" fmla="*/ 2147483647 w 176"/>
              <a:gd name="T37" fmla="*/ 2147483647 h 213"/>
              <a:gd name="T38" fmla="*/ 2147483647 w 176"/>
              <a:gd name="T39" fmla="*/ 2147483647 h 213"/>
              <a:gd name="T40" fmla="*/ 2147483647 w 176"/>
              <a:gd name="T41" fmla="*/ 2147483647 h 213"/>
              <a:gd name="T42" fmla="*/ 2147483647 w 176"/>
              <a:gd name="T43" fmla="*/ 2147483647 h 213"/>
              <a:gd name="T44" fmla="*/ 2147483647 w 176"/>
              <a:gd name="T45" fmla="*/ 2147483647 h 213"/>
              <a:gd name="T46" fmla="*/ 2147483647 w 176"/>
              <a:gd name="T47" fmla="*/ 2147483647 h 213"/>
              <a:gd name="T48" fmla="*/ 2147483647 w 176"/>
              <a:gd name="T49" fmla="*/ 2147483647 h 213"/>
              <a:gd name="T50" fmla="*/ 2147483647 w 176"/>
              <a:gd name="T51" fmla="*/ 2147483647 h 213"/>
              <a:gd name="T52" fmla="*/ 2147483647 w 176"/>
              <a:gd name="T53" fmla="*/ 2147483647 h 213"/>
              <a:gd name="T54" fmla="*/ 2147483647 w 176"/>
              <a:gd name="T55" fmla="*/ 2147483647 h 213"/>
              <a:gd name="T56" fmla="*/ 2147483647 w 176"/>
              <a:gd name="T57" fmla="*/ 2147483647 h 213"/>
              <a:gd name="T58" fmla="*/ 2147483647 w 176"/>
              <a:gd name="T59" fmla="*/ 2147483647 h 213"/>
              <a:gd name="T60" fmla="*/ 2147483647 w 176"/>
              <a:gd name="T61" fmla="*/ 2147483647 h 213"/>
              <a:gd name="T62" fmla="*/ 2147483647 w 176"/>
              <a:gd name="T63" fmla="*/ 2147483647 h 213"/>
              <a:gd name="T64" fmla="*/ 2147483647 w 176"/>
              <a:gd name="T65" fmla="*/ 2147483647 h 213"/>
              <a:gd name="T66" fmla="*/ 2147483647 w 176"/>
              <a:gd name="T67" fmla="*/ 2147483647 h 213"/>
              <a:gd name="T68" fmla="*/ 2147483647 w 176"/>
              <a:gd name="T69" fmla="*/ 2147483647 h 213"/>
              <a:gd name="T70" fmla="*/ 2147483647 w 176"/>
              <a:gd name="T71" fmla="*/ 2147483647 h 213"/>
              <a:gd name="T72" fmla="*/ 2147483647 w 176"/>
              <a:gd name="T73" fmla="*/ 2147483647 h 213"/>
              <a:gd name="T74" fmla="*/ 2147483647 w 176"/>
              <a:gd name="T75" fmla="*/ 2147483647 h 213"/>
              <a:gd name="T76" fmla="*/ 2147483647 w 176"/>
              <a:gd name="T77" fmla="*/ 2147483647 h 213"/>
              <a:gd name="T78" fmla="*/ 2147483647 w 176"/>
              <a:gd name="T79" fmla="*/ 2147483647 h 213"/>
              <a:gd name="T80" fmla="*/ 2147483647 w 176"/>
              <a:gd name="T81" fmla="*/ 2147483647 h 2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6"/>
              <a:gd name="T124" fmla="*/ 0 h 213"/>
              <a:gd name="T125" fmla="*/ 176 w 176"/>
              <a:gd name="T126" fmla="*/ 213 h 2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6" h="213">
                <a:moveTo>
                  <a:pt x="92" y="1"/>
                </a:moveTo>
                <a:lnTo>
                  <a:pt x="89" y="0"/>
                </a:lnTo>
                <a:lnTo>
                  <a:pt x="77" y="1"/>
                </a:lnTo>
                <a:lnTo>
                  <a:pt x="67" y="3"/>
                </a:lnTo>
                <a:lnTo>
                  <a:pt x="57" y="5"/>
                </a:lnTo>
                <a:lnTo>
                  <a:pt x="48" y="10"/>
                </a:lnTo>
                <a:lnTo>
                  <a:pt x="38" y="13"/>
                </a:lnTo>
                <a:lnTo>
                  <a:pt x="30" y="18"/>
                </a:lnTo>
                <a:lnTo>
                  <a:pt x="21" y="24"/>
                </a:lnTo>
                <a:lnTo>
                  <a:pt x="13" y="31"/>
                </a:lnTo>
                <a:lnTo>
                  <a:pt x="7" y="39"/>
                </a:lnTo>
                <a:lnTo>
                  <a:pt x="0" y="47"/>
                </a:lnTo>
                <a:lnTo>
                  <a:pt x="0" y="49"/>
                </a:lnTo>
                <a:lnTo>
                  <a:pt x="0" y="51"/>
                </a:lnTo>
                <a:lnTo>
                  <a:pt x="0" y="52"/>
                </a:lnTo>
                <a:lnTo>
                  <a:pt x="0" y="54"/>
                </a:lnTo>
                <a:lnTo>
                  <a:pt x="3" y="49"/>
                </a:lnTo>
                <a:lnTo>
                  <a:pt x="10" y="41"/>
                </a:lnTo>
                <a:lnTo>
                  <a:pt x="16" y="34"/>
                </a:lnTo>
                <a:lnTo>
                  <a:pt x="23" y="28"/>
                </a:lnTo>
                <a:lnTo>
                  <a:pt x="31" y="21"/>
                </a:lnTo>
                <a:lnTo>
                  <a:pt x="39" y="16"/>
                </a:lnTo>
                <a:lnTo>
                  <a:pt x="49" y="11"/>
                </a:lnTo>
                <a:lnTo>
                  <a:pt x="57" y="8"/>
                </a:lnTo>
                <a:lnTo>
                  <a:pt x="67" y="6"/>
                </a:lnTo>
                <a:lnTo>
                  <a:pt x="77" y="5"/>
                </a:lnTo>
                <a:lnTo>
                  <a:pt x="89" y="5"/>
                </a:lnTo>
                <a:lnTo>
                  <a:pt x="97" y="5"/>
                </a:lnTo>
                <a:lnTo>
                  <a:pt x="95" y="3"/>
                </a:lnTo>
                <a:lnTo>
                  <a:pt x="94" y="1"/>
                </a:lnTo>
                <a:lnTo>
                  <a:pt x="92" y="1"/>
                </a:lnTo>
                <a:close/>
                <a:moveTo>
                  <a:pt x="84" y="213"/>
                </a:moveTo>
                <a:lnTo>
                  <a:pt x="89" y="213"/>
                </a:lnTo>
                <a:lnTo>
                  <a:pt x="98" y="211"/>
                </a:lnTo>
                <a:lnTo>
                  <a:pt x="110" y="210"/>
                </a:lnTo>
                <a:lnTo>
                  <a:pt x="120" y="208"/>
                </a:lnTo>
                <a:lnTo>
                  <a:pt x="130" y="205"/>
                </a:lnTo>
                <a:lnTo>
                  <a:pt x="139" y="200"/>
                </a:lnTo>
                <a:lnTo>
                  <a:pt x="148" y="195"/>
                </a:lnTo>
                <a:lnTo>
                  <a:pt x="156" y="188"/>
                </a:lnTo>
                <a:lnTo>
                  <a:pt x="164" y="182"/>
                </a:lnTo>
                <a:lnTo>
                  <a:pt x="171" y="174"/>
                </a:lnTo>
                <a:lnTo>
                  <a:pt x="176" y="165"/>
                </a:lnTo>
                <a:lnTo>
                  <a:pt x="176" y="164"/>
                </a:lnTo>
                <a:lnTo>
                  <a:pt x="176" y="162"/>
                </a:lnTo>
                <a:lnTo>
                  <a:pt x="176" y="160"/>
                </a:lnTo>
                <a:lnTo>
                  <a:pt x="174" y="164"/>
                </a:lnTo>
                <a:lnTo>
                  <a:pt x="167" y="172"/>
                </a:lnTo>
                <a:lnTo>
                  <a:pt x="161" y="178"/>
                </a:lnTo>
                <a:lnTo>
                  <a:pt x="154" y="185"/>
                </a:lnTo>
                <a:lnTo>
                  <a:pt x="146" y="192"/>
                </a:lnTo>
                <a:lnTo>
                  <a:pt x="138" y="196"/>
                </a:lnTo>
                <a:lnTo>
                  <a:pt x="128" y="201"/>
                </a:lnTo>
                <a:lnTo>
                  <a:pt x="118" y="205"/>
                </a:lnTo>
                <a:lnTo>
                  <a:pt x="108" y="206"/>
                </a:lnTo>
                <a:lnTo>
                  <a:pt x="98" y="208"/>
                </a:lnTo>
                <a:lnTo>
                  <a:pt x="89" y="210"/>
                </a:lnTo>
                <a:lnTo>
                  <a:pt x="80" y="208"/>
                </a:lnTo>
                <a:lnTo>
                  <a:pt x="80" y="210"/>
                </a:lnTo>
                <a:lnTo>
                  <a:pt x="82" y="210"/>
                </a:lnTo>
                <a:lnTo>
                  <a:pt x="82" y="211"/>
                </a:lnTo>
                <a:lnTo>
                  <a:pt x="84" y="211"/>
                </a:lnTo>
                <a:lnTo>
                  <a:pt x="84" y="213"/>
                </a:lnTo>
                <a:close/>
              </a:path>
            </a:pathLst>
          </a:custGeom>
          <a:solidFill>
            <a:srgbClr val="00FF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82" name="Freeform 138"/>
          <p:cNvSpPr>
            <a:spLocks noEditPoints="1"/>
          </p:cNvSpPr>
          <p:nvPr/>
        </p:nvSpPr>
        <p:spPr bwMode="auto">
          <a:xfrm>
            <a:off x="5056188" y="3430588"/>
            <a:ext cx="260350" cy="279400"/>
          </a:xfrm>
          <a:custGeom>
            <a:avLst/>
            <a:gdLst>
              <a:gd name="T0" fmla="*/ 2147483647 w 176"/>
              <a:gd name="T1" fmla="*/ 0 h 205"/>
              <a:gd name="T2" fmla="*/ 2147483647 w 176"/>
              <a:gd name="T3" fmla="*/ 2147483647 h 205"/>
              <a:gd name="T4" fmla="*/ 2147483647 w 176"/>
              <a:gd name="T5" fmla="*/ 2147483647 h 205"/>
              <a:gd name="T6" fmla="*/ 2147483647 w 176"/>
              <a:gd name="T7" fmla="*/ 2147483647 h 205"/>
              <a:gd name="T8" fmla="*/ 2147483647 w 176"/>
              <a:gd name="T9" fmla="*/ 2147483647 h 205"/>
              <a:gd name="T10" fmla="*/ 2147483647 w 176"/>
              <a:gd name="T11" fmla="*/ 2147483647 h 205"/>
              <a:gd name="T12" fmla="*/ 0 w 176"/>
              <a:gd name="T13" fmla="*/ 2147483647 h 205"/>
              <a:gd name="T14" fmla="*/ 2147483647 w 176"/>
              <a:gd name="T15" fmla="*/ 2147483647 h 205"/>
              <a:gd name="T16" fmla="*/ 2147483647 w 176"/>
              <a:gd name="T17" fmla="*/ 2147483647 h 205"/>
              <a:gd name="T18" fmla="*/ 2147483647 w 176"/>
              <a:gd name="T19" fmla="*/ 2147483647 h 205"/>
              <a:gd name="T20" fmla="*/ 2147483647 w 176"/>
              <a:gd name="T21" fmla="*/ 2147483647 h 205"/>
              <a:gd name="T22" fmla="*/ 2147483647 w 176"/>
              <a:gd name="T23" fmla="*/ 2147483647 h 205"/>
              <a:gd name="T24" fmla="*/ 2147483647 w 176"/>
              <a:gd name="T25" fmla="*/ 2147483647 h 205"/>
              <a:gd name="T26" fmla="*/ 2147483647 w 176"/>
              <a:gd name="T27" fmla="*/ 2147483647 h 205"/>
              <a:gd name="T28" fmla="*/ 2147483647 w 176"/>
              <a:gd name="T29" fmla="*/ 2147483647 h 205"/>
              <a:gd name="T30" fmla="*/ 2147483647 w 176"/>
              <a:gd name="T31" fmla="*/ 2147483647 h 205"/>
              <a:gd name="T32" fmla="*/ 2147483647 w 176"/>
              <a:gd name="T33" fmla="*/ 2147483647 h 205"/>
              <a:gd name="T34" fmla="*/ 2147483647 w 176"/>
              <a:gd name="T35" fmla="*/ 2147483647 h 205"/>
              <a:gd name="T36" fmla="*/ 2147483647 w 176"/>
              <a:gd name="T37" fmla="*/ 2147483647 h 205"/>
              <a:gd name="T38" fmla="*/ 2147483647 w 176"/>
              <a:gd name="T39" fmla="*/ 0 h 205"/>
              <a:gd name="T40" fmla="*/ 2147483647 w 176"/>
              <a:gd name="T41" fmla="*/ 0 h 205"/>
              <a:gd name="T42" fmla="*/ 2147483647 w 176"/>
              <a:gd name="T43" fmla="*/ 2147483647 h 205"/>
              <a:gd name="T44" fmla="*/ 2147483647 w 176"/>
              <a:gd name="T45" fmla="*/ 2147483647 h 205"/>
              <a:gd name="T46" fmla="*/ 2147483647 w 176"/>
              <a:gd name="T47" fmla="*/ 2147483647 h 205"/>
              <a:gd name="T48" fmla="*/ 2147483647 w 176"/>
              <a:gd name="T49" fmla="*/ 2147483647 h 205"/>
              <a:gd name="T50" fmla="*/ 2147483647 w 176"/>
              <a:gd name="T51" fmla="*/ 2147483647 h 205"/>
              <a:gd name="T52" fmla="*/ 2147483647 w 176"/>
              <a:gd name="T53" fmla="*/ 2147483647 h 205"/>
              <a:gd name="T54" fmla="*/ 2147483647 w 176"/>
              <a:gd name="T55" fmla="*/ 2147483647 h 205"/>
              <a:gd name="T56" fmla="*/ 2147483647 w 176"/>
              <a:gd name="T57" fmla="*/ 2147483647 h 205"/>
              <a:gd name="T58" fmla="*/ 2147483647 w 176"/>
              <a:gd name="T59" fmla="*/ 2147483647 h 205"/>
              <a:gd name="T60" fmla="*/ 2147483647 w 176"/>
              <a:gd name="T61" fmla="*/ 2147483647 h 205"/>
              <a:gd name="T62" fmla="*/ 2147483647 w 176"/>
              <a:gd name="T63" fmla="*/ 2147483647 h 205"/>
              <a:gd name="T64" fmla="*/ 2147483647 w 176"/>
              <a:gd name="T65" fmla="*/ 2147483647 h 205"/>
              <a:gd name="T66" fmla="*/ 2147483647 w 176"/>
              <a:gd name="T67" fmla="*/ 2147483647 h 205"/>
              <a:gd name="T68" fmla="*/ 2147483647 w 176"/>
              <a:gd name="T69" fmla="*/ 2147483647 h 205"/>
              <a:gd name="T70" fmla="*/ 2147483647 w 176"/>
              <a:gd name="T71" fmla="*/ 2147483647 h 205"/>
              <a:gd name="T72" fmla="*/ 2147483647 w 176"/>
              <a:gd name="T73" fmla="*/ 2147483647 h 205"/>
              <a:gd name="T74" fmla="*/ 2147483647 w 176"/>
              <a:gd name="T75" fmla="*/ 2147483647 h 205"/>
              <a:gd name="T76" fmla="*/ 2147483647 w 176"/>
              <a:gd name="T77" fmla="*/ 2147483647 h 205"/>
              <a:gd name="T78" fmla="*/ 2147483647 w 176"/>
              <a:gd name="T79" fmla="*/ 2147483647 h 205"/>
              <a:gd name="T80" fmla="*/ 2147483647 w 176"/>
              <a:gd name="T81" fmla="*/ 2147483647 h 205"/>
              <a:gd name="T82" fmla="*/ 2147483647 w 176"/>
              <a:gd name="T83" fmla="*/ 2147483647 h 2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6"/>
              <a:gd name="T127" fmla="*/ 0 h 205"/>
              <a:gd name="T128" fmla="*/ 176 w 176"/>
              <a:gd name="T129" fmla="*/ 205 h 2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6" h="205">
                <a:moveTo>
                  <a:pt x="97" y="0"/>
                </a:moveTo>
                <a:lnTo>
                  <a:pt x="89" y="0"/>
                </a:lnTo>
                <a:lnTo>
                  <a:pt x="77" y="0"/>
                </a:lnTo>
                <a:lnTo>
                  <a:pt x="67" y="1"/>
                </a:lnTo>
                <a:lnTo>
                  <a:pt x="57" y="3"/>
                </a:lnTo>
                <a:lnTo>
                  <a:pt x="49" y="6"/>
                </a:lnTo>
                <a:lnTo>
                  <a:pt x="39" y="11"/>
                </a:lnTo>
                <a:lnTo>
                  <a:pt x="31" y="16"/>
                </a:lnTo>
                <a:lnTo>
                  <a:pt x="23" y="23"/>
                </a:lnTo>
                <a:lnTo>
                  <a:pt x="16" y="29"/>
                </a:lnTo>
                <a:lnTo>
                  <a:pt x="10" y="36"/>
                </a:lnTo>
                <a:lnTo>
                  <a:pt x="3" y="44"/>
                </a:lnTo>
                <a:lnTo>
                  <a:pt x="0" y="49"/>
                </a:lnTo>
                <a:lnTo>
                  <a:pt x="0" y="51"/>
                </a:lnTo>
                <a:lnTo>
                  <a:pt x="2" y="51"/>
                </a:lnTo>
                <a:lnTo>
                  <a:pt x="2" y="52"/>
                </a:lnTo>
                <a:lnTo>
                  <a:pt x="2" y="54"/>
                </a:lnTo>
                <a:lnTo>
                  <a:pt x="7" y="46"/>
                </a:lnTo>
                <a:lnTo>
                  <a:pt x="12" y="39"/>
                </a:lnTo>
                <a:lnTo>
                  <a:pt x="18" y="31"/>
                </a:lnTo>
                <a:lnTo>
                  <a:pt x="25" y="24"/>
                </a:lnTo>
                <a:lnTo>
                  <a:pt x="33" y="19"/>
                </a:lnTo>
                <a:lnTo>
                  <a:pt x="41" y="15"/>
                </a:lnTo>
                <a:lnTo>
                  <a:pt x="49" y="10"/>
                </a:lnTo>
                <a:lnTo>
                  <a:pt x="59" y="6"/>
                </a:lnTo>
                <a:lnTo>
                  <a:pt x="69" y="5"/>
                </a:lnTo>
                <a:lnTo>
                  <a:pt x="79" y="3"/>
                </a:lnTo>
                <a:lnTo>
                  <a:pt x="89" y="3"/>
                </a:lnTo>
                <a:lnTo>
                  <a:pt x="98" y="3"/>
                </a:lnTo>
                <a:lnTo>
                  <a:pt x="102" y="3"/>
                </a:lnTo>
                <a:lnTo>
                  <a:pt x="100" y="3"/>
                </a:lnTo>
                <a:lnTo>
                  <a:pt x="100" y="1"/>
                </a:lnTo>
                <a:lnTo>
                  <a:pt x="98" y="1"/>
                </a:lnTo>
                <a:lnTo>
                  <a:pt x="98" y="0"/>
                </a:lnTo>
                <a:lnTo>
                  <a:pt x="97" y="0"/>
                </a:lnTo>
                <a:close/>
                <a:moveTo>
                  <a:pt x="80" y="203"/>
                </a:moveTo>
                <a:lnTo>
                  <a:pt x="89" y="205"/>
                </a:lnTo>
                <a:lnTo>
                  <a:pt x="98" y="203"/>
                </a:lnTo>
                <a:lnTo>
                  <a:pt x="108" y="201"/>
                </a:lnTo>
                <a:lnTo>
                  <a:pt x="118" y="200"/>
                </a:lnTo>
                <a:lnTo>
                  <a:pt x="128" y="196"/>
                </a:lnTo>
                <a:lnTo>
                  <a:pt x="138" y="191"/>
                </a:lnTo>
                <a:lnTo>
                  <a:pt x="146" y="187"/>
                </a:lnTo>
                <a:lnTo>
                  <a:pt x="154" y="180"/>
                </a:lnTo>
                <a:lnTo>
                  <a:pt x="161" y="173"/>
                </a:lnTo>
                <a:lnTo>
                  <a:pt x="167" y="167"/>
                </a:lnTo>
                <a:lnTo>
                  <a:pt x="174" y="159"/>
                </a:lnTo>
                <a:lnTo>
                  <a:pt x="176" y="155"/>
                </a:lnTo>
                <a:lnTo>
                  <a:pt x="176" y="154"/>
                </a:lnTo>
                <a:lnTo>
                  <a:pt x="176" y="152"/>
                </a:lnTo>
                <a:lnTo>
                  <a:pt x="176" y="150"/>
                </a:lnTo>
                <a:lnTo>
                  <a:pt x="176" y="149"/>
                </a:lnTo>
                <a:lnTo>
                  <a:pt x="171" y="157"/>
                </a:lnTo>
                <a:lnTo>
                  <a:pt x="164" y="165"/>
                </a:lnTo>
                <a:lnTo>
                  <a:pt x="159" y="172"/>
                </a:lnTo>
                <a:lnTo>
                  <a:pt x="151" y="178"/>
                </a:lnTo>
                <a:lnTo>
                  <a:pt x="144" y="183"/>
                </a:lnTo>
                <a:lnTo>
                  <a:pt x="136" y="188"/>
                </a:lnTo>
                <a:lnTo>
                  <a:pt x="126" y="193"/>
                </a:lnTo>
                <a:lnTo>
                  <a:pt x="118" y="196"/>
                </a:lnTo>
                <a:lnTo>
                  <a:pt x="108" y="198"/>
                </a:lnTo>
                <a:lnTo>
                  <a:pt x="98" y="200"/>
                </a:lnTo>
                <a:lnTo>
                  <a:pt x="89" y="200"/>
                </a:lnTo>
                <a:lnTo>
                  <a:pt x="79" y="200"/>
                </a:lnTo>
                <a:lnTo>
                  <a:pt x="76" y="200"/>
                </a:lnTo>
                <a:lnTo>
                  <a:pt x="77" y="201"/>
                </a:lnTo>
                <a:lnTo>
                  <a:pt x="79" y="201"/>
                </a:lnTo>
                <a:lnTo>
                  <a:pt x="79" y="203"/>
                </a:lnTo>
                <a:lnTo>
                  <a:pt x="80" y="203"/>
                </a:lnTo>
                <a:close/>
              </a:path>
            </a:pathLst>
          </a:custGeom>
          <a:solidFill>
            <a:srgbClr val="00F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83" name="Freeform 139"/>
          <p:cNvSpPr>
            <a:spLocks noEditPoints="1"/>
          </p:cNvSpPr>
          <p:nvPr/>
        </p:nvSpPr>
        <p:spPr bwMode="auto">
          <a:xfrm>
            <a:off x="5059363" y="3433763"/>
            <a:ext cx="257175" cy="268287"/>
          </a:xfrm>
          <a:custGeom>
            <a:avLst/>
            <a:gdLst>
              <a:gd name="T0" fmla="*/ 2147483647 w 174"/>
              <a:gd name="T1" fmla="*/ 0 h 197"/>
              <a:gd name="T2" fmla="*/ 2147483647 w 174"/>
              <a:gd name="T3" fmla="*/ 0 h 197"/>
              <a:gd name="T4" fmla="*/ 2147483647 w 174"/>
              <a:gd name="T5" fmla="*/ 2147483647 h 197"/>
              <a:gd name="T6" fmla="*/ 2147483647 w 174"/>
              <a:gd name="T7" fmla="*/ 2147483647 h 197"/>
              <a:gd name="T8" fmla="*/ 2147483647 w 174"/>
              <a:gd name="T9" fmla="*/ 2147483647 h 197"/>
              <a:gd name="T10" fmla="*/ 2147483647 w 174"/>
              <a:gd name="T11" fmla="*/ 2147483647 h 197"/>
              <a:gd name="T12" fmla="*/ 0 w 174"/>
              <a:gd name="T13" fmla="*/ 2147483647 h 197"/>
              <a:gd name="T14" fmla="*/ 0 w 174"/>
              <a:gd name="T15" fmla="*/ 2147483647 h 197"/>
              <a:gd name="T16" fmla="*/ 0 w 174"/>
              <a:gd name="T17" fmla="*/ 2147483647 h 197"/>
              <a:gd name="T18" fmla="*/ 0 w 174"/>
              <a:gd name="T19" fmla="*/ 2147483647 h 197"/>
              <a:gd name="T20" fmla="*/ 0 w 174"/>
              <a:gd name="T21" fmla="*/ 2147483647 h 197"/>
              <a:gd name="T22" fmla="*/ 2147483647 w 174"/>
              <a:gd name="T23" fmla="*/ 2147483647 h 197"/>
              <a:gd name="T24" fmla="*/ 2147483647 w 174"/>
              <a:gd name="T25" fmla="*/ 2147483647 h 197"/>
              <a:gd name="T26" fmla="*/ 2147483647 w 174"/>
              <a:gd name="T27" fmla="*/ 2147483647 h 197"/>
              <a:gd name="T28" fmla="*/ 2147483647 w 174"/>
              <a:gd name="T29" fmla="*/ 2147483647 h 197"/>
              <a:gd name="T30" fmla="*/ 2147483647 w 174"/>
              <a:gd name="T31" fmla="*/ 2147483647 h 197"/>
              <a:gd name="T32" fmla="*/ 2147483647 w 174"/>
              <a:gd name="T33" fmla="*/ 2147483647 h 197"/>
              <a:gd name="T34" fmla="*/ 2147483647 w 174"/>
              <a:gd name="T35" fmla="*/ 2147483647 h 197"/>
              <a:gd name="T36" fmla="*/ 2147483647 w 174"/>
              <a:gd name="T37" fmla="*/ 2147483647 h 197"/>
              <a:gd name="T38" fmla="*/ 2147483647 w 174"/>
              <a:gd name="T39" fmla="*/ 2147483647 h 197"/>
              <a:gd name="T40" fmla="*/ 2147483647 w 174"/>
              <a:gd name="T41" fmla="*/ 2147483647 h 197"/>
              <a:gd name="T42" fmla="*/ 2147483647 w 174"/>
              <a:gd name="T43" fmla="*/ 0 h 197"/>
              <a:gd name="T44" fmla="*/ 2147483647 w 174"/>
              <a:gd name="T45" fmla="*/ 2147483647 h 197"/>
              <a:gd name="T46" fmla="*/ 2147483647 w 174"/>
              <a:gd name="T47" fmla="*/ 2147483647 h 197"/>
              <a:gd name="T48" fmla="*/ 2147483647 w 174"/>
              <a:gd name="T49" fmla="*/ 2147483647 h 197"/>
              <a:gd name="T50" fmla="*/ 2147483647 w 174"/>
              <a:gd name="T51" fmla="*/ 2147483647 h 197"/>
              <a:gd name="T52" fmla="*/ 2147483647 w 174"/>
              <a:gd name="T53" fmla="*/ 2147483647 h 197"/>
              <a:gd name="T54" fmla="*/ 2147483647 w 174"/>
              <a:gd name="T55" fmla="*/ 2147483647 h 197"/>
              <a:gd name="T56" fmla="*/ 2147483647 w 174"/>
              <a:gd name="T57" fmla="*/ 2147483647 h 197"/>
              <a:gd name="T58" fmla="*/ 2147483647 w 174"/>
              <a:gd name="T59" fmla="*/ 2147483647 h 197"/>
              <a:gd name="T60" fmla="*/ 2147483647 w 174"/>
              <a:gd name="T61" fmla="*/ 2147483647 h 197"/>
              <a:gd name="T62" fmla="*/ 2147483647 w 174"/>
              <a:gd name="T63" fmla="*/ 2147483647 h 197"/>
              <a:gd name="T64" fmla="*/ 2147483647 w 174"/>
              <a:gd name="T65" fmla="*/ 2147483647 h 197"/>
              <a:gd name="T66" fmla="*/ 2147483647 w 174"/>
              <a:gd name="T67" fmla="*/ 2147483647 h 197"/>
              <a:gd name="T68" fmla="*/ 2147483647 w 174"/>
              <a:gd name="T69" fmla="*/ 2147483647 h 197"/>
              <a:gd name="T70" fmla="*/ 2147483647 w 174"/>
              <a:gd name="T71" fmla="*/ 2147483647 h 197"/>
              <a:gd name="T72" fmla="*/ 2147483647 w 174"/>
              <a:gd name="T73" fmla="*/ 2147483647 h 197"/>
              <a:gd name="T74" fmla="*/ 2147483647 w 174"/>
              <a:gd name="T75" fmla="*/ 2147483647 h 197"/>
              <a:gd name="T76" fmla="*/ 2147483647 w 174"/>
              <a:gd name="T77" fmla="*/ 2147483647 h 197"/>
              <a:gd name="T78" fmla="*/ 2147483647 w 174"/>
              <a:gd name="T79" fmla="*/ 2147483647 h 197"/>
              <a:gd name="T80" fmla="*/ 2147483647 w 174"/>
              <a:gd name="T81" fmla="*/ 2147483647 h 197"/>
              <a:gd name="T82" fmla="*/ 2147483647 w 174"/>
              <a:gd name="T83" fmla="*/ 2147483647 h 197"/>
              <a:gd name="T84" fmla="*/ 2147483647 w 174"/>
              <a:gd name="T85" fmla="*/ 2147483647 h 197"/>
              <a:gd name="T86" fmla="*/ 2147483647 w 174"/>
              <a:gd name="T87" fmla="*/ 2147483647 h 1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4"/>
              <a:gd name="T133" fmla="*/ 0 h 197"/>
              <a:gd name="T134" fmla="*/ 174 w 174"/>
              <a:gd name="T135" fmla="*/ 197 h 1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4" h="197">
                <a:moveTo>
                  <a:pt x="100" y="0"/>
                </a:moveTo>
                <a:lnTo>
                  <a:pt x="96" y="0"/>
                </a:lnTo>
                <a:lnTo>
                  <a:pt x="87" y="0"/>
                </a:lnTo>
                <a:lnTo>
                  <a:pt x="77" y="0"/>
                </a:lnTo>
                <a:lnTo>
                  <a:pt x="67" y="2"/>
                </a:lnTo>
                <a:lnTo>
                  <a:pt x="57" y="3"/>
                </a:lnTo>
                <a:lnTo>
                  <a:pt x="47" y="7"/>
                </a:lnTo>
                <a:lnTo>
                  <a:pt x="39" y="12"/>
                </a:lnTo>
                <a:lnTo>
                  <a:pt x="31" y="16"/>
                </a:lnTo>
                <a:lnTo>
                  <a:pt x="23" y="21"/>
                </a:lnTo>
                <a:lnTo>
                  <a:pt x="16" y="28"/>
                </a:lnTo>
                <a:lnTo>
                  <a:pt x="10" y="36"/>
                </a:lnTo>
                <a:lnTo>
                  <a:pt x="5" y="43"/>
                </a:lnTo>
                <a:lnTo>
                  <a:pt x="0" y="51"/>
                </a:lnTo>
                <a:lnTo>
                  <a:pt x="0" y="52"/>
                </a:lnTo>
                <a:lnTo>
                  <a:pt x="0" y="54"/>
                </a:lnTo>
                <a:lnTo>
                  <a:pt x="0" y="56"/>
                </a:lnTo>
                <a:lnTo>
                  <a:pt x="0" y="57"/>
                </a:lnTo>
                <a:lnTo>
                  <a:pt x="3" y="52"/>
                </a:lnTo>
                <a:lnTo>
                  <a:pt x="6" y="44"/>
                </a:lnTo>
                <a:lnTo>
                  <a:pt x="13" y="38"/>
                </a:lnTo>
                <a:lnTo>
                  <a:pt x="19" y="31"/>
                </a:lnTo>
                <a:lnTo>
                  <a:pt x="26" y="25"/>
                </a:lnTo>
                <a:lnTo>
                  <a:pt x="33" y="20"/>
                </a:lnTo>
                <a:lnTo>
                  <a:pt x="41" y="15"/>
                </a:lnTo>
                <a:lnTo>
                  <a:pt x="49" y="10"/>
                </a:lnTo>
                <a:lnTo>
                  <a:pt x="57" y="7"/>
                </a:lnTo>
                <a:lnTo>
                  <a:pt x="67" y="5"/>
                </a:lnTo>
                <a:lnTo>
                  <a:pt x="77" y="3"/>
                </a:lnTo>
                <a:lnTo>
                  <a:pt x="87" y="3"/>
                </a:lnTo>
                <a:lnTo>
                  <a:pt x="96" y="3"/>
                </a:lnTo>
                <a:lnTo>
                  <a:pt x="103" y="5"/>
                </a:lnTo>
                <a:lnTo>
                  <a:pt x="103" y="3"/>
                </a:lnTo>
                <a:lnTo>
                  <a:pt x="101" y="3"/>
                </a:lnTo>
                <a:lnTo>
                  <a:pt x="101" y="2"/>
                </a:lnTo>
                <a:lnTo>
                  <a:pt x="100" y="2"/>
                </a:lnTo>
                <a:lnTo>
                  <a:pt x="100" y="0"/>
                </a:lnTo>
                <a:close/>
                <a:moveTo>
                  <a:pt x="74" y="197"/>
                </a:moveTo>
                <a:lnTo>
                  <a:pt x="77" y="197"/>
                </a:lnTo>
                <a:lnTo>
                  <a:pt x="87" y="197"/>
                </a:lnTo>
                <a:lnTo>
                  <a:pt x="96" y="197"/>
                </a:lnTo>
                <a:lnTo>
                  <a:pt x="106" y="195"/>
                </a:lnTo>
                <a:lnTo>
                  <a:pt x="116" y="193"/>
                </a:lnTo>
                <a:lnTo>
                  <a:pt x="124" y="190"/>
                </a:lnTo>
                <a:lnTo>
                  <a:pt x="134" y="185"/>
                </a:lnTo>
                <a:lnTo>
                  <a:pt x="142" y="180"/>
                </a:lnTo>
                <a:lnTo>
                  <a:pt x="149" y="175"/>
                </a:lnTo>
                <a:lnTo>
                  <a:pt x="157" y="169"/>
                </a:lnTo>
                <a:lnTo>
                  <a:pt x="162" y="162"/>
                </a:lnTo>
                <a:lnTo>
                  <a:pt x="169" y="154"/>
                </a:lnTo>
                <a:lnTo>
                  <a:pt x="174" y="146"/>
                </a:lnTo>
                <a:lnTo>
                  <a:pt x="174" y="144"/>
                </a:lnTo>
                <a:lnTo>
                  <a:pt x="174" y="143"/>
                </a:lnTo>
                <a:lnTo>
                  <a:pt x="172" y="141"/>
                </a:lnTo>
                <a:lnTo>
                  <a:pt x="172" y="139"/>
                </a:lnTo>
                <a:lnTo>
                  <a:pt x="170" y="144"/>
                </a:lnTo>
                <a:lnTo>
                  <a:pt x="165" y="152"/>
                </a:lnTo>
                <a:lnTo>
                  <a:pt x="160" y="159"/>
                </a:lnTo>
                <a:lnTo>
                  <a:pt x="154" y="166"/>
                </a:lnTo>
                <a:lnTo>
                  <a:pt x="147" y="172"/>
                </a:lnTo>
                <a:lnTo>
                  <a:pt x="139" y="177"/>
                </a:lnTo>
                <a:lnTo>
                  <a:pt x="133" y="182"/>
                </a:lnTo>
                <a:lnTo>
                  <a:pt x="124" y="187"/>
                </a:lnTo>
                <a:lnTo>
                  <a:pt x="115" y="190"/>
                </a:lnTo>
                <a:lnTo>
                  <a:pt x="106" y="192"/>
                </a:lnTo>
                <a:lnTo>
                  <a:pt x="96" y="193"/>
                </a:lnTo>
                <a:lnTo>
                  <a:pt x="87" y="193"/>
                </a:lnTo>
                <a:lnTo>
                  <a:pt x="77" y="193"/>
                </a:lnTo>
                <a:lnTo>
                  <a:pt x="69" y="192"/>
                </a:lnTo>
                <a:lnTo>
                  <a:pt x="70" y="193"/>
                </a:lnTo>
                <a:lnTo>
                  <a:pt x="72" y="195"/>
                </a:lnTo>
                <a:lnTo>
                  <a:pt x="74" y="197"/>
                </a:lnTo>
                <a:close/>
              </a:path>
            </a:pathLst>
          </a:custGeom>
          <a:solidFill>
            <a:srgbClr val="00FF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84" name="Freeform 140"/>
          <p:cNvSpPr>
            <a:spLocks noEditPoints="1"/>
          </p:cNvSpPr>
          <p:nvPr/>
        </p:nvSpPr>
        <p:spPr bwMode="auto">
          <a:xfrm>
            <a:off x="5059363" y="3438525"/>
            <a:ext cx="254000" cy="258763"/>
          </a:xfrm>
          <a:custGeom>
            <a:avLst/>
            <a:gdLst>
              <a:gd name="T0" fmla="*/ 2147483647 w 172"/>
              <a:gd name="T1" fmla="*/ 0 h 190"/>
              <a:gd name="T2" fmla="*/ 2147483647 w 172"/>
              <a:gd name="T3" fmla="*/ 0 h 190"/>
              <a:gd name="T4" fmla="*/ 2147483647 w 172"/>
              <a:gd name="T5" fmla="*/ 2147483647 h 190"/>
              <a:gd name="T6" fmla="*/ 2147483647 w 172"/>
              <a:gd name="T7" fmla="*/ 2147483647 h 190"/>
              <a:gd name="T8" fmla="*/ 2147483647 w 172"/>
              <a:gd name="T9" fmla="*/ 2147483647 h 190"/>
              <a:gd name="T10" fmla="*/ 2147483647 w 172"/>
              <a:gd name="T11" fmla="*/ 2147483647 h 190"/>
              <a:gd name="T12" fmla="*/ 2147483647 w 172"/>
              <a:gd name="T13" fmla="*/ 2147483647 h 190"/>
              <a:gd name="T14" fmla="*/ 0 w 172"/>
              <a:gd name="T15" fmla="*/ 2147483647 h 190"/>
              <a:gd name="T16" fmla="*/ 0 w 172"/>
              <a:gd name="T17" fmla="*/ 2147483647 h 190"/>
              <a:gd name="T18" fmla="*/ 2147483647 w 172"/>
              <a:gd name="T19" fmla="*/ 2147483647 h 190"/>
              <a:gd name="T20" fmla="*/ 2147483647 w 172"/>
              <a:gd name="T21" fmla="*/ 2147483647 h 190"/>
              <a:gd name="T22" fmla="*/ 2147483647 w 172"/>
              <a:gd name="T23" fmla="*/ 2147483647 h 190"/>
              <a:gd name="T24" fmla="*/ 2147483647 w 172"/>
              <a:gd name="T25" fmla="*/ 2147483647 h 190"/>
              <a:gd name="T26" fmla="*/ 2147483647 w 172"/>
              <a:gd name="T27" fmla="*/ 2147483647 h 190"/>
              <a:gd name="T28" fmla="*/ 2147483647 w 172"/>
              <a:gd name="T29" fmla="*/ 2147483647 h 190"/>
              <a:gd name="T30" fmla="*/ 2147483647 w 172"/>
              <a:gd name="T31" fmla="*/ 2147483647 h 190"/>
              <a:gd name="T32" fmla="*/ 2147483647 w 172"/>
              <a:gd name="T33" fmla="*/ 2147483647 h 190"/>
              <a:gd name="T34" fmla="*/ 2147483647 w 172"/>
              <a:gd name="T35" fmla="*/ 2147483647 h 190"/>
              <a:gd name="T36" fmla="*/ 2147483647 w 172"/>
              <a:gd name="T37" fmla="*/ 2147483647 h 190"/>
              <a:gd name="T38" fmla="*/ 2147483647 w 172"/>
              <a:gd name="T39" fmla="*/ 2147483647 h 190"/>
              <a:gd name="T40" fmla="*/ 2147483647 w 172"/>
              <a:gd name="T41" fmla="*/ 2147483647 h 190"/>
              <a:gd name="T42" fmla="*/ 2147483647 w 172"/>
              <a:gd name="T43" fmla="*/ 2147483647 h 190"/>
              <a:gd name="T44" fmla="*/ 2147483647 w 172"/>
              <a:gd name="T45" fmla="*/ 2147483647 h 190"/>
              <a:gd name="T46" fmla="*/ 2147483647 w 172"/>
              <a:gd name="T47" fmla="*/ 2147483647 h 190"/>
              <a:gd name="T48" fmla="*/ 2147483647 w 172"/>
              <a:gd name="T49" fmla="*/ 2147483647 h 190"/>
              <a:gd name="T50" fmla="*/ 2147483647 w 172"/>
              <a:gd name="T51" fmla="*/ 2147483647 h 190"/>
              <a:gd name="T52" fmla="*/ 2147483647 w 172"/>
              <a:gd name="T53" fmla="*/ 2147483647 h 190"/>
              <a:gd name="T54" fmla="*/ 2147483647 w 172"/>
              <a:gd name="T55" fmla="*/ 2147483647 h 190"/>
              <a:gd name="T56" fmla="*/ 2147483647 w 172"/>
              <a:gd name="T57" fmla="*/ 2147483647 h 190"/>
              <a:gd name="T58" fmla="*/ 2147483647 w 172"/>
              <a:gd name="T59" fmla="*/ 2147483647 h 190"/>
              <a:gd name="T60" fmla="*/ 2147483647 w 172"/>
              <a:gd name="T61" fmla="*/ 2147483647 h 190"/>
              <a:gd name="T62" fmla="*/ 2147483647 w 172"/>
              <a:gd name="T63" fmla="*/ 2147483647 h 190"/>
              <a:gd name="T64" fmla="*/ 2147483647 w 172"/>
              <a:gd name="T65" fmla="*/ 2147483647 h 190"/>
              <a:gd name="T66" fmla="*/ 2147483647 w 172"/>
              <a:gd name="T67" fmla="*/ 2147483647 h 190"/>
              <a:gd name="T68" fmla="*/ 2147483647 w 172"/>
              <a:gd name="T69" fmla="*/ 2147483647 h 190"/>
              <a:gd name="T70" fmla="*/ 2147483647 w 172"/>
              <a:gd name="T71" fmla="*/ 2147483647 h 190"/>
              <a:gd name="T72" fmla="*/ 2147483647 w 172"/>
              <a:gd name="T73" fmla="*/ 2147483647 h 190"/>
              <a:gd name="T74" fmla="*/ 2147483647 w 172"/>
              <a:gd name="T75" fmla="*/ 2147483647 h 190"/>
              <a:gd name="T76" fmla="*/ 2147483647 w 172"/>
              <a:gd name="T77" fmla="*/ 2147483647 h 190"/>
              <a:gd name="T78" fmla="*/ 2147483647 w 172"/>
              <a:gd name="T79" fmla="*/ 2147483647 h 190"/>
              <a:gd name="T80" fmla="*/ 2147483647 w 172"/>
              <a:gd name="T81" fmla="*/ 2147483647 h 190"/>
              <a:gd name="T82" fmla="*/ 2147483647 w 172"/>
              <a:gd name="T83" fmla="*/ 2147483647 h 190"/>
              <a:gd name="T84" fmla="*/ 2147483647 w 172"/>
              <a:gd name="T85" fmla="*/ 2147483647 h 190"/>
              <a:gd name="T86" fmla="*/ 2147483647 w 172"/>
              <a:gd name="T87" fmla="*/ 2147483647 h 190"/>
              <a:gd name="T88" fmla="*/ 2147483647 w 172"/>
              <a:gd name="T89" fmla="*/ 2147483647 h 190"/>
              <a:gd name="T90" fmla="*/ 2147483647 w 172"/>
              <a:gd name="T91" fmla="*/ 2147483647 h 190"/>
              <a:gd name="T92" fmla="*/ 2147483647 w 172"/>
              <a:gd name="T93" fmla="*/ 2147483647 h 1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2"/>
              <a:gd name="T142" fmla="*/ 0 h 190"/>
              <a:gd name="T143" fmla="*/ 172 w 172"/>
              <a:gd name="T144" fmla="*/ 190 h 1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2" h="190">
                <a:moveTo>
                  <a:pt x="103" y="2"/>
                </a:moveTo>
                <a:lnTo>
                  <a:pt x="96" y="0"/>
                </a:lnTo>
                <a:lnTo>
                  <a:pt x="87" y="0"/>
                </a:lnTo>
                <a:lnTo>
                  <a:pt x="77" y="0"/>
                </a:lnTo>
                <a:lnTo>
                  <a:pt x="67" y="2"/>
                </a:lnTo>
                <a:lnTo>
                  <a:pt x="57" y="4"/>
                </a:lnTo>
                <a:lnTo>
                  <a:pt x="49" y="7"/>
                </a:lnTo>
                <a:lnTo>
                  <a:pt x="41" y="12"/>
                </a:lnTo>
                <a:lnTo>
                  <a:pt x="33" y="17"/>
                </a:lnTo>
                <a:lnTo>
                  <a:pt x="26" y="22"/>
                </a:lnTo>
                <a:lnTo>
                  <a:pt x="19" y="28"/>
                </a:lnTo>
                <a:lnTo>
                  <a:pt x="13" y="35"/>
                </a:lnTo>
                <a:lnTo>
                  <a:pt x="6" y="41"/>
                </a:lnTo>
                <a:lnTo>
                  <a:pt x="3" y="49"/>
                </a:lnTo>
                <a:lnTo>
                  <a:pt x="0" y="54"/>
                </a:lnTo>
                <a:lnTo>
                  <a:pt x="0" y="56"/>
                </a:lnTo>
                <a:lnTo>
                  <a:pt x="1" y="58"/>
                </a:lnTo>
                <a:lnTo>
                  <a:pt x="1" y="59"/>
                </a:lnTo>
                <a:lnTo>
                  <a:pt x="5" y="51"/>
                </a:lnTo>
                <a:lnTo>
                  <a:pt x="10" y="45"/>
                </a:lnTo>
                <a:lnTo>
                  <a:pt x="14" y="36"/>
                </a:lnTo>
                <a:lnTo>
                  <a:pt x="21" y="30"/>
                </a:lnTo>
                <a:lnTo>
                  <a:pt x="28" y="25"/>
                </a:lnTo>
                <a:lnTo>
                  <a:pt x="34" y="18"/>
                </a:lnTo>
                <a:lnTo>
                  <a:pt x="42" y="15"/>
                </a:lnTo>
                <a:lnTo>
                  <a:pt x="51" y="10"/>
                </a:lnTo>
                <a:lnTo>
                  <a:pt x="59" y="7"/>
                </a:lnTo>
                <a:lnTo>
                  <a:pt x="69" y="5"/>
                </a:lnTo>
                <a:lnTo>
                  <a:pt x="77" y="4"/>
                </a:lnTo>
                <a:lnTo>
                  <a:pt x="87" y="4"/>
                </a:lnTo>
                <a:lnTo>
                  <a:pt x="96" y="4"/>
                </a:lnTo>
                <a:lnTo>
                  <a:pt x="105" y="5"/>
                </a:lnTo>
                <a:lnTo>
                  <a:pt x="108" y="5"/>
                </a:lnTo>
                <a:lnTo>
                  <a:pt x="106" y="5"/>
                </a:lnTo>
                <a:lnTo>
                  <a:pt x="106" y="4"/>
                </a:lnTo>
                <a:lnTo>
                  <a:pt x="105" y="4"/>
                </a:lnTo>
                <a:lnTo>
                  <a:pt x="105" y="2"/>
                </a:lnTo>
                <a:lnTo>
                  <a:pt x="103" y="2"/>
                </a:lnTo>
                <a:close/>
                <a:moveTo>
                  <a:pt x="69" y="189"/>
                </a:moveTo>
                <a:lnTo>
                  <a:pt x="77" y="190"/>
                </a:lnTo>
                <a:lnTo>
                  <a:pt x="87" y="190"/>
                </a:lnTo>
                <a:lnTo>
                  <a:pt x="96" y="190"/>
                </a:lnTo>
                <a:lnTo>
                  <a:pt x="106" y="189"/>
                </a:lnTo>
                <a:lnTo>
                  <a:pt x="115" y="187"/>
                </a:lnTo>
                <a:lnTo>
                  <a:pt x="124" y="184"/>
                </a:lnTo>
                <a:lnTo>
                  <a:pt x="133" y="179"/>
                </a:lnTo>
                <a:lnTo>
                  <a:pt x="139" y="174"/>
                </a:lnTo>
                <a:lnTo>
                  <a:pt x="147" y="169"/>
                </a:lnTo>
                <a:lnTo>
                  <a:pt x="154" y="163"/>
                </a:lnTo>
                <a:lnTo>
                  <a:pt x="160" y="156"/>
                </a:lnTo>
                <a:lnTo>
                  <a:pt x="165" y="149"/>
                </a:lnTo>
                <a:lnTo>
                  <a:pt x="170" y="141"/>
                </a:lnTo>
                <a:lnTo>
                  <a:pt x="172" y="136"/>
                </a:lnTo>
                <a:lnTo>
                  <a:pt x="172" y="135"/>
                </a:lnTo>
                <a:lnTo>
                  <a:pt x="172" y="133"/>
                </a:lnTo>
                <a:lnTo>
                  <a:pt x="172" y="131"/>
                </a:lnTo>
                <a:lnTo>
                  <a:pt x="167" y="140"/>
                </a:lnTo>
                <a:lnTo>
                  <a:pt x="164" y="148"/>
                </a:lnTo>
                <a:lnTo>
                  <a:pt x="157" y="154"/>
                </a:lnTo>
                <a:lnTo>
                  <a:pt x="152" y="161"/>
                </a:lnTo>
                <a:lnTo>
                  <a:pt x="146" y="166"/>
                </a:lnTo>
                <a:lnTo>
                  <a:pt x="137" y="172"/>
                </a:lnTo>
                <a:lnTo>
                  <a:pt x="131" y="177"/>
                </a:lnTo>
                <a:lnTo>
                  <a:pt x="123" y="181"/>
                </a:lnTo>
                <a:lnTo>
                  <a:pt x="115" y="184"/>
                </a:lnTo>
                <a:lnTo>
                  <a:pt x="105" y="185"/>
                </a:lnTo>
                <a:lnTo>
                  <a:pt x="96" y="187"/>
                </a:lnTo>
                <a:lnTo>
                  <a:pt x="87" y="187"/>
                </a:lnTo>
                <a:lnTo>
                  <a:pt x="77" y="187"/>
                </a:lnTo>
                <a:lnTo>
                  <a:pt x="69" y="185"/>
                </a:lnTo>
                <a:lnTo>
                  <a:pt x="65" y="185"/>
                </a:lnTo>
                <a:lnTo>
                  <a:pt x="67" y="187"/>
                </a:lnTo>
                <a:lnTo>
                  <a:pt x="69" y="189"/>
                </a:lnTo>
                <a:close/>
              </a:path>
            </a:pathLst>
          </a:custGeom>
          <a:solidFill>
            <a:srgbClr val="00F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85" name="Freeform 141"/>
          <p:cNvSpPr>
            <a:spLocks noEditPoints="1"/>
          </p:cNvSpPr>
          <p:nvPr/>
        </p:nvSpPr>
        <p:spPr bwMode="auto">
          <a:xfrm>
            <a:off x="5060950" y="3443288"/>
            <a:ext cx="252413" cy="249237"/>
          </a:xfrm>
          <a:custGeom>
            <a:avLst/>
            <a:gdLst>
              <a:gd name="T0" fmla="*/ 2147483647 w 171"/>
              <a:gd name="T1" fmla="*/ 2147483647 h 183"/>
              <a:gd name="T2" fmla="*/ 2147483647 w 171"/>
              <a:gd name="T3" fmla="*/ 0 h 183"/>
              <a:gd name="T4" fmla="*/ 2147483647 w 171"/>
              <a:gd name="T5" fmla="*/ 2147483647 h 183"/>
              <a:gd name="T6" fmla="*/ 2147483647 w 171"/>
              <a:gd name="T7" fmla="*/ 2147483647 h 183"/>
              <a:gd name="T8" fmla="*/ 2147483647 w 171"/>
              <a:gd name="T9" fmla="*/ 2147483647 h 183"/>
              <a:gd name="T10" fmla="*/ 2147483647 w 171"/>
              <a:gd name="T11" fmla="*/ 2147483647 h 183"/>
              <a:gd name="T12" fmla="*/ 2147483647 w 171"/>
              <a:gd name="T13" fmla="*/ 2147483647 h 183"/>
              <a:gd name="T14" fmla="*/ 0 w 171"/>
              <a:gd name="T15" fmla="*/ 2147483647 h 183"/>
              <a:gd name="T16" fmla="*/ 0 w 171"/>
              <a:gd name="T17" fmla="*/ 2147483647 h 183"/>
              <a:gd name="T18" fmla="*/ 0 w 171"/>
              <a:gd name="T19" fmla="*/ 2147483647 h 183"/>
              <a:gd name="T20" fmla="*/ 0 w 171"/>
              <a:gd name="T21" fmla="*/ 2147483647 h 183"/>
              <a:gd name="T22" fmla="*/ 2147483647 w 171"/>
              <a:gd name="T23" fmla="*/ 2147483647 h 183"/>
              <a:gd name="T24" fmla="*/ 2147483647 w 171"/>
              <a:gd name="T25" fmla="*/ 2147483647 h 183"/>
              <a:gd name="T26" fmla="*/ 2147483647 w 171"/>
              <a:gd name="T27" fmla="*/ 2147483647 h 183"/>
              <a:gd name="T28" fmla="*/ 2147483647 w 171"/>
              <a:gd name="T29" fmla="*/ 2147483647 h 183"/>
              <a:gd name="T30" fmla="*/ 2147483647 w 171"/>
              <a:gd name="T31" fmla="*/ 2147483647 h 183"/>
              <a:gd name="T32" fmla="*/ 2147483647 w 171"/>
              <a:gd name="T33" fmla="*/ 2147483647 h 183"/>
              <a:gd name="T34" fmla="*/ 2147483647 w 171"/>
              <a:gd name="T35" fmla="*/ 2147483647 h 183"/>
              <a:gd name="T36" fmla="*/ 2147483647 w 171"/>
              <a:gd name="T37" fmla="*/ 2147483647 h 183"/>
              <a:gd name="T38" fmla="*/ 2147483647 w 171"/>
              <a:gd name="T39" fmla="*/ 2147483647 h 183"/>
              <a:gd name="T40" fmla="*/ 2147483647 w 171"/>
              <a:gd name="T41" fmla="*/ 2147483647 h 183"/>
              <a:gd name="T42" fmla="*/ 2147483647 w 171"/>
              <a:gd name="T43" fmla="*/ 2147483647 h 183"/>
              <a:gd name="T44" fmla="*/ 2147483647 w 171"/>
              <a:gd name="T45" fmla="*/ 2147483647 h 183"/>
              <a:gd name="T46" fmla="*/ 2147483647 w 171"/>
              <a:gd name="T47" fmla="*/ 2147483647 h 183"/>
              <a:gd name="T48" fmla="*/ 2147483647 w 171"/>
              <a:gd name="T49" fmla="*/ 2147483647 h 183"/>
              <a:gd name="T50" fmla="*/ 2147483647 w 171"/>
              <a:gd name="T51" fmla="*/ 2147483647 h 183"/>
              <a:gd name="T52" fmla="*/ 2147483647 w 171"/>
              <a:gd name="T53" fmla="*/ 2147483647 h 183"/>
              <a:gd name="T54" fmla="*/ 2147483647 w 171"/>
              <a:gd name="T55" fmla="*/ 2147483647 h 183"/>
              <a:gd name="T56" fmla="*/ 2147483647 w 171"/>
              <a:gd name="T57" fmla="*/ 2147483647 h 183"/>
              <a:gd name="T58" fmla="*/ 2147483647 w 171"/>
              <a:gd name="T59" fmla="*/ 2147483647 h 183"/>
              <a:gd name="T60" fmla="*/ 2147483647 w 171"/>
              <a:gd name="T61" fmla="*/ 2147483647 h 183"/>
              <a:gd name="T62" fmla="*/ 2147483647 w 171"/>
              <a:gd name="T63" fmla="*/ 2147483647 h 183"/>
              <a:gd name="T64" fmla="*/ 2147483647 w 171"/>
              <a:gd name="T65" fmla="*/ 2147483647 h 183"/>
              <a:gd name="T66" fmla="*/ 2147483647 w 171"/>
              <a:gd name="T67" fmla="*/ 2147483647 h 183"/>
              <a:gd name="T68" fmla="*/ 2147483647 w 171"/>
              <a:gd name="T69" fmla="*/ 2147483647 h 183"/>
              <a:gd name="T70" fmla="*/ 2147483647 w 171"/>
              <a:gd name="T71" fmla="*/ 2147483647 h 183"/>
              <a:gd name="T72" fmla="*/ 2147483647 w 171"/>
              <a:gd name="T73" fmla="*/ 2147483647 h 183"/>
              <a:gd name="T74" fmla="*/ 2147483647 w 171"/>
              <a:gd name="T75" fmla="*/ 2147483647 h 183"/>
              <a:gd name="T76" fmla="*/ 2147483647 w 171"/>
              <a:gd name="T77" fmla="*/ 2147483647 h 183"/>
              <a:gd name="T78" fmla="*/ 2147483647 w 171"/>
              <a:gd name="T79" fmla="*/ 2147483647 h 183"/>
              <a:gd name="T80" fmla="*/ 2147483647 w 171"/>
              <a:gd name="T81" fmla="*/ 2147483647 h 183"/>
              <a:gd name="T82" fmla="*/ 2147483647 w 171"/>
              <a:gd name="T83" fmla="*/ 2147483647 h 183"/>
              <a:gd name="T84" fmla="*/ 2147483647 w 171"/>
              <a:gd name="T85" fmla="*/ 2147483647 h 183"/>
              <a:gd name="T86" fmla="*/ 2147483647 w 171"/>
              <a:gd name="T87" fmla="*/ 2147483647 h 183"/>
              <a:gd name="T88" fmla="*/ 2147483647 w 171"/>
              <a:gd name="T89" fmla="*/ 2147483647 h 183"/>
              <a:gd name="T90" fmla="*/ 2147483647 w 171"/>
              <a:gd name="T91" fmla="*/ 2147483647 h 183"/>
              <a:gd name="T92" fmla="*/ 2147483647 w 171"/>
              <a:gd name="T93" fmla="*/ 2147483647 h 183"/>
              <a:gd name="T94" fmla="*/ 2147483647 w 171"/>
              <a:gd name="T95" fmla="*/ 2147483647 h 183"/>
              <a:gd name="T96" fmla="*/ 2147483647 w 171"/>
              <a:gd name="T97" fmla="*/ 2147483647 h 1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1"/>
              <a:gd name="T148" fmla="*/ 0 h 183"/>
              <a:gd name="T149" fmla="*/ 171 w 171"/>
              <a:gd name="T150" fmla="*/ 183 h 1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1" h="183">
                <a:moveTo>
                  <a:pt x="107" y="1"/>
                </a:moveTo>
                <a:lnTo>
                  <a:pt x="104" y="1"/>
                </a:lnTo>
                <a:lnTo>
                  <a:pt x="95" y="0"/>
                </a:lnTo>
                <a:lnTo>
                  <a:pt x="86" y="0"/>
                </a:lnTo>
                <a:lnTo>
                  <a:pt x="76" y="0"/>
                </a:lnTo>
                <a:lnTo>
                  <a:pt x="68" y="1"/>
                </a:lnTo>
                <a:lnTo>
                  <a:pt x="58" y="3"/>
                </a:lnTo>
                <a:lnTo>
                  <a:pt x="50" y="6"/>
                </a:lnTo>
                <a:lnTo>
                  <a:pt x="41" y="11"/>
                </a:lnTo>
                <a:lnTo>
                  <a:pt x="33" y="14"/>
                </a:lnTo>
                <a:lnTo>
                  <a:pt x="27" y="21"/>
                </a:lnTo>
                <a:lnTo>
                  <a:pt x="20" y="26"/>
                </a:lnTo>
                <a:lnTo>
                  <a:pt x="13" y="32"/>
                </a:lnTo>
                <a:lnTo>
                  <a:pt x="9" y="41"/>
                </a:lnTo>
                <a:lnTo>
                  <a:pt x="4" y="47"/>
                </a:lnTo>
                <a:lnTo>
                  <a:pt x="0" y="55"/>
                </a:lnTo>
                <a:lnTo>
                  <a:pt x="0" y="57"/>
                </a:lnTo>
                <a:lnTo>
                  <a:pt x="0" y="59"/>
                </a:lnTo>
                <a:lnTo>
                  <a:pt x="0" y="60"/>
                </a:lnTo>
                <a:lnTo>
                  <a:pt x="2" y="62"/>
                </a:lnTo>
                <a:lnTo>
                  <a:pt x="4" y="57"/>
                </a:lnTo>
                <a:lnTo>
                  <a:pt x="7" y="49"/>
                </a:lnTo>
                <a:lnTo>
                  <a:pt x="12" y="42"/>
                </a:lnTo>
                <a:lnTo>
                  <a:pt x="17" y="36"/>
                </a:lnTo>
                <a:lnTo>
                  <a:pt x="23" y="29"/>
                </a:lnTo>
                <a:lnTo>
                  <a:pt x="28" y="23"/>
                </a:lnTo>
                <a:lnTo>
                  <a:pt x="36" y="18"/>
                </a:lnTo>
                <a:lnTo>
                  <a:pt x="43" y="13"/>
                </a:lnTo>
                <a:lnTo>
                  <a:pt x="51" y="9"/>
                </a:lnTo>
                <a:lnTo>
                  <a:pt x="59" y="6"/>
                </a:lnTo>
                <a:lnTo>
                  <a:pt x="68" y="5"/>
                </a:lnTo>
                <a:lnTo>
                  <a:pt x="76" y="3"/>
                </a:lnTo>
                <a:lnTo>
                  <a:pt x="86" y="3"/>
                </a:lnTo>
                <a:lnTo>
                  <a:pt x="94" y="3"/>
                </a:lnTo>
                <a:lnTo>
                  <a:pt x="104" y="5"/>
                </a:lnTo>
                <a:lnTo>
                  <a:pt x="110" y="6"/>
                </a:lnTo>
                <a:lnTo>
                  <a:pt x="110" y="5"/>
                </a:lnTo>
                <a:lnTo>
                  <a:pt x="109" y="5"/>
                </a:lnTo>
                <a:lnTo>
                  <a:pt x="109" y="3"/>
                </a:lnTo>
                <a:lnTo>
                  <a:pt x="107" y="3"/>
                </a:lnTo>
                <a:lnTo>
                  <a:pt x="107" y="1"/>
                </a:lnTo>
                <a:close/>
                <a:moveTo>
                  <a:pt x="64" y="181"/>
                </a:moveTo>
                <a:lnTo>
                  <a:pt x="68" y="181"/>
                </a:lnTo>
                <a:lnTo>
                  <a:pt x="76" y="183"/>
                </a:lnTo>
                <a:lnTo>
                  <a:pt x="86" y="183"/>
                </a:lnTo>
                <a:lnTo>
                  <a:pt x="95" y="183"/>
                </a:lnTo>
                <a:lnTo>
                  <a:pt x="104" y="181"/>
                </a:lnTo>
                <a:lnTo>
                  <a:pt x="114" y="180"/>
                </a:lnTo>
                <a:lnTo>
                  <a:pt x="122" y="177"/>
                </a:lnTo>
                <a:lnTo>
                  <a:pt x="130" y="173"/>
                </a:lnTo>
                <a:lnTo>
                  <a:pt x="136" y="168"/>
                </a:lnTo>
                <a:lnTo>
                  <a:pt x="145" y="162"/>
                </a:lnTo>
                <a:lnTo>
                  <a:pt x="151" y="157"/>
                </a:lnTo>
                <a:lnTo>
                  <a:pt x="156" y="150"/>
                </a:lnTo>
                <a:lnTo>
                  <a:pt x="163" y="144"/>
                </a:lnTo>
                <a:lnTo>
                  <a:pt x="166" y="136"/>
                </a:lnTo>
                <a:lnTo>
                  <a:pt x="171" y="127"/>
                </a:lnTo>
                <a:lnTo>
                  <a:pt x="171" y="126"/>
                </a:lnTo>
                <a:lnTo>
                  <a:pt x="169" y="124"/>
                </a:lnTo>
                <a:lnTo>
                  <a:pt x="169" y="122"/>
                </a:lnTo>
                <a:lnTo>
                  <a:pt x="169" y="121"/>
                </a:lnTo>
                <a:lnTo>
                  <a:pt x="168" y="126"/>
                </a:lnTo>
                <a:lnTo>
                  <a:pt x="163" y="134"/>
                </a:lnTo>
                <a:lnTo>
                  <a:pt x="159" y="140"/>
                </a:lnTo>
                <a:lnTo>
                  <a:pt x="155" y="149"/>
                </a:lnTo>
                <a:lnTo>
                  <a:pt x="148" y="154"/>
                </a:lnTo>
                <a:lnTo>
                  <a:pt x="141" y="160"/>
                </a:lnTo>
                <a:lnTo>
                  <a:pt x="135" y="165"/>
                </a:lnTo>
                <a:lnTo>
                  <a:pt x="128" y="170"/>
                </a:lnTo>
                <a:lnTo>
                  <a:pt x="120" y="173"/>
                </a:lnTo>
                <a:lnTo>
                  <a:pt x="112" y="177"/>
                </a:lnTo>
                <a:lnTo>
                  <a:pt x="104" y="178"/>
                </a:lnTo>
                <a:lnTo>
                  <a:pt x="94" y="180"/>
                </a:lnTo>
                <a:lnTo>
                  <a:pt x="86" y="180"/>
                </a:lnTo>
                <a:lnTo>
                  <a:pt x="76" y="180"/>
                </a:lnTo>
                <a:lnTo>
                  <a:pt x="68" y="178"/>
                </a:lnTo>
                <a:lnTo>
                  <a:pt x="59" y="177"/>
                </a:lnTo>
                <a:lnTo>
                  <a:pt x="61" y="178"/>
                </a:lnTo>
                <a:lnTo>
                  <a:pt x="63" y="180"/>
                </a:lnTo>
                <a:lnTo>
                  <a:pt x="64" y="181"/>
                </a:lnTo>
                <a:close/>
              </a:path>
            </a:pathLst>
          </a:custGeom>
          <a:solidFill>
            <a:srgbClr val="00FF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86" name="Freeform 142"/>
          <p:cNvSpPr>
            <a:spLocks noEditPoints="1"/>
          </p:cNvSpPr>
          <p:nvPr/>
        </p:nvSpPr>
        <p:spPr bwMode="auto">
          <a:xfrm>
            <a:off x="5064125" y="3448050"/>
            <a:ext cx="246063" cy="241300"/>
          </a:xfrm>
          <a:custGeom>
            <a:avLst/>
            <a:gdLst>
              <a:gd name="T0" fmla="*/ 2147483647 w 167"/>
              <a:gd name="T1" fmla="*/ 2147483647 h 177"/>
              <a:gd name="T2" fmla="*/ 2147483647 w 167"/>
              <a:gd name="T3" fmla="*/ 0 h 177"/>
              <a:gd name="T4" fmla="*/ 2147483647 w 167"/>
              <a:gd name="T5" fmla="*/ 2147483647 h 177"/>
              <a:gd name="T6" fmla="*/ 2147483647 w 167"/>
              <a:gd name="T7" fmla="*/ 2147483647 h 177"/>
              <a:gd name="T8" fmla="*/ 2147483647 w 167"/>
              <a:gd name="T9" fmla="*/ 2147483647 h 177"/>
              <a:gd name="T10" fmla="*/ 2147483647 w 167"/>
              <a:gd name="T11" fmla="*/ 2147483647 h 177"/>
              <a:gd name="T12" fmla="*/ 2147483647 w 167"/>
              <a:gd name="T13" fmla="*/ 2147483647 h 177"/>
              <a:gd name="T14" fmla="*/ 2147483647 w 167"/>
              <a:gd name="T15" fmla="*/ 2147483647 h 177"/>
              <a:gd name="T16" fmla="*/ 0 w 167"/>
              <a:gd name="T17" fmla="*/ 2147483647 h 177"/>
              <a:gd name="T18" fmla="*/ 0 w 167"/>
              <a:gd name="T19" fmla="*/ 2147483647 h 177"/>
              <a:gd name="T20" fmla="*/ 0 w 167"/>
              <a:gd name="T21" fmla="*/ 2147483647 h 177"/>
              <a:gd name="T22" fmla="*/ 0 w 167"/>
              <a:gd name="T23" fmla="*/ 2147483647 h 177"/>
              <a:gd name="T24" fmla="*/ 2147483647 w 167"/>
              <a:gd name="T25" fmla="*/ 2147483647 h 177"/>
              <a:gd name="T26" fmla="*/ 2147483647 w 167"/>
              <a:gd name="T27" fmla="*/ 2147483647 h 177"/>
              <a:gd name="T28" fmla="*/ 2147483647 w 167"/>
              <a:gd name="T29" fmla="*/ 2147483647 h 177"/>
              <a:gd name="T30" fmla="*/ 2147483647 w 167"/>
              <a:gd name="T31" fmla="*/ 2147483647 h 177"/>
              <a:gd name="T32" fmla="*/ 2147483647 w 167"/>
              <a:gd name="T33" fmla="*/ 2147483647 h 177"/>
              <a:gd name="T34" fmla="*/ 2147483647 w 167"/>
              <a:gd name="T35" fmla="*/ 2147483647 h 177"/>
              <a:gd name="T36" fmla="*/ 2147483647 w 167"/>
              <a:gd name="T37" fmla="*/ 2147483647 h 177"/>
              <a:gd name="T38" fmla="*/ 2147483647 w 167"/>
              <a:gd name="T39" fmla="*/ 2147483647 h 177"/>
              <a:gd name="T40" fmla="*/ 2147483647 w 167"/>
              <a:gd name="T41" fmla="*/ 2147483647 h 177"/>
              <a:gd name="T42" fmla="*/ 2147483647 w 167"/>
              <a:gd name="T43" fmla="*/ 2147483647 h 177"/>
              <a:gd name="T44" fmla="*/ 2147483647 w 167"/>
              <a:gd name="T45" fmla="*/ 2147483647 h 177"/>
              <a:gd name="T46" fmla="*/ 2147483647 w 167"/>
              <a:gd name="T47" fmla="*/ 2147483647 h 177"/>
              <a:gd name="T48" fmla="*/ 2147483647 w 167"/>
              <a:gd name="T49" fmla="*/ 2147483647 h 177"/>
              <a:gd name="T50" fmla="*/ 2147483647 w 167"/>
              <a:gd name="T51" fmla="*/ 2147483647 h 177"/>
              <a:gd name="T52" fmla="*/ 2147483647 w 167"/>
              <a:gd name="T53" fmla="*/ 2147483647 h 177"/>
              <a:gd name="T54" fmla="*/ 2147483647 w 167"/>
              <a:gd name="T55" fmla="*/ 2147483647 h 177"/>
              <a:gd name="T56" fmla="*/ 2147483647 w 167"/>
              <a:gd name="T57" fmla="*/ 2147483647 h 177"/>
              <a:gd name="T58" fmla="*/ 2147483647 w 167"/>
              <a:gd name="T59" fmla="*/ 2147483647 h 177"/>
              <a:gd name="T60" fmla="*/ 2147483647 w 167"/>
              <a:gd name="T61" fmla="*/ 2147483647 h 177"/>
              <a:gd name="T62" fmla="*/ 2147483647 w 167"/>
              <a:gd name="T63" fmla="*/ 2147483647 h 177"/>
              <a:gd name="T64" fmla="*/ 2147483647 w 167"/>
              <a:gd name="T65" fmla="*/ 2147483647 h 177"/>
              <a:gd name="T66" fmla="*/ 2147483647 w 167"/>
              <a:gd name="T67" fmla="*/ 2147483647 h 177"/>
              <a:gd name="T68" fmla="*/ 2147483647 w 167"/>
              <a:gd name="T69" fmla="*/ 2147483647 h 177"/>
              <a:gd name="T70" fmla="*/ 2147483647 w 167"/>
              <a:gd name="T71" fmla="*/ 2147483647 h 177"/>
              <a:gd name="T72" fmla="*/ 2147483647 w 167"/>
              <a:gd name="T73" fmla="*/ 2147483647 h 177"/>
              <a:gd name="T74" fmla="*/ 2147483647 w 167"/>
              <a:gd name="T75" fmla="*/ 2147483647 h 177"/>
              <a:gd name="T76" fmla="*/ 2147483647 w 167"/>
              <a:gd name="T77" fmla="*/ 2147483647 h 177"/>
              <a:gd name="T78" fmla="*/ 2147483647 w 167"/>
              <a:gd name="T79" fmla="*/ 2147483647 h 177"/>
              <a:gd name="T80" fmla="*/ 2147483647 w 167"/>
              <a:gd name="T81" fmla="*/ 2147483647 h 177"/>
              <a:gd name="T82" fmla="*/ 2147483647 w 167"/>
              <a:gd name="T83" fmla="*/ 2147483647 h 177"/>
              <a:gd name="T84" fmla="*/ 2147483647 w 167"/>
              <a:gd name="T85" fmla="*/ 2147483647 h 177"/>
              <a:gd name="T86" fmla="*/ 2147483647 w 167"/>
              <a:gd name="T87" fmla="*/ 2147483647 h 177"/>
              <a:gd name="T88" fmla="*/ 2147483647 w 167"/>
              <a:gd name="T89" fmla="*/ 2147483647 h 177"/>
              <a:gd name="T90" fmla="*/ 2147483647 w 167"/>
              <a:gd name="T91" fmla="*/ 2147483647 h 177"/>
              <a:gd name="T92" fmla="*/ 2147483647 w 167"/>
              <a:gd name="T93" fmla="*/ 2147483647 h 1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
              <a:gd name="T142" fmla="*/ 0 h 177"/>
              <a:gd name="T143" fmla="*/ 167 w 167"/>
              <a:gd name="T144" fmla="*/ 177 h 1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 h="177">
                <a:moveTo>
                  <a:pt x="108" y="3"/>
                </a:moveTo>
                <a:lnTo>
                  <a:pt x="102" y="2"/>
                </a:lnTo>
                <a:lnTo>
                  <a:pt x="92" y="0"/>
                </a:lnTo>
                <a:lnTo>
                  <a:pt x="84" y="0"/>
                </a:lnTo>
                <a:lnTo>
                  <a:pt x="74" y="0"/>
                </a:lnTo>
                <a:lnTo>
                  <a:pt x="66" y="2"/>
                </a:lnTo>
                <a:lnTo>
                  <a:pt x="57" y="3"/>
                </a:lnTo>
                <a:lnTo>
                  <a:pt x="49" y="6"/>
                </a:lnTo>
                <a:lnTo>
                  <a:pt x="41" y="10"/>
                </a:lnTo>
                <a:lnTo>
                  <a:pt x="34" y="15"/>
                </a:lnTo>
                <a:lnTo>
                  <a:pt x="26" y="20"/>
                </a:lnTo>
                <a:lnTo>
                  <a:pt x="21" y="26"/>
                </a:lnTo>
                <a:lnTo>
                  <a:pt x="15" y="33"/>
                </a:lnTo>
                <a:lnTo>
                  <a:pt x="10" y="39"/>
                </a:lnTo>
                <a:lnTo>
                  <a:pt x="5" y="46"/>
                </a:lnTo>
                <a:lnTo>
                  <a:pt x="2" y="54"/>
                </a:lnTo>
                <a:lnTo>
                  <a:pt x="0" y="59"/>
                </a:lnTo>
                <a:lnTo>
                  <a:pt x="0" y="60"/>
                </a:lnTo>
                <a:lnTo>
                  <a:pt x="0" y="62"/>
                </a:lnTo>
                <a:lnTo>
                  <a:pt x="0" y="64"/>
                </a:lnTo>
                <a:lnTo>
                  <a:pt x="0" y="65"/>
                </a:lnTo>
                <a:lnTo>
                  <a:pt x="2" y="65"/>
                </a:lnTo>
                <a:lnTo>
                  <a:pt x="2" y="64"/>
                </a:lnTo>
                <a:lnTo>
                  <a:pt x="5" y="56"/>
                </a:lnTo>
                <a:lnTo>
                  <a:pt x="13" y="41"/>
                </a:lnTo>
                <a:lnTo>
                  <a:pt x="23" y="28"/>
                </a:lnTo>
                <a:lnTo>
                  <a:pt x="36" y="18"/>
                </a:lnTo>
                <a:lnTo>
                  <a:pt x="51" y="10"/>
                </a:lnTo>
                <a:lnTo>
                  <a:pt x="57" y="6"/>
                </a:lnTo>
                <a:lnTo>
                  <a:pt x="66" y="5"/>
                </a:lnTo>
                <a:lnTo>
                  <a:pt x="75" y="3"/>
                </a:lnTo>
                <a:lnTo>
                  <a:pt x="84" y="3"/>
                </a:lnTo>
                <a:lnTo>
                  <a:pt x="92" y="3"/>
                </a:lnTo>
                <a:lnTo>
                  <a:pt x="100" y="5"/>
                </a:lnTo>
                <a:lnTo>
                  <a:pt x="108" y="6"/>
                </a:lnTo>
                <a:lnTo>
                  <a:pt x="113" y="8"/>
                </a:lnTo>
                <a:lnTo>
                  <a:pt x="112" y="6"/>
                </a:lnTo>
                <a:lnTo>
                  <a:pt x="110" y="5"/>
                </a:lnTo>
                <a:lnTo>
                  <a:pt x="108" y="3"/>
                </a:lnTo>
                <a:close/>
                <a:moveTo>
                  <a:pt x="57" y="174"/>
                </a:moveTo>
                <a:lnTo>
                  <a:pt x="66" y="175"/>
                </a:lnTo>
                <a:lnTo>
                  <a:pt x="74" y="177"/>
                </a:lnTo>
                <a:lnTo>
                  <a:pt x="84" y="177"/>
                </a:lnTo>
                <a:lnTo>
                  <a:pt x="92" y="177"/>
                </a:lnTo>
                <a:lnTo>
                  <a:pt x="102" y="175"/>
                </a:lnTo>
                <a:lnTo>
                  <a:pt x="110" y="174"/>
                </a:lnTo>
                <a:lnTo>
                  <a:pt x="118" y="170"/>
                </a:lnTo>
                <a:lnTo>
                  <a:pt x="126" y="167"/>
                </a:lnTo>
                <a:lnTo>
                  <a:pt x="133" y="162"/>
                </a:lnTo>
                <a:lnTo>
                  <a:pt x="139" y="157"/>
                </a:lnTo>
                <a:lnTo>
                  <a:pt x="146" y="151"/>
                </a:lnTo>
                <a:lnTo>
                  <a:pt x="153" y="146"/>
                </a:lnTo>
                <a:lnTo>
                  <a:pt x="157" y="137"/>
                </a:lnTo>
                <a:lnTo>
                  <a:pt x="161" y="131"/>
                </a:lnTo>
                <a:lnTo>
                  <a:pt x="166" y="123"/>
                </a:lnTo>
                <a:lnTo>
                  <a:pt x="167" y="118"/>
                </a:lnTo>
                <a:lnTo>
                  <a:pt x="167" y="116"/>
                </a:lnTo>
                <a:lnTo>
                  <a:pt x="166" y="115"/>
                </a:lnTo>
                <a:lnTo>
                  <a:pt x="166" y="113"/>
                </a:lnTo>
                <a:lnTo>
                  <a:pt x="166" y="111"/>
                </a:lnTo>
                <a:lnTo>
                  <a:pt x="166" y="115"/>
                </a:lnTo>
                <a:lnTo>
                  <a:pt x="162" y="121"/>
                </a:lnTo>
                <a:lnTo>
                  <a:pt x="154" y="136"/>
                </a:lnTo>
                <a:lnTo>
                  <a:pt x="144" y="149"/>
                </a:lnTo>
                <a:lnTo>
                  <a:pt x="131" y="159"/>
                </a:lnTo>
                <a:lnTo>
                  <a:pt x="116" y="167"/>
                </a:lnTo>
                <a:lnTo>
                  <a:pt x="108" y="170"/>
                </a:lnTo>
                <a:lnTo>
                  <a:pt x="100" y="172"/>
                </a:lnTo>
                <a:lnTo>
                  <a:pt x="92" y="174"/>
                </a:lnTo>
                <a:lnTo>
                  <a:pt x="84" y="174"/>
                </a:lnTo>
                <a:lnTo>
                  <a:pt x="75" y="174"/>
                </a:lnTo>
                <a:lnTo>
                  <a:pt x="66" y="172"/>
                </a:lnTo>
                <a:lnTo>
                  <a:pt x="57" y="170"/>
                </a:lnTo>
                <a:lnTo>
                  <a:pt x="52" y="169"/>
                </a:lnTo>
                <a:lnTo>
                  <a:pt x="54" y="169"/>
                </a:lnTo>
                <a:lnTo>
                  <a:pt x="54" y="170"/>
                </a:lnTo>
                <a:lnTo>
                  <a:pt x="56" y="170"/>
                </a:lnTo>
                <a:lnTo>
                  <a:pt x="56" y="172"/>
                </a:lnTo>
                <a:lnTo>
                  <a:pt x="57" y="174"/>
                </a:lnTo>
                <a:close/>
              </a:path>
            </a:pathLst>
          </a:custGeom>
          <a:solidFill>
            <a:srgbClr val="00F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87" name="Freeform 143"/>
          <p:cNvSpPr>
            <a:spLocks noEditPoints="1"/>
          </p:cNvSpPr>
          <p:nvPr/>
        </p:nvSpPr>
        <p:spPr bwMode="auto">
          <a:xfrm>
            <a:off x="5065713" y="3452813"/>
            <a:ext cx="242887" cy="231775"/>
          </a:xfrm>
          <a:custGeom>
            <a:avLst/>
            <a:gdLst>
              <a:gd name="T0" fmla="*/ 2147483647 w 164"/>
              <a:gd name="T1" fmla="*/ 2147483647 h 171"/>
              <a:gd name="T2" fmla="*/ 2147483647 w 164"/>
              <a:gd name="T3" fmla="*/ 0 h 171"/>
              <a:gd name="T4" fmla="*/ 2147483647 w 164"/>
              <a:gd name="T5" fmla="*/ 0 h 171"/>
              <a:gd name="T6" fmla="*/ 2147483647 w 164"/>
              <a:gd name="T7" fmla="*/ 2147483647 h 171"/>
              <a:gd name="T8" fmla="*/ 2147483647 w 164"/>
              <a:gd name="T9" fmla="*/ 2147483647 h 171"/>
              <a:gd name="T10" fmla="*/ 2147483647 w 164"/>
              <a:gd name="T11" fmla="*/ 2147483647 h 171"/>
              <a:gd name="T12" fmla="*/ 0 w 164"/>
              <a:gd name="T13" fmla="*/ 2147483647 h 171"/>
              <a:gd name="T14" fmla="*/ 0 w 164"/>
              <a:gd name="T15" fmla="*/ 2147483647 h 171"/>
              <a:gd name="T16" fmla="*/ 0 w 164"/>
              <a:gd name="T17" fmla="*/ 2147483647 h 171"/>
              <a:gd name="T18" fmla="*/ 0 w 164"/>
              <a:gd name="T19" fmla="*/ 2147483647 h 171"/>
              <a:gd name="T20" fmla="*/ 2147483647 w 164"/>
              <a:gd name="T21" fmla="*/ 2147483647 h 171"/>
              <a:gd name="T22" fmla="*/ 2147483647 w 164"/>
              <a:gd name="T23" fmla="*/ 2147483647 h 171"/>
              <a:gd name="T24" fmla="*/ 2147483647 w 164"/>
              <a:gd name="T25" fmla="*/ 2147483647 h 171"/>
              <a:gd name="T26" fmla="*/ 2147483647 w 164"/>
              <a:gd name="T27" fmla="*/ 2147483647 h 171"/>
              <a:gd name="T28" fmla="*/ 2147483647 w 164"/>
              <a:gd name="T29" fmla="*/ 2147483647 h 171"/>
              <a:gd name="T30" fmla="*/ 2147483647 w 164"/>
              <a:gd name="T31" fmla="*/ 2147483647 h 171"/>
              <a:gd name="T32" fmla="*/ 2147483647 w 164"/>
              <a:gd name="T33" fmla="*/ 2147483647 h 171"/>
              <a:gd name="T34" fmla="*/ 2147483647 w 164"/>
              <a:gd name="T35" fmla="*/ 2147483647 h 171"/>
              <a:gd name="T36" fmla="*/ 2147483647 w 164"/>
              <a:gd name="T37" fmla="*/ 2147483647 h 171"/>
              <a:gd name="T38" fmla="*/ 2147483647 w 164"/>
              <a:gd name="T39" fmla="*/ 2147483647 h 171"/>
              <a:gd name="T40" fmla="*/ 2147483647 w 164"/>
              <a:gd name="T41" fmla="*/ 2147483647 h 171"/>
              <a:gd name="T42" fmla="*/ 2147483647 w 164"/>
              <a:gd name="T43" fmla="*/ 2147483647 h 171"/>
              <a:gd name="T44" fmla="*/ 2147483647 w 164"/>
              <a:gd name="T45" fmla="*/ 2147483647 h 171"/>
              <a:gd name="T46" fmla="*/ 2147483647 w 164"/>
              <a:gd name="T47" fmla="*/ 2147483647 h 171"/>
              <a:gd name="T48" fmla="*/ 2147483647 w 164"/>
              <a:gd name="T49" fmla="*/ 2147483647 h 171"/>
              <a:gd name="T50" fmla="*/ 2147483647 w 164"/>
              <a:gd name="T51" fmla="*/ 2147483647 h 171"/>
              <a:gd name="T52" fmla="*/ 2147483647 w 164"/>
              <a:gd name="T53" fmla="*/ 2147483647 h 171"/>
              <a:gd name="T54" fmla="*/ 2147483647 w 164"/>
              <a:gd name="T55" fmla="*/ 2147483647 h 171"/>
              <a:gd name="T56" fmla="*/ 2147483647 w 164"/>
              <a:gd name="T57" fmla="*/ 2147483647 h 171"/>
              <a:gd name="T58" fmla="*/ 2147483647 w 164"/>
              <a:gd name="T59" fmla="*/ 2147483647 h 171"/>
              <a:gd name="T60" fmla="*/ 2147483647 w 164"/>
              <a:gd name="T61" fmla="*/ 2147483647 h 171"/>
              <a:gd name="T62" fmla="*/ 2147483647 w 164"/>
              <a:gd name="T63" fmla="*/ 2147483647 h 171"/>
              <a:gd name="T64" fmla="*/ 2147483647 w 164"/>
              <a:gd name="T65" fmla="*/ 2147483647 h 171"/>
              <a:gd name="T66" fmla="*/ 2147483647 w 164"/>
              <a:gd name="T67" fmla="*/ 2147483647 h 171"/>
              <a:gd name="T68" fmla="*/ 2147483647 w 164"/>
              <a:gd name="T69" fmla="*/ 2147483647 h 171"/>
              <a:gd name="T70" fmla="*/ 2147483647 w 164"/>
              <a:gd name="T71" fmla="*/ 2147483647 h 171"/>
              <a:gd name="T72" fmla="*/ 2147483647 w 164"/>
              <a:gd name="T73" fmla="*/ 2147483647 h 171"/>
              <a:gd name="T74" fmla="*/ 2147483647 w 164"/>
              <a:gd name="T75" fmla="*/ 2147483647 h 171"/>
              <a:gd name="T76" fmla="*/ 2147483647 w 164"/>
              <a:gd name="T77" fmla="*/ 2147483647 h 171"/>
              <a:gd name="T78" fmla="*/ 2147483647 w 164"/>
              <a:gd name="T79" fmla="*/ 2147483647 h 171"/>
              <a:gd name="T80" fmla="*/ 2147483647 w 164"/>
              <a:gd name="T81" fmla="*/ 2147483647 h 171"/>
              <a:gd name="T82" fmla="*/ 2147483647 w 164"/>
              <a:gd name="T83" fmla="*/ 2147483647 h 1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4"/>
              <a:gd name="T127" fmla="*/ 0 h 171"/>
              <a:gd name="T128" fmla="*/ 164 w 164"/>
              <a:gd name="T129" fmla="*/ 171 h 1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4" h="171">
                <a:moveTo>
                  <a:pt x="111" y="5"/>
                </a:moveTo>
                <a:lnTo>
                  <a:pt x="106" y="3"/>
                </a:lnTo>
                <a:lnTo>
                  <a:pt x="98" y="2"/>
                </a:lnTo>
                <a:lnTo>
                  <a:pt x="90" y="0"/>
                </a:lnTo>
                <a:lnTo>
                  <a:pt x="82" y="0"/>
                </a:lnTo>
                <a:lnTo>
                  <a:pt x="73" y="0"/>
                </a:lnTo>
                <a:lnTo>
                  <a:pt x="64" y="2"/>
                </a:lnTo>
                <a:lnTo>
                  <a:pt x="55" y="3"/>
                </a:lnTo>
                <a:lnTo>
                  <a:pt x="49" y="7"/>
                </a:lnTo>
                <a:lnTo>
                  <a:pt x="34" y="15"/>
                </a:lnTo>
                <a:lnTo>
                  <a:pt x="21" y="25"/>
                </a:lnTo>
                <a:lnTo>
                  <a:pt x="11" y="38"/>
                </a:lnTo>
                <a:lnTo>
                  <a:pt x="3" y="53"/>
                </a:lnTo>
                <a:lnTo>
                  <a:pt x="0" y="61"/>
                </a:lnTo>
                <a:lnTo>
                  <a:pt x="0" y="62"/>
                </a:lnTo>
                <a:lnTo>
                  <a:pt x="0" y="64"/>
                </a:lnTo>
                <a:lnTo>
                  <a:pt x="0" y="66"/>
                </a:lnTo>
                <a:lnTo>
                  <a:pt x="0" y="67"/>
                </a:lnTo>
                <a:lnTo>
                  <a:pt x="0" y="69"/>
                </a:lnTo>
                <a:lnTo>
                  <a:pt x="1" y="69"/>
                </a:lnTo>
                <a:lnTo>
                  <a:pt x="1" y="71"/>
                </a:lnTo>
                <a:lnTo>
                  <a:pt x="1" y="69"/>
                </a:lnTo>
                <a:lnTo>
                  <a:pt x="6" y="54"/>
                </a:lnTo>
                <a:lnTo>
                  <a:pt x="13" y="39"/>
                </a:lnTo>
                <a:lnTo>
                  <a:pt x="23" y="28"/>
                </a:lnTo>
                <a:lnTo>
                  <a:pt x="36" y="18"/>
                </a:lnTo>
                <a:lnTo>
                  <a:pt x="49" y="10"/>
                </a:lnTo>
                <a:lnTo>
                  <a:pt x="65" y="5"/>
                </a:lnTo>
                <a:lnTo>
                  <a:pt x="82" y="3"/>
                </a:lnTo>
                <a:lnTo>
                  <a:pt x="98" y="5"/>
                </a:lnTo>
                <a:lnTo>
                  <a:pt x="113" y="10"/>
                </a:lnTo>
                <a:lnTo>
                  <a:pt x="116" y="12"/>
                </a:lnTo>
                <a:lnTo>
                  <a:pt x="114" y="10"/>
                </a:lnTo>
                <a:lnTo>
                  <a:pt x="114" y="8"/>
                </a:lnTo>
                <a:lnTo>
                  <a:pt x="113" y="8"/>
                </a:lnTo>
                <a:lnTo>
                  <a:pt x="113" y="7"/>
                </a:lnTo>
                <a:lnTo>
                  <a:pt x="111" y="7"/>
                </a:lnTo>
                <a:lnTo>
                  <a:pt x="111" y="5"/>
                </a:lnTo>
                <a:close/>
                <a:moveTo>
                  <a:pt x="50" y="166"/>
                </a:moveTo>
                <a:lnTo>
                  <a:pt x="55" y="167"/>
                </a:lnTo>
                <a:lnTo>
                  <a:pt x="64" y="169"/>
                </a:lnTo>
                <a:lnTo>
                  <a:pt x="73" y="171"/>
                </a:lnTo>
                <a:lnTo>
                  <a:pt x="82" y="171"/>
                </a:lnTo>
                <a:lnTo>
                  <a:pt x="90" y="171"/>
                </a:lnTo>
                <a:lnTo>
                  <a:pt x="98" y="169"/>
                </a:lnTo>
                <a:lnTo>
                  <a:pt x="106" y="167"/>
                </a:lnTo>
                <a:lnTo>
                  <a:pt x="114" y="164"/>
                </a:lnTo>
                <a:lnTo>
                  <a:pt x="129" y="156"/>
                </a:lnTo>
                <a:lnTo>
                  <a:pt x="142" y="146"/>
                </a:lnTo>
                <a:lnTo>
                  <a:pt x="152" y="133"/>
                </a:lnTo>
                <a:lnTo>
                  <a:pt x="160" y="118"/>
                </a:lnTo>
                <a:lnTo>
                  <a:pt x="164" y="112"/>
                </a:lnTo>
                <a:lnTo>
                  <a:pt x="164" y="108"/>
                </a:lnTo>
                <a:lnTo>
                  <a:pt x="164" y="107"/>
                </a:lnTo>
                <a:lnTo>
                  <a:pt x="162" y="105"/>
                </a:lnTo>
                <a:lnTo>
                  <a:pt x="162" y="103"/>
                </a:lnTo>
                <a:lnTo>
                  <a:pt x="162" y="102"/>
                </a:lnTo>
                <a:lnTo>
                  <a:pt x="157" y="118"/>
                </a:lnTo>
                <a:lnTo>
                  <a:pt x="149" y="131"/>
                </a:lnTo>
                <a:lnTo>
                  <a:pt x="139" y="143"/>
                </a:lnTo>
                <a:lnTo>
                  <a:pt x="128" y="154"/>
                </a:lnTo>
                <a:lnTo>
                  <a:pt x="113" y="161"/>
                </a:lnTo>
                <a:lnTo>
                  <a:pt x="98" y="166"/>
                </a:lnTo>
                <a:lnTo>
                  <a:pt x="82" y="167"/>
                </a:lnTo>
                <a:lnTo>
                  <a:pt x="65" y="166"/>
                </a:lnTo>
                <a:lnTo>
                  <a:pt x="49" y="161"/>
                </a:lnTo>
                <a:lnTo>
                  <a:pt x="46" y="159"/>
                </a:lnTo>
                <a:lnTo>
                  <a:pt x="47" y="161"/>
                </a:lnTo>
                <a:lnTo>
                  <a:pt x="49" y="161"/>
                </a:lnTo>
                <a:lnTo>
                  <a:pt x="49" y="162"/>
                </a:lnTo>
                <a:lnTo>
                  <a:pt x="50" y="164"/>
                </a:lnTo>
                <a:lnTo>
                  <a:pt x="50" y="166"/>
                </a:lnTo>
                <a:close/>
              </a:path>
            </a:pathLst>
          </a:custGeom>
          <a:solidFill>
            <a:srgbClr val="00FF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88" name="Freeform 144"/>
          <p:cNvSpPr>
            <a:spLocks noEditPoints="1"/>
          </p:cNvSpPr>
          <p:nvPr/>
        </p:nvSpPr>
        <p:spPr bwMode="auto">
          <a:xfrm>
            <a:off x="5067300" y="3455988"/>
            <a:ext cx="238125" cy="223837"/>
          </a:xfrm>
          <a:custGeom>
            <a:avLst/>
            <a:gdLst>
              <a:gd name="T0" fmla="*/ 2147483647 w 161"/>
              <a:gd name="T1" fmla="*/ 2147483647 h 164"/>
              <a:gd name="T2" fmla="*/ 2147483647 w 161"/>
              <a:gd name="T3" fmla="*/ 0 h 164"/>
              <a:gd name="T4" fmla="*/ 2147483647 w 161"/>
              <a:gd name="T5" fmla="*/ 2147483647 h 164"/>
              <a:gd name="T6" fmla="*/ 2147483647 w 161"/>
              <a:gd name="T7" fmla="*/ 2147483647 h 164"/>
              <a:gd name="T8" fmla="*/ 2147483647 w 161"/>
              <a:gd name="T9" fmla="*/ 2147483647 h 164"/>
              <a:gd name="T10" fmla="*/ 0 w 161"/>
              <a:gd name="T11" fmla="*/ 2147483647 h 164"/>
              <a:gd name="T12" fmla="*/ 0 w 161"/>
              <a:gd name="T13" fmla="*/ 2147483647 h 164"/>
              <a:gd name="T14" fmla="*/ 2147483647 w 161"/>
              <a:gd name="T15" fmla="*/ 2147483647 h 164"/>
              <a:gd name="T16" fmla="*/ 2147483647 w 161"/>
              <a:gd name="T17" fmla="*/ 2147483647 h 164"/>
              <a:gd name="T18" fmla="*/ 2147483647 w 161"/>
              <a:gd name="T19" fmla="*/ 2147483647 h 164"/>
              <a:gd name="T20" fmla="*/ 2147483647 w 161"/>
              <a:gd name="T21" fmla="*/ 2147483647 h 164"/>
              <a:gd name="T22" fmla="*/ 2147483647 w 161"/>
              <a:gd name="T23" fmla="*/ 2147483647 h 164"/>
              <a:gd name="T24" fmla="*/ 2147483647 w 161"/>
              <a:gd name="T25" fmla="*/ 2147483647 h 164"/>
              <a:gd name="T26" fmla="*/ 2147483647 w 161"/>
              <a:gd name="T27" fmla="*/ 2147483647 h 164"/>
              <a:gd name="T28" fmla="*/ 2147483647 w 161"/>
              <a:gd name="T29" fmla="*/ 2147483647 h 164"/>
              <a:gd name="T30" fmla="*/ 2147483647 w 161"/>
              <a:gd name="T31" fmla="*/ 2147483647 h 164"/>
              <a:gd name="T32" fmla="*/ 2147483647 w 161"/>
              <a:gd name="T33" fmla="*/ 2147483647 h 164"/>
              <a:gd name="T34" fmla="*/ 2147483647 w 161"/>
              <a:gd name="T35" fmla="*/ 2147483647 h 164"/>
              <a:gd name="T36" fmla="*/ 2147483647 w 161"/>
              <a:gd name="T37" fmla="*/ 2147483647 h 164"/>
              <a:gd name="T38" fmla="*/ 2147483647 w 161"/>
              <a:gd name="T39" fmla="*/ 2147483647 h 164"/>
              <a:gd name="T40" fmla="*/ 2147483647 w 161"/>
              <a:gd name="T41" fmla="*/ 2147483647 h 164"/>
              <a:gd name="T42" fmla="*/ 2147483647 w 161"/>
              <a:gd name="T43" fmla="*/ 2147483647 h 164"/>
              <a:gd name="T44" fmla="*/ 2147483647 w 161"/>
              <a:gd name="T45" fmla="*/ 2147483647 h 164"/>
              <a:gd name="T46" fmla="*/ 2147483647 w 161"/>
              <a:gd name="T47" fmla="*/ 2147483647 h 164"/>
              <a:gd name="T48" fmla="*/ 2147483647 w 161"/>
              <a:gd name="T49" fmla="*/ 2147483647 h 164"/>
              <a:gd name="T50" fmla="*/ 2147483647 w 161"/>
              <a:gd name="T51" fmla="*/ 2147483647 h 164"/>
              <a:gd name="T52" fmla="*/ 2147483647 w 161"/>
              <a:gd name="T53" fmla="*/ 2147483647 h 164"/>
              <a:gd name="T54" fmla="*/ 2147483647 w 161"/>
              <a:gd name="T55" fmla="*/ 2147483647 h 164"/>
              <a:gd name="T56" fmla="*/ 2147483647 w 161"/>
              <a:gd name="T57" fmla="*/ 2147483647 h 164"/>
              <a:gd name="T58" fmla="*/ 2147483647 w 161"/>
              <a:gd name="T59" fmla="*/ 2147483647 h 164"/>
              <a:gd name="T60" fmla="*/ 2147483647 w 161"/>
              <a:gd name="T61" fmla="*/ 2147483647 h 164"/>
              <a:gd name="T62" fmla="*/ 2147483647 w 161"/>
              <a:gd name="T63" fmla="*/ 2147483647 h 164"/>
              <a:gd name="T64" fmla="*/ 2147483647 w 161"/>
              <a:gd name="T65" fmla="*/ 2147483647 h 164"/>
              <a:gd name="T66" fmla="*/ 2147483647 w 161"/>
              <a:gd name="T67" fmla="*/ 2147483647 h 164"/>
              <a:gd name="T68" fmla="*/ 2147483647 w 161"/>
              <a:gd name="T69" fmla="*/ 2147483647 h 164"/>
              <a:gd name="T70" fmla="*/ 2147483647 w 161"/>
              <a:gd name="T71" fmla="*/ 2147483647 h 164"/>
              <a:gd name="T72" fmla="*/ 2147483647 w 161"/>
              <a:gd name="T73" fmla="*/ 2147483647 h 164"/>
              <a:gd name="T74" fmla="*/ 2147483647 w 161"/>
              <a:gd name="T75" fmla="*/ 2147483647 h 164"/>
              <a:gd name="T76" fmla="*/ 2147483647 w 161"/>
              <a:gd name="T77" fmla="*/ 2147483647 h 1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
              <a:gd name="T118" fmla="*/ 0 h 164"/>
              <a:gd name="T119" fmla="*/ 161 w 161"/>
              <a:gd name="T120" fmla="*/ 164 h 1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1" h="164">
                <a:moveTo>
                  <a:pt x="115" y="9"/>
                </a:moveTo>
                <a:lnTo>
                  <a:pt x="112" y="7"/>
                </a:lnTo>
                <a:lnTo>
                  <a:pt x="97" y="2"/>
                </a:lnTo>
                <a:lnTo>
                  <a:pt x="81" y="0"/>
                </a:lnTo>
                <a:lnTo>
                  <a:pt x="64" y="2"/>
                </a:lnTo>
                <a:lnTo>
                  <a:pt x="48" y="7"/>
                </a:lnTo>
                <a:lnTo>
                  <a:pt x="35" y="15"/>
                </a:lnTo>
                <a:lnTo>
                  <a:pt x="22" y="25"/>
                </a:lnTo>
                <a:lnTo>
                  <a:pt x="12" y="36"/>
                </a:lnTo>
                <a:lnTo>
                  <a:pt x="5" y="51"/>
                </a:lnTo>
                <a:lnTo>
                  <a:pt x="0" y="66"/>
                </a:lnTo>
                <a:lnTo>
                  <a:pt x="0" y="68"/>
                </a:lnTo>
                <a:lnTo>
                  <a:pt x="0" y="69"/>
                </a:lnTo>
                <a:lnTo>
                  <a:pt x="0" y="71"/>
                </a:lnTo>
                <a:lnTo>
                  <a:pt x="2" y="71"/>
                </a:lnTo>
                <a:lnTo>
                  <a:pt x="2" y="73"/>
                </a:lnTo>
                <a:lnTo>
                  <a:pt x="2" y="74"/>
                </a:lnTo>
                <a:lnTo>
                  <a:pt x="2" y="76"/>
                </a:lnTo>
                <a:lnTo>
                  <a:pt x="4" y="66"/>
                </a:lnTo>
                <a:lnTo>
                  <a:pt x="8" y="51"/>
                </a:lnTo>
                <a:lnTo>
                  <a:pt x="15" y="38"/>
                </a:lnTo>
                <a:lnTo>
                  <a:pt x="25" y="27"/>
                </a:lnTo>
                <a:lnTo>
                  <a:pt x="36" y="17"/>
                </a:lnTo>
                <a:lnTo>
                  <a:pt x="49" y="10"/>
                </a:lnTo>
                <a:lnTo>
                  <a:pt x="64" y="5"/>
                </a:lnTo>
                <a:lnTo>
                  <a:pt x="81" y="4"/>
                </a:lnTo>
                <a:lnTo>
                  <a:pt x="97" y="5"/>
                </a:lnTo>
                <a:lnTo>
                  <a:pt x="112" y="10"/>
                </a:lnTo>
                <a:lnTo>
                  <a:pt x="120" y="15"/>
                </a:lnTo>
                <a:lnTo>
                  <a:pt x="118" y="14"/>
                </a:lnTo>
                <a:lnTo>
                  <a:pt x="118" y="12"/>
                </a:lnTo>
                <a:lnTo>
                  <a:pt x="117" y="12"/>
                </a:lnTo>
                <a:lnTo>
                  <a:pt x="117" y="10"/>
                </a:lnTo>
                <a:lnTo>
                  <a:pt x="115" y="9"/>
                </a:lnTo>
                <a:close/>
                <a:moveTo>
                  <a:pt x="45" y="156"/>
                </a:moveTo>
                <a:lnTo>
                  <a:pt x="48" y="158"/>
                </a:lnTo>
                <a:lnTo>
                  <a:pt x="64" y="163"/>
                </a:lnTo>
                <a:lnTo>
                  <a:pt x="81" y="164"/>
                </a:lnTo>
                <a:lnTo>
                  <a:pt x="97" y="163"/>
                </a:lnTo>
                <a:lnTo>
                  <a:pt x="112" y="158"/>
                </a:lnTo>
                <a:lnTo>
                  <a:pt x="127" y="151"/>
                </a:lnTo>
                <a:lnTo>
                  <a:pt x="138" y="140"/>
                </a:lnTo>
                <a:lnTo>
                  <a:pt x="148" y="128"/>
                </a:lnTo>
                <a:lnTo>
                  <a:pt x="156" y="115"/>
                </a:lnTo>
                <a:lnTo>
                  <a:pt x="161" y="99"/>
                </a:lnTo>
                <a:lnTo>
                  <a:pt x="161" y="97"/>
                </a:lnTo>
                <a:lnTo>
                  <a:pt x="159" y="97"/>
                </a:lnTo>
                <a:lnTo>
                  <a:pt x="159" y="95"/>
                </a:lnTo>
                <a:lnTo>
                  <a:pt x="159" y="94"/>
                </a:lnTo>
                <a:lnTo>
                  <a:pt x="159" y="92"/>
                </a:lnTo>
                <a:lnTo>
                  <a:pt x="159" y="91"/>
                </a:lnTo>
                <a:lnTo>
                  <a:pt x="158" y="91"/>
                </a:lnTo>
                <a:lnTo>
                  <a:pt x="158" y="99"/>
                </a:lnTo>
                <a:lnTo>
                  <a:pt x="153" y="113"/>
                </a:lnTo>
                <a:lnTo>
                  <a:pt x="146" y="127"/>
                </a:lnTo>
                <a:lnTo>
                  <a:pt x="136" y="138"/>
                </a:lnTo>
                <a:lnTo>
                  <a:pt x="125" y="148"/>
                </a:lnTo>
                <a:lnTo>
                  <a:pt x="112" y="154"/>
                </a:lnTo>
                <a:lnTo>
                  <a:pt x="97" y="159"/>
                </a:lnTo>
                <a:lnTo>
                  <a:pt x="81" y="161"/>
                </a:lnTo>
                <a:lnTo>
                  <a:pt x="64" y="159"/>
                </a:lnTo>
                <a:lnTo>
                  <a:pt x="49" y="154"/>
                </a:lnTo>
                <a:lnTo>
                  <a:pt x="40" y="150"/>
                </a:lnTo>
                <a:lnTo>
                  <a:pt x="41" y="151"/>
                </a:lnTo>
                <a:lnTo>
                  <a:pt x="43" y="153"/>
                </a:lnTo>
                <a:lnTo>
                  <a:pt x="43" y="154"/>
                </a:lnTo>
                <a:lnTo>
                  <a:pt x="45" y="154"/>
                </a:lnTo>
                <a:lnTo>
                  <a:pt x="45" y="156"/>
                </a:lnTo>
                <a:close/>
              </a:path>
            </a:pathLst>
          </a:custGeom>
          <a:solidFill>
            <a:srgbClr val="00FF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89" name="Freeform 145"/>
          <p:cNvSpPr>
            <a:spLocks noEditPoints="1"/>
          </p:cNvSpPr>
          <p:nvPr/>
        </p:nvSpPr>
        <p:spPr bwMode="auto">
          <a:xfrm>
            <a:off x="5070475" y="3462338"/>
            <a:ext cx="230188" cy="212725"/>
          </a:xfrm>
          <a:custGeom>
            <a:avLst/>
            <a:gdLst>
              <a:gd name="T0" fmla="*/ 2147483647 w 156"/>
              <a:gd name="T1" fmla="*/ 2147483647 h 157"/>
              <a:gd name="T2" fmla="*/ 2147483647 w 156"/>
              <a:gd name="T3" fmla="*/ 0 h 157"/>
              <a:gd name="T4" fmla="*/ 2147483647 w 156"/>
              <a:gd name="T5" fmla="*/ 2147483647 h 157"/>
              <a:gd name="T6" fmla="*/ 2147483647 w 156"/>
              <a:gd name="T7" fmla="*/ 2147483647 h 157"/>
              <a:gd name="T8" fmla="*/ 2147483647 w 156"/>
              <a:gd name="T9" fmla="*/ 2147483647 h 157"/>
              <a:gd name="T10" fmla="*/ 0 w 156"/>
              <a:gd name="T11" fmla="*/ 2147483647 h 157"/>
              <a:gd name="T12" fmla="*/ 2147483647 w 156"/>
              <a:gd name="T13" fmla="*/ 2147483647 h 157"/>
              <a:gd name="T14" fmla="*/ 2147483647 w 156"/>
              <a:gd name="T15" fmla="*/ 2147483647 h 157"/>
              <a:gd name="T16" fmla="*/ 2147483647 w 156"/>
              <a:gd name="T17" fmla="*/ 2147483647 h 157"/>
              <a:gd name="T18" fmla="*/ 2147483647 w 156"/>
              <a:gd name="T19" fmla="*/ 2147483647 h 157"/>
              <a:gd name="T20" fmla="*/ 2147483647 w 156"/>
              <a:gd name="T21" fmla="*/ 2147483647 h 157"/>
              <a:gd name="T22" fmla="*/ 2147483647 w 156"/>
              <a:gd name="T23" fmla="*/ 2147483647 h 157"/>
              <a:gd name="T24" fmla="*/ 2147483647 w 156"/>
              <a:gd name="T25" fmla="*/ 2147483647 h 157"/>
              <a:gd name="T26" fmla="*/ 2147483647 w 156"/>
              <a:gd name="T27" fmla="*/ 2147483647 h 157"/>
              <a:gd name="T28" fmla="*/ 2147483647 w 156"/>
              <a:gd name="T29" fmla="*/ 2147483647 h 157"/>
              <a:gd name="T30" fmla="*/ 2147483647 w 156"/>
              <a:gd name="T31" fmla="*/ 2147483647 h 157"/>
              <a:gd name="T32" fmla="*/ 2147483647 w 156"/>
              <a:gd name="T33" fmla="*/ 2147483647 h 157"/>
              <a:gd name="T34" fmla="*/ 2147483647 w 156"/>
              <a:gd name="T35" fmla="*/ 2147483647 h 157"/>
              <a:gd name="T36" fmla="*/ 2147483647 w 156"/>
              <a:gd name="T37" fmla="*/ 2147483647 h 157"/>
              <a:gd name="T38" fmla="*/ 2147483647 w 156"/>
              <a:gd name="T39" fmla="*/ 2147483647 h 157"/>
              <a:gd name="T40" fmla="*/ 2147483647 w 156"/>
              <a:gd name="T41" fmla="*/ 2147483647 h 157"/>
              <a:gd name="T42" fmla="*/ 2147483647 w 156"/>
              <a:gd name="T43" fmla="*/ 2147483647 h 157"/>
              <a:gd name="T44" fmla="*/ 2147483647 w 156"/>
              <a:gd name="T45" fmla="*/ 2147483647 h 157"/>
              <a:gd name="T46" fmla="*/ 2147483647 w 156"/>
              <a:gd name="T47" fmla="*/ 2147483647 h 157"/>
              <a:gd name="T48" fmla="*/ 2147483647 w 156"/>
              <a:gd name="T49" fmla="*/ 2147483647 h 157"/>
              <a:gd name="T50" fmla="*/ 2147483647 w 156"/>
              <a:gd name="T51" fmla="*/ 2147483647 h 157"/>
              <a:gd name="T52" fmla="*/ 2147483647 w 156"/>
              <a:gd name="T53" fmla="*/ 2147483647 h 157"/>
              <a:gd name="T54" fmla="*/ 2147483647 w 156"/>
              <a:gd name="T55" fmla="*/ 2147483647 h 157"/>
              <a:gd name="T56" fmla="*/ 2147483647 w 156"/>
              <a:gd name="T57" fmla="*/ 2147483647 h 157"/>
              <a:gd name="T58" fmla="*/ 2147483647 w 156"/>
              <a:gd name="T59" fmla="*/ 2147483647 h 157"/>
              <a:gd name="T60" fmla="*/ 2147483647 w 156"/>
              <a:gd name="T61" fmla="*/ 2147483647 h 157"/>
              <a:gd name="T62" fmla="*/ 2147483647 w 156"/>
              <a:gd name="T63" fmla="*/ 2147483647 h 157"/>
              <a:gd name="T64" fmla="*/ 2147483647 w 156"/>
              <a:gd name="T65" fmla="*/ 2147483647 h 157"/>
              <a:gd name="T66" fmla="*/ 2147483647 w 156"/>
              <a:gd name="T67" fmla="*/ 2147483647 h 157"/>
              <a:gd name="T68" fmla="*/ 2147483647 w 156"/>
              <a:gd name="T69" fmla="*/ 2147483647 h 157"/>
              <a:gd name="T70" fmla="*/ 2147483647 w 156"/>
              <a:gd name="T71" fmla="*/ 2147483647 h 157"/>
              <a:gd name="T72" fmla="*/ 2147483647 w 156"/>
              <a:gd name="T73" fmla="*/ 2147483647 h 157"/>
              <a:gd name="T74" fmla="*/ 2147483647 w 156"/>
              <a:gd name="T75" fmla="*/ 2147483647 h 157"/>
              <a:gd name="T76" fmla="*/ 2147483647 w 156"/>
              <a:gd name="T77" fmla="*/ 2147483647 h 157"/>
              <a:gd name="T78" fmla="*/ 2147483647 w 156"/>
              <a:gd name="T79" fmla="*/ 2147483647 h 1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6"/>
              <a:gd name="T121" fmla="*/ 0 h 157"/>
              <a:gd name="T122" fmla="*/ 156 w 156"/>
              <a:gd name="T123" fmla="*/ 157 h 1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6" h="157">
                <a:moveTo>
                  <a:pt x="118" y="11"/>
                </a:moveTo>
                <a:lnTo>
                  <a:pt x="110" y="6"/>
                </a:lnTo>
                <a:lnTo>
                  <a:pt x="95" y="1"/>
                </a:lnTo>
                <a:lnTo>
                  <a:pt x="79" y="0"/>
                </a:lnTo>
                <a:lnTo>
                  <a:pt x="62" y="1"/>
                </a:lnTo>
                <a:lnTo>
                  <a:pt x="47" y="6"/>
                </a:lnTo>
                <a:lnTo>
                  <a:pt x="34" y="13"/>
                </a:lnTo>
                <a:lnTo>
                  <a:pt x="23" y="23"/>
                </a:lnTo>
                <a:lnTo>
                  <a:pt x="13" y="34"/>
                </a:lnTo>
                <a:lnTo>
                  <a:pt x="6" y="47"/>
                </a:lnTo>
                <a:lnTo>
                  <a:pt x="2" y="62"/>
                </a:lnTo>
                <a:lnTo>
                  <a:pt x="0" y="72"/>
                </a:lnTo>
                <a:lnTo>
                  <a:pt x="2" y="72"/>
                </a:lnTo>
                <a:lnTo>
                  <a:pt x="2" y="73"/>
                </a:lnTo>
                <a:lnTo>
                  <a:pt x="2" y="75"/>
                </a:lnTo>
                <a:lnTo>
                  <a:pt x="2" y="77"/>
                </a:lnTo>
                <a:lnTo>
                  <a:pt x="3" y="78"/>
                </a:lnTo>
                <a:lnTo>
                  <a:pt x="3" y="80"/>
                </a:lnTo>
                <a:lnTo>
                  <a:pt x="3" y="78"/>
                </a:lnTo>
                <a:lnTo>
                  <a:pt x="5" y="64"/>
                </a:lnTo>
                <a:lnTo>
                  <a:pt x="10" y="49"/>
                </a:lnTo>
                <a:lnTo>
                  <a:pt x="16" y="36"/>
                </a:lnTo>
                <a:lnTo>
                  <a:pt x="25" y="26"/>
                </a:lnTo>
                <a:lnTo>
                  <a:pt x="36" y="16"/>
                </a:lnTo>
                <a:lnTo>
                  <a:pt x="49" y="10"/>
                </a:lnTo>
                <a:lnTo>
                  <a:pt x="64" y="5"/>
                </a:lnTo>
                <a:lnTo>
                  <a:pt x="79" y="3"/>
                </a:lnTo>
                <a:lnTo>
                  <a:pt x="93" y="5"/>
                </a:lnTo>
                <a:lnTo>
                  <a:pt x="108" y="10"/>
                </a:lnTo>
                <a:lnTo>
                  <a:pt x="120" y="16"/>
                </a:lnTo>
                <a:lnTo>
                  <a:pt x="123" y="18"/>
                </a:lnTo>
                <a:lnTo>
                  <a:pt x="121" y="16"/>
                </a:lnTo>
                <a:lnTo>
                  <a:pt x="120" y="14"/>
                </a:lnTo>
                <a:lnTo>
                  <a:pt x="120" y="13"/>
                </a:lnTo>
                <a:lnTo>
                  <a:pt x="118" y="11"/>
                </a:lnTo>
                <a:close/>
                <a:moveTo>
                  <a:pt x="38" y="146"/>
                </a:moveTo>
                <a:lnTo>
                  <a:pt x="47" y="150"/>
                </a:lnTo>
                <a:lnTo>
                  <a:pt x="62" y="155"/>
                </a:lnTo>
                <a:lnTo>
                  <a:pt x="79" y="157"/>
                </a:lnTo>
                <a:lnTo>
                  <a:pt x="95" y="155"/>
                </a:lnTo>
                <a:lnTo>
                  <a:pt x="110" y="150"/>
                </a:lnTo>
                <a:lnTo>
                  <a:pt x="123" y="144"/>
                </a:lnTo>
                <a:lnTo>
                  <a:pt x="134" y="134"/>
                </a:lnTo>
                <a:lnTo>
                  <a:pt x="144" y="123"/>
                </a:lnTo>
                <a:lnTo>
                  <a:pt x="151" y="109"/>
                </a:lnTo>
                <a:lnTo>
                  <a:pt x="156" y="95"/>
                </a:lnTo>
                <a:lnTo>
                  <a:pt x="156" y="87"/>
                </a:lnTo>
                <a:lnTo>
                  <a:pt x="156" y="85"/>
                </a:lnTo>
                <a:lnTo>
                  <a:pt x="156" y="83"/>
                </a:lnTo>
                <a:lnTo>
                  <a:pt x="156" y="82"/>
                </a:lnTo>
                <a:lnTo>
                  <a:pt x="154" y="82"/>
                </a:lnTo>
                <a:lnTo>
                  <a:pt x="154" y="80"/>
                </a:lnTo>
                <a:lnTo>
                  <a:pt x="154" y="78"/>
                </a:lnTo>
                <a:lnTo>
                  <a:pt x="152" y="93"/>
                </a:lnTo>
                <a:lnTo>
                  <a:pt x="148" y="108"/>
                </a:lnTo>
                <a:lnTo>
                  <a:pt x="141" y="121"/>
                </a:lnTo>
                <a:lnTo>
                  <a:pt x="131" y="131"/>
                </a:lnTo>
                <a:lnTo>
                  <a:pt x="120" y="141"/>
                </a:lnTo>
                <a:lnTo>
                  <a:pt x="108" y="147"/>
                </a:lnTo>
                <a:lnTo>
                  <a:pt x="93" y="152"/>
                </a:lnTo>
                <a:lnTo>
                  <a:pt x="79" y="154"/>
                </a:lnTo>
                <a:lnTo>
                  <a:pt x="64" y="152"/>
                </a:lnTo>
                <a:lnTo>
                  <a:pt x="49" y="147"/>
                </a:lnTo>
                <a:lnTo>
                  <a:pt x="36" y="141"/>
                </a:lnTo>
                <a:lnTo>
                  <a:pt x="33" y="137"/>
                </a:lnTo>
                <a:lnTo>
                  <a:pt x="33" y="139"/>
                </a:lnTo>
                <a:lnTo>
                  <a:pt x="34" y="141"/>
                </a:lnTo>
                <a:lnTo>
                  <a:pt x="36" y="142"/>
                </a:lnTo>
                <a:lnTo>
                  <a:pt x="38" y="144"/>
                </a:lnTo>
                <a:lnTo>
                  <a:pt x="38" y="146"/>
                </a:lnTo>
                <a:close/>
              </a:path>
            </a:pathLst>
          </a:custGeom>
          <a:solidFill>
            <a:srgbClr val="00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90" name="Freeform 146"/>
          <p:cNvSpPr>
            <a:spLocks noEditPoints="1"/>
          </p:cNvSpPr>
          <p:nvPr/>
        </p:nvSpPr>
        <p:spPr bwMode="auto">
          <a:xfrm>
            <a:off x="5075238" y="3465513"/>
            <a:ext cx="223837" cy="206375"/>
          </a:xfrm>
          <a:custGeom>
            <a:avLst/>
            <a:gdLst>
              <a:gd name="T0" fmla="*/ 2147483647 w 151"/>
              <a:gd name="T1" fmla="*/ 2147483647 h 151"/>
              <a:gd name="T2" fmla="*/ 2147483647 w 151"/>
              <a:gd name="T3" fmla="*/ 2147483647 h 151"/>
              <a:gd name="T4" fmla="*/ 2147483647 w 151"/>
              <a:gd name="T5" fmla="*/ 2147483647 h 151"/>
              <a:gd name="T6" fmla="*/ 2147483647 w 151"/>
              <a:gd name="T7" fmla="*/ 2147483647 h 151"/>
              <a:gd name="T8" fmla="*/ 2147483647 w 151"/>
              <a:gd name="T9" fmla="*/ 2147483647 h 151"/>
              <a:gd name="T10" fmla="*/ 2147483647 w 151"/>
              <a:gd name="T11" fmla="*/ 2147483647 h 151"/>
              <a:gd name="T12" fmla="*/ 0 w 151"/>
              <a:gd name="T13" fmla="*/ 2147483647 h 151"/>
              <a:gd name="T14" fmla="*/ 2147483647 w 151"/>
              <a:gd name="T15" fmla="*/ 2147483647 h 151"/>
              <a:gd name="T16" fmla="*/ 2147483647 w 151"/>
              <a:gd name="T17" fmla="*/ 2147483647 h 151"/>
              <a:gd name="T18" fmla="*/ 2147483647 w 151"/>
              <a:gd name="T19" fmla="*/ 2147483647 h 151"/>
              <a:gd name="T20" fmla="*/ 2147483647 w 151"/>
              <a:gd name="T21" fmla="*/ 2147483647 h 151"/>
              <a:gd name="T22" fmla="*/ 2147483647 w 151"/>
              <a:gd name="T23" fmla="*/ 2147483647 h 151"/>
              <a:gd name="T24" fmla="*/ 2147483647 w 151"/>
              <a:gd name="T25" fmla="*/ 2147483647 h 151"/>
              <a:gd name="T26" fmla="*/ 2147483647 w 151"/>
              <a:gd name="T27" fmla="*/ 2147483647 h 151"/>
              <a:gd name="T28" fmla="*/ 2147483647 w 151"/>
              <a:gd name="T29" fmla="*/ 2147483647 h 151"/>
              <a:gd name="T30" fmla="*/ 2147483647 w 151"/>
              <a:gd name="T31" fmla="*/ 2147483647 h 151"/>
              <a:gd name="T32" fmla="*/ 2147483647 w 151"/>
              <a:gd name="T33" fmla="*/ 2147483647 h 151"/>
              <a:gd name="T34" fmla="*/ 2147483647 w 151"/>
              <a:gd name="T35" fmla="*/ 2147483647 h 151"/>
              <a:gd name="T36" fmla="*/ 2147483647 w 151"/>
              <a:gd name="T37" fmla="*/ 2147483647 h 151"/>
              <a:gd name="T38" fmla="*/ 2147483647 w 151"/>
              <a:gd name="T39" fmla="*/ 2147483647 h 151"/>
              <a:gd name="T40" fmla="*/ 2147483647 w 151"/>
              <a:gd name="T41" fmla="*/ 2147483647 h 151"/>
              <a:gd name="T42" fmla="*/ 2147483647 w 151"/>
              <a:gd name="T43" fmla="*/ 2147483647 h 151"/>
              <a:gd name="T44" fmla="*/ 2147483647 w 151"/>
              <a:gd name="T45" fmla="*/ 2147483647 h 151"/>
              <a:gd name="T46" fmla="*/ 2147483647 w 151"/>
              <a:gd name="T47" fmla="*/ 2147483647 h 151"/>
              <a:gd name="T48" fmla="*/ 2147483647 w 151"/>
              <a:gd name="T49" fmla="*/ 2147483647 h 151"/>
              <a:gd name="T50" fmla="*/ 2147483647 w 151"/>
              <a:gd name="T51" fmla="*/ 2147483647 h 151"/>
              <a:gd name="T52" fmla="*/ 2147483647 w 151"/>
              <a:gd name="T53" fmla="*/ 2147483647 h 151"/>
              <a:gd name="T54" fmla="*/ 2147483647 w 151"/>
              <a:gd name="T55" fmla="*/ 2147483647 h 151"/>
              <a:gd name="T56" fmla="*/ 2147483647 w 151"/>
              <a:gd name="T57" fmla="*/ 2147483647 h 151"/>
              <a:gd name="T58" fmla="*/ 2147483647 w 151"/>
              <a:gd name="T59" fmla="*/ 2147483647 h 151"/>
              <a:gd name="T60" fmla="*/ 2147483647 w 151"/>
              <a:gd name="T61" fmla="*/ 2147483647 h 151"/>
              <a:gd name="T62" fmla="*/ 2147483647 w 151"/>
              <a:gd name="T63" fmla="*/ 2147483647 h 151"/>
              <a:gd name="T64" fmla="*/ 2147483647 w 151"/>
              <a:gd name="T65" fmla="*/ 2147483647 h 151"/>
              <a:gd name="T66" fmla="*/ 2147483647 w 151"/>
              <a:gd name="T67" fmla="*/ 2147483647 h 151"/>
              <a:gd name="T68" fmla="*/ 2147483647 w 151"/>
              <a:gd name="T69" fmla="*/ 2147483647 h 151"/>
              <a:gd name="T70" fmla="*/ 2147483647 w 151"/>
              <a:gd name="T71" fmla="*/ 2147483647 h 151"/>
              <a:gd name="T72" fmla="*/ 2147483647 w 151"/>
              <a:gd name="T73" fmla="*/ 2147483647 h 151"/>
              <a:gd name="T74" fmla="*/ 2147483647 w 151"/>
              <a:gd name="T75" fmla="*/ 2147483647 h 151"/>
              <a:gd name="T76" fmla="*/ 2147483647 w 151"/>
              <a:gd name="T77" fmla="*/ 2147483647 h 151"/>
              <a:gd name="T78" fmla="*/ 2147483647 w 151"/>
              <a:gd name="T79" fmla="*/ 2147483647 h 151"/>
              <a:gd name="T80" fmla="*/ 2147483647 w 151"/>
              <a:gd name="T81" fmla="*/ 2147483647 h 151"/>
              <a:gd name="T82" fmla="*/ 2147483647 w 151"/>
              <a:gd name="T83" fmla="*/ 2147483647 h 151"/>
              <a:gd name="T84" fmla="*/ 2147483647 w 151"/>
              <a:gd name="T85" fmla="*/ 2147483647 h 151"/>
              <a:gd name="T86" fmla="*/ 2147483647 w 151"/>
              <a:gd name="T87" fmla="*/ 2147483647 h 151"/>
              <a:gd name="T88" fmla="*/ 2147483647 w 151"/>
              <a:gd name="T89" fmla="*/ 2147483647 h 151"/>
              <a:gd name="T90" fmla="*/ 2147483647 w 151"/>
              <a:gd name="T91" fmla="*/ 2147483647 h 151"/>
              <a:gd name="T92" fmla="*/ 2147483647 w 151"/>
              <a:gd name="T93" fmla="*/ 2147483647 h 151"/>
              <a:gd name="T94" fmla="*/ 2147483647 w 151"/>
              <a:gd name="T95" fmla="*/ 2147483647 h 1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1"/>
              <a:gd name="T145" fmla="*/ 0 h 151"/>
              <a:gd name="T146" fmla="*/ 151 w 151"/>
              <a:gd name="T147" fmla="*/ 151 h 1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1" h="151">
                <a:moveTo>
                  <a:pt x="120" y="15"/>
                </a:moveTo>
                <a:lnTo>
                  <a:pt x="117" y="13"/>
                </a:lnTo>
                <a:lnTo>
                  <a:pt x="105" y="7"/>
                </a:lnTo>
                <a:lnTo>
                  <a:pt x="90" y="2"/>
                </a:lnTo>
                <a:lnTo>
                  <a:pt x="76" y="0"/>
                </a:lnTo>
                <a:lnTo>
                  <a:pt x="61" y="2"/>
                </a:lnTo>
                <a:lnTo>
                  <a:pt x="46" y="7"/>
                </a:lnTo>
                <a:lnTo>
                  <a:pt x="33" y="13"/>
                </a:lnTo>
                <a:lnTo>
                  <a:pt x="22" y="23"/>
                </a:lnTo>
                <a:lnTo>
                  <a:pt x="13" y="33"/>
                </a:lnTo>
                <a:lnTo>
                  <a:pt x="7" y="46"/>
                </a:lnTo>
                <a:lnTo>
                  <a:pt x="2" y="61"/>
                </a:lnTo>
                <a:lnTo>
                  <a:pt x="0" y="75"/>
                </a:lnTo>
                <a:lnTo>
                  <a:pt x="0" y="77"/>
                </a:lnTo>
                <a:lnTo>
                  <a:pt x="0" y="79"/>
                </a:lnTo>
                <a:lnTo>
                  <a:pt x="2" y="80"/>
                </a:lnTo>
                <a:lnTo>
                  <a:pt x="2" y="82"/>
                </a:lnTo>
                <a:lnTo>
                  <a:pt x="3" y="84"/>
                </a:lnTo>
                <a:lnTo>
                  <a:pt x="3" y="85"/>
                </a:lnTo>
                <a:lnTo>
                  <a:pt x="5" y="87"/>
                </a:lnTo>
                <a:lnTo>
                  <a:pt x="5" y="88"/>
                </a:lnTo>
                <a:lnTo>
                  <a:pt x="3" y="75"/>
                </a:lnTo>
                <a:lnTo>
                  <a:pt x="5" y="61"/>
                </a:lnTo>
                <a:lnTo>
                  <a:pt x="10" y="47"/>
                </a:lnTo>
                <a:lnTo>
                  <a:pt x="17" y="36"/>
                </a:lnTo>
                <a:lnTo>
                  <a:pt x="25" y="25"/>
                </a:lnTo>
                <a:lnTo>
                  <a:pt x="35" y="16"/>
                </a:lnTo>
                <a:lnTo>
                  <a:pt x="48" y="10"/>
                </a:lnTo>
                <a:lnTo>
                  <a:pt x="61" y="5"/>
                </a:lnTo>
                <a:lnTo>
                  <a:pt x="76" y="3"/>
                </a:lnTo>
                <a:lnTo>
                  <a:pt x="90" y="5"/>
                </a:lnTo>
                <a:lnTo>
                  <a:pt x="104" y="10"/>
                </a:lnTo>
                <a:lnTo>
                  <a:pt x="115" y="16"/>
                </a:lnTo>
                <a:lnTo>
                  <a:pt x="126" y="25"/>
                </a:lnTo>
                <a:lnTo>
                  <a:pt x="125" y="23"/>
                </a:lnTo>
                <a:lnTo>
                  <a:pt x="123" y="21"/>
                </a:lnTo>
                <a:lnTo>
                  <a:pt x="123" y="20"/>
                </a:lnTo>
                <a:lnTo>
                  <a:pt x="122" y="18"/>
                </a:lnTo>
                <a:lnTo>
                  <a:pt x="120" y="16"/>
                </a:lnTo>
                <a:lnTo>
                  <a:pt x="120" y="15"/>
                </a:lnTo>
                <a:close/>
                <a:moveTo>
                  <a:pt x="30" y="134"/>
                </a:moveTo>
                <a:lnTo>
                  <a:pt x="33" y="138"/>
                </a:lnTo>
                <a:lnTo>
                  <a:pt x="46" y="144"/>
                </a:lnTo>
                <a:lnTo>
                  <a:pt x="61" y="149"/>
                </a:lnTo>
                <a:lnTo>
                  <a:pt x="76" y="151"/>
                </a:lnTo>
                <a:lnTo>
                  <a:pt x="90" y="149"/>
                </a:lnTo>
                <a:lnTo>
                  <a:pt x="105" y="144"/>
                </a:lnTo>
                <a:lnTo>
                  <a:pt x="117" y="138"/>
                </a:lnTo>
                <a:lnTo>
                  <a:pt x="128" y="128"/>
                </a:lnTo>
                <a:lnTo>
                  <a:pt x="138" y="118"/>
                </a:lnTo>
                <a:lnTo>
                  <a:pt x="145" y="105"/>
                </a:lnTo>
                <a:lnTo>
                  <a:pt x="149" y="90"/>
                </a:lnTo>
                <a:lnTo>
                  <a:pt x="151" y="75"/>
                </a:lnTo>
                <a:lnTo>
                  <a:pt x="148" y="75"/>
                </a:lnTo>
                <a:lnTo>
                  <a:pt x="146" y="64"/>
                </a:lnTo>
                <a:lnTo>
                  <a:pt x="146" y="66"/>
                </a:lnTo>
                <a:lnTo>
                  <a:pt x="148" y="67"/>
                </a:lnTo>
                <a:lnTo>
                  <a:pt x="148" y="69"/>
                </a:lnTo>
                <a:lnTo>
                  <a:pt x="148" y="70"/>
                </a:lnTo>
                <a:lnTo>
                  <a:pt x="149" y="70"/>
                </a:lnTo>
                <a:lnTo>
                  <a:pt x="149" y="72"/>
                </a:lnTo>
                <a:lnTo>
                  <a:pt x="149" y="74"/>
                </a:lnTo>
                <a:lnTo>
                  <a:pt x="151" y="75"/>
                </a:lnTo>
                <a:lnTo>
                  <a:pt x="148" y="75"/>
                </a:lnTo>
                <a:lnTo>
                  <a:pt x="146" y="90"/>
                </a:lnTo>
                <a:lnTo>
                  <a:pt x="141" y="103"/>
                </a:lnTo>
                <a:lnTo>
                  <a:pt x="135" y="116"/>
                </a:lnTo>
                <a:lnTo>
                  <a:pt x="126" y="126"/>
                </a:lnTo>
                <a:lnTo>
                  <a:pt x="115" y="134"/>
                </a:lnTo>
                <a:lnTo>
                  <a:pt x="104" y="141"/>
                </a:lnTo>
                <a:lnTo>
                  <a:pt x="90" y="146"/>
                </a:lnTo>
                <a:lnTo>
                  <a:pt x="76" y="147"/>
                </a:lnTo>
                <a:lnTo>
                  <a:pt x="61" y="146"/>
                </a:lnTo>
                <a:lnTo>
                  <a:pt x="48" y="141"/>
                </a:lnTo>
                <a:lnTo>
                  <a:pt x="35" y="134"/>
                </a:lnTo>
                <a:lnTo>
                  <a:pt x="25" y="126"/>
                </a:lnTo>
                <a:lnTo>
                  <a:pt x="23" y="124"/>
                </a:lnTo>
                <a:lnTo>
                  <a:pt x="25" y="126"/>
                </a:lnTo>
                <a:lnTo>
                  <a:pt x="25" y="128"/>
                </a:lnTo>
                <a:lnTo>
                  <a:pt x="26" y="128"/>
                </a:lnTo>
                <a:lnTo>
                  <a:pt x="26" y="129"/>
                </a:lnTo>
                <a:lnTo>
                  <a:pt x="28" y="131"/>
                </a:lnTo>
                <a:lnTo>
                  <a:pt x="28" y="133"/>
                </a:lnTo>
                <a:lnTo>
                  <a:pt x="30" y="134"/>
                </a:lnTo>
                <a:close/>
              </a:path>
            </a:pathLst>
          </a:custGeom>
          <a:solidFill>
            <a:srgbClr val="00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91" name="Freeform 147"/>
          <p:cNvSpPr>
            <a:spLocks/>
          </p:cNvSpPr>
          <p:nvPr/>
        </p:nvSpPr>
        <p:spPr bwMode="auto">
          <a:xfrm>
            <a:off x="5080000" y="3470275"/>
            <a:ext cx="214313" cy="195263"/>
          </a:xfrm>
          <a:custGeom>
            <a:avLst/>
            <a:gdLst>
              <a:gd name="T0" fmla="*/ 2147483647 w 145"/>
              <a:gd name="T1" fmla="*/ 2147483647 h 144"/>
              <a:gd name="T2" fmla="*/ 2147483647 w 145"/>
              <a:gd name="T3" fmla="*/ 2147483647 h 144"/>
              <a:gd name="T4" fmla="*/ 2147483647 w 145"/>
              <a:gd name="T5" fmla="*/ 2147483647 h 144"/>
              <a:gd name="T6" fmla="*/ 2147483647 w 145"/>
              <a:gd name="T7" fmla="*/ 2147483647 h 144"/>
              <a:gd name="T8" fmla="*/ 2147483647 w 145"/>
              <a:gd name="T9" fmla="*/ 2147483647 h 144"/>
              <a:gd name="T10" fmla="*/ 2147483647 w 145"/>
              <a:gd name="T11" fmla="*/ 2147483647 h 144"/>
              <a:gd name="T12" fmla="*/ 2147483647 w 145"/>
              <a:gd name="T13" fmla="*/ 2147483647 h 144"/>
              <a:gd name="T14" fmla="*/ 2147483647 w 145"/>
              <a:gd name="T15" fmla="*/ 2147483647 h 144"/>
              <a:gd name="T16" fmla="*/ 2147483647 w 145"/>
              <a:gd name="T17" fmla="*/ 2147483647 h 144"/>
              <a:gd name="T18" fmla="*/ 2147483647 w 145"/>
              <a:gd name="T19" fmla="*/ 2147483647 h 144"/>
              <a:gd name="T20" fmla="*/ 2147483647 w 145"/>
              <a:gd name="T21" fmla="*/ 0 h 144"/>
              <a:gd name="T22" fmla="*/ 2147483647 w 145"/>
              <a:gd name="T23" fmla="*/ 2147483647 h 144"/>
              <a:gd name="T24" fmla="*/ 2147483647 w 145"/>
              <a:gd name="T25" fmla="*/ 2147483647 h 144"/>
              <a:gd name="T26" fmla="*/ 2147483647 w 145"/>
              <a:gd name="T27" fmla="*/ 2147483647 h 144"/>
              <a:gd name="T28" fmla="*/ 0 w 145"/>
              <a:gd name="T29" fmla="*/ 2147483647 h 144"/>
              <a:gd name="T30" fmla="*/ 2147483647 w 145"/>
              <a:gd name="T31" fmla="*/ 2147483647 h 144"/>
              <a:gd name="T32" fmla="*/ 2147483647 w 145"/>
              <a:gd name="T33" fmla="*/ 2147483647 h 144"/>
              <a:gd name="T34" fmla="*/ 2147483647 w 145"/>
              <a:gd name="T35" fmla="*/ 2147483647 h 144"/>
              <a:gd name="T36" fmla="*/ 2147483647 w 145"/>
              <a:gd name="T37" fmla="*/ 2147483647 h 144"/>
              <a:gd name="T38" fmla="*/ 2147483647 w 145"/>
              <a:gd name="T39" fmla="*/ 2147483647 h 144"/>
              <a:gd name="T40" fmla="*/ 2147483647 w 145"/>
              <a:gd name="T41" fmla="*/ 2147483647 h 144"/>
              <a:gd name="T42" fmla="*/ 2147483647 w 145"/>
              <a:gd name="T43" fmla="*/ 2147483647 h 144"/>
              <a:gd name="T44" fmla="*/ 2147483647 w 145"/>
              <a:gd name="T45" fmla="*/ 2147483647 h 144"/>
              <a:gd name="T46" fmla="*/ 2147483647 w 145"/>
              <a:gd name="T47" fmla="*/ 2147483647 h 144"/>
              <a:gd name="T48" fmla="*/ 2147483647 w 145"/>
              <a:gd name="T49" fmla="*/ 2147483647 h 144"/>
              <a:gd name="T50" fmla="*/ 2147483647 w 145"/>
              <a:gd name="T51" fmla="*/ 2147483647 h 144"/>
              <a:gd name="T52" fmla="*/ 2147483647 w 145"/>
              <a:gd name="T53" fmla="*/ 2147483647 h 144"/>
              <a:gd name="T54" fmla="*/ 2147483647 w 145"/>
              <a:gd name="T55" fmla="*/ 2147483647 h 144"/>
              <a:gd name="T56" fmla="*/ 2147483647 w 145"/>
              <a:gd name="T57" fmla="*/ 2147483647 h 144"/>
              <a:gd name="T58" fmla="*/ 2147483647 w 145"/>
              <a:gd name="T59" fmla="*/ 2147483647 h 144"/>
              <a:gd name="T60" fmla="*/ 2147483647 w 145"/>
              <a:gd name="T61" fmla="*/ 2147483647 h 144"/>
              <a:gd name="T62" fmla="*/ 2147483647 w 145"/>
              <a:gd name="T63" fmla="*/ 2147483647 h 144"/>
              <a:gd name="T64" fmla="*/ 2147483647 w 145"/>
              <a:gd name="T65" fmla="*/ 2147483647 h 144"/>
              <a:gd name="T66" fmla="*/ 2147483647 w 145"/>
              <a:gd name="T67" fmla="*/ 2147483647 h 144"/>
              <a:gd name="T68" fmla="*/ 2147483647 w 145"/>
              <a:gd name="T69" fmla="*/ 2147483647 h 144"/>
              <a:gd name="T70" fmla="*/ 2147483647 w 145"/>
              <a:gd name="T71" fmla="*/ 2147483647 h 144"/>
              <a:gd name="T72" fmla="*/ 2147483647 w 145"/>
              <a:gd name="T73" fmla="*/ 2147483647 h 144"/>
              <a:gd name="T74" fmla="*/ 2147483647 w 145"/>
              <a:gd name="T75" fmla="*/ 2147483647 h 144"/>
              <a:gd name="T76" fmla="*/ 2147483647 w 145"/>
              <a:gd name="T77" fmla="*/ 2147483647 h 144"/>
              <a:gd name="T78" fmla="*/ 2147483647 w 145"/>
              <a:gd name="T79" fmla="*/ 2147483647 h 144"/>
              <a:gd name="T80" fmla="*/ 2147483647 w 145"/>
              <a:gd name="T81" fmla="*/ 2147483647 h 144"/>
              <a:gd name="T82" fmla="*/ 2147483647 w 145"/>
              <a:gd name="T83" fmla="*/ 2147483647 h 144"/>
              <a:gd name="T84" fmla="*/ 2147483647 w 145"/>
              <a:gd name="T85" fmla="*/ 2147483647 h 144"/>
              <a:gd name="T86" fmla="*/ 2147483647 w 145"/>
              <a:gd name="T87" fmla="*/ 2147483647 h 144"/>
              <a:gd name="T88" fmla="*/ 2147483647 w 145"/>
              <a:gd name="T89" fmla="*/ 2147483647 h 144"/>
              <a:gd name="T90" fmla="*/ 2147483647 w 145"/>
              <a:gd name="T91" fmla="*/ 2147483647 h 144"/>
              <a:gd name="T92" fmla="*/ 2147483647 w 145"/>
              <a:gd name="T93" fmla="*/ 2147483647 h 1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5"/>
              <a:gd name="T142" fmla="*/ 0 h 144"/>
              <a:gd name="T143" fmla="*/ 145 w 145"/>
              <a:gd name="T144" fmla="*/ 144 h 1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5" h="144">
                <a:moveTo>
                  <a:pt x="145" y="72"/>
                </a:moveTo>
                <a:lnTo>
                  <a:pt x="143" y="61"/>
                </a:lnTo>
                <a:lnTo>
                  <a:pt x="142" y="58"/>
                </a:lnTo>
                <a:lnTo>
                  <a:pt x="142" y="56"/>
                </a:lnTo>
                <a:lnTo>
                  <a:pt x="140" y="54"/>
                </a:lnTo>
                <a:lnTo>
                  <a:pt x="138" y="51"/>
                </a:lnTo>
                <a:lnTo>
                  <a:pt x="138" y="49"/>
                </a:lnTo>
                <a:lnTo>
                  <a:pt x="137" y="46"/>
                </a:lnTo>
                <a:lnTo>
                  <a:pt x="135" y="44"/>
                </a:lnTo>
                <a:lnTo>
                  <a:pt x="133" y="41"/>
                </a:lnTo>
                <a:lnTo>
                  <a:pt x="133" y="40"/>
                </a:lnTo>
                <a:lnTo>
                  <a:pt x="132" y="36"/>
                </a:lnTo>
                <a:lnTo>
                  <a:pt x="130" y="33"/>
                </a:lnTo>
                <a:lnTo>
                  <a:pt x="128" y="31"/>
                </a:lnTo>
                <a:lnTo>
                  <a:pt x="127" y="28"/>
                </a:lnTo>
                <a:lnTo>
                  <a:pt x="125" y="26"/>
                </a:lnTo>
                <a:lnTo>
                  <a:pt x="125" y="23"/>
                </a:lnTo>
                <a:lnTo>
                  <a:pt x="123" y="22"/>
                </a:lnTo>
                <a:lnTo>
                  <a:pt x="112" y="13"/>
                </a:lnTo>
                <a:lnTo>
                  <a:pt x="101" y="7"/>
                </a:lnTo>
                <a:lnTo>
                  <a:pt x="87" y="2"/>
                </a:lnTo>
                <a:lnTo>
                  <a:pt x="73" y="0"/>
                </a:lnTo>
                <a:lnTo>
                  <a:pt x="58" y="2"/>
                </a:lnTo>
                <a:lnTo>
                  <a:pt x="45" y="7"/>
                </a:lnTo>
                <a:lnTo>
                  <a:pt x="32" y="13"/>
                </a:lnTo>
                <a:lnTo>
                  <a:pt x="22" y="22"/>
                </a:lnTo>
                <a:lnTo>
                  <a:pt x="14" y="33"/>
                </a:lnTo>
                <a:lnTo>
                  <a:pt x="7" y="44"/>
                </a:lnTo>
                <a:lnTo>
                  <a:pt x="2" y="58"/>
                </a:lnTo>
                <a:lnTo>
                  <a:pt x="0" y="72"/>
                </a:lnTo>
                <a:lnTo>
                  <a:pt x="2" y="85"/>
                </a:lnTo>
                <a:lnTo>
                  <a:pt x="2" y="87"/>
                </a:lnTo>
                <a:lnTo>
                  <a:pt x="4" y="90"/>
                </a:lnTo>
                <a:lnTo>
                  <a:pt x="5" y="92"/>
                </a:lnTo>
                <a:lnTo>
                  <a:pt x="5" y="95"/>
                </a:lnTo>
                <a:lnTo>
                  <a:pt x="7" y="97"/>
                </a:lnTo>
                <a:lnTo>
                  <a:pt x="9" y="99"/>
                </a:lnTo>
                <a:lnTo>
                  <a:pt x="9" y="102"/>
                </a:lnTo>
                <a:lnTo>
                  <a:pt x="10" y="103"/>
                </a:lnTo>
                <a:lnTo>
                  <a:pt x="12" y="107"/>
                </a:lnTo>
                <a:lnTo>
                  <a:pt x="14" y="108"/>
                </a:lnTo>
                <a:lnTo>
                  <a:pt x="14" y="110"/>
                </a:lnTo>
                <a:lnTo>
                  <a:pt x="15" y="113"/>
                </a:lnTo>
                <a:lnTo>
                  <a:pt x="17" y="115"/>
                </a:lnTo>
                <a:lnTo>
                  <a:pt x="19" y="117"/>
                </a:lnTo>
                <a:lnTo>
                  <a:pt x="19" y="120"/>
                </a:lnTo>
                <a:lnTo>
                  <a:pt x="20" y="121"/>
                </a:lnTo>
                <a:lnTo>
                  <a:pt x="22" y="123"/>
                </a:lnTo>
                <a:lnTo>
                  <a:pt x="32" y="131"/>
                </a:lnTo>
                <a:lnTo>
                  <a:pt x="45" y="138"/>
                </a:lnTo>
                <a:lnTo>
                  <a:pt x="58" y="143"/>
                </a:lnTo>
                <a:lnTo>
                  <a:pt x="73" y="144"/>
                </a:lnTo>
                <a:lnTo>
                  <a:pt x="87" y="143"/>
                </a:lnTo>
                <a:lnTo>
                  <a:pt x="101" y="138"/>
                </a:lnTo>
                <a:lnTo>
                  <a:pt x="112" y="131"/>
                </a:lnTo>
                <a:lnTo>
                  <a:pt x="123" y="123"/>
                </a:lnTo>
                <a:lnTo>
                  <a:pt x="132" y="113"/>
                </a:lnTo>
                <a:lnTo>
                  <a:pt x="138" y="100"/>
                </a:lnTo>
                <a:lnTo>
                  <a:pt x="143" y="87"/>
                </a:lnTo>
                <a:lnTo>
                  <a:pt x="145" y="72"/>
                </a:lnTo>
                <a:lnTo>
                  <a:pt x="142" y="72"/>
                </a:lnTo>
                <a:lnTo>
                  <a:pt x="140" y="59"/>
                </a:lnTo>
                <a:lnTo>
                  <a:pt x="135" y="46"/>
                </a:lnTo>
                <a:lnTo>
                  <a:pt x="128" y="35"/>
                </a:lnTo>
                <a:lnTo>
                  <a:pt x="120" y="25"/>
                </a:lnTo>
                <a:lnTo>
                  <a:pt x="110" y="15"/>
                </a:lnTo>
                <a:lnTo>
                  <a:pt x="99" y="10"/>
                </a:lnTo>
                <a:lnTo>
                  <a:pt x="86" y="5"/>
                </a:lnTo>
                <a:lnTo>
                  <a:pt x="73" y="4"/>
                </a:lnTo>
                <a:lnTo>
                  <a:pt x="58" y="5"/>
                </a:lnTo>
                <a:lnTo>
                  <a:pt x="46" y="10"/>
                </a:lnTo>
                <a:lnTo>
                  <a:pt x="35" y="15"/>
                </a:lnTo>
                <a:lnTo>
                  <a:pt x="23" y="25"/>
                </a:lnTo>
                <a:lnTo>
                  <a:pt x="15" y="35"/>
                </a:lnTo>
                <a:lnTo>
                  <a:pt x="9" y="46"/>
                </a:lnTo>
                <a:lnTo>
                  <a:pt x="5" y="59"/>
                </a:lnTo>
                <a:lnTo>
                  <a:pt x="4" y="72"/>
                </a:lnTo>
                <a:lnTo>
                  <a:pt x="5" y="85"/>
                </a:lnTo>
                <a:lnTo>
                  <a:pt x="9" y="99"/>
                </a:lnTo>
                <a:lnTo>
                  <a:pt x="15" y="110"/>
                </a:lnTo>
                <a:lnTo>
                  <a:pt x="23" y="121"/>
                </a:lnTo>
                <a:lnTo>
                  <a:pt x="35" y="130"/>
                </a:lnTo>
                <a:lnTo>
                  <a:pt x="46" y="135"/>
                </a:lnTo>
                <a:lnTo>
                  <a:pt x="58" y="140"/>
                </a:lnTo>
                <a:lnTo>
                  <a:pt x="73" y="141"/>
                </a:lnTo>
                <a:lnTo>
                  <a:pt x="86" y="140"/>
                </a:lnTo>
                <a:lnTo>
                  <a:pt x="99" y="135"/>
                </a:lnTo>
                <a:lnTo>
                  <a:pt x="110" y="130"/>
                </a:lnTo>
                <a:lnTo>
                  <a:pt x="120" y="121"/>
                </a:lnTo>
                <a:lnTo>
                  <a:pt x="128" y="110"/>
                </a:lnTo>
                <a:lnTo>
                  <a:pt x="135" y="99"/>
                </a:lnTo>
                <a:lnTo>
                  <a:pt x="140" y="85"/>
                </a:lnTo>
                <a:lnTo>
                  <a:pt x="142" y="72"/>
                </a:lnTo>
                <a:lnTo>
                  <a:pt x="145" y="72"/>
                </a:lnTo>
                <a:close/>
              </a:path>
            </a:pathLst>
          </a:custGeom>
          <a:solidFill>
            <a:srgbClr val="00FF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92" name="Freeform 148"/>
          <p:cNvSpPr>
            <a:spLocks/>
          </p:cNvSpPr>
          <p:nvPr/>
        </p:nvSpPr>
        <p:spPr bwMode="auto">
          <a:xfrm>
            <a:off x="5084763" y="3475038"/>
            <a:ext cx="204787" cy="187325"/>
          </a:xfrm>
          <a:custGeom>
            <a:avLst/>
            <a:gdLst>
              <a:gd name="T0" fmla="*/ 2147483647 w 138"/>
              <a:gd name="T1" fmla="*/ 2147483647 h 137"/>
              <a:gd name="T2" fmla="*/ 2147483647 w 138"/>
              <a:gd name="T3" fmla="*/ 2147483647 h 137"/>
              <a:gd name="T4" fmla="*/ 2147483647 w 138"/>
              <a:gd name="T5" fmla="*/ 2147483647 h 137"/>
              <a:gd name="T6" fmla="*/ 2147483647 w 138"/>
              <a:gd name="T7" fmla="*/ 2147483647 h 137"/>
              <a:gd name="T8" fmla="*/ 2147483647 w 138"/>
              <a:gd name="T9" fmla="*/ 2147483647 h 137"/>
              <a:gd name="T10" fmla="*/ 2147483647 w 138"/>
              <a:gd name="T11" fmla="*/ 2147483647 h 137"/>
              <a:gd name="T12" fmla="*/ 2147483647 w 138"/>
              <a:gd name="T13" fmla="*/ 2147483647 h 137"/>
              <a:gd name="T14" fmla="*/ 2147483647 w 138"/>
              <a:gd name="T15" fmla="*/ 2147483647 h 137"/>
              <a:gd name="T16" fmla="*/ 2147483647 w 138"/>
              <a:gd name="T17" fmla="*/ 2147483647 h 137"/>
              <a:gd name="T18" fmla="*/ 2147483647 w 138"/>
              <a:gd name="T19" fmla="*/ 2147483647 h 137"/>
              <a:gd name="T20" fmla="*/ 2147483647 w 138"/>
              <a:gd name="T21" fmla="*/ 2147483647 h 137"/>
              <a:gd name="T22" fmla="*/ 2147483647 w 138"/>
              <a:gd name="T23" fmla="*/ 2147483647 h 137"/>
              <a:gd name="T24" fmla="*/ 2147483647 w 138"/>
              <a:gd name="T25" fmla="*/ 2147483647 h 137"/>
              <a:gd name="T26" fmla="*/ 2147483647 w 138"/>
              <a:gd name="T27" fmla="*/ 2147483647 h 137"/>
              <a:gd name="T28" fmla="*/ 2147483647 w 138"/>
              <a:gd name="T29" fmla="*/ 2147483647 h 137"/>
              <a:gd name="T30" fmla="*/ 2147483647 w 138"/>
              <a:gd name="T31" fmla="*/ 2147483647 h 137"/>
              <a:gd name="T32" fmla="*/ 2147483647 w 138"/>
              <a:gd name="T33" fmla="*/ 2147483647 h 137"/>
              <a:gd name="T34" fmla="*/ 2147483647 w 138"/>
              <a:gd name="T35" fmla="*/ 2147483647 h 137"/>
              <a:gd name="T36" fmla="*/ 2147483647 w 138"/>
              <a:gd name="T37" fmla="*/ 2147483647 h 137"/>
              <a:gd name="T38" fmla="*/ 2147483647 w 138"/>
              <a:gd name="T39" fmla="*/ 2147483647 h 137"/>
              <a:gd name="T40" fmla="*/ 2147483647 w 138"/>
              <a:gd name="T41" fmla="*/ 2147483647 h 137"/>
              <a:gd name="T42" fmla="*/ 2147483647 w 138"/>
              <a:gd name="T43" fmla="*/ 2147483647 h 137"/>
              <a:gd name="T44" fmla="*/ 2147483647 w 138"/>
              <a:gd name="T45" fmla="*/ 2147483647 h 137"/>
              <a:gd name="T46" fmla="*/ 2147483647 w 138"/>
              <a:gd name="T47" fmla="*/ 2147483647 h 137"/>
              <a:gd name="T48" fmla="*/ 2147483647 w 138"/>
              <a:gd name="T49" fmla="*/ 2147483647 h 137"/>
              <a:gd name="T50" fmla="*/ 2147483647 w 138"/>
              <a:gd name="T51" fmla="*/ 2147483647 h 137"/>
              <a:gd name="T52" fmla="*/ 2147483647 w 138"/>
              <a:gd name="T53" fmla="*/ 2147483647 h 137"/>
              <a:gd name="T54" fmla="*/ 2147483647 w 138"/>
              <a:gd name="T55" fmla="*/ 2147483647 h 137"/>
              <a:gd name="T56" fmla="*/ 2147483647 w 138"/>
              <a:gd name="T57" fmla="*/ 2147483647 h 137"/>
              <a:gd name="T58" fmla="*/ 2147483647 w 138"/>
              <a:gd name="T59" fmla="*/ 2147483647 h 137"/>
              <a:gd name="T60" fmla="*/ 2147483647 w 138"/>
              <a:gd name="T61" fmla="*/ 2147483647 h 137"/>
              <a:gd name="T62" fmla="*/ 2147483647 w 138"/>
              <a:gd name="T63" fmla="*/ 2147483647 h 137"/>
              <a:gd name="T64" fmla="*/ 2147483647 w 138"/>
              <a:gd name="T65" fmla="*/ 2147483647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
              <a:gd name="T100" fmla="*/ 0 h 137"/>
              <a:gd name="T101" fmla="*/ 138 w 138"/>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 h="137">
                <a:moveTo>
                  <a:pt x="138" y="68"/>
                </a:moveTo>
                <a:lnTo>
                  <a:pt x="136" y="55"/>
                </a:lnTo>
                <a:lnTo>
                  <a:pt x="131" y="42"/>
                </a:lnTo>
                <a:lnTo>
                  <a:pt x="124" y="31"/>
                </a:lnTo>
                <a:lnTo>
                  <a:pt x="116" y="21"/>
                </a:lnTo>
                <a:lnTo>
                  <a:pt x="106" y="11"/>
                </a:lnTo>
                <a:lnTo>
                  <a:pt x="95" y="6"/>
                </a:lnTo>
                <a:lnTo>
                  <a:pt x="82" y="1"/>
                </a:lnTo>
                <a:lnTo>
                  <a:pt x="69" y="0"/>
                </a:lnTo>
                <a:lnTo>
                  <a:pt x="54" y="1"/>
                </a:lnTo>
                <a:lnTo>
                  <a:pt x="42" y="6"/>
                </a:lnTo>
                <a:lnTo>
                  <a:pt x="31" y="11"/>
                </a:lnTo>
                <a:lnTo>
                  <a:pt x="19" y="21"/>
                </a:lnTo>
                <a:lnTo>
                  <a:pt x="11" y="31"/>
                </a:lnTo>
                <a:lnTo>
                  <a:pt x="5" y="42"/>
                </a:lnTo>
                <a:lnTo>
                  <a:pt x="1" y="55"/>
                </a:lnTo>
                <a:lnTo>
                  <a:pt x="0" y="68"/>
                </a:lnTo>
                <a:lnTo>
                  <a:pt x="1" y="81"/>
                </a:lnTo>
                <a:lnTo>
                  <a:pt x="5" y="95"/>
                </a:lnTo>
                <a:lnTo>
                  <a:pt x="11" y="106"/>
                </a:lnTo>
                <a:lnTo>
                  <a:pt x="19" y="117"/>
                </a:lnTo>
                <a:lnTo>
                  <a:pt x="31" y="126"/>
                </a:lnTo>
                <a:lnTo>
                  <a:pt x="42" y="131"/>
                </a:lnTo>
                <a:lnTo>
                  <a:pt x="54" y="136"/>
                </a:lnTo>
                <a:lnTo>
                  <a:pt x="69" y="137"/>
                </a:lnTo>
                <a:lnTo>
                  <a:pt x="82" y="136"/>
                </a:lnTo>
                <a:lnTo>
                  <a:pt x="95" y="131"/>
                </a:lnTo>
                <a:lnTo>
                  <a:pt x="106" y="126"/>
                </a:lnTo>
                <a:lnTo>
                  <a:pt x="116" y="117"/>
                </a:lnTo>
                <a:lnTo>
                  <a:pt x="124" y="106"/>
                </a:lnTo>
                <a:lnTo>
                  <a:pt x="131" y="95"/>
                </a:lnTo>
                <a:lnTo>
                  <a:pt x="136" y="81"/>
                </a:lnTo>
                <a:lnTo>
                  <a:pt x="138" y="68"/>
                </a:lnTo>
                <a:lnTo>
                  <a:pt x="133" y="68"/>
                </a:lnTo>
                <a:lnTo>
                  <a:pt x="133" y="55"/>
                </a:lnTo>
                <a:lnTo>
                  <a:pt x="128" y="44"/>
                </a:lnTo>
                <a:lnTo>
                  <a:pt x="123" y="32"/>
                </a:lnTo>
                <a:lnTo>
                  <a:pt x="115" y="22"/>
                </a:lnTo>
                <a:lnTo>
                  <a:pt x="105" y="14"/>
                </a:lnTo>
                <a:lnTo>
                  <a:pt x="93" y="9"/>
                </a:lnTo>
                <a:lnTo>
                  <a:pt x="82" y="4"/>
                </a:lnTo>
                <a:lnTo>
                  <a:pt x="69" y="3"/>
                </a:lnTo>
                <a:lnTo>
                  <a:pt x="56" y="4"/>
                </a:lnTo>
                <a:lnTo>
                  <a:pt x="42" y="9"/>
                </a:lnTo>
                <a:lnTo>
                  <a:pt x="33" y="14"/>
                </a:lnTo>
                <a:lnTo>
                  <a:pt x="23" y="22"/>
                </a:lnTo>
                <a:lnTo>
                  <a:pt x="15" y="32"/>
                </a:lnTo>
                <a:lnTo>
                  <a:pt x="8" y="44"/>
                </a:lnTo>
                <a:lnTo>
                  <a:pt x="5" y="55"/>
                </a:lnTo>
                <a:lnTo>
                  <a:pt x="3" y="68"/>
                </a:lnTo>
                <a:lnTo>
                  <a:pt x="5" y="81"/>
                </a:lnTo>
                <a:lnTo>
                  <a:pt x="8" y="93"/>
                </a:lnTo>
                <a:lnTo>
                  <a:pt x="15" y="104"/>
                </a:lnTo>
                <a:lnTo>
                  <a:pt x="23" y="114"/>
                </a:lnTo>
                <a:lnTo>
                  <a:pt x="33" y="122"/>
                </a:lnTo>
                <a:lnTo>
                  <a:pt x="42" y="129"/>
                </a:lnTo>
                <a:lnTo>
                  <a:pt x="56" y="132"/>
                </a:lnTo>
                <a:lnTo>
                  <a:pt x="69" y="134"/>
                </a:lnTo>
                <a:lnTo>
                  <a:pt x="82" y="132"/>
                </a:lnTo>
                <a:lnTo>
                  <a:pt x="93" y="129"/>
                </a:lnTo>
                <a:lnTo>
                  <a:pt x="105" y="122"/>
                </a:lnTo>
                <a:lnTo>
                  <a:pt x="115" y="114"/>
                </a:lnTo>
                <a:lnTo>
                  <a:pt x="123" y="104"/>
                </a:lnTo>
                <a:lnTo>
                  <a:pt x="128" y="93"/>
                </a:lnTo>
                <a:lnTo>
                  <a:pt x="133" y="81"/>
                </a:lnTo>
                <a:lnTo>
                  <a:pt x="133" y="68"/>
                </a:lnTo>
                <a:lnTo>
                  <a:pt x="138" y="68"/>
                </a:lnTo>
                <a:close/>
              </a:path>
            </a:pathLst>
          </a:custGeom>
          <a:solidFill>
            <a:srgbClr val="00FF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93" name="Freeform 149"/>
          <p:cNvSpPr>
            <a:spLocks/>
          </p:cNvSpPr>
          <p:nvPr/>
        </p:nvSpPr>
        <p:spPr bwMode="auto">
          <a:xfrm>
            <a:off x="5089525" y="3479800"/>
            <a:ext cx="192088" cy="177800"/>
          </a:xfrm>
          <a:custGeom>
            <a:avLst/>
            <a:gdLst>
              <a:gd name="T0" fmla="*/ 2147483647 w 130"/>
              <a:gd name="T1" fmla="*/ 2147483647 h 131"/>
              <a:gd name="T2" fmla="*/ 2147483647 w 130"/>
              <a:gd name="T3" fmla="*/ 2147483647 h 131"/>
              <a:gd name="T4" fmla="*/ 2147483647 w 130"/>
              <a:gd name="T5" fmla="*/ 2147483647 h 131"/>
              <a:gd name="T6" fmla="*/ 2147483647 w 130"/>
              <a:gd name="T7" fmla="*/ 2147483647 h 131"/>
              <a:gd name="T8" fmla="*/ 2147483647 w 130"/>
              <a:gd name="T9" fmla="*/ 2147483647 h 131"/>
              <a:gd name="T10" fmla="*/ 2147483647 w 130"/>
              <a:gd name="T11" fmla="*/ 2147483647 h 131"/>
              <a:gd name="T12" fmla="*/ 2147483647 w 130"/>
              <a:gd name="T13" fmla="*/ 2147483647 h 131"/>
              <a:gd name="T14" fmla="*/ 2147483647 w 130"/>
              <a:gd name="T15" fmla="*/ 2147483647 h 131"/>
              <a:gd name="T16" fmla="*/ 2147483647 w 130"/>
              <a:gd name="T17" fmla="*/ 2147483647 h 131"/>
              <a:gd name="T18" fmla="*/ 2147483647 w 130"/>
              <a:gd name="T19" fmla="*/ 2147483647 h 131"/>
              <a:gd name="T20" fmla="*/ 2147483647 w 130"/>
              <a:gd name="T21" fmla="*/ 2147483647 h 131"/>
              <a:gd name="T22" fmla="*/ 2147483647 w 130"/>
              <a:gd name="T23" fmla="*/ 2147483647 h 131"/>
              <a:gd name="T24" fmla="*/ 2147483647 w 130"/>
              <a:gd name="T25" fmla="*/ 2147483647 h 131"/>
              <a:gd name="T26" fmla="*/ 2147483647 w 130"/>
              <a:gd name="T27" fmla="*/ 2147483647 h 131"/>
              <a:gd name="T28" fmla="*/ 2147483647 w 130"/>
              <a:gd name="T29" fmla="*/ 2147483647 h 131"/>
              <a:gd name="T30" fmla="*/ 2147483647 w 130"/>
              <a:gd name="T31" fmla="*/ 2147483647 h 131"/>
              <a:gd name="T32" fmla="*/ 2147483647 w 130"/>
              <a:gd name="T33" fmla="*/ 2147483647 h 131"/>
              <a:gd name="T34" fmla="*/ 2147483647 w 130"/>
              <a:gd name="T35" fmla="*/ 2147483647 h 131"/>
              <a:gd name="T36" fmla="*/ 2147483647 w 130"/>
              <a:gd name="T37" fmla="*/ 2147483647 h 131"/>
              <a:gd name="T38" fmla="*/ 2147483647 w 130"/>
              <a:gd name="T39" fmla="*/ 2147483647 h 131"/>
              <a:gd name="T40" fmla="*/ 2147483647 w 130"/>
              <a:gd name="T41" fmla="*/ 2147483647 h 131"/>
              <a:gd name="T42" fmla="*/ 2147483647 w 130"/>
              <a:gd name="T43" fmla="*/ 2147483647 h 131"/>
              <a:gd name="T44" fmla="*/ 2147483647 w 130"/>
              <a:gd name="T45" fmla="*/ 2147483647 h 131"/>
              <a:gd name="T46" fmla="*/ 2147483647 w 130"/>
              <a:gd name="T47" fmla="*/ 2147483647 h 131"/>
              <a:gd name="T48" fmla="*/ 2147483647 w 130"/>
              <a:gd name="T49" fmla="*/ 2147483647 h 131"/>
              <a:gd name="T50" fmla="*/ 2147483647 w 130"/>
              <a:gd name="T51" fmla="*/ 2147483647 h 131"/>
              <a:gd name="T52" fmla="*/ 2147483647 w 130"/>
              <a:gd name="T53" fmla="*/ 2147483647 h 131"/>
              <a:gd name="T54" fmla="*/ 2147483647 w 130"/>
              <a:gd name="T55" fmla="*/ 2147483647 h 131"/>
              <a:gd name="T56" fmla="*/ 2147483647 w 130"/>
              <a:gd name="T57" fmla="*/ 2147483647 h 131"/>
              <a:gd name="T58" fmla="*/ 2147483647 w 130"/>
              <a:gd name="T59" fmla="*/ 2147483647 h 131"/>
              <a:gd name="T60" fmla="*/ 2147483647 w 130"/>
              <a:gd name="T61" fmla="*/ 2147483647 h 131"/>
              <a:gd name="T62" fmla="*/ 2147483647 w 130"/>
              <a:gd name="T63" fmla="*/ 2147483647 h 131"/>
              <a:gd name="T64" fmla="*/ 2147483647 w 130"/>
              <a:gd name="T65" fmla="*/ 2147483647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31"/>
              <a:gd name="T101" fmla="*/ 130 w 130"/>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31">
                <a:moveTo>
                  <a:pt x="130" y="65"/>
                </a:moveTo>
                <a:lnTo>
                  <a:pt x="130" y="52"/>
                </a:lnTo>
                <a:lnTo>
                  <a:pt x="125" y="41"/>
                </a:lnTo>
                <a:lnTo>
                  <a:pt x="120" y="29"/>
                </a:lnTo>
                <a:lnTo>
                  <a:pt x="112" y="19"/>
                </a:lnTo>
                <a:lnTo>
                  <a:pt x="102" y="11"/>
                </a:lnTo>
                <a:lnTo>
                  <a:pt x="90" y="6"/>
                </a:lnTo>
                <a:lnTo>
                  <a:pt x="79" y="1"/>
                </a:lnTo>
                <a:lnTo>
                  <a:pt x="66" y="0"/>
                </a:lnTo>
                <a:lnTo>
                  <a:pt x="53" y="1"/>
                </a:lnTo>
                <a:lnTo>
                  <a:pt x="39" y="6"/>
                </a:lnTo>
                <a:lnTo>
                  <a:pt x="30" y="11"/>
                </a:lnTo>
                <a:lnTo>
                  <a:pt x="20" y="19"/>
                </a:lnTo>
                <a:lnTo>
                  <a:pt x="12" y="29"/>
                </a:lnTo>
                <a:lnTo>
                  <a:pt x="5" y="41"/>
                </a:lnTo>
                <a:lnTo>
                  <a:pt x="2" y="52"/>
                </a:lnTo>
                <a:lnTo>
                  <a:pt x="0" y="65"/>
                </a:lnTo>
                <a:lnTo>
                  <a:pt x="2" y="78"/>
                </a:lnTo>
                <a:lnTo>
                  <a:pt x="5" y="90"/>
                </a:lnTo>
                <a:lnTo>
                  <a:pt x="12" y="101"/>
                </a:lnTo>
                <a:lnTo>
                  <a:pt x="20" y="111"/>
                </a:lnTo>
                <a:lnTo>
                  <a:pt x="30" y="119"/>
                </a:lnTo>
                <a:lnTo>
                  <a:pt x="39" y="126"/>
                </a:lnTo>
                <a:lnTo>
                  <a:pt x="53" y="129"/>
                </a:lnTo>
                <a:lnTo>
                  <a:pt x="66" y="131"/>
                </a:lnTo>
                <a:lnTo>
                  <a:pt x="79" y="129"/>
                </a:lnTo>
                <a:lnTo>
                  <a:pt x="90" y="126"/>
                </a:lnTo>
                <a:lnTo>
                  <a:pt x="102" y="119"/>
                </a:lnTo>
                <a:lnTo>
                  <a:pt x="112" y="111"/>
                </a:lnTo>
                <a:lnTo>
                  <a:pt x="120" y="101"/>
                </a:lnTo>
                <a:lnTo>
                  <a:pt x="125" y="90"/>
                </a:lnTo>
                <a:lnTo>
                  <a:pt x="130" y="78"/>
                </a:lnTo>
                <a:lnTo>
                  <a:pt x="130" y="65"/>
                </a:lnTo>
                <a:lnTo>
                  <a:pt x="126" y="65"/>
                </a:lnTo>
                <a:lnTo>
                  <a:pt x="126" y="54"/>
                </a:lnTo>
                <a:lnTo>
                  <a:pt x="121" y="41"/>
                </a:lnTo>
                <a:lnTo>
                  <a:pt x="116" y="31"/>
                </a:lnTo>
                <a:lnTo>
                  <a:pt x="108" y="23"/>
                </a:lnTo>
                <a:lnTo>
                  <a:pt x="100" y="15"/>
                </a:lnTo>
                <a:lnTo>
                  <a:pt x="89" y="8"/>
                </a:lnTo>
                <a:lnTo>
                  <a:pt x="77" y="5"/>
                </a:lnTo>
                <a:lnTo>
                  <a:pt x="66" y="5"/>
                </a:lnTo>
                <a:lnTo>
                  <a:pt x="53" y="5"/>
                </a:lnTo>
                <a:lnTo>
                  <a:pt x="41" y="8"/>
                </a:lnTo>
                <a:lnTo>
                  <a:pt x="31" y="15"/>
                </a:lnTo>
                <a:lnTo>
                  <a:pt x="21" y="23"/>
                </a:lnTo>
                <a:lnTo>
                  <a:pt x="15" y="31"/>
                </a:lnTo>
                <a:lnTo>
                  <a:pt x="8" y="41"/>
                </a:lnTo>
                <a:lnTo>
                  <a:pt x="5" y="54"/>
                </a:lnTo>
                <a:lnTo>
                  <a:pt x="3" y="65"/>
                </a:lnTo>
                <a:lnTo>
                  <a:pt x="5" y="78"/>
                </a:lnTo>
                <a:lnTo>
                  <a:pt x="8" y="90"/>
                </a:lnTo>
                <a:lnTo>
                  <a:pt x="15" y="100"/>
                </a:lnTo>
                <a:lnTo>
                  <a:pt x="21" y="110"/>
                </a:lnTo>
                <a:lnTo>
                  <a:pt x="31" y="116"/>
                </a:lnTo>
                <a:lnTo>
                  <a:pt x="41" y="123"/>
                </a:lnTo>
                <a:lnTo>
                  <a:pt x="53" y="126"/>
                </a:lnTo>
                <a:lnTo>
                  <a:pt x="66" y="128"/>
                </a:lnTo>
                <a:lnTo>
                  <a:pt x="77" y="126"/>
                </a:lnTo>
                <a:lnTo>
                  <a:pt x="89" y="123"/>
                </a:lnTo>
                <a:lnTo>
                  <a:pt x="100" y="116"/>
                </a:lnTo>
                <a:lnTo>
                  <a:pt x="108" y="110"/>
                </a:lnTo>
                <a:lnTo>
                  <a:pt x="116" y="100"/>
                </a:lnTo>
                <a:lnTo>
                  <a:pt x="121" y="90"/>
                </a:lnTo>
                <a:lnTo>
                  <a:pt x="126" y="78"/>
                </a:lnTo>
                <a:lnTo>
                  <a:pt x="126" y="65"/>
                </a:lnTo>
                <a:lnTo>
                  <a:pt x="130" y="65"/>
                </a:lnTo>
                <a:close/>
              </a:path>
            </a:pathLst>
          </a:custGeom>
          <a:solidFill>
            <a:srgbClr val="00F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94" name="Freeform 150"/>
          <p:cNvSpPr>
            <a:spLocks noEditPoints="1"/>
          </p:cNvSpPr>
          <p:nvPr/>
        </p:nvSpPr>
        <p:spPr bwMode="auto">
          <a:xfrm>
            <a:off x="5208588" y="3392488"/>
            <a:ext cx="203200" cy="188912"/>
          </a:xfrm>
          <a:custGeom>
            <a:avLst/>
            <a:gdLst>
              <a:gd name="T0" fmla="*/ 2147483647 w 138"/>
              <a:gd name="T1" fmla="*/ 2147483647 h 139"/>
              <a:gd name="T2" fmla="*/ 2147483647 w 138"/>
              <a:gd name="T3" fmla="*/ 0 h 139"/>
              <a:gd name="T4" fmla="*/ 2147483647 w 138"/>
              <a:gd name="T5" fmla="*/ 2147483647 h 139"/>
              <a:gd name="T6" fmla="*/ 2147483647 w 138"/>
              <a:gd name="T7" fmla="*/ 2147483647 h 139"/>
              <a:gd name="T8" fmla="*/ 2147483647 w 138"/>
              <a:gd name="T9" fmla="*/ 2147483647 h 139"/>
              <a:gd name="T10" fmla="*/ 0 w 138"/>
              <a:gd name="T11" fmla="*/ 2147483647 h 139"/>
              <a:gd name="T12" fmla="*/ 0 w 138"/>
              <a:gd name="T13" fmla="*/ 2147483647 h 139"/>
              <a:gd name="T14" fmla="*/ 0 w 138"/>
              <a:gd name="T15" fmla="*/ 2147483647 h 139"/>
              <a:gd name="T16" fmla="*/ 2147483647 w 138"/>
              <a:gd name="T17" fmla="*/ 2147483647 h 139"/>
              <a:gd name="T18" fmla="*/ 2147483647 w 138"/>
              <a:gd name="T19" fmla="*/ 2147483647 h 139"/>
              <a:gd name="T20" fmla="*/ 2147483647 w 138"/>
              <a:gd name="T21" fmla="*/ 2147483647 h 139"/>
              <a:gd name="T22" fmla="*/ 2147483647 w 138"/>
              <a:gd name="T23" fmla="*/ 2147483647 h 139"/>
              <a:gd name="T24" fmla="*/ 2147483647 w 138"/>
              <a:gd name="T25" fmla="*/ 2147483647 h 139"/>
              <a:gd name="T26" fmla="*/ 2147483647 w 138"/>
              <a:gd name="T27" fmla="*/ 2147483647 h 139"/>
              <a:gd name="T28" fmla="*/ 2147483647 w 138"/>
              <a:gd name="T29" fmla="*/ 2147483647 h 139"/>
              <a:gd name="T30" fmla="*/ 2147483647 w 138"/>
              <a:gd name="T31" fmla="*/ 2147483647 h 139"/>
              <a:gd name="T32" fmla="*/ 2147483647 w 138"/>
              <a:gd name="T33" fmla="*/ 2147483647 h 139"/>
              <a:gd name="T34" fmla="*/ 2147483647 w 138"/>
              <a:gd name="T35" fmla="*/ 2147483647 h 139"/>
              <a:gd name="T36" fmla="*/ 2147483647 w 138"/>
              <a:gd name="T37" fmla="*/ 2147483647 h 139"/>
              <a:gd name="T38" fmla="*/ 2147483647 w 138"/>
              <a:gd name="T39" fmla="*/ 2147483647 h 139"/>
              <a:gd name="T40" fmla="*/ 2147483647 w 138"/>
              <a:gd name="T41" fmla="*/ 2147483647 h 139"/>
              <a:gd name="T42" fmla="*/ 2147483647 w 138"/>
              <a:gd name="T43" fmla="*/ 2147483647 h 139"/>
              <a:gd name="T44" fmla="*/ 2147483647 w 138"/>
              <a:gd name="T45" fmla="*/ 2147483647 h 139"/>
              <a:gd name="T46" fmla="*/ 2147483647 w 138"/>
              <a:gd name="T47" fmla="*/ 2147483647 h 139"/>
              <a:gd name="T48" fmla="*/ 2147483647 w 138"/>
              <a:gd name="T49" fmla="*/ 2147483647 h 139"/>
              <a:gd name="T50" fmla="*/ 2147483647 w 138"/>
              <a:gd name="T51" fmla="*/ 2147483647 h 139"/>
              <a:gd name="T52" fmla="*/ 2147483647 w 138"/>
              <a:gd name="T53" fmla="*/ 2147483647 h 139"/>
              <a:gd name="T54" fmla="*/ 2147483647 w 138"/>
              <a:gd name="T55" fmla="*/ 2147483647 h 139"/>
              <a:gd name="T56" fmla="*/ 2147483647 w 138"/>
              <a:gd name="T57" fmla="*/ 2147483647 h 139"/>
              <a:gd name="T58" fmla="*/ 2147483647 w 138"/>
              <a:gd name="T59" fmla="*/ 2147483647 h 139"/>
              <a:gd name="T60" fmla="*/ 2147483647 w 138"/>
              <a:gd name="T61" fmla="*/ 2147483647 h 139"/>
              <a:gd name="T62" fmla="*/ 2147483647 w 138"/>
              <a:gd name="T63" fmla="*/ 2147483647 h 139"/>
              <a:gd name="T64" fmla="*/ 2147483647 w 138"/>
              <a:gd name="T65" fmla="*/ 2147483647 h 139"/>
              <a:gd name="T66" fmla="*/ 2147483647 w 138"/>
              <a:gd name="T67" fmla="*/ 2147483647 h 139"/>
              <a:gd name="T68" fmla="*/ 2147483647 w 138"/>
              <a:gd name="T69" fmla="*/ 2147483647 h 139"/>
              <a:gd name="T70" fmla="*/ 2147483647 w 138"/>
              <a:gd name="T71" fmla="*/ 2147483647 h 139"/>
              <a:gd name="T72" fmla="*/ 2147483647 w 138"/>
              <a:gd name="T73" fmla="*/ 2147483647 h 139"/>
              <a:gd name="T74" fmla="*/ 2147483647 w 138"/>
              <a:gd name="T75" fmla="*/ 2147483647 h 139"/>
              <a:gd name="T76" fmla="*/ 2147483647 w 138"/>
              <a:gd name="T77" fmla="*/ 2147483647 h 139"/>
              <a:gd name="T78" fmla="*/ 2147483647 w 138"/>
              <a:gd name="T79" fmla="*/ 2147483647 h 139"/>
              <a:gd name="T80" fmla="*/ 2147483647 w 138"/>
              <a:gd name="T81" fmla="*/ 2147483647 h 139"/>
              <a:gd name="T82" fmla="*/ 2147483647 w 138"/>
              <a:gd name="T83" fmla="*/ 2147483647 h 139"/>
              <a:gd name="T84" fmla="*/ 2147483647 w 138"/>
              <a:gd name="T85" fmla="*/ 2147483647 h 139"/>
              <a:gd name="T86" fmla="*/ 2147483647 w 138"/>
              <a:gd name="T87" fmla="*/ 2147483647 h 139"/>
              <a:gd name="T88" fmla="*/ 2147483647 w 138"/>
              <a:gd name="T89" fmla="*/ 2147483647 h 139"/>
              <a:gd name="T90" fmla="*/ 2147483647 w 138"/>
              <a:gd name="T91" fmla="*/ 2147483647 h 1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8"/>
              <a:gd name="T139" fmla="*/ 0 h 139"/>
              <a:gd name="T140" fmla="*/ 138 w 138"/>
              <a:gd name="T141" fmla="*/ 139 h 1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8" h="139">
                <a:moveTo>
                  <a:pt x="105" y="10"/>
                </a:moveTo>
                <a:lnTo>
                  <a:pt x="96" y="5"/>
                </a:lnTo>
                <a:lnTo>
                  <a:pt x="82" y="2"/>
                </a:lnTo>
                <a:lnTo>
                  <a:pt x="69" y="0"/>
                </a:lnTo>
                <a:lnTo>
                  <a:pt x="55" y="2"/>
                </a:lnTo>
                <a:lnTo>
                  <a:pt x="41" y="5"/>
                </a:lnTo>
                <a:lnTo>
                  <a:pt x="30" y="11"/>
                </a:lnTo>
                <a:lnTo>
                  <a:pt x="20" y="20"/>
                </a:lnTo>
                <a:lnTo>
                  <a:pt x="12" y="31"/>
                </a:lnTo>
                <a:lnTo>
                  <a:pt x="5" y="43"/>
                </a:lnTo>
                <a:lnTo>
                  <a:pt x="0" y="56"/>
                </a:lnTo>
                <a:lnTo>
                  <a:pt x="0" y="62"/>
                </a:lnTo>
                <a:lnTo>
                  <a:pt x="0" y="64"/>
                </a:lnTo>
                <a:lnTo>
                  <a:pt x="0" y="65"/>
                </a:lnTo>
                <a:lnTo>
                  <a:pt x="0" y="67"/>
                </a:lnTo>
                <a:lnTo>
                  <a:pt x="2" y="67"/>
                </a:lnTo>
                <a:lnTo>
                  <a:pt x="2" y="69"/>
                </a:lnTo>
                <a:lnTo>
                  <a:pt x="2" y="70"/>
                </a:lnTo>
                <a:lnTo>
                  <a:pt x="2" y="69"/>
                </a:lnTo>
                <a:lnTo>
                  <a:pt x="4" y="56"/>
                </a:lnTo>
                <a:lnTo>
                  <a:pt x="7" y="44"/>
                </a:lnTo>
                <a:lnTo>
                  <a:pt x="14" y="33"/>
                </a:lnTo>
                <a:lnTo>
                  <a:pt x="22" y="23"/>
                </a:lnTo>
                <a:lnTo>
                  <a:pt x="32" y="15"/>
                </a:lnTo>
                <a:lnTo>
                  <a:pt x="43" y="8"/>
                </a:lnTo>
                <a:lnTo>
                  <a:pt x="56" y="5"/>
                </a:lnTo>
                <a:lnTo>
                  <a:pt x="69" y="3"/>
                </a:lnTo>
                <a:lnTo>
                  <a:pt x="82" y="5"/>
                </a:lnTo>
                <a:lnTo>
                  <a:pt x="96" y="8"/>
                </a:lnTo>
                <a:lnTo>
                  <a:pt x="107" y="15"/>
                </a:lnTo>
                <a:lnTo>
                  <a:pt x="110" y="18"/>
                </a:lnTo>
                <a:lnTo>
                  <a:pt x="109" y="16"/>
                </a:lnTo>
                <a:lnTo>
                  <a:pt x="109" y="15"/>
                </a:lnTo>
                <a:lnTo>
                  <a:pt x="107" y="13"/>
                </a:lnTo>
                <a:lnTo>
                  <a:pt x="105" y="11"/>
                </a:lnTo>
                <a:lnTo>
                  <a:pt x="105" y="10"/>
                </a:lnTo>
                <a:close/>
                <a:moveTo>
                  <a:pt x="35" y="129"/>
                </a:moveTo>
                <a:lnTo>
                  <a:pt x="41" y="134"/>
                </a:lnTo>
                <a:lnTo>
                  <a:pt x="55" y="138"/>
                </a:lnTo>
                <a:lnTo>
                  <a:pt x="69" y="139"/>
                </a:lnTo>
                <a:lnTo>
                  <a:pt x="82" y="138"/>
                </a:lnTo>
                <a:lnTo>
                  <a:pt x="96" y="134"/>
                </a:lnTo>
                <a:lnTo>
                  <a:pt x="109" y="128"/>
                </a:lnTo>
                <a:lnTo>
                  <a:pt x="118" y="120"/>
                </a:lnTo>
                <a:lnTo>
                  <a:pt x="127" y="108"/>
                </a:lnTo>
                <a:lnTo>
                  <a:pt x="133" y="97"/>
                </a:lnTo>
                <a:lnTo>
                  <a:pt x="136" y="83"/>
                </a:lnTo>
                <a:lnTo>
                  <a:pt x="138" y="75"/>
                </a:lnTo>
                <a:lnTo>
                  <a:pt x="138" y="74"/>
                </a:lnTo>
                <a:lnTo>
                  <a:pt x="136" y="72"/>
                </a:lnTo>
                <a:lnTo>
                  <a:pt x="136" y="70"/>
                </a:lnTo>
                <a:lnTo>
                  <a:pt x="136" y="69"/>
                </a:lnTo>
                <a:lnTo>
                  <a:pt x="135" y="69"/>
                </a:lnTo>
                <a:lnTo>
                  <a:pt x="135" y="67"/>
                </a:lnTo>
                <a:lnTo>
                  <a:pt x="135" y="69"/>
                </a:lnTo>
                <a:lnTo>
                  <a:pt x="136" y="69"/>
                </a:lnTo>
                <a:lnTo>
                  <a:pt x="135" y="69"/>
                </a:lnTo>
                <a:lnTo>
                  <a:pt x="135" y="83"/>
                </a:lnTo>
                <a:lnTo>
                  <a:pt x="130" y="95"/>
                </a:lnTo>
                <a:lnTo>
                  <a:pt x="125" y="106"/>
                </a:lnTo>
                <a:lnTo>
                  <a:pt x="117" y="116"/>
                </a:lnTo>
                <a:lnTo>
                  <a:pt x="107" y="124"/>
                </a:lnTo>
                <a:lnTo>
                  <a:pt x="96" y="131"/>
                </a:lnTo>
                <a:lnTo>
                  <a:pt x="82" y="134"/>
                </a:lnTo>
                <a:lnTo>
                  <a:pt x="69" y="136"/>
                </a:lnTo>
                <a:lnTo>
                  <a:pt x="56" y="134"/>
                </a:lnTo>
                <a:lnTo>
                  <a:pt x="43" y="131"/>
                </a:lnTo>
                <a:lnTo>
                  <a:pt x="32" y="124"/>
                </a:lnTo>
                <a:lnTo>
                  <a:pt x="30" y="123"/>
                </a:lnTo>
                <a:lnTo>
                  <a:pt x="30" y="124"/>
                </a:lnTo>
                <a:lnTo>
                  <a:pt x="32" y="126"/>
                </a:lnTo>
                <a:lnTo>
                  <a:pt x="32" y="128"/>
                </a:lnTo>
                <a:lnTo>
                  <a:pt x="33" y="128"/>
                </a:lnTo>
                <a:lnTo>
                  <a:pt x="33" y="129"/>
                </a:lnTo>
                <a:lnTo>
                  <a:pt x="35" y="129"/>
                </a:lnTo>
                <a:close/>
              </a:path>
            </a:pathLst>
          </a:custGeom>
          <a:solidFill>
            <a:srgbClr val="00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grpSp>
        <p:nvGrpSpPr>
          <p:cNvPr id="31895" name="Group 151"/>
          <p:cNvGrpSpPr>
            <a:grpSpLocks/>
          </p:cNvGrpSpPr>
          <p:nvPr/>
        </p:nvGrpSpPr>
        <p:grpSpPr bwMode="auto">
          <a:xfrm>
            <a:off x="5083175" y="3333750"/>
            <a:ext cx="341313" cy="387350"/>
            <a:chOff x="3270" y="2027"/>
            <a:chExt cx="231" cy="285"/>
          </a:xfrm>
        </p:grpSpPr>
        <p:sp>
          <p:nvSpPr>
            <p:cNvPr id="32100" name="Freeform 152"/>
            <p:cNvSpPr>
              <a:spLocks/>
            </p:cNvSpPr>
            <p:nvPr/>
          </p:nvSpPr>
          <p:spPr bwMode="auto">
            <a:xfrm>
              <a:off x="3278" y="2139"/>
              <a:ext cx="123" cy="123"/>
            </a:xfrm>
            <a:custGeom>
              <a:avLst/>
              <a:gdLst>
                <a:gd name="T0" fmla="*/ 123 w 123"/>
                <a:gd name="T1" fmla="*/ 49 h 123"/>
                <a:gd name="T2" fmla="*/ 113 w 123"/>
                <a:gd name="T3" fmla="*/ 26 h 123"/>
                <a:gd name="T4" fmla="*/ 97 w 123"/>
                <a:gd name="T5" fmla="*/ 10 h 123"/>
                <a:gd name="T6" fmla="*/ 74 w 123"/>
                <a:gd name="T7" fmla="*/ 0 h 123"/>
                <a:gd name="T8" fmla="*/ 50 w 123"/>
                <a:gd name="T9" fmla="*/ 0 h 123"/>
                <a:gd name="T10" fmla="*/ 28 w 123"/>
                <a:gd name="T11" fmla="*/ 10 h 123"/>
                <a:gd name="T12" fmla="*/ 12 w 123"/>
                <a:gd name="T13" fmla="*/ 26 h 123"/>
                <a:gd name="T14" fmla="*/ 2 w 123"/>
                <a:gd name="T15" fmla="*/ 49 h 123"/>
                <a:gd name="T16" fmla="*/ 2 w 123"/>
                <a:gd name="T17" fmla="*/ 73 h 123"/>
                <a:gd name="T18" fmla="*/ 12 w 123"/>
                <a:gd name="T19" fmla="*/ 95 h 123"/>
                <a:gd name="T20" fmla="*/ 28 w 123"/>
                <a:gd name="T21" fmla="*/ 111 h 123"/>
                <a:gd name="T22" fmla="*/ 50 w 123"/>
                <a:gd name="T23" fmla="*/ 121 h 123"/>
                <a:gd name="T24" fmla="*/ 74 w 123"/>
                <a:gd name="T25" fmla="*/ 121 h 123"/>
                <a:gd name="T26" fmla="*/ 97 w 123"/>
                <a:gd name="T27" fmla="*/ 111 h 123"/>
                <a:gd name="T28" fmla="*/ 113 w 123"/>
                <a:gd name="T29" fmla="*/ 95 h 123"/>
                <a:gd name="T30" fmla="*/ 123 w 123"/>
                <a:gd name="T31" fmla="*/ 73 h 123"/>
                <a:gd name="T32" fmla="*/ 120 w 123"/>
                <a:gd name="T33" fmla="*/ 60 h 123"/>
                <a:gd name="T34" fmla="*/ 115 w 123"/>
                <a:gd name="T35" fmla="*/ 37 h 123"/>
                <a:gd name="T36" fmla="*/ 104 w 123"/>
                <a:gd name="T37" fmla="*/ 19 h 123"/>
                <a:gd name="T38" fmla="*/ 86 w 123"/>
                <a:gd name="T39" fmla="*/ 6 h 123"/>
                <a:gd name="T40" fmla="*/ 63 w 123"/>
                <a:gd name="T41" fmla="*/ 3 h 123"/>
                <a:gd name="T42" fmla="*/ 40 w 123"/>
                <a:gd name="T43" fmla="*/ 6 h 123"/>
                <a:gd name="T44" fmla="*/ 22 w 123"/>
                <a:gd name="T45" fmla="*/ 19 h 123"/>
                <a:gd name="T46" fmla="*/ 9 w 123"/>
                <a:gd name="T47" fmla="*/ 37 h 123"/>
                <a:gd name="T48" fmla="*/ 4 w 123"/>
                <a:gd name="T49" fmla="*/ 60 h 123"/>
                <a:gd name="T50" fmla="*/ 9 w 123"/>
                <a:gd name="T51" fmla="*/ 83 h 123"/>
                <a:gd name="T52" fmla="*/ 22 w 123"/>
                <a:gd name="T53" fmla="*/ 101 h 123"/>
                <a:gd name="T54" fmla="*/ 40 w 123"/>
                <a:gd name="T55" fmla="*/ 114 h 123"/>
                <a:gd name="T56" fmla="*/ 63 w 123"/>
                <a:gd name="T57" fmla="*/ 118 h 123"/>
                <a:gd name="T58" fmla="*/ 86 w 123"/>
                <a:gd name="T59" fmla="*/ 114 h 123"/>
                <a:gd name="T60" fmla="*/ 104 w 123"/>
                <a:gd name="T61" fmla="*/ 101 h 123"/>
                <a:gd name="T62" fmla="*/ 115 w 123"/>
                <a:gd name="T63" fmla="*/ 83 h 123"/>
                <a:gd name="T64" fmla="*/ 120 w 123"/>
                <a:gd name="T65" fmla="*/ 6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123"/>
                <a:gd name="T101" fmla="*/ 123 w 12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123">
                  <a:moveTo>
                    <a:pt x="123" y="60"/>
                  </a:moveTo>
                  <a:lnTo>
                    <a:pt x="123" y="49"/>
                  </a:lnTo>
                  <a:lnTo>
                    <a:pt x="118" y="36"/>
                  </a:lnTo>
                  <a:lnTo>
                    <a:pt x="113" y="26"/>
                  </a:lnTo>
                  <a:lnTo>
                    <a:pt x="105" y="18"/>
                  </a:lnTo>
                  <a:lnTo>
                    <a:pt x="97" y="10"/>
                  </a:lnTo>
                  <a:lnTo>
                    <a:pt x="86" y="3"/>
                  </a:lnTo>
                  <a:lnTo>
                    <a:pt x="74" y="0"/>
                  </a:lnTo>
                  <a:lnTo>
                    <a:pt x="63" y="0"/>
                  </a:lnTo>
                  <a:lnTo>
                    <a:pt x="50" y="0"/>
                  </a:lnTo>
                  <a:lnTo>
                    <a:pt x="38" y="3"/>
                  </a:lnTo>
                  <a:lnTo>
                    <a:pt x="28" y="10"/>
                  </a:lnTo>
                  <a:lnTo>
                    <a:pt x="18" y="18"/>
                  </a:lnTo>
                  <a:lnTo>
                    <a:pt x="12" y="26"/>
                  </a:lnTo>
                  <a:lnTo>
                    <a:pt x="5" y="36"/>
                  </a:lnTo>
                  <a:lnTo>
                    <a:pt x="2" y="49"/>
                  </a:lnTo>
                  <a:lnTo>
                    <a:pt x="0" y="60"/>
                  </a:lnTo>
                  <a:lnTo>
                    <a:pt x="2" y="73"/>
                  </a:lnTo>
                  <a:lnTo>
                    <a:pt x="5" y="85"/>
                  </a:lnTo>
                  <a:lnTo>
                    <a:pt x="12" y="95"/>
                  </a:lnTo>
                  <a:lnTo>
                    <a:pt x="18" y="105"/>
                  </a:lnTo>
                  <a:lnTo>
                    <a:pt x="28" y="111"/>
                  </a:lnTo>
                  <a:lnTo>
                    <a:pt x="38" y="118"/>
                  </a:lnTo>
                  <a:lnTo>
                    <a:pt x="50" y="121"/>
                  </a:lnTo>
                  <a:lnTo>
                    <a:pt x="63" y="123"/>
                  </a:lnTo>
                  <a:lnTo>
                    <a:pt x="74" y="121"/>
                  </a:lnTo>
                  <a:lnTo>
                    <a:pt x="86" y="118"/>
                  </a:lnTo>
                  <a:lnTo>
                    <a:pt x="97" y="111"/>
                  </a:lnTo>
                  <a:lnTo>
                    <a:pt x="105" y="105"/>
                  </a:lnTo>
                  <a:lnTo>
                    <a:pt x="113" y="95"/>
                  </a:lnTo>
                  <a:lnTo>
                    <a:pt x="118" y="85"/>
                  </a:lnTo>
                  <a:lnTo>
                    <a:pt x="123" y="73"/>
                  </a:lnTo>
                  <a:lnTo>
                    <a:pt x="123" y="60"/>
                  </a:lnTo>
                  <a:lnTo>
                    <a:pt x="120" y="60"/>
                  </a:lnTo>
                  <a:lnTo>
                    <a:pt x="120" y="49"/>
                  </a:lnTo>
                  <a:lnTo>
                    <a:pt x="115" y="37"/>
                  </a:lnTo>
                  <a:lnTo>
                    <a:pt x="110" y="28"/>
                  </a:lnTo>
                  <a:lnTo>
                    <a:pt x="104" y="19"/>
                  </a:lnTo>
                  <a:lnTo>
                    <a:pt x="95" y="13"/>
                  </a:lnTo>
                  <a:lnTo>
                    <a:pt x="86" y="6"/>
                  </a:lnTo>
                  <a:lnTo>
                    <a:pt x="74" y="3"/>
                  </a:lnTo>
                  <a:lnTo>
                    <a:pt x="63" y="3"/>
                  </a:lnTo>
                  <a:lnTo>
                    <a:pt x="51" y="3"/>
                  </a:lnTo>
                  <a:lnTo>
                    <a:pt x="40" y="6"/>
                  </a:lnTo>
                  <a:lnTo>
                    <a:pt x="30" y="13"/>
                  </a:lnTo>
                  <a:lnTo>
                    <a:pt x="22" y="19"/>
                  </a:lnTo>
                  <a:lnTo>
                    <a:pt x="13" y="28"/>
                  </a:lnTo>
                  <a:lnTo>
                    <a:pt x="9" y="37"/>
                  </a:lnTo>
                  <a:lnTo>
                    <a:pt x="5" y="49"/>
                  </a:lnTo>
                  <a:lnTo>
                    <a:pt x="4" y="60"/>
                  </a:lnTo>
                  <a:lnTo>
                    <a:pt x="5" y="72"/>
                  </a:lnTo>
                  <a:lnTo>
                    <a:pt x="9" y="83"/>
                  </a:lnTo>
                  <a:lnTo>
                    <a:pt x="13" y="93"/>
                  </a:lnTo>
                  <a:lnTo>
                    <a:pt x="22" y="101"/>
                  </a:lnTo>
                  <a:lnTo>
                    <a:pt x="30" y="108"/>
                  </a:lnTo>
                  <a:lnTo>
                    <a:pt x="40" y="114"/>
                  </a:lnTo>
                  <a:lnTo>
                    <a:pt x="51" y="118"/>
                  </a:lnTo>
                  <a:lnTo>
                    <a:pt x="63" y="118"/>
                  </a:lnTo>
                  <a:lnTo>
                    <a:pt x="74" y="118"/>
                  </a:lnTo>
                  <a:lnTo>
                    <a:pt x="86" y="114"/>
                  </a:lnTo>
                  <a:lnTo>
                    <a:pt x="95" y="108"/>
                  </a:lnTo>
                  <a:lnTo>
                    <a:pt x="104" y="101"/>
                  </a:lnTo>
                  <a:lnTo>
                    <a:pt x="110" y="93"/>
                  </a:lnTo>
                  <a:lnTo>
                    <a:pt x="115" y="83"/>
                  </a:lnTo>
                  <a:lnTo>
                    <a:pt x="120" y="72"/>
                  </a:lnTo>
                  <a:lnTo>
                    <a:pt x="120" y="60"/>
                  </a:lnTo>
                  <a:lnTo>
                    <a:pt x="123" y="60"/>
                  </a:lnTo>
                  <a:close/>
                </a:path>
              </a:pathLst>
            </a:custGeom>
            <a:solidFill>
              <a:srgbClr val="00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01" name="Freeform 153"/>
            <p:cNvSpPr>
              <a:spLocks/>
            </p:cNvSpPr>
            <p:nvPr/>
          </p:nvSpPr>
          <p:spPr bwMode="auto">
            <a:xfrm>
              <a:off x="3282" y="2142"/>
              <a:ext cx="116" cy="115"/>
            </a:xfrm>
            <a:custGeom>
              <a:avLst/>
              <a:gdLst>
                <a:gd name="T0" fmla="*/ 116 w 116"/>
                <a:gd name="T1" fmla="*/ 46 h 115"/>
                <a:gd name="T2" fmla="*/ 106 w 116"/>
                <a:gd name="T3" fmla="*/ 25 h 115"/>
                <a:gd name="T4" fmla="*/ 91 w 116"/>
                <a:gd name="T5" fmla="*/ 10 h 115"/>
                <a:gd name="T6" fmla="*/ 70 w 116"/>
                <a:gd name="T7" fmla="*/ 0 h 115"/>
                <a:gd name="T8" fmla="*/ 47 w 116"/>
                <a:gd name="T9" fmla="*/ 0 h 115"/>
                <a:gd name="T10" fmla="*/ 26 w 116"/>
                <a:gd name="T11" fmla="*/ 10 h 115"/>
                <a:gd name="T12" fmla="*/ 9 w 116"/>
                <a:gd name="T13" fmla="*/ 25 h 115"/>
                <a:gd name="T14" fmla="*/ 1 w 116"/>
                <a:gd name="T15" fmla="*/ 46 h 115"/>
                <a:gd name="T16" fmla="*/ 1 w 116"/>
                <a:gd name="T17" fmla="*/ 69 h 115"/>
                <a:gd name="T18" fmla="*/ 9 w 116"/>
                <a:gd name="T19" fmla="*/ 90 h 115"/>
                <a:gd name="T20" fmla="*/ 26 w 116"/>
                <a:gd name="T21" fmla="*/ 105 h 115"/>
                <a:gd name="T22" fmla="*/ 47 w 116"/>
                <a:gd name="T23" fmla="*/ 115 h 115"/>
                <a:gd name="T24" fmla="*/ 70 w 116"/>
                <a:gd name="T25" fmla="*/ 115 h 115"/>
                <a:gd name="T26" fmla="*/ 91 w 116"/>
                <a:gd name="T27" fmla="*/ 105 h 115"/>
                <a:gd name="T28" fmla="*/ 106 w 116"/>
                <a:gd name="T29" fmla="*/ 90 h 115"/>
                <a:gd name="T30" fmla="*/ 116 w 116"/>
                <a:gd name="T31" fmla="*/ 69 h 115"/>
                <a:gd name="T32" fmla="*/ 113 w 116"/>
                <a:gd name="T33" fmla="*/ 57 h 115"/>
                <a:gd name="T34" fmla="*/ 109 w 116"/>
                <a:gd name="T35" fmla="*/ 36 h 115"/>
                <a:gd name="T36" fmla="*/ 96 w 116"/>
                <a:gd name="T37" fmla="*/ 18 h 115"/>
                <a:gd name="T38" fmla="*/ 80 w 116"/>
                <a:gd name="T39" fmla="*/ 7 h 115"/>
                <a:gd name="T40" fmla="*/ 59 w 116"/>
                <a:gd name="T41" fmla="*/ 3 h 115"/>
                <a:gd name="T42" fmla="*/ 37 w 116"/>
                <a:gd name="T43" fmla="*/ 7 h 115"/>
                <a:gd name="T44" fmla="*/ 19 w 116"/>
                <a:gd name="T45" fmla="*/ 18 h 115"/>
                <a:gd name="T46" fmla="*/ 8 w 116"/>
                <a:gd name="T47" fmla="*/ 36 h 115"/>
                <a:gd name="T48" fmla="*/ 5 w 116"/>
                <a:gd name="T49" fmla="*/ 57 h 115"/>
                <a:gd name="T50" fmla="*/ 8 w 116"/>
                <a:gd name="T51" fmla="*/ 79 h 115"/>
                <a:gd name="T52" fmla="*/ 19 w 116"/>
                <a:gd name="T53" fmla="*/ 97 h 115"/>
                <a:gd name="T54" fmla="*/ 37 w 116"/>
                <a:gd name="T55" fmla="*/ 108 h 115"/>
                <a:gd name="T56" fmla="*/ 59 w 116"/>
                <a:gd name="T57" fmla="*/ 111 h 115"/>
                <a:gd name="T58" fmla="*/ 80 w 116"/>
                <a:gd name="T59" fmla="*/ 108 h 115"/>
                <a:gd name="T60" fmla="*/ 96 w 116"/>
                <a:gd name="T61" fmla="*/ 97 h 115"/>
                <a:gd name="T62" fmla="*/ 109 w 116"/>
                <a:gd name="T63" fmla="*/ 79 h 115"/>
                <a:gd name="T64" fmla="*/ 113 w 116"/>
                <a:gd name="T65" fmla="*/ 57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
                <a:gd name="T100" fmla="*/ 0 h 115"/>
                <a:gd name="T101" fmla="*/ 116 w 116"/>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 h="115">
                  <a:moveTo>
                    <a:pt x="116" y="57"/>
                  </a:moveTo>
                  <a:lnTo>
                    <a:pt x="116" y="46"/>
                  </a:lnTo>
                  <a:lnTo>
                    <a:pt x="111" y="34"/>
                  </a:lnTo>
                  <a:lnTo>
                    <a:pt x="106" y="25"/>
                  </a:lnTo>
                  <a:lnTo>
                    <a:pt x="100" y="16"/>
                  </a:lnTo>
                  <a:lnTo>
                    <a:pt x="91" y="10"/>
                  </a:lnTo>
                  <a:lnTo>
                    <a:pt x="82" y="3"/>
                  </a:lnTo>
                  <a:lnTo>
                    <a:pt x="70" y="0"/>
                  </a:lnTo>
                  <a:lnTo>
                    <a:pt x="59" y="0"/>
                  </a:lnTo>
                  <a:lnTo>
                    <a:pt x="47" y="0"/>
                  </a:lnTo>
                  <a:lnTo>
                    <a:pt x="36" y="3"/>
                  </a:lnTo>
                  <a:lnTo>
                    <a:pt x="26" y="10"/>
                  </a:lnTo>
                  <a:lnTo>
                    <a:pt x="18" y="16"/>
                  </a:lnTo>
                  <a:lnTo>
                    <a:pt x="9" y="25"/>
                  </a:lnTo>
                  <a:lnTo>
                    <a:pt x="5" y="34"/>
                  </a:lnTo>
                  <a:lnTo>
                    <a:pt x="1" y="46"/>
                  </a:lnTo>
                  <a:lnTo>
                    <a:pt x="0" y="57"/>
                  </a:lnTo>
                  <a:lnTo>
                    <a:pt x="1" y="69"/>
                  </a:lnTo>
                  <a:lnTo>
                    <a:pt x="5" y="80"/>
                  </a:lnTo>
                  <a:lnTo>
                    <a:pt x="9" y="90"/>
                  </a:lnTo>
                  <a:lnTo>
                    <a:pt x="18" y="98"/>
                  </a:lnTo>
                  <a:lnTo>
                    <a:pt x="26" y="105"/>
                  </a:lnTo>
                  <a:lnTo>
                    <a:pt x="36" y="111"/>
                  </a:lnTo>
                  <a:lnTo>
                    <a:pt x="47" y="115"/>
                  </a:lnTo>
                  <a:lnTo>
                    <a:pt x="59" y="115"/>
                  </a:lnTo>
                  <a:lnTo>
                    <a:pt x="70" y="115"/>
                  </a:lnTo>
                  <a:lnTo>
                    <a:pt x="82" y="111"/>
                  </a:lnTo>
                  <a:lnTo>
                    <a:pt x="91" y="105"/>
                  </a:lnTo>
                  <a:lnTo>
                    <a:pt x="100" y="98"/>
                  </a:lnTo>
                  <a:lnTo>
                    <a:pt x="106" y="90"/>
                  </a:lnTo>
                  <a:lnTo>
                    <a:pt x="111" y="80"/>
                  </a:lnTo>
                  <a:lnTo>
                    <a:pt x="116" y="69"/>
                  </a:lnTo>
                  <a:lnTo>
                    <a:pt x="116" y="57"/>
                  </a:lnTo>
                  <a:lnTo>
                    <a:pt x="113" y="57"/>
                  </a:lnTo>
                  <a:lnTo>
                    <a:pt x="113" y="46"/>
                  </a:lnTo>
                  <a:lnTo>
                    <a:pt x="109" y="36"/>
                  </a:lnTo>
                  <a:lnTo>
                    <a:pt x="103" y="26"/>
                  </a:lnTo>
                  <a:lnTo>
                    <a:pt x="96" y="18"/>
                  </a:lnTo>
                  <a:lnTo>
                    <a:pt x="88" y="11"/>
                  </a:lnTo>
                  <a:lnTo>
                    <a:pt x="80" y="7"/>
                  </a:lnTo>
                  <a:lnTo>
                    <a:pt x="70" y="3"/>
                  </a:lnTo>
                  <a:lnTo>
                    <a:pt x="59" y="3"/>
                  </a:lnTo>
                  <a:lnTo>
                    <a:pt x="47" y="3"/>
                  </a:lnTo>
                  <a:lnTo>
                    <a:pt x="37" y="7"/>
                  </a:lnTo>
                  <a:lnTo>
                    <a:pt x="27" y="11"/>
                  </a:lnTo>
                  <a:lnTo>
                    <a:pt x="19" y="18"/>
                  </a:lnTo>
                  <a:lnTo>
                    <a:pt x="13" y="26"/>
                  </a:lnTo>
                  <a:lnTo>
                    <a:pt x="8" y="36"/>
                  </a:lnTo>
                  <a:lnTo>
                    <a:pt x="5" y="46"/>
                  </a:lnTo>
                  <a:lnTo>
                    <a:pt x="5" y="57"/>
                  </a:lnTo>
                  <a:lnTo>
                    <a:pt x="5" y="69"/>
                  </a:lnTo>
                  <a:lnTo>
                    <a:pt x="8" y="79"/>
                  </a:lnTo>
                  <a:lnTo>
                    <a:pt x="13" y="88"/>
                  </a:lnTo>
                  <a:lnTo>
                    <a:pt x="19" y="97"/>
                  </a:lnTo>
                  <a:lnTo>
                    <a:pt x="27" y="103"/>
                  </a:lnTo>
                  <a:lnTo>
                    <a:pt x="37" y="108"/>
                  </a:lnTo>
                  <a:lnTo>
                    <a:pt x="47" y="111"/>
                  </a:lnTo>
                  <a:lnTo>
                    <a:pt x="59" y="111"/>
                  </a:lnTo>
                  <a:lnTo>
                    <a:pt x="70" y="111"/>
                  </a:lnTo>
                  <a:lnTo>
                    <a:pt x="80" y="108"/>
                  </a:lnTo>
                  <a:lnTo>
                    <a:pt x="88" y="103"/>
                  </a:lnTo>
                  <a:lnTo>
                    <a:pt x="96" y="97"/>
                  </a:lnTo>
                  <a:lnTo>
                    <a:pt x="103" y="88"/>
                  </a:lnTo>
                  <a:lnTo>
                    <a:pt x="109" y="79"/>
                  </a:lnTo>
                  <a:lnTo>
                    <a:pt x="113" y="69"/>
                  </a:lnTo>
                  <a:lnTo>
                    <a:pt x="113" y="57"/>
                  </a:lnTo>
                  <a:lnTo>
                    <a:pt x="116" y="57"/>
                  </a:lnTo>
                  <a:close/>
                </a:path>
              </a:pathLst>
            </a:custGeom>
            <a:solidFill>
              <a:srgbClr val="00FF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02" name="Freeform 154"/>
            <p:cNvSpPr>
              <a:spLocks/>
            </p:cNvSpPr>
            <p:nvPr/>
          </p:nvSpPr>
          <p:spPr bwMode="auto">
            <a:xfrm>
              <a:off x="3287" y="2145"/>
              <a:ext cx="108" cy="108"/>
            </a:xfrm>
            <a:custGeom>
              <a:avLst/>
              <a:gdLst>
                <a:gd name="T0" fmla="*/ 108 w 108"/>
                <a:gd name="T1" fmla="*/ 43 h 108"/>
                <a:gd name="T2" fmla="*/ 98 w 108"/>
                <a:gd name="T3" fmla="*/ 23 h 108"/>
                <a:gd name="T4" fmla="*/ 83 w 108"/>
                <a:gd name="T5" fmla="*/ 8 h 108"/>
                <a:gd name="T6" fmla="*/ 65 w 108"/>
                <a:gd name="T7" fmla="*/ 0 h 108"/>
                <a:gd name="T8" fmla="*/ 42 w 108"/>
                <a:gd name="T9" fmla="*/ 0 h 108"/>
                <a:gd name="T10" fmla="*/ 22 w 108"/>
                <a:gd name="T11" fmla="*/ 8 h 108"/>
                <a:gd name="T12" fmla="*/ 8 w 108"/>
                <a:gd name="T13" fmla="*/ 23 h 108"/>
                <a:gd name="T14" fmla="*/ 0 w 108"/>
                <a:gd name="T15" fmla="*/ 43 h 108"/>
                <a:gd name="T16" fmla="*/ 0 w 108"/>
                <a:gd name="T17" fmla="*/ 66 h 108"/>
                <a:gd name="T18" fmla="*/ 8 w 108"/>
                <a:gd name="T19" fmla="*/ 85 h 108"/>
                <a:gd name="T20" fmla="*/ 22 w 108"/>
                <a:gd name="T21" fmla="*/ 100 h 108"/>
                <a:gd name="T22" fmla="*/ 42 w 108"/>
                <a:gd name="T23" fmla="*/ 108 h 108"/>
                <a:gd name="T24" fmla="*/ 65 w 108"/>
                <a:gd name="T25" fmla="*/ 108 h 108"/>
                <a:gd name="T26" fmla="*/ 83 w 108"/>
                <a:gd name="T27" fmla="*/ 100 h 108"/>
                <a:gd name="T28" fmla="*/ 98 w 108"/>
                <a:gd name="T29" fmla="*/ 85 h 108"/>
                <a:gd name="T30" fmla="*/ 108 w 108"/>
                <a:gd name="T31" fmla="*/ 66 h 108"/>
                <a:gd name="T32" fmla="*/ 104 w 108"/>
                <a:gd name="T33" fmla="*/ 54 h 108"/>
                <a:gd name="T34" fmla="*/ 101 w 108"/>
                <a:gd name="T35" fmla="*/ 35 h 108"/>
                <a:gd name="T36" fmla="*/ 90 w 108"/>
                <a:gd name="T37" fmla="*/ 18 h 108"/>
                <a:gd name="T38" fmla="*/ 73 w 108"/>
                <a:gd name="T39" fmla="*/ 7 h 108"/>
                <a:gd name="T40" fmla="*/ 54 w 108"/>
                <a:gd name="T41" fmla="*/ 4 h 108"/>
                <a:gd name="T42" fmla="*/ 34 w 108"/>
                <a:gd name="T43" fmla="*/ 7 h 108"/>
                <a:gd name="T44" fmla="*/ 18 w 108"/>
                <a:gd name="T45" fmla="*/ 18 h 108"/>
                <a:gd name="T46" fmla="*/ 6 w 108"/>
                <a:gd name="T47" fmla="*/ 35 h 108"/>
                <a:gd name="T48" fmla="*/ 3 w 108"/>
                <a:gd name="T49" fmla="*/ 54 h 108"/>
                <a:gd name="T50" fmla="*/ 6 w 108"/>
                <a:gd name="T51" fmla="*/ 74 h 108"/>
                <a:gd name="T52" fmla="*/ 18 w 108"/>
                <a:gd name="T53" fmla="*/ 90 h 108"/>
                <a:gd name="T54" fmla="*/ 34 w 108"/>
                <a:gd name="T55" fmla="*/ 102 h 108"/>
                <a:gd name="T56" fmla="*/ 54 w 108"/>
                <a:gd name="T57" fmla="*/ 105 h 108"/>
                <a:gd name="T58" fmla="*/ 73 w 108"/>
                <a:gd name="T59" fmla="*/ 102 h 108"/>
                <a:gd name="T60" fmla="*/ 90 w 108"/>
                <a:gd name="T61" fmla="*/ 90 h 108"/>
                <a:gd name="T62" fmla="*/ 101 w 108"/>
                <a:gd name="T63" fmla="*/ 74 h 108"/>
                <a:gd name="T64" fmla="*/ 104 w 108"/>
                <a:gd name="T65" fmla="*/ 54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108"/>
                <a:gd name="T101" fmla="*/ 108 w 108"/>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108">
                  <a:moveTo>
                    <a:pt x="108" y="54"/>
                  </a:moveTo>
                  <a:lnTo>
                    <a:pt x="108" y="43"/>
                  </a:lnTo>
                  <a:lnTo>
                    <a:pt x="104" y="33"/>
                  </a:lnTo>
                  <a:lnTo>
                    <a:pt x="98" y="23"/>
                  </a:lnTo>
                  <a:lnTo>
                    <a:pt x="91" y="15"/>
                  </a:lnTo>
                  <a:lnTo>
                    <a:pt x="83" y="8"/>
                  </a:lnTo>
                  <a:lnTo>
                    <a:pt x="75" y="4"/>
                  </a:lnTo>
                  <a:lnTo>
                    <a:pt x="65" y="0"/>
                  </a:lnTo>
                  <a:lnTo>
                    <a:pt x="54" y="0"/>
                  </a:lnTo>
                  <a:lnTo>
                    <a:pt x="42" y="0"/>
                  </a:lnTo>
                  <a:lnTo>
                    <a:pt x="32" y="4"/>
                  </a:lnTo>
                  <a:lnTo>
                    <a:pt x="22" y="8"/>
                  </a:lnTo>
                  <a:lnTo>
                    <a:pt x="14" y="15"/>
                  </a:lnTo>
                  <a:lnTo>
                    <a:pt x="8" y="23"/>
                  </a:lnTo>
                  <a:lnTo>
                    <a:pt x="3" y="33"/>
                  </a:lnTo>
                  <a:lnTo>
                    <a:pt x="0" y="43"/>
                  </a:lnTo>
                  <a:lnTo>
                    <a:pt x="0" y="54"/>
                  </a:lnTo>
                  <a:lnTo>
                    <a:pt x="0" y="66"/>
                  </a:lnTo>
                  <a:lnTo>
                    <a:pt x="3" y="76"/>
                  </a:lnTo>
                  <a:lnTo>
                    <a:pt x="8" y="85"/>
                  </a:lnTo>
                  <a:lnTo>
                    <a:pt x="14" y="94"/>
                  </a:lnTo>
                  <a:lnTo>
                    <a:pt x="22" y="100"/>
                  </a:lnTo>
                  <a:lnTo>
                    <a:pt x="32" y="105"/>
                  </a:lnTo>
                  <a:lnTo>
                    <a:pt x="42" y="108"/>
                  </a:lnTo>
                  <a:lnTo>
                    <a:pt x="54" y="108"/>
                  </a:lnTo>
                  <a:lnTo>
                    <a:pt x="65" y="108"/>
                  </a:lnTo>
                  <a:lnTo>
                    <a:pt x="75" y="105"/>
                  </a:lnTo>
                  <a:lnTo>
                    <a:pt x="83" y="100"/>
                  </a:lnTo>
                  <a:lnTo>
                    <a:pt x="91" y="94"/>
                  </a:lnTo>
                  <a:lnTo>
                    <a:pt x="98" y="85"/>
                  </a:lnTo>
                  <a:lnTo>
                    <a:pt x="104" y="76"/>
                  </a:lnTo>
                  <a:lnTo>
                    <a:pt x="108" y="66"/>
                  </a:lnTo>
                  <a:lnTo>
                    <a:pt x="108" y="54"/>
                  </a:lnTo>
                  <a:lnTo>
                    <a:pt x="104" y="54"/>
                  </a:lnTo>
                  <a:lnTo>
                    <a:pt x="103" y="45"/>
                  </a:lnTo>
                  <a:lnTo>
                    <a:pt x="101" y="35"/>
                  </a:lnTo>
                  <a:lnTo>
                    <a:pt x="96" y="26"/>
                  </a:lnTo>
                  <a:lnTo>
                    <a:pt x="90" y="18"/>
                  </a:lnTo>
                  <a:lnTo>
                    <a:pt x="82" y="12"/>
                  </a:lnTo>
                  <a:lnTo>
                    <a:pt x="73" y="7"/>
                  </a:lnTo>
                  <a:lnTo>
                    <a:pt x="63" y="4"/>
                  </a:lnTo>
                  <a:lnTo>
                    <a:pt x="54" y="4"/>
                  </a:lnTo>
                  <a:lnTo>
                    <a:pt x="44" y="4"/>
                  </a:lnTo>
                  <a:lnTo>
                    <a:pt x="34" y="7"/>
                  </a:lnTo>
                  <a:lnTo>
                    <a:pt x="24" y="12"/>
                  </a:lnTo>
                  <a:lnTo>
                    <a:pt x="18" y="18"/>
                  </a:lnTo>
                  <a:lnTo>
                    <a:pt x="11" y="26"/>
                  </a:lnTo>
                  <a:lnTo>
                    <a:pt x="6" y="35"/>
                  </a:lnTo>
                  <a:lnTo>
                    <a:pt x="3" y="45"/>
                  </a:lnTo>
                  <a:lnTo>
                    <a:pt x="3" y="54"/>
                  </a:lnTo>
                  <a:lnTo>
                    <a:pt x="3" y="64"/>
                  </a:lnTo>
                  <a:lnTo>
                    <a:pt x="6" y="74"/>
                  </a:lnTo>
                  <a:lnTo>
                    <a:pt x="11" y="84"/>
                  </a:lnTo>
                  <a:lnTo>
                    <a:pt x="18" y="90"/>
                  </a:lnTo>
                  <a:lnTo>
                    <a:pt x="24" y="97"/>
                  </a:lnTo>
                  <a:lnTo>
                    <a:pt x="34" y="102"/>
                  </a:lnTo>
                  <a:lnTo>
                    <a:pt x="44" y="105"/>
                  </a:lnTo>
                  <a:lnTo>
                    <a:pt x="54" y="105"/>
                  </a:lnTo>
                  <a:lnTo>
                    <a:pt x="63" y="105"/>
                  </a:lnTo>
                  <a:lnTo>
                    <a:pt x="73" y="102"/>
                  </a:lnTo>
                  <a:lnTo>
                    <a:pt x="82" y="97"/>
                  </a:lnTo>
                  <a:lnTo>
                    <a:pt x="90" y="90"/>
                  </a:lnTo>
                  <a:lnTo>
                    <a:pt x="96" y="84"/>
                  </a:lnTo>
                  <a:lnTo>
                    <a:pt x="101" y="74"/>
                  </a:lnTo>
                  <a:lnTo>
                    <a:pt x="103" y="64"/>
                  </a:lnTo>
                  <a:lnTo>
                    <a:pt x="104" y="54"/>
                  </a:lnTo>
                  <a:lnTo>
                    <a:pt x="108" y="54"/>
                  </a:lnTo>
                  <a:close/>
                </a:path>
              </a:pathLst>
            </a:custGeom>
            <a:solidFill>
              <a:srgbClr val="00F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03" name="Freeform 155"/>
            <p:cNvSpPr>
              <a:spLocks/>
            </p:cNvSpPr>
            <p:nvPr/>
          </p:nvSpPr>
          <p:spPr bwMode="auto">
            <a:xfrm>
              <a:off x="3290" y="2149"/>
              <a:ext cx="101" cy="101"/>
            </a:xfrm>
            <a:custGeom>
              <a:avLst/>
              <a:gdLst>
                <a:gd name="T0" fmla="*/ 100 w 101"/>
                <a:gd name="T1" fmla="*/ 41 h 101"/>
                <a:gd name="T2" fmla="*/ 93 w 101"/>
                <a:gd name="T3" fmla="*/ 22 h 101"/>
                <a:gd name="T4" fmla="*/ 79 w 101"/>
                <a:gd name="T5" fmla="*/ 8 h 101"/>
                <a:gd name="T6" fmla="*/ 60 w 101"/>
                <a:gd name="T7" fmla="*/ 0 h 101"/>
                <a:gd name="T8" fmla="*/ 41 w 101"/>
                <a:gd name="T9" fmla="*/ 0 h 101"/>
                <a:gd name="T10" fmla="*/ 21 w 101"/>
                <a:gd name="T11" fmla="*/ 8 h 101"/>
                <a:gd name="T12" fmla="*/ 8 w 101"/>
                <a:gd name="T13" fmla="*/ 22 h 101"/>
                <a:gd name="T14" fmla="*/ 0 w 101"/>
                <a:gd name="T15" fmla="*/ 41 h 101"/>
                <a:gd name="T16" fmla="*/ 0 w 101"/>
                <a:gd name="T17" fmla="*/ 60 h 101"/>
                <a:gd name="T18" fmla="*/ 8 w 101"/>
                <a:gd name="T19" fmla="*/ 80 h 101"/>
                <a:gd name="T20" fmla="*/ 21 w 101"/>
                <a:gd name="T21" fmla="*/ 93 h 101"/>
                <a:gd name="T22" fmla="*/ 41 w 101"/>
                <a:gd name="T23" fmla="*/ 101 h 101"/>
                <a:gd name="T24" fmla="*/ 60 w 101"/>
                <a:gd name="T25" fmla="*/ 101 h 101"/>
                <a:gd name="T26" fmla="*/ 79 w 101"/>
                <a:gd name="T27" fmla="*/ 93 h 101"/>
                <a:gd name="T28" fmla="*/ 93 w 101"/>
                <a:gd name="T29" fmla="*/ 80 h 101"/>
                <a:gd name="T30" fmla="*/ 100 w 101"/>
                <a:gd name="T31" fmla="*/ 60 h 101"/>
                <a:gd name="T32" fmla="*/ 98 w 101"/>
                <a:gd name="T33" fmla="*/ 50 h 101"/>
                <a:gd name="T34" fmla="*/ 95 w 101"/>
                <a:gd name="T35" fmla="*/ 32 h 101"/>
                <a:gd name="T36" fmla="*/ 83 w 101"/>
                <a:gd name="T37" fmla="*/ 16 h 101"/>
                <a:gd name="T38" fmla="*/ 69 w 101"/>
                <a:gd name="T39" fmla="*/ 6 h 101"/>
                <a:gd name="T40" fmla="*/ 51 w 101"/>
                <a:gd name="T41" fmla="*/ 3 h 101"/>
                <a:gd name="T42" fmla="*/ 31 w 101"/>
                <a:gd name="T43" fmla="*/ 6 h 101"/>
                <a:gd name="T44" fmla="*/ 16 w 101"/>
                <a:gd name="T45" fmla="*/ 16 h 101"/>
                <a:gd name="T46" fmla="*/ 6 w 101"/>
                <a:gd name="T47" fmla="*/ 32 h 101"/>
                <a:gd name="T48" fmla="*/ 3 w 101"/>
                <a:gd name="T49" fmla="*/ 50 h 101"/>
                <a:gd name="T50" fmla="*/ 6 w 101"/>
                <a:gd name="T51" fmla="*/ 68 h 101"/>
                <a:gd name="T52" fmla="*/ 16 w 101"/>
                <a:gd name="T53" fmla="*/ 85 h 101"/>
                <a:gd name="T54" fmla="*/ 31 w 101"/>
                <a:gd name="T55" fmla="*/ 95 h 101"/>
                <a:gd name="T56" fmla="*/ 51 w 101"/>
                <a:gd name="T57" fmla="*/ 98 h 101"/>
                <a:gd name="T58" fmla="*/ 69 w 101"/>
                <a:gd name="T59" fmla="*/ 95 h 101"/>
                <a:gd name="T60" fmla="*/ 83 w 101"/>
                <a:gd name="T61" fmla="*/ 85 h 101"/>
                <a:gd name="T62" fmla="*/ 95 w 101"/>
                <a:gd name="T63" fmla="*/ 68 h 101"/>
                <a:gd name="T64" fmla="*/ 98 w 101"/>
                <a:gd name="T65" fmla="*/ 5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101"/>
                <a:gd name="T101" fmla="*/ 101 w 101"/>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101">
                  <a:moveTo>
                    <a:pt x="101" y="50"/>
                  </a:moveTo>
                  <a:lnTo>
                    <a:pt x="100" y="41"/>
                  </a:lnTo>
                  <a:lnTo>
                    <a:pt x="98" y="31"/>
                  </a:lnTo>
                  <a:lnTo>
                    <a:pt x="93" y="22"/>
                  </a:lnTo>
                  <a:lnTo>
                    <a:pt x="87" y="14"/>
                  </a:lnTo>
                  <a:lnTo>
                    <a:pt x="79" y="8"/>
                  </a:lnTo>
                  <a:lnTo>
                    <a:pt x="70" y="3"/>
                  </a:lnTo>
                  <a:lnTo>
                    <a:pt x="60" y="0"/>
                  </a:lnTo>
                  <a:lnTo>
                    <a:pt x="51" y="0"/>
                  </a:lnTo>
                  <a:lnTo>
                    <a:pt x="41" y="0"/>
                  </a:lnTo>
                  <a:lnTo>
                    <a:pt x="31" y="3"/>
                  </a:lnTo>
                  <a:lnTo>
                    <a:pt x="21" y="8"/>
                  </a:lnTo>
                  <a:lnTo>
                    <a:pt x="15" y="14"/>
                  </a:lnTo>
                  <a:lnTo>
                    <a:pt x="8" y="22"/>
                  </a:lnTo>
                  <a:lnTo>
                    <a:pt x="3" y="31"/>
                  </a:lnTo>
                  <a:lnTo>
                    <a:pt x="0" y="41"/>
                  </a:lnTo>
                  <a:lnTo>
                    <a:pt x="0" y="50"/>
                  </a:lnTo>
                  <a:lnTo>
                    <a:pt x="0" y="60"/>
                  </a:lnTo>
                  <a:lnTo>
                    <a:pt x="3" y="70"/>
                  </a:lnTo>
                  <a:lnTo>
                    <a:pt x="8" y="80"/>
                  </a:lnTo>
                  <a:lnTo>
                    <a:pt x="15" y="86"/>
                  </a:lnTo>
                  <a:lnTo>
                    <a:pt x="21" y="93"/>
                  </a:lnTo>
                  <a:lnTo>
                    <a:pt x="31" y="98"/>
                  </a:lnTo>
                  <a:lnTo>
                    <a:pt x="41" y="101"/>
                  </a:lnTo>
                  <a:lnTo>
                    <a:pt x="51" y="101"/>
                  </a:lnTo>
                  <a:lnTo>
                    <a:pt x="60" y="101"/>
                  </a:lnTo>
                  <a:lnTo>
                    <a:pt x="70" y="98"/>
                  </a:lnTo>
                  <a:lnTo>
                    <a:pt x="79" y="93"/>
                  </a:lnTo>
                  <a:lnTo>
                    <a:pt x="87" y="86"/>
                  </a:lnTo>
                  <a:lnTo>
                    <a:pt x="93" y="80"/>
                  </a:lnTo>
                  <a:lnTo>
                    <a:pt x="98" y="70"/>
                  </a:lnTo>
                  <a:lnTo>
                    <a:pt x="100" y="60"/>
                  </a:lnTo>
                  <a:lnTo>
                    <a:pt x="101" y="50"/>
                  </a:lnTo>
                  <a:lnTo>
                    <a:pt x="98" y="50"/>
                  </a:lnTo>
                  <a:lnTo>
                    <a:pt x="97" y="41"/>
                  </a:lnTo>
                  <a:lnTo>
                    <a:pt x="95" y="32"/>
                  </a:lnTo>
                  <a:lnTo>
                    <a:pt x="90" y="24"/>
                  </a:lnTo>
                  <a:lnTo>
                    <a:pt x="83" y="16"/>
                  </a:lnTo>
                  <a:lnTo>
                    <a:pt x="77" y="11"/>
                  </a:lnTo>
                  <a:lnTo>
                    <a:pt x="69" y="6"/>
                  </a:lnTo>
                  <a:lnTo>
                    <a:pt x="60" y="3"/>
                  </a:lnTo>
                  <a:lnTo>
                    <a:pt x="51" y="3"/>
                  </a:lnTo>
                  <a:lnTo>
                    <a:pt x="41" y="3"/>
                  </a:lnTo>
                  <a:lnTo>
                    <a:pt x="31" y="6"/>
                  </a:lnTo>
                  <a:lnTo>
                    <a:pt x="24" y="11"/>
                  </a:lnTo>
                  <a:lnTo>
                    <a:pt x="16" y="16"/>
                  </a:lnTo>
                  <a:lnTo>
                    <a:pt x="11" y="24"/>
                  </a:lnTo>
                  <a:lnTo>
                    <a:pt x="6" y="32"/>
                  </a:lnTo>
                  <a:lnTo>
                    <a:pt x="3" y="41"/>
                  </a:lnTo>
                  <a:lnTo>
                    <a:pt x="3" y="50"/>
                  </a:lnTo>
                  <a:lnTo>
                    <a:pt x="3" y="60"/>
                  </a:lnTo>
                  <a:lnTo>
                    <a:pt x="6" y="68"/>
                  </a:lnTo>
                  <a:lnTo>
                    <a:pt x="11" y="77"/>
                  </a:lnTo>
                  <a:lnTo>
                    <a:pt x="16" y="85"/>
                  </a:lnTo>
                  <a:lnTo>
                    <a:pt x="24" y="90"/>
                  </a:lnTo>
                  <a:lnTo>
                    <a:pt x="31" y="95"/>
                  </a:lnTo>
                  <a:lnTo>
                    <a:pt x="41" y="98"/>
                  </a:lnTo>
                  <a:lnTo>
                    <a:pt x="51" y="98"/>
                  </a:lnTo>
                  <a:lnTo>
                    <a:pt x="60" y="98"/>
                  </a:lnTo>
                  <a:lnTo>
                    <a:pt x="69" y="95"/>
                  </a:lnTo>
                  <a:lnTo>
                    <a:pt x="77" y="90"/>
                  </a:lnTo>
                  <a:lnTo>
                    <a:pt x="83" y="85"/>
                  </a:lnTo>
                  <a:lnTo>
                    <a:pt x="90" y="77"/>
                  </a:lnTo>
                  <a:lnTo>
                    <a:pt x="95" y="68"/>
                  </a:lnTo>
                  <a:lnTo>
                    <a:pt x="97" y="60"/>
                  </a:lnTo>
                  <a:lnTo>
                    <a:pt x="98" y="50"/>
                  </a:lnTo>
                  <a:lnTo>
                    <a:pt x="101" y="50"/>
                  </a:lnTo>
                  <a:close/>
                </a:path>
              </a:pathLst>
            </a:custGeom>
            <a:solidFill>
              <a:srgbClr val="00F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04" name="Freeform 156"/>
            <p:cNvSpPr>
              <a:spLocks/>
            </p:cNvSpPr>
            <p:nvPr/>
          </p:nvSpPr>
          <p:spPr bwMode="auto">
            <a:xfrm>
              <a:off x="3293" y="2152"/>
              <a:ext cx="95" cy="95"/>
            </a:xfrm>
            <a:custGeom>
              <a:avLst/>
              <a:gdLst>
                <a:gd name="T0" fmla="*/ 94 w 95"/>
                <a:gd name="T1" fmla="*/ 38 h 95"/>
                <a:gd name="T2" fmla="*/ 87 w 95"/>
                <a:gd name="T3" fmla="*/ 21 h 95"/>
                <a:gd name="T4" fmla="*/ 74 w 95"/>
                <a:gd name="T5" fmla="*/ 8 h 95"/>
                <a:gd name="T6" fmla="*/ 57 w 95"/>
                <a:gd name="T7" fmla="*/ 0 h 95"/>
                <a:gd name="T8" fmla="*/ 38 w 95"/>
                <a:gd name="T9" fmla="*/ 0 h 95"/>
                <a:gd name="T10" fmla="*/ 21 w 95"/>
                <a:gd name="T11" fmla="*/ 8 h 95"/>
                <a:gd name="T12" fmla="*/ 8 w 95"/>
                <a:gd name="T13" fmla="*/ 21 h 95"/>
                <a:gd name="T14" fmla="*/ 0 w 95"/>
                <a:gd name="T15" fmla="*/ 38 h 95"/>
                <a:gd name="T16" fmla="*/ 0 w 95"/>
                <a:gd name="T17" fmla="*/ 57 h 95"/>
                <a:gd name="T18" fmla="*/ 8 w 95"/>
                <a:gd name="T19" fmla="*/ 74 h 95"/>
                <a:gd name="T20" fmla="*/ 21 w 95"/>
                <a:gd name="T21" fmla="*/ 87 h 95"/>
                <a:gd name="T22" fmla="*/ 38 w 95"/>
                <a:gd name="T23" fmla="*/ 95 h 95"/>
                <a:gd name="T24" fmla="*/ 57 w 95"/>
                <a:gd name="T25" fmla="*/ 95 h 95"/>
                <a:gd name="T26" fmla="*/ 74 w 95"/>
                <a:gd name="T27" fmla="*/ 87 h 95"/>
                <a:gd name="T28" fmla="*/ 87 w 95"/>
                <a:gd name="T29" fmla="*/ 74 h 95"/>
                <a:gd name="T30" fmla="*/ 94 w 95"/>
                <a:gd name="T31" fmla="*/ 57 h 95"/>
                <a:gd name="T32" fmla="*/ 92 w 95"/>
                <a:gd name="T33" fmla="*/ 47 h 95"/>
                <a:gd name="T34" fmla="*/ 89 w 95"/>
                <a:gd name="T35" fmla="*/ 31 h 95"/>
                <a:gd name="T36" fmla="*/ 79 w 95"/>
                <a:gd name="T37" fmla="*/ 16 h 95"/>
                <a:gd name="T38" fmla="*/ 64 w 95"/>
                <a:gd name="T39" fmla="*/ 6 h 95"/>
                <a:gd name="T40" fmla="*/ 48 w 95"/>
                <a:gd name="T41" fmla="*/ 3 h 95"/>
                <a:gd name="T42" fmla="*/ 30 w 95"/>
                <a:gd name="T43" fmla="*/ 6 h 95"/>
                <a:gd name="T44" fmla="*/ 16 w 95"/>
                <a:gd name="T45" fmla="*/ 16 h 95"/>
                <a:gd name="T46" fmla="*/ 7 w 95"/>
                <a:gd name="T47" fmla="*/ 31 h 95"/>
                <a:gd name="T48" fmla="*/ 3 w 95"/>
                <a:gd name="T49" fmla="*/ 47 h 95"/>
                <a:gd name="T50" fmla="*/ 7 w 95"/>
                <a:gd name="T51" fmla="*/ 65 h 95"/>
                <a:gd name="T52" fmla="*/ 16 w 95"/>
                <a:gd name="T53" fmla="*/ 78 h 95"/>
                <a:gd name="T54" fmla="*/ 30 w 95"/>
                <a:gd name="T55" fmla="*/ 88 h 95"/>
                <a:gd name="T56" fmla="*/ 48 w 95"/>
                <a:gd name="T57" fmla="*/ 92 h 95"/>
                <a:gd name="T58" fmla="*/ 64 w 95"/>
                <a:gd name="T59" fmla="*/ 88 h 95"/>
                <a:gd name="T60" fmla="*/ 79 w 95"/>
                <a:gd name="T61" fmla="*/ 78 h 95"/>
                <a:gd name="T62" fmla="*/ 89 w 95"/>
                <a:gd name="T63" fmla="*/ 65 h 95"/>
                <a:gd name="T64" fmla="*/ 92 w 95"/>
                <a:gd name="T65" fmla="*/ 47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95"/>
                <a:gd name="T101" fmla="*/ 95 w 95"/>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95">
                  <a:moveTo>
                    <a:pt x="95" y="47"/>
                  </a:moveTo>
                  <a:lnTo>
                    <a:pt x="94" y="38"/>
                  </a:lnTo>
                  <a:lnTo>
                    <a:pt x="92" y="29"/>
                  </a:lnTo>
                  <a:lnTo>
                    <a:pt x="87" y="21"/>
                  </a:lnTo>
                  <a:lnTo>
                    <a:pt x="80" y="13"/>
                  </a:lnTo>
                  <a:lnTo>
                    <a:pt x="74" y="8"/>
                  </a:lnTo>
                  <a:lnTo>
                    <a:pt x="66" y="3"/>
                  </a:lnTo>
                  <a:lnTo>
                    <a:pt x="57" y="0"/>
                  </a:lnTo>
                  <a:lnTo>
                    <a:pt x="48" y="0"/>
                  </a:lnTo>
                  <a:lnTo>
                    <a:pt x="38" y="0"/>
                  </a:lnTo>
                  <a:lnTo>
                    <a:pt x="28" y="3"/>
                  </a:lnTo>
                  <a:lnTo>
                    <a:pt x="21" y="8"/>
                  </a:lnTo>
                  <a:lnTo>
                    <a:pt x="13" y="13"/>
                  </a:lnTo>
                  <a:lnTo>
                    <a:pt x="8" y="21"/>
                  </a:lnTo>
                  <a:lnTo>
                    <a:pt x="3" y="29"/>
                  </a:lnTo>
                  <a:lnTo>
                    <a:pt x="0" y="38"/>
                  </a:lnTo>
                  <a:lnTo>
                    <a:pt x="0" y="47"/>
                  </a:lnTo>
                  <a:lnTo>
                    <a:pt x="0" y="57"/>
                  </a:lnTo>
                  <a:lnTo>
                    <a:pt x="3" y="65"/>
                  </a:lnTo>
                  <a:lnTo>
                    <a:pt x="8" y="74"/>
                  </a:lnTo>
                  <a:lnTo>
                    <a:pt x="13" y="82"/>
                  </a:lnTo>
                  <a:lnTo>
                    <a:pt x="21" y="87"/>
                  </a:lnTo>
                  <a:lnTo>
                    <a:pt x="28" y="92"/>
                  </a:lnTo>
                  <a:lnTo>
                    <a:pt x="38" y="95"/>
                  </a:lnTo>
                  <a:lnTo>
                    <a:pt x="48" y="95"/>
                  </a:lnTo>
                  <a:lnTo>
                    <a:pt x="57" y="95"/>
                  </a:lnTo>
                  <a:lnTo>
                    <a:pt x="66" y="92"/>
                  </a:lnTo>
                  <a:lnTo>
                    <a:pt x="74" y="87"/>
                  </a:lnTo>
                  <a:lnTo>
                    <a:pt x="80" y="82"/>
                  </a:lnTo>
                  <a:lnTo>
                    <a:pt x="87" y="74"/>
                  </a:lnTo>
                  <a:lnTo>
                    <a:pt x="92" y="65"/>
                  </a:lnTo>
                  <a:lnTo>
                    <a:pt x="94" y="57"/>
                  </a:lnTo>
                  <a:lnTo>
                    <a:pt x="95" y="47"/>
                  </a:lnTo>
                  <a:lnTo>
                    <a:pt x="92" y="47"/>
                  </a:lnTo>
                  <a:lnTo>
                    <a:pt x="90" y="39"/>
                  </a:lnTo>
                  <a:lnTo>
                    <a:pt x="89" y="31"/>
                  </a:lnTo>
                  <a:lnTo>
                    <a:pt x="84" y="23"/>
                  </a:lnTo>
                  <a:lnTo>
                    <a:pt x="79" y="16"/>
                  </a:lnTo>
                  <a:lnTo>
                    <a:pt x="72" y="11"/>
                  </a:lnTo>
                  <a:lnTo>
                    <a:pt x="64" y="6"/>
                  </a:lnTo>
                  <a:lnTo>
                    <a:pt x="56" y="5"/>
                  </a:lnTo>
                  <a:lnTo>
                    <a:pt x="48" y="3"/>
                  </a:lnTo>
                  <a:lnTo>
                    <a:pt x="38" y="5"/>
                  </a:lnTo>
                  <a:lnTo>
                    <a:pt x="30" y="6"/>
                  </a:lnTo>
                  <a:lnTo>
                    <a:pt x="23" y="11"/>
                  </a:lnTo>
                  <a:lnTo>
                    <a:pt x="16" y="16"/>
                  </a:lnTo>
                  <a:lnTo>
                    <a:pt x="10" y="23"/>
                  </a:lnTo>
                  <a:lnTo>
                    <a:pt x="7" y="31"/>
                  </a:lnTo>
                  <a:lnTo>
                    <a:pt x="3" y="39"/>
                  </a:lnTo>
                  <a:lnTo>
                    <a:pt x="3" y="47"/>
                  </a:lnTo>
                  <a:lnTo>
                    <a:pt x="3" y="57"/>
                  </a:lnTo>
                  <a:lnTo>
                    <a:pt x="7" y="65"/>
                  </a:lnTo>
                  <a:lnTo>
                    <a:pt x="10" y="72"/>
                  </a:lnTo>
                  <a:lnTo>
                    <a:pt x="16" y="78"/>
                  </a:lnTo>
                  <a:lnTo>
                    <a:pt x="23" y="85"/>
                  </a:lnTo>
                  <a:lnTo>
                    <a:pt x="30" y="88"/>
                  </a:lnTo>
                  <a:lnTo>
                    <a:pt x="38" y="92"/>
                  </a:lnTo>
                  <a:lnTo>
                    <a:pt x="48" y="92"/>
                  </a:lnTo>
                  <a:lnTo>
                    <a:pt x="56" y="92"/>
                  </a:lnTo>
                  <a:lnTo>
                    <a:pt x="64" y="88"/>
                  </a:lnTo>
                  <a:lnTo>
                    <a:pt x="72" y="85"/>
                  </a:lnTo>
                  <a:lnTo>
                    <a:pt x="79" y="78"/>
                  </a:lnTo>
                  <a:lnTo>
                    <a:pt x="84" y="72"/>
                  </a:lnTo>
                  <a:lnTo>
                    <a:pt x="89" y="65"/>
                  </a:lnTo>
                  <a:lnTo>
                    <a:pt x="90" y="57"/>
                  </a:lnTo>
                  <a:lnTo>
                    <a:pt x="92" y="47"/>
                  </a:lnTo>
                  <a:lnTo>
                    <a:pt x="95" y="47"/>
                  </a:lnTo>
                  <a:close/>
                </a:path>
              </a:pathLst>
            </a:custGeom>
            <a:solidFill>
              <a:srgbClr val="00FF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05" name="Freeform 157"/>
            <p:cNvSpPr>
              <a:spLocks/>
            </p:cNvSpPr>
            <p:nvPr/>
          </p:nvSpPr>
          <p:spPr bwMode="auto">
            <a:xfrm>
              <a:off x="3296" y="2155"/>
              <a:ext cx="89" cy="89"/>
            </a:xfrm>
            <a:custGeom>
              <a:avLst/>
              <a:gdLst>
                <a:gd name="T0" fmla="*/ 87 w 89"/>
                <a:gd name="T1" fmla="*/ 36 h 89"/>
                <a:gd name="T2" fmla="*/ 81 w 89"/>
                <a:gd name="T3" fmla="*/ 20 h 89"/>
                <a:gd name="T4" fmla="*/ 69 w 89"/>
                <a:gd name="T5" fmla="*/ 8 h 89"/>
                <a:gd name="T6" fmla="*/ 53 w 89"/>
                <a:gd name="T7" fmla="*/ 2 h 89"/>
                <a:gd name="T8" fmla="*/ 35 w 89"/>
                <a:gd name="T9" fmla="*/ 2 h 89"/>
                <a:gd name="T10" fmla="*/ 20 w 89"/>
                <a:gd name="T11" fmla="*/ 8 h 89"/>
                <a:gd name="T12" fmla="*/ 7 w 89"/>
                <a:gd name="T13" fmla="*/ 20 h 89"/>
                <a:gd name="T14" fmla="*/ 0 w 89"/>
                <a:gd name="T15" fmla="*/ 36 h 89"/>
                <a:gd name="T16" fmla="*/ 0 w 89"/>
                <a:gd name="T17" fmla="*/ 54 h 89"/>
                <a:gd name="T18" fmla="*/ 7 w 89"/>
                <a:gd name="T19" fmla="*/ 69 h 89"/>
                <a:gd name="T20" fmla="*/ 20 w 89"/>
                <a:gd name="T21" fmla="*/ 82 h 89"/>
                <a:gd name="T22" fmla="*/ 35 w 89"/>
                <a:gd name="T23" fmla="*/ 89 h 89"/>
                <a:gd name="T24" fmla="*/ 53 w 89"/>
                <a:gd name="T25" fmla="*/ 89 h 89"/>
                <a:gd name="T26" fmla="*/ 69 w 89"/>
                <a:gd name="T27" fmla="*/ 82 h 89"/>
                <a:gd name="T28" fmla="*/ 81 w 89"/>
                <a:gd name="T29" fmla="*/ 69 h 89"/>
                <a:gd name="T30" fmla="*/ 87 w 89"/>
                <a:gd name="T31" fmla="*/ 54 h 89"/>
                <a:gd name="T32" fmla="*/ 86 w 89"/>
                <a:gd name="T33" fmla="*/ 44 h 89"/>
                <a:gd name="T34" fmla="*/ 82 w 89"/>
                <a:gd name="T35" fmla="*/ 28 h 89"/>
                <a:gd name="T36" fmla="*/ 74 w 89"/>
                <a:gd name="T37" fmla="*/ 15 h 89"/>
                <a:gd name="T38" fmla="*/ 61 w 89"/>
                <a:gd name="T39" fmla="*/ 7 h 89"/>
                <a:gd name="T40" fmla="*/ 45 w 89"/>
                <a:gd name="T41" fmla="*/ 3 h 89"/>
                <a:gd name="T42" fmla="*/ 28 w 89"/>
                <a:gd name="T43" fmla="*/ 7 h 89"/>
                <a:gd name="T44" fmla="*/ 15 w 89"/>
                <a:gd name="T45" fmla="*/ 15 h 89"/>
                <a:gd name="T46" fmla="*/ 7 w 89"/>
                <a:gd name="T47" fmla="*/ 28 h 89"/>
                <a:gd name="T48" fmla="*/ 4 w 89"/>
                <a:gd name="T49" fmla="*/ 44 h 89"/>
                <a:gd name="T50" fmla="*/ 7 w 89"/>
                <a:gd name="T51" fmla="*/ 61 h 89"/>
                <a:gd name="T52" fmla="*/ 15 w 89"/>
                <a:gd name="T53" fmla="*/ 74 h 89"/>
                <a:gd name="T54" fmla="*/ 28 w 89"/>
                <a:gd name="T55" fmla="*/ 82 h 89"/>
                <a:gd name="T56" fmla="*/ 45 w 89"/>
                <a:gd name="T57" fmla="*/ 85 h 89"/>
                <a:gd name="T58" fmla="*/ 61 w 89"/>
                <a:gd name="T59" fmla="*/ 82 h 89"/>
                <a:gd name="T60" fmla="*/ 74 w 89"/>
                <a:gd name="T61" fmla="*/ 74 h 89"/>
                <a:gd name="T62" fmla="*/ 82 w 89"/>
                <a:gd name="T63" fmla="*/ 61 h 89"/>
                <a:gd name="T64" fmla="*/ 86 w 89"/>
                <a:gd name="T65" fmla="*/ 44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
                <a:gd name="T100" fmla="*/ 0 h 89"/>
                <a:gd name="T101" fmla="*/ 89 w 89"/>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 h="89">
                  <a:moveTo>
                    <a:pt x="89" y="44"/>
                  </a:moveTo>
                  <a:lnTo>
                    <a:pt x="87" y="36"/>
                  </a:lnTo>
                  <a:lnTo>
                    <a:pt x="86" y="28"/>
                  </a:lnTo>
                  <a:lnTo>
                    <a:pt x="81" y="20"/>
                  </a:lnTo>
                  <a:lnTo>
                    <a:pt x="76" y="13"/>
                  </a:lnTo>
                  <a:lnTo>
                    <a:pt x="69" y="8"/>
                  </a:lnTo>
                  <a:lnTo>
                    <a:pt x="61" y="3"/>
                  </a:lnTo>
                  <a:lnTo>
                    <a:pt x="53" y="2"/>
                  </a:lnTo>
                  <a:lnTo>
                    <a:pt x="45" y="0"/>
                  </a:lnTo>
                  <a:lnTo>
                    <a:pt x="35" y="2"/>
                  </a:lnTo>
                  <a:lnTo>
                    <a:pt x="27" y="3"/>
                  </a:lnTo>
                  <a:lnTo>
                    <a:pt x="20" y="8"/>
                  </a:lnTo>
                  <a:lnTo>
                    <a:pt x="13" y="13"/>
                  </a:lnTo>
                  <a:lnTo>
                    <a:pt x="7" y="20"/>
                  </a:lnTo>
                  <a:lnTo>
                    <a:pt x="4" y="28"/>
                  </a:lnTo>
                  <a:lnTo>
                    <a:pt x="0" y="36"/>
                  </a:lnTo>
                  <a:lnTo>
                    <a:pt x="0" y="44"/>
                  </a:lnTo>
                  <a:lnTo>
                    <a:pt x="0" y="54"/>
                  </a:lnTo>
                  <a:lnTo>
                    <a:pt x="4" y="62"/>
                  </a:lnTo>
                  <a:lnTo>
                    <a:pt x="7" y="69"/>
                  </a:lnTo>
                  <a:lnTo>
                    <a:pt x="13" y="75"/>
                  </a:lnTo>
                  <a:lnTo>
                    <a:pt x="20" y="82"/>
                  </a:lnTo>
                  <a:lnTo>
                    <a:pt x="27" y="85"/>
                  </a:lnTo>
                  <a:lnTo>
                    <a:pt x="35" y="89"/>
                  </a:lnTo>
                  <a:lnTo>
                    <a:pt x="45" y="89"/>
                  </a:lnTo>
                  <a:lnTo>
                    <a:pt x="53" y="89"/>
                  </a:lnTo>
                  <a:lnTo>
                    <a:pt x="61" y="85"/>
                  </a:lnTo>
                  <a:lnTo>
                    <a:pt x="69" y="82"/>
                  </a:lnTo>
                  <a:lnTo>
                    <a:pt x="76" y="75"/>
                  </a:lnTo>
                  <a:lnTo>
                    <a:pt x="81" y="69"/>
                  </a:lnTo>
                  <a:lnTo>
                    <a:pt x="86" y="62"/>
                  </a:lnTo>
                  <a:lnTo>
                    <a:pt x="87" y="54"/>
                  </a:lnTo>
                  <a:lnTo>
                    <a:pt x="89" y="44"/>
                  </a:lnTo>
                  <a:lnTo>
                    <a:pt x="86" y="44"/>
                  </a:lnTo>
                  <a:lnTo>
                    <a:pt x="84" y="36"/>
                  </a:lnTo>
                  <a:lnTo>
                    <a:pt x="82" y="28"/>
                  </a:lnTo>
                  <a:lnTo>
                    <a:pt x="79" y="21"/>
                  </a:lnTo>
                  <a:lnTo>
                    <a:pt x="74" y="15"/>
                  </a:lnTo>
                  <a:lnTo>
                    <a:pt x="68" y="10"/>
                  </a:lnTo>
                  <a:lnTo>
                    <a:pt x="61" y="7"/>
                  </a:lnTo>
                  <a:lnTo>
                    <a:pt x="53" y="5"/>
                  </a:lnTo>
                  <a:lnTo>
                    <a:pt x="45" y="3"/>
                  </a:lnTo>
                  <a:lnTo>
                    <a:pt x="36" y="5"/>
                  </a:lnTo>
                  <a:lnTo>
                    <a:pt x="28" y="7"/>
                  </a:lnTo>
                  <a:lnTo>
                    <a:pt x="22" y="10"/>
                  </a:lnTo>
                  <a:lnTo>
                    <a:pt x="15" y="15"/>
                  </a:lnTo>
                  <a:lnTo>
                    <a:pt x="10" y="21"/>
                  </a:lnTo>
                  <a:lnTo>
                    <a:pt x="7" y="28"/>
                  </a:lnTo>
                  <a:lnTo>
                    <a:pt x="4" y="36"/>
                  </a:lnTo>
                  <a:lnTo>
                    <a:pt x="4" y="44"/>
                  </a:lnTo>
                  <a:lnTo>
                    <a:pt x="4" y="53"/>
                  </a:lnTo>
                  <a:lnTo>
                    <a:pt x="7" y="61"/>
                  </a:lnTo>
                  <a:lnTo>
                    <a:pt x="10" y="67"/>
                  </a:lnTo>
                  <a:lnTo>
                    <a:pt x="15" y="74"/>
                  </a:lnTo>
                  <a:lnTo>
                    <a:pt x="22" y="79"/>
                  </a:lnTo>
                  <a:lnTo>
                    <a:pt x="28" y="82"/>
                  </a:lnTo>
                  <a:lnTo>
                    <a:pt x="36" y="85"/>
                  </a:lnTo>
                  <a:lnTo>
                    <a:pt x="45" y="85"/>
                  </a:lnTo>
                  <a:lnTo>
                    <a:pt x="53" y="85"/>
                  </a:lnTo>
                  <a:lnTo>
                    <a:pt x="61" y="82"/>
                  </a:lnTo>
                  <a:lnTo>
                    <a:pt x="68" y="79"/>
                  </a:lnTo>
                  <a:lnTo>
                    <a:pt x="74" y="74"/>
                  </a:lnTo>
                  <a:lnTo>
                    <a:pt x="79" y="67"/>
                  </a:lnTo>
                  <a:lnTo>
                    <a:pt x="82" y="61"/>
                  </a:lnTo>
                  <a:lnTo>
                    <a:pt x="84" y="53"/>
                  </a:lnTo>
                  <a:lnTo>
                    <a:pt x="86" y="44"/>
                  </a:lnTo>
                  <a:lnTo>
                    <a:pt x="89" y="44"/>
                  </a:lnTo>
                  <a:close/>
                </a:path>
              </a:pathLst>
            </a:custGeom>
            <a:solidFill>
              <a:srgbClr val="00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06" name="Freeform 158"/>
            <p:cNvSpPr>
              <a:spLocks/>
            </p:cNvSpPr>
            <p:nvPr/>
          </p:nvSpPr>
          <p:spPr bwMode="auto">
            <a:xfrm>
              <a:off x="3300" y="2158"/>
              <a:ext cx="82" cy="82"/>
            </a:xfrm>
            <a:custGeom>
              <a:avLst/>
              <a:gdLst>
                <a:gd name="T0" fmla="*/ 80 w 82"/>
                <a:gd name="T1" fmla="*/ 33 h 82"/>
                <a:gd name="T2" fmla="*/ 75 w 82"/>
                <a:gd name="T3" fmla="*/ 18 h 82"/>
                <a:gd name="T4" fmla="*/ 64 w 82"/>
                <a:gd name="T5" fmla="*/ 7 h 82"/>
                <a:gd name="T6" fmla="*/ 49 w 82"/>
                <a:gd name="T7" fmla="*/ 2 h 82"/>
                <a:gd name="T8" fmla="*/ 32 w 82"/>
                <a:gd name="T9" fmla="*/ 2 h 82"/>
                <a:gd name="T10" fmla="*/ 18 w 82"/>
                <a:gd name="T11" fmla="*/ 7 h 82"/>
                <a:gd name="T12" fmla="*/ 6 w 82"/>
                <a:gd name="T13" fmla="*/ 18 h 82"/>
                <a:gd name="T14" fmla="*/ 0 w 82"/>
                <a:gd name="T15" fmla="*/ 33 h 82"/>
                <a:gd name="T16" fmla="*/ 0 w 82"/>
                <a:gd name="T17" fmla="*/ 50 h 82"/>
                <a:gd name="T18" fmla="*/ 6 w 82"/>
                <a:gd name="T19" fmla="*/ 64 h 82"/>
                <a:gd name="T20" fmla="*/ 18 w 82"/>
                <a:gd name="T21" fmla="*/ 76 h 82"/>
                <a:gd name="T22" fmla="*/ 32 w 82"/>
                <a:gd name="T23" fmla="*/ 82 h 82"/>
                <a:gd name="T24" fmla="*/ 49 w 82"/>
                <a:gd name="T25" fmla="*/ 82 h 82"/>
                <a:gd name="T26" fmla="*/ 64 w 82"/>
                <a:gd name="T27" fmla="*/ 76 h 82"/>
                <a:gd name="T28" fmla="*/ 75 w 82"/>
                <a:gd name="T29" fmla="*/ 64 h 82"/>
                <a:gd name="T30" fmla="*/ 80 w 82"/>
                <a:gd name="T31" fmla="*/ 50 h 82"/>
                <a:gd name="T32" fmla="*/ 78 w 82"/>
                <a:gd name="T33" fmla="*/ 41 h 82"/>
                <a:gd name="T34" fmla="*/ 75 w 82"/>
                <a:gd name="T35" fmla="*/ 27 h 82"/>
                <a:gd name="T36" fmla="*/ 67 w 82"/>
                <a:gd name="T37" fmla="*/ 15 h 82"/>
                <a:gd name="T38" fmla="*/ 55 w 82"/>
                <a:gd name="T39" fmla="*/ 7 h 82"/>
                <a:gd name="T40" fmla="*/ 41 w 82"/>
                <a:gd name="T41" fmla="*/ 4 h 82"/>
                <a:gd name="T42" fmla="*/ 26 w 82"/>
                <a:gd name="T43" fmla="*/ 7 h 82"/>
                <a:gd name="T44" fmla="*/ 14 w 82"/>
                <a:gd name="T45" fmla="*/ 15 h 82"/>
                <a:gd name="T46" fmla="*/ 6 w 82"/>
                <a:gd name="T47" fmla="*/ 27 h 82"/>
                <a:gd name="T48" fmla="*/ 3 w 82"/>
                <a:gd name="T49" fmla="*/ 41 h 82"/>
                <a:gd name="T50" fmla="*/ 6 w 82"/>
                <a:gd name="T51" fmla="*/ 56 h 82"/>
                <a:gd name="T52" fmla="*/ 14 w 82"/>
                <a:gd name="T53" fmla="*/ 68 h 82"/>
                <a:gd name="T54" fmla="*/ 26 w 82"/>
                <a:gd name="T55" fmla="*/ 76 h 82"/>
                <a:gd name="T56" fmla="*/ 41 w 82"/>
                <a:gd name="T57" fmla="*/ 79 h 82"/>
                <a:gd name="T58" fmla="*/ 55 w 82"/>
                <a:gd name="T59" fmla="*/ 76 h 82"/>
                <a:gd name="T60" fmla="*/ 67 w 82"/>
                <a:gd name="T61" fmla="*/ 68 h 82"/>
                <a:gd name="T62" fmla="*/ 75 w 82"/>
                <a:gd name="T63" fmla="*/ 56 h 82"/>
                <a:gd name="T64" fmla="*/ 78 w 82"/>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2"/>
                <a:gd name="T101" fmla="*/ 82 w 82"/>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2">
                  <a:moveTo>
                    <a:pt x="82" y="41"/>
                  </a:moveTo>
                  <a:lnTo>
                    <a:pt x="80" y="33"/>
                  </a:lnTo>
                  <a:lnTo>
                    <a:pt x="78" y="25"/>
                  </a:lnTo>
                  <a:lnTo>
                    <a:pt x="75" y="18"/>
                  </a:lnTo>
                  <a:lnTo>
                    <a:pt x="70" y="12"/>
                  </a:lnTo>
                  <a:lnTo>
                    <a:pt x="64" y="7"/>
                  </a:lnTo>
                  <a:lnTo>
                    <a:pt x="57" y="4"/>
                  </a:lnTo>
                  <a:lnTo>
                    <a:pt x="49" y="2"/>
                  </a:lnTo>
                  <a:lnTo>
                    <a:pt x="41" y="0"/>
                  </a:lnTo>
                  <a:lnTo>
                    <a:pt x="32" y="2"/>
                  </a:lnTo>
                  <a:lnTo>
                    <a:pt x="24" y="4"/>
                  </a:lnTo>
                  <a:lnTo>
                    <a:pt x="18" y="7"/>
                  </a:lnTo>
                  <a:lnTo>
                    <a:pt x="11" y="12"/>
                  </a:lnTo>
                  <a:lnTo>
                    <a:pt x="6" y="18"/>
                  </a:lnTo>
                  <a:lnTo>
                    <a:pt x="3" y="25"/>
                  </a:lnTo>
                  <a:lnTo>
                    <a:pt x="0" y="33"/>
                  </a:lnTo>
                  <a:lnTo>
                    <a:pt x="0" y="41"/>
                  </a:lnTo>
                  <a:lnTo>
                    <a:pt x="0" y="50"/>
                  </a:lnTo>
                  <a:lnTo>
                    <a:pt x="3" y="58"/>
                  </a:lnTo>
                  <a:lnTo>
                    <a:pt x="6" y="64"/>
                  </a:lnTo>
                  <a:lnTo>
                    <a:pt x="11" y="71"/>
                  </a:lnTo>
                  <a:lnTo>
                    <a:pt x="18" y="76"/>
                  </a:lnTo>
                  <a:lnTo>
                    <a:pt x="24" y="79"/>
                  </a:lnTo>
                  <a:lnTo>
                    <a:pt x="32" y="82"/>
                  </a:lnTo>
                  <a:lnTo>
                    <a:pt x="41" y="82"/>
                  </a:lnTo>
                  <a:lnTo>
                    <a:pt x="49" y="82"/>
                  </a:lnTo>
                  <a:lnTo>
                    <a:pt x="57" y="79"/>
                  </a:lnTo>
                  <a:lnTo>
                    <a:pt x="64" y="76"/>
                  </a:lnTo>
                  <a:lnTo>
                    <a:pt x="70" y="71"/>
                  </a:lnTo>
                  <a:lnTo>
                    <a:pt x="75" y="64"/>
                  </a:lnTo>
                  <a:lnTo>
                    <a:pt x="78" y="58"/>
                  </a:lnTo>
                  <a:lnTo>
                    <a:pt x="80" y="50"/>
                  </a:lnTo>
                  <a:lnTo>
                    <a:pt x="82" y="41"/>
                  </a:lnTo>
                  <a:lnTo>
                    <a:pt x="78" y="41"/>
                  </a:lnTo>
                  <a:lnTo>
                    <a:pt x="77" y="33"/>
                  </a:lnTo>
                  <a:lnTo>
                    <a:pt x="75" y="27"/>
                  </a:lnTo>
                  <a:lnTo>
                    <a:pt x="72" y="20"/>
                  </a:lnTo>
                  <a:lnTo>
                    <a:pt x="67" y="15"/>
                  </a:lnTo>
                  <a:lnTo>
                    <a:pt x="62" y="10"/>
                  </a:lnTo>
                  <a:lnTo>
                    <a:pt x="55" y="7"/>
                  </a:lnTo>
                  <a:lnTo>
                    <a:pt x="47" y="5"/>
                  </a:lnTo>
                  <a:lnTo>
                    <a:pt x="41" y="4"/>
                  </a:lnTo>
                  <a:lnTo>
                    <a:pt x="32" y="5"/>
                  </a:lnTo>
                  <a:lnTo>
                    <a:pt x="26" y="7"/>
                  </a:lnTo>
                  <a:lnTo>
                    <a:pt x="19" y="10"/>
                  </a:lnTo>
                  <a:lnTo>
                    <a:pt x="14" y="15"/>
                  </a:lnTo>
                  <a:lnTo>
                    <a:pt x="9" y="20"/>
                  </a:lnTo>
                  <a:lnTo>
                    <a:pt x="6" y="27"/>
                  </a:lnTo>
                  <a:lnTo>
                    <a:pt x="3" y="33"/>
                  </a:lnTo>
                  <a:lnTo>
                    <a:pt x="3" y="41"/>
                  </a:lnTo>
                  <a:lnTo>
                    <a:pt x="3" y="50"/>
                  </a:lnTo>
                  <a:lnTo>
                    <a:pt x="6" y="56"/>
                  </a:lnTo>
                  <a:lnTo>
                    <a:pt x="9" y="63"/>
                  </a:lnTo>
                  <a:lnTo>
                    <a:pt x="14" y="68"/>
                  </a:lnTo>
                  <a:lnTo>
                    <a:pt x="19" y="72"/>
                  </a:lnTo>
                  <a:lnTo>
                    <a:pt x="26" y="76"/>
                  </a:lnTo>
                  <a:lnTo>
                    <a:pt x="32" y="79"/>
                  </a:lnTo>
                  <a:lnTo>
                    <a:pt x="41" y="79"/>
                  </a:lnTo>
                  <a:lnTo>
                    <a:pt x="47" y="79"/>
                  </a:lnTo>
                  <a:lnTo>
                    <a:pt x="55" y="76"/>
                  </a:lnTo>
                  <a:lnTo>
                    <a:pt x="62" y="72"/>
                  </a:lnTo>
                  <a:lnTo>
                    <a:pt x="67" y="68"/>
                  </a:lnTo>
                  <a:lnTo>
                    <a:pt x="72" y="63"/>
                  </a:lnTo>
                  <a:lnTo>
                    <a:pt x="75" y="56"/>
                  </a:lnTo>
                  <a:lnTo>
                    <a:pt x="77" y="50"/>
                  </a:lnTo>
                  <a:lnTo>
                    <a:pt x="78" y="41"/>
                  </a:lnTo>
                  <a:lnTo>
                    <a:pt x="82" y="41"/>
                  </a:lnTo>
                  <a:close/>
                </a:path>
              </a:pathLst>
            </a:custGeom>
            <a:solidFill>
              <a:srgbClr val="00F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07" name="Freeform 159"/>
            <p:cNvSpPr>
              <a:spLocks/>
            </p:cNvSpPr>
            <p:nvPr/>
          </p:nvSpPr>
          <p:spPr bwMode="auto">
            <a:xfrm>
              <a:off x="3303" y="2162"/>
              <a:ext cx="75" cy="75"/>
            </a:xfrm>
            <a:custGeom>
              <a:avLst/>
              <a:gdLst>
                <a:gd name="T0" fmla="*/ 74 w 75"/>
                <a:gd name="T1" fmla="*/ 29 h 75"/>
                <a:gd name="T2" fmla="*/ 69 w 75"/>
                <a:gd name="T3" fmla="*/ 16 h 75"/>
                <a:gd name="T4" fmla="*/ 59 w 75"/>
                <a:gd name="T5" fmla="*/ 6 h 75"/>
                <a:gd name="T6" fmla="*/ 44 w 75"/>
                <a:gd name="T7" fmla="*/ 1 h 75"/>
                <a:gd name="T8" fmla="*/ 29 w 75"/>
                <a:gd name="T9" fmla="*/ 1 h 75"/>
                <a:gd name="T10" fmla="*/ 16 w 75"/>
                <a:gd name="T11" fmla="*/ 6 h 75"/>
                <a:gd name="T12" fmla="*/ 6 w 75"/>
                <a:gd name="T13" fmla="*/ 16 h 75"/>
                <a:gd name="T14" fmla="*/ 0 w 75"/>
                <a:gd name="T15" fmla="*/ 29 h 75"/>
                <a:gd name="T16" fmla="*/ 0 w 75"/>
                <a:gd name="T17" fmla="*/ 46 h 75"/>
                <a:gd name="T18" fmla="*/ 6 w 75"/>
                <a:gd name="T19" fmla="*/ 59 h 75"/>
                <a:gd name="T20" fmla="*/ 16 w 75"/>
                <a:gd name="T21" fmla="*/ 68 h 75"/>
                <a:gd name="T22" fmla="*/ 29 w 75"/>
                <a:gd name="T23" fmla="*/ 75 h 75"/>
                <a:gd name="T24" fmla="*/ 44 w 75"/>
                <a:gd name="T25" fmla="*/ 75 h 75"/>
                <a:gd name="T26" fmla="*/ 59 w 75"/>
                <a:gd name="T27" fmla="*/ 68 h 75"/>
                <a:gd name="T28" fmla="*/ 69 w 75"/>
                <a:gd name="T29" fmla="*/ 59 h 75"/>
                <a:gd name="T30" fmla="*/ 74 w 75"/>
                <a:gd name="T31" fmla="*/ 46 h 75"/>
                <a:gd name="T32" fmla="*/ 72 w 75"/>
                <a:gd name="T33" fmla="*/ 37 h 75"/>
                <a:gd name="T34" fmla="*/ 69 w 75"/>
                <a:gd name="T35" fmla="*/ 24 h 75"/>
                <a:gd name="T36" fmla="*/ 62 w 75"/>
                <a:gd name="T37" fmla="*/ 13 h 75"/>
                <a:gd name="T38" fmla="*/ 51 w 75"/>
                <a:gd name="T39" fmla="*/ 6 h 75"/>
                <a:gd name="T40" fmla="*/ 38 w 75"/>
                <a:gd name="T41" fmla="*/ 3 h 75"/>
                <a:gd name="T42" fmla="*/ 25 w 75"/>
                <a:gd name="T43" fmla="*/ 6 h 75"/>
                <a:gd name="T44" fmla="*/ 13 w 75"/>
                <a:gd name="T45" fmla="*/ 13 h 75"/>
                <a:gd name="T46" fmla="*/ 6 w 75"/>
                <a:gd name="T47" fmla="*/ 24 h 75"/>
                <a:gd name="T48" fmla="*/ 3 w 75"/>
                <a:gd name="T49" fmla="*/ 37 h 75"/>
                <a:gd name="T50" fmla="*/ 6 w 75"/>
                <a:gd name="T51" fmla="*/ 50 h 75"/>
                <a:gd name="T52" fmla="*/ 13 w 75"/>
                <a:gd name="T53" fmla="*/ 62 h 75"/>
                <a:gd name="T54" fmla="*/ 25 w 75"/>
                <a:gd name="T55" fmla="*/ 68 h 75"/>
                <a:gd name="T56" fmla="*/ 38 w 75"/>
                <a:gd name="T57" fmla="*/ 72 h 75"/>
                <a:gd name="T58" fmla="*/ 51 w 75"/>
                <a:gd name="T59" fmla="*/ 68 h 75"/>
                <a:gd name="T60" fmla="*/ 62 w 75"/>
                <a:gd name="T61" fmla="*/ 62 h 75"/>
                <a:gd name="T62" fmla="*/ 69 w 75"/>
                <a:gd name="T63" fmla="*/ 50 h 75"/>
                <a:gd name="T64" fmla="*/ 72 w 75"/>
                <a:gd name="T65" fmla="*/ 37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37"/>
                  </a:moveTo>
                  <a:lnTo>
                    <a:pt x="74" y="29"/>
                  </a:lnTo>
                  <a:lnTo>
                    <a:pt x="72" y="23"/>
                  </a:lnTo>
                  <a:lnTo>
                    <a:pt x="69" y="16"/>
                  </a:lnTo>
                  <a:lnTo>
                    <a:pt x="64" y="11"/>
                  </a:lnTo>
                  <a:lnTo>
                    <a:pt x="59" y="6"/>
                  </a:lnTo>
                  <a:lnTo>
                    <a:pt x="52" y="3"/>
                  </a:lnTo>
                  <a:lnTo>
                    <a:pt x="44" y="1"/>
                  </a:lnTo>
                  <a:lnTo>
                    <a:pt x="38" y="0"/>
                  </a:lnTo>
                  <a:lnTo>
                    <a:pt x="29" y="1"/>
                  </a:lnTo>
                  <a:lnTo>
                    <a:pt x="23" y="3"/>
                  </a:lnTo>
                  <a:lnTo>
                    <a:pt x="16" y="6"/>
                  </a:lnTo>
                  <a:lnTo>
                    <a:pt x="11" y="11"/>
                  </a:lnTo>
                  <a:lnTo>
                    <a:pt x="6" y="16"/>
                  </a:lnTo>
                  <a:lnTo>
                    <a:pt x="3" y="23"/>
                  </a:lnTo>
                  <a:lnTo>
                    <a:pt x="0" y="29"/>
                  </a:lnTo>
                  <a:lnTo>
                    <a:pt x="0" y="37"/>
                  </a:lnTo>
                  <a:lnTo>
                    <a:pt x="0" y="46"/>
                  </a:lnTo>
                  <a:lnTo>
                    <a:pt x="3" y="52"/>
                  </a:lnTo>
                  <a:lnTo>
                    <a:pt x="6" y="59"/>
                  </a:lnTo>
                  <a:lnTo>
                    <a:pt x="11" y="64"/>
                  </a:lnTo>
                  <a:lnTo>
                    <a:pt x="16" y="68"/>
                  </a:lnTo>
                  <a:lnTo>
                    <a:pt x="23" y="72"/>
                  </a:lnTo>
                  <a:lnTo>
                    <a:pt x="29" y="75"/>
                  </a:lnTo>
                  <a:lnTo>
                    <a:pt x="38" y="75"/>
                  </a:lnTo>
                  <a:lnTo>
                    <a:pt x="44" y="75"/>
                  </a:lnTo>
                  <a:lnTo>
                    <a:pt x="52" y="72"/>
                  </a:lnTo>
                  <a:lnTo>
                    <a:pt x="59" y="68"/>
                  </a:lnTo>
                  <a:lnTo>
                    <a:pt x="64" y="64"/>
                  </a:lnTo>
                  <a:lnTo>
                    <a:pt x="69" y="59"/>
                  </a:lnTo>
                  <a:lnTo>
                    <a:pt x="72" y="52"/>
                  </a:lnTo>
                  <a:lnTo>
                    <a:pt x="74" y="46"/>
                  </a:lnTo>
                  <a:lnTo>
                    <a:pt x="75" y="37"/>
                  </a:lnTo>
                  <a:lnTo>
                    <a:pt x="72" y="37"/>
                  </a:lnTo>
                  <a:lnTo>
                    <a:pt x="70" y="31"/>
                  </a:lnTo>
                  <a:lnTo>
                    <a:pt x="69" y="24"/>
                  </a:lnTo>
                  <a:lnTo>
                    <a:pt x="66" y="18"/>
                  </a:lnTo>
                  <a:lnTo>
                    <a:pt x="62" y="13"/>
                  </a:lnTo>
                  <a:lnTo>
                    <a:pt x="56" y="9"/>
                  </a:lnTo>
                  <a:lnTo>
                    <a:pt x="51" y="6"/>
                  </a:lnTo>
                  <a:lnTo>
                    <a:pt x="44" y="5"/>
                  </a:lnTo>
                  <a:lnTo>
                    <a:pt x="38" y="3"/>
                  </a:lnTo>
                  <a:lnTo>
                    <a:pt x="31" y="5"/>
                  </a:lnTo>
                  <a:lnTo>
                    <a:pt x="25" y="6"/>
                  </a:lnTo>
                  <a:lnTo>
                    <a:pt x="18" y="9"/>
                  </a:lnTo>
                  <a:lnTo>
                    <a:pt x="13" y="13"/>
                  </a:lnTo>
                  <a:lnTo>
                    <a:pt x="10" y="18"/>
                  </a:lnTo>
                  <a:lnTo>
                    <a:pt x="6" y="24"/>
                  </a:lnTo>
                  <a:lnTo>
                    <a:pt x="3" y="31"/>
                  </a:lnTo>
                  <a:lnTo>
                    <a:pt x="3" y="37"/>
                  </a:lnTo>
                  <a:lnTo>
                    <a:pt x="3" y="44"/>
                  </a:lnTo>
                  <a:lnTo>
                    <a:pt x="6" y="50"/>
                  </a:lnTo>
                  <a:lnTo>
                    <a:pt x="10" y="57"/>
                  </a:lnTo>
                  <a:lnTo>
                    <a:pt x="13" y="62"/>
                  </a:lnTo>
                  <a:lnTo>
                    <a:pt x="18" y="65"/>
                  </a:lnTo>
                  <a:lnTo>
                    <a:pt x="25" y="68"/>
                  </a:lnTo>
                  <a:lnTo>
                    <a:pt x="31" y="70"/>
                  </a:lnTo>
                  <a:lnTo>
                    <a:pt x="38" y="72"/>
                  </a:lnTo>
                  <a:lnTo>
                    <a:pt x="44" y="70"/>
                  </a:lnTo>
                  <a:lnTo>
                    <a:pt x="51" y="68"/>
                  </a:lnTo>
                  <a:lnTo>
                    <a:pt x="56" y="65"/>
                  </a:lnTo>
                  <a:lnTo>
                    <a:pt x="62" y="62"/>
                  </a:lnTo>
                  <a:lnTo>
                    <a:pt x="66" y="57"/>
                  </a:lnTo>
                  <a:lnTo>
                    <a:pt x="69" y="50"/>
                  </a:lnTo>
                  <a:lnTo>
                    <a:pt x="70" y="44"/>
                  </a:lnTo>
                  <a:lnTo>
                    <a:pt x="72" y="37"/>
                  </a:lnTo>
                  <a:lnTo>
                    <a:pt x="75" y="37"/>
                  </a:lnTo>
                  <a:close/>
                </a:path>
              </a:pathLst>
            </a:custGeom>
            <a:solidFill>
              <a:srgbClr val="00F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08" name="Freeform 160"/>
            <p:cNvSpPr>
              <a:spLocks/>
            </p:cNvSpPr>
            <p:nvPr/>
          </p:nvSpPr>
          <p:spPr bwMode="auto">
            <a:xfrm>
              <a:off x="3306" y="2165"/>
              <a:ext cx="69" cy="69"/>
            </a:xfrm>
            <a:custGeom>
              <a:avLst/>
              <a:gdLst>
                <a:gd name="T0" fmla="*/ 67 w 69"/>
                <a:gd name="T1" fmla="*/ 28 h 69"/>
                <a:gd name="T2" fmla="*/ 63 w 69"/>
                <a:gd name="T3" fmla="*/ 15 h 69"/>
                <a:gd name="T4" fmla="*/ 53 w 69"/>
                <a:gd name="T5" fmla="*/ 6 h 69"/>
                <a:gd name="T6" fmla="*/ 41 w 69"/>
                <a:gd name="T7" fmla="*/ 2 h 69"/>
                <a:gd name="T8" fmla="*/ 28 w 69"/>
                <a:gd name="T9" fmla="*/ 2 h 69"/>
                <a:gd name="T10" fmla="*/ 15 w 69"/>
                <a:gd name="T11" fmla="*/ 6 h 69"/>
                <a:gd name="T12" fmla="*/ 7 w 69"/>
                <a:gd name="T13" fmla="*/ 15 h 69"/>
                <a:gd name="T14" fmla="*/ 0 w 69"/>
                <a:gd name="T15" fmla="*/ 28 h 69"/>
                <a:gd name="T16" fmla="*/ 0 w 69"/>
                <a:gd name="T17" fmla="*/ 41 h 69"/>
                <a:gd name="T18" fmla="*/ 7 w 69"/>
                <a:gd name="T19" fmla="*/ 54 h 69"/>
                <a:gd name="T20" fmla="*/ 15 w 69"/>
                <a:gd name="T21" fmla="*/ 62 h 69"/>
                <a:gd name="T22" fmla="*/ 28 w 69"/>
                <a:gd name="T23" fmla="*/ 67 h 69"/>
                <a:gd name="T24" fmla="*/ 41 w 69"/>
                <a:gd name="T25" fmla="*/ 67 h 69"/>
                <a:gd name="T26" fmla="*/ 53 w 69"/>
                <a:gd name="T27" fmla="*/ 62 h 69"/>
                <a:gd name="T28" fmla="*/ 63 w 69"/>
                <a:gd name="T29" fmla="*/ 54 h 69"/>
                <a:gd name="T30" fmla="*/ 67 w 69"/>
                <a:gd name="T31" fmla="*/ 41 h 69"/>
                <a:gd name="T32" fmla="*/ 66 w 69"/>
                <a:gd name="T33" fmla="*/ 34 h 69"/>
                <a:gd name="T34" fmla="*/ 63 w 69"/>
                <a:gd name="T35" fmla="*/ 23 h 69"/>
                <a:gd name="T36" fmla="*/ 56 w 69"/>
                <a:gd name="T37" fmla="*/ 13 h 69"/>
                <a:gd name="T38" fmla="*/ 46 w 69"/>
                <a:gd name="T39" fmla="*/ 6 h 69"/>
                <a:gd name="T40" fmla="*/ 35 w 69"/>
                <a:gd name="T41" fmla="*/ 3 h 69"/>
                <a:gd name="T42" fmla="*/ 23 w 69"/>
                <a:gd name="T43" fmla="*/ 6 h 69"/>
                <a:gd name="T44" fmla="*/ 13 w 69"/>
                <a:gd name="T45" fmla="*/ 13 h 69"/>
                <a:gd name="T46" fmla="*/ 7 w 69"/>
                <a:gd name="T47" fmla="*/ 23 h 69"/>
                <a:gd name="T48" fmla="*/ 3 w 69"/>
                <a:gd name="T49" fmla="*/ 34 h 69"/>
                <a:gd name="T50" fmla="*/ 7 w 69"/>
                <a:gd name="T51" fmla="*/ 46 h 69"/>
                <a:gd name="T52" fmla="*/ 13 w 69"/>
                <a:gd name="T53" fmla="*/ 56 h 69"/>
                <a:gd name="T54" fmla="*/ 23 w 69"/>
                <a:gd name="T55" fmla="*/ 62 h 69"/>
                <a:gd name="T56" fmla="*/ 35 w 69"/>
                <a:gd name="T57" fmla="*/ 65 h 69"/>
                <a:gd name="T58" fmla="*/ 46 w 69"/>
                <a:gd name="T59" fmla="*/ 62 h 69"/>
                <a:gd name="T60" fmla="*/ 56 w 69"/>
                <a:gd name="T61" fmla="*/ 56 h 69"/>
                <a:gd name="T62" fmla="*/ 63 w 69"/>
                <a:gd name="T63" fmla="*/ 46 h 69"/>
                <a:gd name="T64" fmla="*/ 66 w 69"/>
                <a:gd name="T65" fmla="*/ 34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9"/>
                <a:gd name="T101" fmla="*/ 69 w 69"/>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9">
                  <a:moveTo>
                    <a:pt x="69" y="34"/>
                  </a:moveTo>
                  <a:lnTo>
                    <a:pt x="67" y="28"/>
                  </a:lnTo>
                  <a:lnTo>
                    <a:pt x="66" y="21"/>
                  </a:lnTo>
                  <a:lnTo>
                    <a:pt x="63" y="15"/>
                  </a:lnTo>
                  <a:lnTo>
                    <a:pt x="59" y="10"/>
                  </a:lnTo>
                  <a:lnTo>
                    <a:pt x="53" y="6"/>
                  </a:lnTo>
                  <a:lnTo>
                    <a:pt x="48" y="3"/>
                  </a:lnTo>
                  <a:lnTo>
                    <a:pt x="41" y="2"/>
                  </a:lnTo>
                  <a:lnTo>
                    <a:pt x="35" y="0"/>
                  </a:lnTo>
                  <a:lnTo>
                    <a:pt x="28" y="2"/>
                  </a:lnTo>
                  <a:lnTo>
                    <a:pt x="22" y="3"/>
                  </a:lnTo>
                  <a:lnTo>
                    <a:pt x="15" y="6"/>
                  </a:lnTo>
                  <a:lnTo>
                    <a:pt x="10" y="10"/>
                  </a:lnTo>
                  <a:lnTo>
                    <a:pt x="7" y="15"/>
                  </a:lnTo>
                  <a:lnTo>
                    <a:pt x="3" y="21"/>
                  </a:lnTo>
                  <a:lnTo>
                    <a:pt x="0" y="28"/>
                  </a:lnTo>
                  <a:lnTo>
                    <a:pt x="0" y="34"/>
                  </a:lnTo>
                  <a:lnTo>
                    <a:pt x="0" y="41"/>
                  </a:lnTo>
                  <a:lnTo>
                    <a:pt x="3" y="47"/>
                  </a:lnTo>
                  <a:lnTo>
                    <a:pt x="7" y="54"/>
                  </a:lnTo>
                  <a:lnTo>
                    <a:pt x="10" y="59"/>
                  </a:lnTo>
                  <a:lnTo>
                    <a:pt x="15" y="62"/>
                  </a:lnTo>
                  <a:lnTo>
                    <a:pt x="22" y="65"/>
                  </a:lnTo>
                  <a:lnTo>
                    <a:pt x="28" y="67"/>
                  </a:lnTo>
                  <a:lnTo>
                    <a:pt x="35" y="69"/>
                  </a:lnTo>
                  <a:lnTo>
                    <a:pt x="41" y="67"/>
                  </a:lnTo>
                  <a:lnTo>
                    <a:pt x="48" y="65"/>
                  </a:lnTo>
                  <a:lnTo>
                    <a:pt x="53" y="62"/>
                  </a:lnTo>
                  <a:lnTo>
                    <a:pt x="59" y="59"/>
                  </a:lnTo>
                  <a:lnTo>
                    <a:pt x="63" y="54"/>
                  </a:lnTo>
                  <a:lnTo>
                    <a:pt x="66" y="47"/>
                  </a:lnTo>
                  <a:lnTo>
                    <a:pt x="67" y="41"/>
                  </a:lnTo>
                  <a:lnTo>
                    <a:pt x="69" y="34"/>
                  </a:lnTo>
                  <a:lnTo>
                    <a:pt x="66" y="34"/>
                  </a:lnTo>
                  <a:lnTo>
                    <a:pt x="64" y="28"/>
                  </a:lnTo>
                  <a:lnTo>
                    <a:pt x="63" y="23"/>
                  </a:lnTo>
                  <a:lnTo>
                    <a:pt x="59" y="18"/>
                  </a:lnTo>
                  <a:lnTo>
                    <a:pt x="56" y="13"/>
                  </a:lnTo>
                  <a:lnTo>
                    <a:pt x="51" y="10"/>
                  </a:lnTo>
                  <a:lnTo>
                    <a:pt x="46" y="6"/>
                  </a:lnTo>
                  <a:lnTo>
                    <a:pt x="41" y="5"/>
                  </a:lnTo>
                  <a:lnTo>
                    <a:pt x="35" y="3"/>
                  </a:lnTo>
                  <a:lnTo>
                    <a:pt x="28" y="5"/>
                  </a:lnTo>
                  <a:lnTo>
                    <a:pt x="23" y="6"/>
                  </a:lnTo>
                  <a:lnTo>
                    <a:pt x="17" y="10"/>
                  </a:lnTo>
                  <a:lnTo>
                    <a:pt x="13" y="13"/>
                  </a:lnTo>
                  <a:lnTo>
                    <a:pt x="8" y="18"/>
                  </a:lnTo>
                  <a:lnTo>
                    <a:pt x="7" y="23"/>
                  </a:lnTo>
                  <a:lnTo>
                    <a:pt x="3" y="28"/>
                  </a:lnTo>
                  <a:lnTo>
                    <a:pt x="3" y="34"/>
                  </a:lnTo>
                  <a:lnTo>
                    <a:pt x="3" y="41"/>
                  </a:lnTo>
                  <a:lnTo>
                    <a:pt x="7" y="46"/>
                  </a:lnTo>
                  <a:lnTo>
                    <a:pt x="8" y="52"/>
                  </a:lnTo>
                  <a:lnTo>
                    <a:pt x="13" y="56"/>
                  </a:lnTo>
                  <a:lnTo>
                    <a:pt x="17" y="61"/>
                  </a:lnTo>
                  <a:lnTo>
                    <a:pt x="23" y="62"/>
                  </a:lnTo>
                  <a:lnTo>
                    <a:pt x="28" y="64"/>
                  </a:lnTo>
                  <a:lnTo>
                    <a:pt x="35" y="65"/>
                  </a:lnTo>
                  <a:lnTo>
                    <a:pt x="41" y="64"/>
                  </a:lnTo>
                  <a:lnTo>
                    <a:pt x="46" y="62"/>
                  </a:lnTo>
                  <a:lnTo>
                    <a:pt x="51" y="61"/>
                  </a:lnTo>
                  <a:lnTo>
                    <a:pt x="56" y="56"/>
                  </a:lnTo>
                  <a:lnTo>
                    <a:pt x="59" y="52"/>
                  </a:lnTo>
                  <a:lnTo>
                    <a:pt x="63" y="46"/>
                  </a:lnTo>
                  <a:lnTo>
                    <a:pt x="64" y="41"/>
                  </a:lnTo>
                  <a:lnTo>
                    <a:pt x="66" y="34"/>
                  </a:lnTo>
                  <a:lnTo>
                    <a:pt x="69" y="34"/>
                  </a:lnTo>
                  <a:close/>
                </a:path>
              </a:pathLst>
            </a:custGeom>
            <a:solidFill>
              <a:srgbClr val="00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09" name="Freeform 161"/>
            <p:cNvSpPr>
              <a:spLocks/>
            </p:cNvSpPr>
            <p:nvPr/>
          </p:nvSpPr>
          <p:spPr bwMode="auto">
            <a:xfrm>
              <a:off x="3309" y="2168"/>
              <a:ext cx="63" cy="62"/>
            </a:xfrm>
            <a:custGeom>
              <a:avLst/>
              <a:gdLst>
                <a:gd name="T0" fmla="*/ 61 w 63"/>
                <a:gd name="T1" fmla="*/ 25 h 62"/>
                <a:gd name="T2" fmla="*/ 56 w 63"/>
                <a:gd name="T3" fmla="*/ 15 h 62"/>
                <a:gd name="T4" fmla="*/ 48 w 63"/>
                <a:gd name="T5" fmla="*/ 7 h 62"/>
                <a:gd name="T6" fmla="*/ 38 w 63"/>
                <a:gd name="T7" fmla="*/ 2 h 62"/>
                <a:gd name="T8" fmla="*/ 25 w 63"/>
                <a:gd name="T9" fmla="*/ 2 h 62"/>
                <a:gd name="T10" fmla="*/ 14 w 63"/>
                <a:gd name="T11" fmla="*/ 7 h 62"/>
                <a:gd name="T12" fmla="*/ 5 w 63"/>
                <a:gd name="T13" fmla="*/ 15 h 62"/>
                <a:gd name="T14" fmla="*/ 0 w 63"/>
                <a:gd name="T15" fmla="*/ 25 h 62"/>
                <a:gd name="T16" fmla="*/ 0 w 63"/>
                <a:gd name="T17" fmla="*/ 38 h 62"/>
                <a:gd name="T18" fmla="*/ 5 w 63"/>
                <a:gd name="T19" fmla="*/ 49 h 62"/>
                <a:gd name="T20" fmla="*/ 14 w 63"/>
                <a:gd name="T21" fmla="*/ 58 h 62"/>
                <a:gd name="T22" fmla="*/ 25 w 63"/>
                <a:gd name="T23" fmla="*/ 61 h 62"/>
                <a:gd name="T24" fmla="*/ 38 w 63"/>
                <a:gd name="T25" fmla="*/ 61 h 62"/>
                <a:gd name="T26" fmla="*/ 48 w 63"/>
                <a:gd name="T27" fmla="*/ 58 h 62"/>
                <a:gd name="T28" fmla="*/ 56 w 63"/>
                <a:gd name="T29" fmla="*/ 49 h 62"/>
                <a:gd name="T30" fmla="*/ 61 w 63"/>
                <a:gd name="T31" fmla="*/ 38 h 62"/>
                <a:gd name="T32" fmla="*/ 60 w 63"/>
                <a:gd name="T33" fmla="*/ 31 h 62"/>
                <a:gd name="T34" fmla="*/ 56 w 63"/>
                <a:gd name="T35" fmla="*/ 22 h 62"/>
                <a:gd name="T36" fmla="*/ 51 w 63"/>
                <a:gd name="T37" fmla="*/ 12 h 62"/>
                <a:gd name="T38" fmla="*/ 41 w 63"/>
                <a:gd name="T39" fmla="*/ 7 h 62"/>
                <a:gd name="T40" fmla="*/ 32 w 63"/>
                <a:gd name="T41" fmla="*/ 3 h 62"/>
                <a:gd name="T42" fmla="*/ 20 w 63"/>
                <a:gd name="T43" fmla="*/ 7 h 62"/>
                <a:gd name="T44" fmla="*/ 12 w 63"/>
                <a:gd name="T45" fmla="*/ 12 h 62"/>
                <a:gd name="T46" fmla="*/ 5 w 63"/>
                <a:gd name="T47" fmla="*/ 22 h 62"/>
                <a:gd name="T48" fmla="*/ 4 w 63"/>
                <a:gd name="T49" fmla="*/ 31 h 62"/>
                <a:gd name="T50" fmla="*/ 5 w 63"/>
                <a:gd name="T51" fmla="*/ 43 h 62"/>
                <a:gd name="T52" fmla="*/ 12 w 63"/>
                <a:gd name="T53" fmla="*/ 51 h 62"/>
                <a:gd name="T54" fmla="*/ 20 w 63"/>
                <a:gd name="T55" fmla="*/ 56 h 62"/>
                <a:gd name="T56" fmla="*/ 32 w 63"/>
                <a:gd name="T57" fmla="*/ 59 h 62"/>
                <a:gd name="T58" fmla="*/ 41 w 63"/>
                <a:gd name="T59" fmla="*/ 56 h 62"/>
                <a:gd name="T60" fmla="*/ 51 w 63"/>
                <a:gd name="T61" fmla="*/ 51 h 62"/>
                <a:gd name="T62" fmla="*/ 56 w 63"/>
                <a:gd name="T63" fmla="*/ 43 h 62"/>
                <a:gd name="T64" fmla="*/ 60 w 63"/>
                <a:gd name="T65" fmla="*/ 31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62"/>
                <a:gd name="T101" fmla="*/ 63 w 63"/>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62">
                  <a:moveTo>
                    <a:pt x="63" y="31"/>
                  </a:moveTo>
                  <a:lnTo>
                    <a:pt x="61" y="25"/>
                  </a:lnTo>
                  <a:lnTo>
                    <a:pt x="60" y="20"/>
                  </a:lnTo>
                  <a:lnTo>
                    <a:pt x="56" y="15"/>
                  </a:lnTo>
                  <a:lnTo>
                    <a:pt x="53" y="10"/>
                  </a:lnTo>
                  <a:lnTo>
                    <a:pt x="48" y="7"/>
                  </a:lnTo>
                  <a:lnTo>
                    <a:pt x="43" y="3"/>
                  </a:lnTo>
                  <a:lnTo>
                    <a:pt x="38" y="2"/>
                  </a:lnTo>
                  <a:lnTo>
                    <a:pt x="32" y="0"/>
                  </a:lnTo>
                  <a:lnTo>
                    <a:pt x="25" y="2"/>
                  </a:lnTo>
                  <a:lnTo>
                    <a:pt x="20" y="3"/>
                  </a:lnTo>
                  <a:lnTo>
                    <a:pt x="14" y="7"/>
                  </a:lnTo>
                  <a:lnTo>
                    <a:pt x="10" y="10"/>
                  </a:lnTo>
                  <a:lnTo>
                    <a:pt x="5" y="15"/>
                  </a:lnTo>
                  <a:lnTo>
                    <a:pt x="4" y="20"/>
                  </a:lnTo>
                  <a:lnTo>
                    <a:pt x="0" y="25"/>
                  </a:lnTo>
                  <a:lnTo>
                    <a:pt x="0" y="31"/>
                  </a:lnTo>
                  <a:lnTo>
                    <a:pt x="0" y="38"/>
                  </a:lnTo>
                  <a:lnTo>
                    <a:pt x="4" y="43"/>
                  </a:lnTo>
                  <a:lnTo>
                    <a:pt x="5" y="49"/>
                  </a:lnTo>
                  <a:lnTo>
                    <a:pt x="10" y="53"/>
                  </a:lnTo>
                  <a:lnTo>
                    <a:pt x="14" y="58"/>
                  </a:lnTo>
                  <a:lnTo>
                    <a:pt x="20" y="59"/>
                  </a:lnTo>
                  <a:lnTo>
                    <a:pt x="25" y="61"/>
                  </a:lnTo>
                  <a:lnTo>
                    <a:pt x="32" y="62"/>
                  </a:lnTo>
                  <a:lnTo>
                    <a:pt x="38" y="61"/>
                  </a:lnTo>
                  <a:lnTo>
                    <a:pt x="43" y="59"/>
                  </a:lnTo>
                  <a:lnTo>
                    <a:pt x="48" y="58"/>
                  </a:lnTo>
                  <a:lnTo>
                    <a:pt x="53" y="53"/>
                  </a:lnTo>
                  <a:lnTo>
                    <a:pt x="56" y="49"/>
                  </a:lnTo>
                  <a:lnTo>
                    <a:pt x="60" y="43"/>
                  </a:lnTo>
                  <a:lnTo>
                    <a:pt x="61" y="38"/>
                  </a:lnTo>
                  <a:lnTo>
                    <a:pt x="63" y="31"/>
                  </a:lnTo>
                  <a:lnTo>
                    <a:pt x="60" y="31"/>
                  </a:lnTo>
                  <a:lnTo>
                    <a:pt x="58" y="26"/>
                  </a:lnTo>
                  <a:lnTo>
                    <a:pt x="56" y="22"/>
                  </a:lnTo>
                  <a:lnTo>
                    <a:pt x="55" y="17"/>
                  </a:lnTo>
                  <a:lnTo>
                    <a:pt x="51" y="12"/>
                  </a:lnTo>
                  <a:lnTo>
                    <a:pt x="46" y="8"/>
                  </a:lnTo>
                  <a:lnTo>
                    <a:pt x="41" y="7"/>
                  </a:lnTo>
                  <a:lnTo>
                    <a:pt x="37" y="5"/>
                  </a:lnTo>
                  <a:lnTo>
                    <a:pt x="32" y="3"/>
                  </a:lnTo>
                  <a:lnTo>
                    <a:pt x="25" y="5"/>
                  </a:lnTo>
                  <a:lnTo>
                    <a:pt x="20" y="7"/>
                  </a:lnTo>
                  <a:lnTo>
                    <a:pt x="17" y="8"/>
                  </a:lnTo>
                  <a:lnTo>
                    <a:pt x="12" y="12"/>
                  </a:lnTo>
                  <a:lnTo>
                    <a:pt x="9" y="17"/>
                  </a:lnTo>
                  <a:lnTo>
                    <a:pt x="5" y="22"/>
                  </a:lnTo>
                  <a:lnTo>
                    <a:pt x="5" y="26"/>
                  </a:lnTo>
                  <a:lnTo>
                    <a:pt x="4" y="31"/>
                  </a:lnTo>
                  <a:lnTo>
                    <a:pt x="5" y="36"/>
                  </a:lnTo>
                  <a:lnTo>
                    <a:pt x="5" y="43"/>
                  </a:lnTo>
                  <a:lnTo>
                    <a:pt x="9" y="46"/>
                  </a:lnTo>
                  <a:lnTo>
                    <a:pt x="12" y="51"/>
                  </a:lnTo>
                  <a:lnTo>
                    <a:pt x="17" y="54"/>
                  </a:lnTo>
                  <a:lnTo>
                    <a:pt x="20" y="56"/>
                  </a:lnTo>
                  <a:lnTo>
                    <a:pt x="25" y="58"/>
                  </a:lnTo>
                  <a:lnTo>
                    <a:pt x="32" y="59"/>
                  </a:lnTo>
                  <a:lnTo>
                    <a:pt x="37" y="58"/>
                  </a:lnTo>
                  <a:lnTo>
                    <a:pt x="41" y="56"/>
                  </a:lnTo>
                  <a:lnTo>
                    <a:pt x="46" y="54"/>
                  </a:lnTo>
                  <a:lnTo>
                    <a:pt x="51" y="51"/>
                  </a:lnTo>
                  <a:lnTo>
                    <a:pt x="55" y="46"/>
                  </a:lnTo>
                  <a:lnTo>
                    <a:pt x="56" y="43"/>
                  </a:lnTo>
                  <a:lnTo>
                    <a:pt x="58" y="36"/>
                  </a:lnTo>
                  <a:lnTo>
                    <a:pt x="60" y="31"/>
                  </a:lnTo>
                  <a:lnTo>
                    <a:pt x="63" y="31"/>
                  </a:lnTo>
                  <a:close/>
                </a:path>
              </a:pathLst>
            </a:custGeom>
            <a:solidFill>
              <a:srgbClr val="00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10" name="Freeform 162"/>
            <p:cNvSpPr>
              <a:spLocks/>
            </p:cNvSpPr>
            <p:nvPr/>
          </p:nvSpPr>
          <p:spPr bwMode="auto">
            <a:xfrm>
              <a:off x="3313" y="2171"/>
              <a:ext cx="56" cy="56"/>
            </a:xfrm>
            <a:custGeom>
              <a:avLst/>
              <a:gdLst>
                <a:gd name="T0" fmla="*/ 54 w 56"/>
                <a:gd name="T1" fmla="*/ 23 h 56"/>
                <a:gd name="T2" fmla="*/ 51 w 56"/>
                <a:gd name="T3" fmla="*/ 14 h 56"/>
                <a:gd name="T4" fmla="*/ 42 w 56"/>
                <a:gd name="T5" fmla="*/ 5 h 56"/>
                <a:gd name="T6" fmla="*/ 33 w 56"/>
                <a:gd name="T7" fmla="*/ 2 h 56"/>
                <a:gd name="T8" fmla="*/ 21 w 56"/>
                <a:gd name="T9" fmla="*/ 2 h 56"/>
                <a:gd name="T10" fmla="*/ 13 w 56"/>
                <a:gd name="T11" fmla="*/ 5 h 56"/>
                <a:gd name="T12" fmla="*/ 5 w 56"/>
                <a:gd name="T13" fmla="*/ 14 h 56"/>
                <a:gd name="T14" fmla="*/ 1 w 56"/>
                <a:gd name="T15" fmla="*/ 23 h 56"/>
                <a:gd name="T16" fmla="*/ 1 w 56"/>
                <a:gd name="T17" fmla="*/ 33 h 56"/>
                <a:gd name="T18" fmla="*/ 5 w 56"/>
                <a:gd name="T19" fmla="*/ 43 h 56"/>
                <a:gd name="T20" fmla="*/ 13 w 56"/>
                <a:gd name="T21" fmla="*/ 51 h 56"/>
                <a:gd name="T22" fmla="*/ 21 w 56"/>
                <a:gd name="T23" fmla="*/ 55 h 56"/>
                <a:gd name="T24" fmla="*/ 33 w 56"/>
                <a:gd name="T25" fmla="*/ 55 h 56"/>
                <a:gd name="T26" fmla="*/ 42 w 56"/>
                <a:gd name="T27" fmla="*/ 51 h 56"/>
                <a:gd name="T28" fmla="*/ 51 w 56"/>
                <a:gd name="T29" fmla="*/ 43 h 56"/>
                <a:gd name="T30" fmla="*/ 54 w 56"/>
                <a:gd name="T31" fmla="*/ 33 h 56"/>
                <a:gd name="T32" fmla="*/ 51 w 56"/>
                <a:gd name="T33" fmla="*/ 28 h 56"/>
                <a:gd name="T34" fmla="*/ 49 w 56"/>
                <a:gd name="T35" fmla="*/ 19 h 56"/>
                <a:gd name="T36" fmla="*/ 44 w 56"/>
                <a:gd name="T37" fmla="*/ 12 h 56"/>
                <a:gd name="T38" fmla="*/ 37 w 56"/>
                <a:gd name="T39" fmla="*/ 7 h 56"/>
                <a:gd name="T40" fmla="*/ 28 w 56"/>
                <a:gd name="T41" fmla="*/ 4 h 56"/>
                <a:gd name="T42" fmla="*/ 18 w 56"/>
                <a:gd name="T43" fmla="*/ 7 h 56"/>
                <a:gd name="T44" fmla="*/ 11 w 56"/>
                <a:gd name="T45" fmla="*/ 12 h 56"/>
                <a:gd name="T46" fmla="*/ 5 w 56"/>
                <a:gd name="T47" fmla="*/ 19 h 56"/>
                <a:gd name="T48" fmla="*/ 3 w 56"/>
                <a:gd name="T49" fmla="*/ 28 h 56"/>
                <a:gd name="T50" fmla="*/ 5 w 56"/>
                <a:gd name="T51" fmla="*/ 38 h 56"/>
                <a:gd name="T52" fmla="*/ 11 w 56"/>
                <a:gd name="T53" fmla="*/ 45 h 56"/>
                <a:gd name="T54" fmla="*/ 18 w 56"/>
                <a:gd name="T55" fmla="*/ 51 h 56"/>
                <a:gd name="T56" fmla="*/ 28 w 56"/>
                <a:gd name="T57" fmla="*/ 53 h 56"/>
                <a:gd name="T58" fmla="*/ 37 w 56"/>
                <a:gd name="T59" fmla="*/ 51 h 56"/>
                <a:gd name="T60" fmla="*/ 44 w 56"/>
                <a:gd name="T61" fmla="*/ 45 h 56"/>
                <a:gd name="T62" fmla="*/ 49 w 56"/>
                <a:gd name="T63" fmla="*/ 38 h 56"/>
                <a:gd name="T64" fmla="*/ 51 w 56"/>
                <a:gd name="T65" fmla="*/ 28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56"/>
                <a:gd name="T101" fmla="*/ 56 w 56"/>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56">
                  <a:moveTo>
                    <a:pt x="56" y="28"/>
                  </a:moveTo>
                  <a:lnTo>
                    <a:pt x="54" y="23"/>
                  </a:lnTo>
                  <a:lnTo>
                    <a:pt x="52" y="19"/>
                  </a:lnTo>
                  <a:lnTo>
                    <a:pt x="51" y="14"/>
                  </a:lnTo>
                  <a:lnTo>
                    <a:pt x="47" y="9"/>
                  </a:lnTo>
                  <a:lnTo>
                    <a:pt x="42" y="5"/>
                  </a:lnTo>
                  <a:lnTo>
                    <a:pt x="37" y="4"/>
                  </a:lnTo>
                  <a:lnTo>
                    <a:pt x="33" y="2"/>
                  </a:lnTo>
                  <a:lnTo>
                    <a:pt x="28" y="0"/>
                  </a:lnTo>
                  <a:lnTo>
                    <a:pt x="21" y="2"/>
                  </a:lnTo>
                  <a:lnTo>
                    <a:pt x="16" y="4"/>
                  </a:lnTo>
                  <a:lnTo>
                    <a:pt x="13" y="5"/>
                  </a:lnTo>
                  <a:lnTo>
                    <a:pt x="8" y="9"/>
                  </a:lnTo>
                  <a:lnTo>
                    <a:pt x="5" y="14"/>
                  </a:lnTo>
                  <a:lnTo>
                    <a:pt x="1" y="19"/>
                  </a:lnTo>
                  <a:lnTo>
                    <a:pt x="1" y="23"/>
                  </a:lnTo>
                  <a:lnTo>
                    <a:pt x="0" y="28"/>
                  </a:lnTo>
                  <a:lnTo>
                    <a:pt x="1" y="33"/>
                  </a:lnTo>
                  <a:lnTo>
                    <a:pt x="1" y="40"/>
                  </a:lnTo>
                  <a:lnTo>
                    <a:pt x="5" y="43"/>
                  </a:lnTo>
                  <a:lnTo>
                    <a:pt x="8" y="48"/>
                  </a:lnTo>
                  <a:lnTo>
                    <a:pt x="13" y="51"/>
                  </a:lnTo>
                  <a:lnTo>
                    <a:pt x="16" y="53"/>
                  </a:lnTo>
                  <a:lnTo>
                    <a:pt x="21" y="55"/>
                  </a:lnTo>
                  <a:lnTo>
                    <a:pt x="28" y="56"/>
                  </a:lnTo>
                  <a:lnTo>
                    <a:pt x="33" y="55"/>
                  </a:lnTo>
                  <a:lnTo>
                    <a:pt x="37" y="53"/>
                  </a:lnTo>
                  <a:lnTo>
                    <a:pt x="42" y="51"/>
                  </a:lnTo>
                  <a:lnTo>
                    <a:pt x="47" y="48"/>
                  </a:lnTo>
                  <a:lnTo>
                    <a:pt x="51" y="43"/>
                  </a:lnTo>
                  <a:lnTo>
                    <a:pt x="52" y="40"/>
                  </a:lnTo>
                  <a:lnTo>
                    <a:pt x="54" y="33"/>
                  </a:lnTo>
                  <a:lnTo>
                    <a:pt x="56" y="28"/>
                  </a:lnTo>
                  <a:lnTo>
                    <a:pt x="51" y="28"/>
                  </a:lnTo>
                  <a:lnTo>
                    <a:pt x="51" y="23"/>
                  </a:lnTo>
                  <a:lnTo>
                    <a:pt x="49" y="19"/>
                  </a:lnTo>
                  <a:lnTo>
                    <a:pt x="47" y="15"/>
                  </a:lnTo>
                  <a:lnTo>
                    <a:pt x="44" y="12"/>
                  </a:lnTo>
                  <a:lnTo>
                    <a:pt x="41" y="9"/>
                  </a:lnTo>
                  <a:lnTo>
                    <a:pt x="37" y="7"/>
                  </a:lnTo>
                  <a:lnTo>
                    <a:pt x="33" y="5"/>
                  </a:lnTo>
                  <a:lnTo>
                    <a:pt x="28" y="4"/>
                  </a:lnTo>
                  <a:lnTo>
                    <a:pt x="23" y="5"/>
                  </a:lnTo>
                  <a:lnTo>
                    <a:pt x="18" y="7"/>
                  </a:lnTo>
                  <a:lnTo>
                    <a:pt x="15" y="9"/>
                  </a:lnTo>
                  <a:lnTo>
                    <a:pt x="11" y="12"/>
                  </a:lnTo>
                  <a:lnTo>
                    <a:pt x="8" y="15"/>
                  </a:lnTo>
                  <a:lnTo>
                    <a:pt x="5" y="19"/>
                  </a:lnTo>
                  <a:lnTo>
                    <a:pt x="5" y="23"/>
                  </a:lnTo>
                  <a:lnTo>
                    <a:pt x="3" y="28"/>
                  </a:lnTo>
                  <a:lnTo>
                    <a:pt x="5" y="33"/>
                  </a:lnTo>
                  <a:lnTo>
                    <a:pt x="5" y="38"/>
                  </a:lnTo>
                  <a:lnTo>
                    <a:pt x="8" y="41"/>
                  </a:lnTo>
                  <a:lnTo>
                    <a:pt x="11" y="45"/>
                  </a:lnTo>
                  <a:lnTo>
                    <a:pt x="15" y="48"/>
                  </a:lnTo>
                  <a:lnTo>
                    <a:pt x="18" y="51"/>
                  </a:lnTo>
                  <a:lnTo>
                    <a:pt x="23" y="51"/>
                  </a:lnTo>
                  <a:lnTo>
                    <a:pt x="28" y="53"/>
                  </a:lnTo>
                  <a:lnTo>
                    <a:pt x="33" y="51"/>
                  </a:lnTo>
                  <a:lnTo>
                    <a:pt x="37" y="51"/>
                  </a:lnTo>
                  <a:lnTo>
                    <a:pt x="41" y="48"/>
                  </a:lnTo>
                  <a:lnTo>
                    <a:pt x="44" y="45"/>
                  </a:lnTo>
                  <a:lnTo>
                    <a:pt x="47" y="41"/>
                  </a:lnTo>
                  <a:lnTo>
                    <a:pt x="49" y="38"/>
                  </a:lnTo>
                  <a:lnTo>
                    <a:pt x="51" y="33"/>
                  </a:lnTo>
                  <a:lnTo>
                    <a:pt x="51" y="28"/>
                  </a:lnTo>
                  <a:lnTo>
                    <a:pt x="56" y="28"/>
                  </a:lnTo>
                  <a:close/>
                </a:path>
              </a:pathLst>
            </a:custGeom>
            <a:solidFill>
              <a:srgbClr val="00FF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11" name="Freeform 163"/>
            <p:cNvSpPr>
              <a:spLocks/>
            </p:cNvSpPr>
            <p:nvPr/>
          </p:nvSpPr>
          <p:spPr bwMode="auto">
            <a:xfrm>
              <a:off x="3316" y="2175"/>
              <a:ext cx="48" cy="49"/>
            </a:xfrm>
            <a:custGeom>
              <a:avLst/>
              <a:gdLst>
                <a:gd name="T0" fmla="*/ 48 w 48"/>
                <a:gd name="T1" fmla="*/ 19 h 49"/>
                <a:gd name="T2" fmla="*/ 44 w 48"/>
                <a:gd name="T3" fmla="*/ 11 h 49"/>
                <a:gd name="T4" fmla="*/ 38 w 48"/>
                <a:gd name="T5" fmla="*/ 5 h 49"/>
                <a:gd name="T6" fmla="*/ 30 w 48"/>
                <a:gd name="T7" fmla="*/ 1 h 49"/>
                <a:gd name="T8" fmla="*/ 20 w 48"/>
                <a:gd name="T9" fmla="*/ 1 h 49"/>
                <a:gd name="T10" fmla="*/ 12 w 48"/>
                <a:gd name="T11" fmla="*/ 5 h 49"/>
                <a:gd name="T12" fmla="*/ 5 w 48"/>
                <a:gd name="T13" fmla="*/ 11 h 49"/>
                <a:gd name="T14" fmla="*/ 2 w 48"/>
                <a:gd name="T15" fmla="*/ 19 h 49"/>
                <a:gd name="T16" fmla="*/ 2 w 48"/>
                <a:gd name="T17" fmla="*/ 29 h 49"/>
                <a:gd name="T18" fmla="*/ 5 w 48"/>
                <a:gd name="T19" fmla="*/ 37 h 49"/>
                <a:gd name="T20" fmla="*/ 12 w 48"/>
                <a:gd name="T21" fmla="*/ 44 h 49"/>
                <a:gd name="T22" fmla="*/ 20 w 48"/>
                <a:gd name="T23" fmla="*/ 47 h 49"/>
                <a:gd name="T24" fmla="*/ 30 w 48"/>
                <a:gd name="T25" fmla="*/ 47 h 49"/>
                <a:gd name="T26" fmla="*/ 38 w 48"/>
                <a:gd name="T27" fmla="*/ 44 h 49"/>
                <a:gd name="T28" fmla="*/ 44 w 48"/>
                <a:gd name="T29" fmla="*/ 37 h 49"/>
                <a:gd name="T30" fmla="*/ 48 w 48"/>
                <a:gd name="T31" fmla="*/ 29 h 49"/>
                <a:gd name="T32" fmla="*/ 44 w 48"/>
                <a:gd name="T33" fmla="*/ 24 h 49"/>
                <a:gd name="T34" fmla="*/ 43 w 48"/>
                <a:gd name="T35" fmla="*/ 16 h 49"/>
                <a:gd name="T36" fmla="*/ 39 w 48"/>
                <a:gd name="T37" fmla="*/ 10 h 49"/>
                <a:gd name="T38" fmla="*/ 33 w 48"/>
                <a:gd name="T39" fmla="*/ 6 h 49"/>
                <a:gd name="T40" fmla="*/ 25 w 48"/>
                <a:gd name="T41" fmla="*/ 5 h 49"/>
                <a:gd name="T42" fmla="*/ 16 w 48"/>
                <a:gd name="T43" fmla="*/ 6 h 49"/>
                <a:gd name="T44" fmla="*/ 10 w 48"/>
                <a:gd name="T45" fmla="*/ 10 h 49"/>
                <a:gd name="T46" fmla="*/ 5 w 48"/>
                <a:gd name="T47" fmla="*/ 16 h 49"/>
                <a:gd name="T48" fmla="*/ 3 w 48"/>
                <a:gd name="T49" fmla="*/ 24 h 49"/>
                <a:gd name="T50" fmla="*/ 5 w 48"/>
                <a:gd name="T51" fmla="*/ 33 h 49"/>
                <a:gd name="T52" fmla="*/ 10 w 48"/>
                <a:gd name="T53" fmla="*/ 39 h 49"/>
                <a:gd name="T54" fmla="*/ 16 w 48"/>
                <a:gd name="T55" fmla="*/ 44 h 49"/>
                <a:gd name="T56" fmla="*/ 25 w 48"/>
                <a:gd name="T57" fmla="*/ 46 h 49"/>
                <a:gd name="T58" fmla="*/ 33 w 48"/>
                <a:gd name="T59" fmla="*/ 44 h 49"/>
                <a:gd name="T60" fmla="*/ 39 w 48"/>
                <a:gd name="T61" fmla="*/ 39 h 49"/>
                <a:gd name="T62" fmla="*/ 43 w 48"/>
                <a:gd name="T63" fmla="*/ 33 h 49"/>
                <a:gd name="T64" fmla="*/ 44 w 48"/>
                <a:gd name="T65" fmla="*/ 24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49"/>
                <a:gd name="T101" fmla="*/ 48 w 48"/>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49">
                  <a:moveTo>
                    <a:pt x="48" y="24"/>
                  </a:moveTo>
                  <a:lnTo>
                    <a:pt x="48" y="19"/>
                  </a:lnTo>
                  <a:lnTo>
                    <a:pt x="46" y="15"/>
                  </a:lnTo>
                  <a:lnTo>
                    <a:pt x="44" y="11"/>
                  </a:lnTo>
                  <a:lnTo>
                    <a:pt x="41" y="8"/>
                  </a:lnTo>
                  <a:lnTo>
                    <a:pt x="38" y="5"/>
                  </a:lnTo>
                  <a:lnTo>
                    <a:pt x="34" y="3"/>
                  </a:lnTo>
                  <a:lnTo>
                    <a:pt x="30" y="1"/>
                  </a:lnTo>
                  <a:lnTo>
                    <a:pt x="25" y="0"/>
                  </a:lnTo>
                  <a:lnTo>
                    <a:pt x="20" y="1"/>
                  </a:lnTo>
                  <a:lnTo>
                    <a:pt x="15" y="3"/>
                  </a:lnTo>
                  <a:lnTo>
                    <a:pt x="12" y="5"/>
                  </a:lnTo>
                  <a:lnTo>
                    <a:pt x="8" y="8"/>
                  </a:lnTo>
                  <a:lnTo>
                    <a:pt x="5" y="11"/>
                  </a:lnTo>
                  <a:lnTo>
                    <a:pt x="2" y="15"/>
                  </a:lnTo>
                  <a:lnTo>
                    <a:pt x="2" y="19"/>
                  </a:lnTo>
                  <a:lnTo>
                    <a:pt x="0" y="24"/>
                  </a:lnTo>
                  <a:lnTo>
                    <a:pt x="2" y="29"/>
                  </a:lnTo>
                  <a:lnTo>
                    <a:pt x="2" y="34"/>
                  </a:lnTo>
                  <a:lnTo>
                    <a:pt x="5" y="37"/>
                  </a:lnTo>
                  <a:lnTo>
                    <a:pt x="8" y="41"/>
                  </a:lnTo>
                  <a:lnTo>
                    <a:pt x="12" y="44"/>
                  </a:lnTo>
                  <a:lnTo>
                    <a:pt x="15" y="47"/>
                  </a:lnTo>
                  <a:lnTo>
                    <a:pt x="20" y="47"/>
                  </a:lnTo>
                  <a:lnTo>
                    <a:pt x="25" y="49"/>
                  </a:lnTo>
                  <a:lnTo>
                    <a:pt x="30" y="47"/>
                  </a:lnTo>
                  <a:lnTo>
                    <a:pt x="34" y="47"/>
                  </a:lnTo>
                  <a:lnTo>
                    <a:pt x="38" y="44"/>
                  </a:lnTo>
                  <a:lnTo>
                    <a:pt x="41" y="41"/>
                  </a:lnTo>
                  <a:lnTo>
                    <a:pt x="44" y="37"/>
                  </a:lnTo>
                  <a:lnTo>
                    <a:pt x="46" y="34"/>
                  </a:lnTo>
                  <a:lnTo>
                    <a:pt x="48" y="29"/>
                  </a:lnTo>
                  <a:lnTo>
                    <a:pt x="48" y="24"/>
                  </a:lnTo>
                  <a:lnTo>
                    <a:pt x="44" y="24"/>
                  </a:lnTo>
                  <a:lnTo>
                    <a:pt x="44" y="21"/>
                  </a:lnTo>
                  <a:lnTo>
                    <a:pt x="43" y="16"/>
                  </a:lnTo>
                  <a:lnTo>
                    <a:pt x="41" y="13"/>
                  </a:lnTo>
                  <a:lnTo>
                    <a:pt x="39" y="10"/>
                  </a:lnTo>
                  <a:lnTo>
                    <a:pt x="36" y="8"/>
                  </a:lnTo>
                  <a:lnTo>
                    <a:pt x="33" y="6"/>
                  </a:lnTo>
                  <a:lnTo>
                    <a:pt x="28" y="5"/>
                  </a:lnTo>
                  <a:lnTo>
                    <a:pt x="25" y="5"/>
                  </a:lnTo>
                  <a:lnTo>
                    <a:pt x="20" y="5"/>
                  </a:lnTo>
                  <a:lnTo>
                    <a:pt x="16" y="6"/>
                  </a:lnTo>
                  <a:lnTo>
                    <a:pt x="13" y="8"/>
                  </a:lnTo>
                  <a:lnTo>
                    <a:pt x="10" y="10"/>
                  </a:lnTo>
                  <a:lnTo>
                    <a:pt x="7" y="13"/>
                  </a:lnTo>
                  <a:lnTo>
                    <a:pt x="5" y="16"/>
                  </a:lnTo>
                  <a:lnTo>
                    <a:pt x="5" y="21"/>
                  </a:lnTo>
                  <a:lnTo>
                    <a:pt x="3" y="24"/>
                  </a:lnTo>
                  <a:lnTo>
                    <a:pt x="5" y="29"/>
                  </a:lnTo>
                  <a:lnTo>
                    <a:pt x="5" y="33"/>
                  </a:lnTo>
                  <a:lnTo>
                    <a:pt x="7" y="36"/>
                  </a:lnTo>
                  <a:lnTo>
                    <a:pt x="10" y="39"/>
                  </a:lnTo>
                  <a:lnTo>
                    <a:pt x="13" y="41"/>
                  </a:lnTo>
                  <a:lnTo>
                    <a:pt x="16" y="44"/>
                  </a:lnTo>
                  <a:lnTo>
                    <a:pt x="20" y="44"/>
                  </a:lnTo>
                  <a:lnTo>
                    <a:pt x="25" y="46"/>
                  </a:lnTo>
                  <a:lnTo>
                    <a:pt x="28" y="44"/>
                  </a:lnTo>
                  <a:lnTo>
                    <a:pt x="33" y="44"/>
                  </a:lnTo>
                  <a:lnTo>
                    <a:pt x="36" y="41"/>
                  </a:lnTo>
                  <a:lnTo>
                    <a:pt x="39" y="39"/>
                  </a:lnTo>
                  <a:lnTo>
                    <a:pt x="41" y="36"/>
                  </a:lnTo>
                  <a:lnTo>
                    <a:pt x="43" y="33"/>
                  </a:lnTo>
                  <a:lnTo>
                    <a:pt x="44" y="29"/>
                  </a:lnTo>
                  <a:lnTo>
                    <a:pt x="44" y="24"/>
                  </a:lnTo>
                  <a:lnTo>
                    <a:pt x="48" y="24"/>
                  </a:lnTo>
                  <a:close/>
                </a:path>
              </a:pathLst>
            </a:custGeom>
            <a:solidFill>
              <a:srgbClr val="00F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12" name="Freeform 164"/>
            <p:cNvSpPr>
              <a:spLocks/>
            </p:cNvSpPr>
            <p:nvPr/>
          </p:nvSpPr>
          <p:spPr bwMode="auto">
            <a:xfrm>
              <a:off x="3319" y="2180"/>
              <a:ext cx="41" cy="41"/>
            </a:xfrm>
            <a:custGeom>
              <a:avLst/>
              <a:gdLst>
                <a:gd name="T0" fmla="*/ 41 w 41"/>
                <a:gd name="T1" fmla="*/ 16 h 41"/>
                <a:gd name="T2" fmla="*/ 38 w 41"/>
                <a:gd name="T3" fmla="*/ 8 h 41"/>
                <a:gd name="T4" fmla="*/ 33 w 41"/>
                <a:gd name="T5" fmla="*/ 3 h 41"/>
                <a:gd name="T6" fmla="*/ 25 w 41"/>
                <a:gd name="T7" fmla="*/ 0 h 41"/>
                <a:gd name="T8" fmla="*/ 17 w 41"/>
                <a:gd name="T9" fmla="*/ 0 h 41"/>
                <a:gd name="T10" fmla="*/ 10 w 41"/>
                <a:gd name="T11" fmla="*/ 3 h 41"/>
                <a:gd name="T12" fmla="*/ 4 w 41"/>
                <a:gd name="T13" fmla="*/ 8 h 41"/>
                <a:gd name="T14" fmla="*/ 2 w 41"/>
                <a:gd name="T15" fmla="*/ 16 h 41"/>
                <a:gd name="T16" fmla="*/ 2 w 41"/>
                <a:gd name="T17" fmla="*/ 24 h 41"/>
                <a:gd name="T18" fmla="*/ 4 w 41"/>
                <a:gd name="T19" fmla="*/ 31 h 41"/>
                <a:gd name="T20" fmla="*/ 10 w 41"/>
                <a:gd name="T21" fmla="*/ 36 h 41"/>
                <a:gd name="T22" fmla="*/ 17 w 41"/>
                <a:gd name="T23" fmla="*/ 39 h 41"/>
                <a:gd name="T24" fmla="*/ 25 w 41"/>
                <a:gd name="T25" fmla="*/ 39 h 41"/>
                <a:gd name="T26" fmla="*/ 33 w 41"/>
                <a:gd name="T27" fmla="*/ 36 h 41"/>
                <a:gd name="T28" fmla="*/ 38 w 41"/>
                <a:gd name="T29" fmla="*/ 31 h 41"/>
                <a:gd name="T30" fmla="*/ 41 w 41"/>
                <a:gd name="T31" fmla="*/ 24 h 41"/>
                <a:gd name="T32" fmla="*/ 38 w 41"/>
                <a:gd name="T33" fmla="*/ 19 h 41"/>
                <a:gd name="T34" fmla="*/ 36 w 41"/>
                <a:gd name="T35" fmla="*/ 13 h 41"/>
                <a:gd name="T36" fmla="*/ 33 w 41"/>
                <a:gd name="T37" fmla="*/ 8 h 41"/>
                <a:gd name="T38" fmla="*/ 28 w 41"/>
                <a:gd name="T39" fmla="*/ 3 h 41"/>
                <a:gd name="T40" fmla="*/ 22 w 41"/>
                <a:gd name="T41" fmla="*/ 3 h 41"/>
                <a:gd name="T42" fmla="*/ 15 w 41"/>
                <a:gd name="T43" fmla="*/ 3 h 41"/>
                <a:gd name="T44" fmla="*/ 9 w 41"/>
                <a:gd name="T45" fmla="*/ 8 h 41"/>
                <a:gd name="T46" fmla="*/ 5 w 41"/>
                <a:gd name="T47" fmla="*/ 13 h 41"/>
                <a:gd name="T48" fmla="*/ 4 w 41"/>
                <a:gd name="T49" fmla="*/ 19 h 41"/>
                <a:gd name="T50" fmla="*/ 5 w 41"/>
                <a:gd name="T51" fmla="*/ 26 h 41"/>
                <a:gd name="T52" fmla="*/ 9 w 41"/>
                <a:gd name="T53" fmla="*/ 31 h 41"/>
                <a:gd name="T54" fmla="*/ 15 w 41"/>
                <a:gd name="T55" fmla="*/ 36 h 41"/>
                <a:gd name="T56" fmla="*/ 22 w 41"/>
                <a:gd name="T57" fmla="*/ 36 h 41"/>
                <a:gd name="T58" fmla="*/ 28 w 41"/>
                <a:gd name="T59" fmla="*/ 36 h 41"/>
                <a:gd name="T60" fmla="*/ 33 w 41"/>
                <a:gd name="T61" fmla="*/ 31 h 41"/>
                <a:gd name="T62" fmla="*/ 36 w 41"/>
                <a:gd name="T63" fmla="*/ 26 h 41"/>
                <a:gd name="T64" fmla="*/ 38 w 41"/>
                <a:gd name="T65" fmla="*/ 19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1"/>
                <a:gd name="T101" fmla="*/ 41 w 41"/>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1">
                  <a:moveTo>
                    <a:pt x="41" y="19"/>
                  </a:moveTo>
                  <a:lnTo>
                    <a:pt x="41" y="16"/>
                  </a:lnTo>
                  <a:lnTo>
                    <a:pt x="40" y="11"/>
                  </a:lnTo>
                  <a:lnTo>
                    <a:pt x="38" y="8"/>
                  </a:lnTo>
                  <a:lnTo>
                    <a:pt x="36" y="5"/>
                  </a:lnTo>
                  <a:lnTo>
                    <a:pt x="33" y="3"/>
                  </a:lnTo>
                  <a:lnTo>
                    <a:pt x="30" y="1"/>
                  </a:lnTo>
                  <a:lnTo>
                    <a:pt x="25" y="0"/>
                  </a:lnTo>
                  <a:lnTo>
                    <a:pt x="22" y="0"/>
                  </a:lnTo>
                  <a:lnTo>
                    <a:pt x="17" y="0"/>
                  </a:lnTo>
                  <a:lnTo>
                    <a:pt x="13" y="1"/>
                  </a:lnTo>
                  <a:lnTo>
                    <a:pt x="10" y="3"/>
                  </a:lnTo>
                  <a:lnTo>
                    <a:pt x="7" y="5"/>
                  </a:lnTo>
                  <a:lnTo>
                    <a:pt x="4" y="8"/>
                  </a:lnTo>
                  <a:lnTo>
                    <a:pt x="2" y="11"/>
                  </a:lnTo>
                  <a:lnTo>
                    <a:pt x="2" y="16"/>
                  </a:lnTo>
                  <a:lnTo>
                    <a:pt x="0" y="19"/>
                  </a:lnTo>
                  <a:lnTo>
                    <a:pt x="2" y="24"/>
                  </a:lnTo>
                  <a:lnTo>
                    <a:pt x="2" y="28"/>
                  </a:lnTo>
                  <a:lnTo>
                    <a:pt x="4" y="31"/>
                  </a:lnTo>
                  <a:lnTo>
                    <a:pt x="7" y="34"/>
                  </a:lnTo>
                  <a:lnTo>
                    <a:pt x="10" y="36"/>
                  </a:lnTo>
                  <a:lnTo>
                    <a:pt x="13" y="39"/>
                  </a:lnTo>
                  <a:lnTo>
                    <a:pt x="17" y="39"/>
                  </a:lnTo>
                  <a:lnTo>
                    <a:pt x="22" y="41"/>
                  </a:lnTo>
                  <a:lnTo>
                    <a:pt x="25" y="39"/>
                  </a:lnTo>
                  <a:lnTo>
                    <a:pt x="30" y="39"/>
                  </a:lnTo>
                  <a:lnTo>
                    <a:pt x="33" y="36"/>
                  </a:lnTo>
                  <a:lnTo>
                    <a:pt x="36" y="34"/>
                  </a:lnTo>
                  <a:lnTo>
                    <a:pt x="38" y="31"/>
                  </a:lnTo>
                  <a:lnTo>
                    <a:pt x="40" y="28"/>
                  </a:lnTo>
                  <a:lnTo>
                    <a:pt x="41" y="24"/>
                  </a:lnTo>
                  <a:lnTo>
                    <a:pt x="41" y="19"/>
                  </a:lnTo>
                  <a:lnTo>
                    <a:pt x="38" y="19"/>
                  </a:lnTo>
                  <a:lnTo>
                    <a:pt x="38" y="16"/>
                  </a:lnTo>
                  <a:lnTo>
                    <a:pt x="36" y="13"/>
                  </a:lnTo>
                  <a:lnTo>
                    <a:pt x="35" y="10"/>
                  </a:lnTo>
                  <a:lnTo>
                    <a:pt x="33" y="8"/>
                  </a:lnTo>
                  <a:lnTo>
                    <a:pt x="31" y="5"/>
                  </a:lnTo>
                  <a:lnTo>
                    <a:pt x="28" y="3"/>
                  </a:lnTo>
                  <a:lnTo>
                    <a:pt x="25" y="3"/>
                  </a:lnTo>
                  <a:lnTo>
                    <a:pt x="22" y="3"/>
                  </a:lnTo>
                  <a:lnTo>
                    <a:pt x="18" y="3"/>
                  </a:lnTo>
                  <a:lnTo>
                    <a:pt x="15" y="3"/>
                  </a:lnTo>
                  <a:lnTo>
                    <a:pt x="12" y="5"/>
                  </a:lnTo>
                  <a:lnTo>
                    <a:pt x="9" y="8"/>
                  </a:lnTo>
                  <a:lnTo>
                    <a:pt x="7" y="10"/>
                  </a:lnTo>
                  <a:lnTo>
                    <a:pt x="5" y="13"/>
                  </a:lnTo>
                  <a:lnTo>
                    <a:pt x="5" y="16"/>
                  </a:lnTo>
                  <a:lnTo>
                    <a:pt x="4" y="19"/>
                  </a:lnTo>
                  <a:lnTo>
                    <a:pt x="5" y="23"/>
                  </a:lnTo>
                  <a:lnTo>
                    <a:pt x="5" y="26"/>
                  </a:lnTo>
                  <a:lnTo>
                    <a:pt x="7" y="29"/>
                  </a:lnTo>
                  <a:lnTo>
                    <a:pt x="9" y="31"/>
                  </a:lnTo>
                  <a:lnTo>
                    <a:pt x="12" y="34"/>
                  </a:lnTo>
                  <a:lnTo>
                    <a:pt x="15" y="36"/>
                  </a:lnTo>
                  <a:lnTo>
                    <a:pt x="18" y="36"/>
                  </a:lnTo>
                  <a:lnTo>
                    <a:pt x="22" y="36"/>
                  </a:lnTo>
                  <a:lnTo>
                    <a:pt x="25" y="36"/>
                  </a:lnTo>
                  <a:lnTo>
                    <a:pt x="28" y="36"/>
                  </a:lnTo>
                  <a:lnTo>
                    <a:pt x="31" y="34"/>
                  </a:lnTo>
                  <a:lnTo>
                    <a:pt x="33" y="31"/>
                  </a:lnTo>
                  <a:lnTo>
                    <a:pt x="35" y="29"/>
                  </a:lnTo>
                  <a:lnTo>
                    <a:pt x="36" y="26"/>
                  </a:lnTo>
                  <a:lnTo>
                    <a:pt x="38" y="23"/>
                  </a:lnTo>
                  <a:lnTo>
                    <a:pt x="38" y="19"/>
                  </a:lnTo>
                  <a:lnTo>
                    <a:pt x="41" y="19"/>
                  </a:lnTo>
                  <a:close/>
                </a:path>
              </a:pathLst>
            </a:custGeom>
            <a:solidFill>
              <a:srgbClr val="00F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13" name="Freeform 165"/>
            <p:cNvSpPr>
              <a:spLocks/>
            </p:cNvSpPr>
            <p:nvPr/>
          </p:nvSpPr>
          <p:spPr bwMode="auto">
            <a:xfrm>
              <a:off x="3323" y="2183"/>
              <a:ext cx="34" cy="33"/>
            </a:xfrm>
            <a:custGeom>
              <a:avLst/>
              <a:gdLst>
                <a:gd name="T0" fmla="*/ 34 w 34"/>
                <a:gd name="T1" fmla="*/ 13 h 33"/>
                <a:gd name="T2" fmla="*/ 31 w 34"/>
                <a:gd name="T3" fmla="*/ 7 h 33"/>
                <a:gd name="T4" fmla="*/ 27 w 34"/>
                <a:gd name="T5" fmla="*/ 2 h 33"/>
                <a:gd name="T6" fmla="*/ 21 w 34"/>
                <a:gd name="T7" fmla="*/ 0 h 33"/>
                <a:gd name="T8" fmla="*/ 14 w 34"/>
                <a:gd name="T9" fmla="*/ 0 h 33"/>
                <a:gd name="T10" fmla="*/ 8 w 34"/>
                <a:gd name="T11" fmla="*/ 2 h 33"/>
                <a:gd name="T12" fmla="*/ 3 w 34"/>
                <a:gd name="T13" fmla="*/ 7 h 33"/>
                <a:gd name="T14" fmla="*/ 1 w 34"/>
                <a:gd name="T15" fmla="*/ 13 h 33"/>
                <a:gd name="T16" fmla="*/ 1 w 34"/>
                <a:gd name="T17" fmla="*/ 20 h 33"/>
                <a:gd name="T18" fmla="*/ 3 w 34"/>
                <a:gd name="T19" fmla="*/ 26 h 33"/>
                <a:gd name="T20" fmla="*/ 8 w 34"/>
                <a:gd name="T21" fmla="*/ 31 h 33"/>
                <a:gd name="T22" fmla="*/ 14 w 34"/>
                <a:gd name="T23" fmla="*/ 33 h 33"/>
                <a:gd name="T24" fmla="*/ 21 w 34"/>
                <a:gd name="T25" fmla="*/ 33 h 33"/>
                <a:gd name="T26" fmla="*/ 27 w 34"/>
                <a:gd name="T27" fmla="*/ 31 h 33"/>
                <a:gd name="T28" fmla="*/ 31 w 34"/>
                <a:gd name="T29" fmla="*/ 26 h 33"/>
                <a:gd name="T30" fmla="*/ 34 w 34"/>
                <a:gd name="T31" fmla="*/ 20 h 33"/>
                <a:gd name="T32" fmla="*/ 31 w 34"/>
                <a:gd name="T33" fmla="*/ 16 h 33"/>
                <a:gd name="T34" fmla="*/ 31 w 34"/>
                <a:gd name="T35" fmla="*/ 11 h 33"/>
                <a:gd name="T36" fmla="*/ 27 w 34"/>
                <a:gd name="T37" fmla="*/ 7 h 33"/>
                <a:gd name="T38" fmla="*/ 23 w 34"/>
                <a:gd name="T39" fmla="*/ 3 h 33"/>
                <a:gd name="T40" fmla="*/ 18 w 34"/>
                <a:gd name="T41" fmla="*/ 3 h 33"/>
                <a:gd name="T42" fmla="*/ 13 w 34"/>
                <a:gd name="T43" fmla="*/ 3 h 33"/>
                <a:gd name="T44" fmla="*/ 8 w 34"/>
                <a:gd name="T45" fmla="*/ 7 h 33"/>
                <a:gd name="T46" fmla="*/ 5 w 34"/>
                <a:gd name="T47" fmla="*/ 11 h 33"/>
                <a:gd name="T48" fmla="*/ 5 w 34"/>
                <a:gd name="T49" fmla="*/ 16 h 33"/>
                <a:gd name="T50" fmla="*/ 5 w 34"/>
                <a:gd name="T51" fmla="*/ 21 h 33"/>
                <a:gd name="T52" fmla="*/ 8 w 34"/>
                <a:gd name="T53" fmla="*/ 26 h 33"/>
                <a:gd name="T54" fmla="*/ 13 w 34"/>
                <a:gd name="T55" fmla="*/ 29 h 33"/>
                <a:gd name="T56" fmla="*/ 18 w 34"/>
                <a:gd name="T57" fmla="*/ 29 h 33"/>
                <a:gd name="T58" fmla="*/ 23 w 34"/>
                <a:gd name="T59" fmla="*/ 29 h 33"/>
                <a:gd name="T60" fmla="*/ 27 w 34"/>
                <a:gd name="T61" fmla="*/ 26 h 33"/>
                <a:gd name="T62" fmla="*/ 31 w 34"/>
                <a:gd name="T63" fmla="*/ 21 h 33"/>
                <a:gd name="T64" fmla="*/ 31 w 34"/>
                <a:gd name="T65" fmla="*/ 16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33"/>
                <a:gd name="T101" fmla="*/ 34 w 34"/>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33">
                  <a:moveTo>
                    <a:pt x="34" y="16"/>
                  </a:moveTo>
                  <a:lnTo>
                    <a:pt x="34" y="13"/>
                  </a:lnTo>
                  <a:lnTo>
                    <a:pt x="32" y="10"/>
                  </a:lnTo>
                  <a:lnTo>
                    <a:pt x="31" y="7"/>
                  </a:lnTo>
                  <a:lnTo>
                    <a:pt x="29" y="5"/>
                  </a:lnTo>
                  <a:lnTo>
                    <a:pt x="27" y="2"/>
                  </a:lnTo>
                  <a:lnTo>
                    <a:pt x="24" y="0"/>
                  </a:lnTo>
                  <a:lnTo>
                    <a:pt x="21" y="0"/>
                  </a:lnTo>
                  <a:lnTo>
                    <a:pt x="18" y="0"/>
                  </a:lnTo>
                  <a:lnTo>
                    <a:pt x="14" y="0"/>
                  </a:lnTo>
                  <a:lnTo>
                    <a:pt x="11" y="0"/>
                  </a:lnTo>
                  <a:lnTo>
                    <a:pt x="8" y="2"/>
                  </a:lnTo>
                  <a:lnTo>
                    <a:pt x="5" y="5"/>
                  </a:lnTo>
                  <a:lnTo>
                    <a:pt x="3" y="7"/>
                  </a:lnTo>
                  <a:lnTo>
                    <a:pt x="1" y="10"/>
                  </a:lnTo>
                  <a:lnTo>
                    <a:pt x="1" y="13"/>
                  </a:lnTo>
                  <a:lnTo>
                    <a:pt x="0" y="16"/>
                  </a:lnTo>
                  <a:lnTo>
                    <a:pt x="1" y="20"/>
                  </a:lnTo>
                  <a:lnTo>
                    <a:pt x="1" y="23"/>
                  </a:lnTo>
                  <a:lnTo>
                    <a:pt x="3" y="26"/>
                  </a:lnTo>
                  <a:lnTo>
                    <a:pt x="5" y="28"/>
                  </a:lnTo>
                  <a:lnTo>
                    <a:pt x="8" y="31"/>
                  </a:lnTo>
                  <a:lnTo>
                    <a:pt x="11" y="33"/>
                  </a:lnTo>
                  <a:lnTo>
                    <a:pt x="14" y="33"/>
                  </a:lnTo>
                  <a:lnTo>
                    <a:pt x="18" y="33"/>
                  </a:lnTo>
                  <a:lnTo>
                    <a:pt x="21" y="33"/>
                  </a:lnTo>
                  <a:lnTo>
                    <a:pt x="24" y="33"/>
                  </a:lnTo>
                  <a:lnTo>
                    <a:pt x="27" y="31"/>
                  </a:lnTo>
                  <a:lnTo>
                    <a:pt x="29" y="28"/>
                  </a:lnTo>
                  <a:lnTo>
                    <a:pt x="31" y="26"/>
                  </a:lnTo>
                  <a:lnTo>
                    <a:pt x="32" y="23"/>
                  </a:lnTo>
                  <a:lnTo>
                    <a:pt x="34" y="20"/>
                  </a:lnTo>
                  <a:lnTo>
                    <a:pt x="34" y="16"/>
                  </a:lnTo>
                  <a:lnTo>
                    <a:pt x="31" y="16"/>
                  </a:lnTo>
                  <a:lnTo>
                    <a:pt x="31" y="13"/>
                  </a:lnTo>
                  <a:lnTo>
                    <a:pt x="31" y="11"/>
                  </a:lnTo>
                  <a:lnTo>
                    <a:pt x="29" y="8"/>
                  </a:lnTo>
                  <a:lnTo>
                    <a:pt x="27" y="7"/>
                  </a:lnTo>
                  <a:lnTo>
                    <a:pt x="26" y="5"/>
                  </a:lnTo>
                  <a:lnTo>
                    <a:pt x="23" y="3"/>
                  </a:lnTo>
                  <a:lnTo>
                    <a:pt x="21" y="3"/>
                  </a:lnTo>
                  <a:lnTo>
                    <a:pt x="18" y="3"/>
                  </a:lnTo>
                  <a:lnTo>
                    <a:pt x="14" y="3"/>
                  </a:lnTo>
                  <a:lnTo>
                    <a:pt x="13" y="3"/>
                  </a:lnTo>
                  <a:lnTo>
                    <a:pt x="9" y="5"/>
                  </a:lnTo>
                  <a:lnTo>
                    <a:pt x="8" y="7"/>
                  </a:lnTo>
                  <a:lnTo>
                    <a:pt x="6" y="8"/>
                  </a:lnTo>
                  <a:lnTo>
                    <a:pt x="5" y="11"/>
                  </a:lnTo>
                  <a:lnTo>
                    <a:pt x="5" y="13"/>
                  </a:lnTo>
                  <a:lnTo>
                    <a:pt x="5" y="16"/>
                  </a:lnTo>
                  <a:lnTo>
                    <a:pt x="5" y="20"/>
                  </a:lnTo>
                  <a:lnTo>
                    <a:pt x="5" y="21"/>
                  </a:lnTo>
                  <a:lnTo>
                    <a:pt x="6" y="25"/>
                  </a:lnTo>
                  <a:lnTo>
                    <a:pt x="8" y="26"/>
                  </a:lnTo>
                  <a:lnTo>
                    <a:pt x="9" y="28"/>
                  </a:lnTo>
                  <a:lnTo>
                    <a:pt x="13" y="29"/>
                  </a:lnTo>
                  <a:lnTo>
                    <a:pt x="14" y="29"/>
                  </a:lnTo>
                  <a:lnTo>
                    <a:pt x="18" y="29"/>
                  </a:lnTo>
                  <a:lnTo>
                    <a:pt x="21" y="29"/>
                  </a:lnTo>
                  <a:lnTo>
                    <a:pt x="23" y="29"/>
                  </a:lnTo>
                  <a:lnTo>
                    <a:pt x="26" y="28"/>
                  </a:lnTo>
                  <a:lnTo>
                    <a:pt x="27" y="26"/>
                  </a:lnTo>
                  <a:lnTo>
                    <a:pt x="29" y="25"/>
                  </a:lnTo>
                  <a:lnTo>
                    <a:pt x="31" y="21"/>
                  </a:lnTo>
                  <a:lnTo>
                    <a:pt x="31" y="20"/>
                  </a:lnTo>
                  <a:lnTo>
                    <a:pt x="31" y="16"/>
                  </a:lnTo>
                  <a:lnTo>
                    <a:pt x="34" y="16"/>
                  </a:lnTo>
                  <a:close/>
                </a:path>
              </a:pathLst>
            </a:custGeom>
            <a:solidFill>
              <a:srgbClr val="00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14" name="Freeform 166"/>
            <p:cNvSpPr>
              <a:spLocks/>
            </p:cNvSpPr>
            <p:nvPr/>
          </p:nvSpPr>
          <p:spPr bwMode="auto">
            <a:xfrm>
              <a:off x="3328" y="2186"/>
              <a:ext cx="26" cy="26"/>
            </a:xfrm>
            <a:custGeom>
              <a:avLst/>
              <a:gdLst>
                <a:gd name="T0" fmla="*/ 26 w 26"/>
                <a:gd name="T1" fmla="*/ 10 h 26"/>
                <a:gd name="T2" fmla="*/ 24 w 26"/>
                <a:gd name="T3" fmla="*/ 5 h 26"/>
                <a:gd name="T4" fmla="*/ 21 w 26"/>
                <a:gd name="T5" fmla="*/ 2 h 26"/>
                <a:gd name="T6" fmla="*/ 16 w 26"/>
                <a:gd name="T7" fmla="*/ 0 h 26"/>
                <a:gd name="T8" fmla="*/ 9 w 26"/>
                <a:gd name="T9" fmla="*/ 0 h 26"/>
                <a:gd name="T10" fmla="*/ 4 w 26"/>
                <a:gd name="T11" fmla="*/ 2 h 26"/>
                <a:gd name="T12" fmla="*/ 1 w 26"/>
                <a:gd name="T13" fmla="*/ 5 h 26"/>
                <a:gd name="T14" fmla="*/ 0 w 26"/>
                <a:gd name="T15" fmla="*/ 10 h 26"/>
                <a:gd name="T16" fmla="*/ 0 w 26"/>
                <a:gd name="T17" fmla="*/ 17 h 26"/>
                <a:gd name="T18" fmla="*/ 1 w 26"/>
                <a:gd name="T19" fmla="*/ 22 h 26"/>
                <a:gd name="T20" fmla="*/ 4 w 26"/>
                <a:gd name="T21" fmla="*/ 25 h 26"/>
                <a:gd name="T22" fmla="*/ 9 w 26"/>
                <a:gd name="T23" fmla="*/ 26 h 26"/>
                <a:gd name="T24" fmla="*/ 16 w 26"/>
                <a:gd name="T25" fmla="*/ 26 h 26"/>
                <a:gd name="T26" fmla="*/ 21 w 26"/>
                <a:gd name="T27" fmla="*/ 25 h 26"/>
                <a:gd name="T28" fmla="*/ 24 w 26"/>
                <a:gd name="T29" fmla="*/ 22 h 26"/>
                <a:gd name="T30" fmla="*/ 26 w 26"/>
                <a:gd name="T31" fmla="*/ 17 h 26"/>
                <a:gd name="T32" fmla="*/ 22 w 26"/>
                <a:gd name="T33" fmla="*/ 13 h 26"/>
                <a:gd name="T34" fmla="*/ 22 w 26"/>
                <a:gd name="T35" fmla="*/ 10 h 26"/>
                <a:gd name="T36" fmla="*/ 19 w 26"/>
                <a:gd name="T37" fmla="*/ 7 h 26"/>
                <a:gd name="T38" fmla="*/ 16 w 26"/>
                <a:gd name="T39" fmla="*/ 4 h 26"/>
                <a:gd name="T40" fmla="*/ 13 w 26"/>
                <a:gd name="T41" fmla="*/ 4 h 26"/>
                <a:gd name="T42" fmla="*/ 8 w 26"/>
                <a:gd name="T43" fmla="*/ 4 h 26"/>
                <a:gd name="T44" fmla="*/ 4 w 26"/>
                <a:gd name="T45" fmla="*/ 7 h 26"/>
                <a:gd name="T46" fmla="*/ 3 w 26"/>
                <a:gd name="T47" fmla="*/ 10 h 26"/>
                <a:gd name="T48" fmla="*/ 3 w 26"/>
                <a:gd name="T49" fmla="*/ 13 h 26"/>
                <a:gd name="T50" fmla="*/ 3 w 26"/>
                <a:gd name="T51" fmla="*/ 17 h 26"/>
                <a:gd name="T52" fmla="*/ 4 w 26"/>
                <a:gd name="T53" fmla="*/ 20 h 26"/>
                <a:gd name="T54" fmla="*/ 8 w 26"/>
                <a:gd name="T55" fmla="*/ 23 h 26"/>
                <a:gd name="T56" fmla="*/ 13 w 26"/>
                <a:gd name="T57" fmla="*/ 23 h 26"/>
                <a:gd name="T58" fmla="*/ 16 w 26"/>
                <a:gd name="T59" fmla="*/ 23 h 26"/>
                <a:gd name="T60" fmla="*/ 19 w 26"/>
                <a:gd name="T61" fmla="*/ 20 h 26"/>
                <a:gd name="T62" fmla="*/ 22 w 26"/>
                <a:gd name="T63" fmla="*/ 17 h 26"/>
                <a:gd name="T64" fmla="*/ 22 w 26"/>
                <a:gd name="T65" fmla="*/ 13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6"/>
                <a:gd name="T101" fmla="*/ 26 w 26"/>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6">
                  <a:moveTo>
                    <a:pt x="26" y="13"/>
                  </a:moveTo>
                  <a:lnTo>
                    <a:pt x="26" y="10"/>
                  </a:lnTo>
                  <a:lnTo>
                    <a:pt x="26" y="8"/>
                  </a:lnTo>
                  <a:lnTo>
                    <a:pt x="24" y="5"/>
                  </a:lnTo>
                  <a:lnTo>
                    <a:pt x="22" y="4"/>
                  </a:lnTo>
                  <a:lnTo>
                    <a:pt x="21" y="2"/>
                  </a:lnTo>
                  <a:lnTo>
                    <a:pt x="18" y="0"/>
                  </a:lnTo>
                  <a:lnTo>
                    <a:pt x="16" y="0"/>
                  </a:lnTo>
                  <a:lnTo>
                    <a:pt x="13" y="0"/>
                  </a:lnTo>
                  <a:lnTo>
                    <a:pt x="9" y="0"/>
                  </a:lnTo>
                  <a:lnTo>
                    <a:pt x="8" y="0"/>
                  </a:lnTo>
                  <a:lnTo>
                    <a:pt x="4" y="2"/>
                  </a:lnTo>
                  <a:lnTo>
                    <a:pt x="3" y="4"/>
                  </a:lnTo>
                  <a:lnTo>
                    <a:pt x="1" y="5"/>
                  </a:lnTo>
                  <a:lnTo>
                    <a:pt x="0" y="8"/>
                  </a:lnTo>
                  <a:lnTo>
                    <a:pt x="0" y="10"/>
                  </a:lnTo>
                  <a:lnTo>
                    <a:pt x="0" y="13"/>
                  </a:lnTo>
                  <a:lnTo>
                    <a:pt x="0" y="17"/>
                  </a:lnTo>
                  <a:lnTo>
                    <a:pt x="0" y="18"/>
                  </a:lnTo>
                  <a:lnTo>
                    <a:pt x="1" y="22"/>
                  </a:lnTo>
                  <a:lnTo>
                    <a:pt x="3" y="23"/>
                  </a:lnTo>
                  <a:lnTo>
                    <a:pt x="4" y="25"/>
                  </a:lnTo>
                  <a:lnTo>
                    <a:pt x="8" y="26"/>
                  </a:lnTo>
                  <a:lnTo>
                    <a:pt x="9" y="26"/>
                  </a:lnTo>
                  <a:lnTo>
                    <a:pt x="13" y="26"/>
                  </a:lnTo>
                  <a:lnTo>
                    <a:pt x="16" y="26"/>
                  </a:lnTo>
                  <a:lnTo>
                    <a:pt x="18" y="26"/>
                  </a:lnTo>
                  <a:lnTo>
                    <a:pt x="21" y="25"/>
                  </a:lnTo>
                  <a:lnTo>
                    <a:pt x="22" y="23"/>
                  </a:lnTo>
                  <a:lnTo>
                    <a:pt x="24" y="22"/>
                  </a:lnTo>
                  <a:lnTo>
                    <a:pt x="26" y="18"/>
                  </a:lnTo>
                  <a:lnTo>
                    <a:pt x="26" y="17"/>
                  </a:lnTo>
                  <a:lnTo>
                    <a:pt x="26" y="13"/>
                  </a:lnTo>
                  <a:lnTo>
                    <a:pt x="22" y="13"/>
                  </a:lnTo>
                  <a:lnTo>
                    <a:pt x="22" y="12"/>
                  </a:lnTo>
                  <a:lnTo>
                    <a:pt x="22" y="10"/>
                  </a:lnTo>
                  <a:lnTo>
                    <a:pt x="21" y="8"/>
                  </a:lnTo>
                  <a:lnTo>
                    <a:pt x="19" y="7"/>
                  </a:lnTo>
                  <a:lnTo>
                    <a:pt x="18" y="5"/>
                  </a:lnTo>
                  <a:lnTo>
                    <a:pt x="16" y="4"/>
                  </a:lnTo>
                  <a:lnTo>
                    <a:pt x="14" y="4"/>
                  </a:lnTo>
                  <a:lnTo>
                    <a:pt x="13" y="4"/>
                  </a:lnTo>
                  <a:lnTo>
                    <a:pt x="11" y="4"/>
                  </a:lnTo>
                  <a:lnTo>
                    <a:pt x="8" y="4"/>
                  </a:lnTo>
                  <a:lnTo>
                    <a:pt x="6" y="5"/>
                  </a:lnTo>
                  <a:lnTo>
                    <a:pt x="4" y="7"/>
                  </a:lnTo>
                  <a:lnTo>
                    <a:pt x="4" y="8"/>
                  </a:lnTo>
                  <a:lnTo>
                    <a:pt x="3" y="10"/>
                  </a:lnTo>
                  <a:lnTo>
                    <a:pt x="3" y="12"/>
                  </a:lnTo>
                  <a:lnTo>
                    <a:pt x="3" y="13"/>
                  </a:lnTo>
                  <a:lnTo>
                    <a:pt x="3" y="15"/>
                  </a:lnTo>
                  <a:lnTo>
                    <a:pt x="3" y="17"/>
                  </a:lnTo>
                  <a:lnTo>
                    <a:pt x="4" y="20"/>
                  </a:lnTo>
                  <a:lnTo>
                    <a:pt x="6" y="22"/>
                  </a:lnTo>
                  <a:lnTo>
                    <a:pt x="8" y="23"/>
                  </a:lnTo>
                  <a:lnTo>
                    <a:pt x="11" y="23"/>
                  </a:lnTo>
                  <a:lnTo>
                    <a:pt x="13" y="23"/>
                  </a:lnTo>
                  <a:lnTo>
                    <a:pt x="14" y="23"/>
                  </a:lnTo>
                  <a:lnTo>
                    <a:pt x="16" y="23"/>
                  </a:lnTo>
                  <a:lnTo>
                    <a:pt x="18" y="22"/>
                  </a:lnTo>
                  <a:lnTo>
                    <a:pt x="19" y="20"/>
                  </a:lnTo>
                  <a:lnTo>
                    <a:pt x="21" y="20"/>
                  </a:lnTo>
                  <a:lnTo>
                    <a:pt x="22" y="17"/>
                  </a:lnTo>
                  <a:lnTo>
                    <a:pt x="22" y="15"/>
                  </a:lnTo>
                  <a:lnTo>
                    <a:pt x="22" y="13"/>
                  </a:lnTo>
                  <a:lnTo>
                    <a:pt x="26" y="13"/>
                  </a:lnTo>
                  <a:close/>
                </a:path>
              </a:pathLst>
            </a:custGeom>
            <a:solidFill>
              <a:srgbClr val="00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15" name="Freeform 167"/>
            <p:cNvSpPr>
              <a:spLocks/>
            </p:cNvSpPr>
            <p:nvPr/>
          </p:nvSpPr>
          <p:spPr bwMode="auto">
            <a:xfrm>
              <a:off x="3331" y="2190"/>
              <a:ext cx="19" cy="19"/>
            </a:xfrm>
            <a:custGeom>
              <a:avLst/>
              <a:gdLst>
                <a:gd name="T0" fmla="*/ 19 w 19"/>
                <a:gd name="T1" fmla="*/ 8 h 19"/>
                <a:gd name="T2" fmla="*/ 18 w 19"/>
                <a:gd name="T3" fmla="*/ 4 h 19"/>
                <a:gd name="T4" fmla="*/ 15 w 19"/>
                <a:gd name="T5" fmla="*/ 1 h 19"/>
                <a:gd name="T6" fmla="*/ 11 w 19"/>
                <a:gd name="T7" fmla="*/ 0 h 19"/>
                <a:gd name="T8" fmla="*/ 8 w 19"/>
                <a:gd name="T9" fmla="*/ 0 h 19"/>
                <a:gd name="T10" fmla="*/ 3 w 19"/>
                <a:gd name="T11" fmla="*/ 1 h 19"/>
                <a:gd name="T12" fmla="*/ 1 w 19"/>
                <a:gd name="T13" fmla="*/ 4 h 19"/>
                <a:gd name="T14" fmla="*/ 0 w 19"/>
                <a:gd name="T15" fmla="*/ 8 h 19"/>
                <a:gd name="T16" fmla="*/ 0 w 19"/>
                <a:gd name="T17" fmla="*/ 11 h 19"/>
                <a:gd name="T18" fmla="*/ 1 w 19"/>
                <a:gd name="T19" fmla="*/ 16 h 19"/>
                <a:gd name="T20" fmla="*/ 3 w 19"/>
                <a:gd name="T21" fmla="*/ 18 h 19"/>
                <a:gd name="T22" fmla="*/ 8 w 19"/>
                <a:gd name="T23" fmla="*/ 19 h 19"/>
                <a:gd name="T24" fmla="*/ 11 w 19"/>
                <a:gd name="T25" fmla="*/ 19 h 19"/>
                <a:gd name="T26" fmla="*/ 15 w 19"/>
                <a:gd name="T27" fmla="*/ 18 h 19"/>
                <a:gd name="T28" fmla="*/ 18 w 19"/>
                <a:gd name="T29" fmla="*/ 16 h 19"/>
                <a:gd name="T30" fmla="*/ 19 w 19"/>
                <a:gd name="T31" fmla="*/ 11 h 19"/>
                <a:gd name="T32" fmla="*/ 16 w 19"/>
                <a:gd name="T33" fmla="*/ 9 h 19"/>
                <a:gd name="T34" fmla="*/ 16 w 19"/>
                <a:gd name="T35" fmla="*/ 6 h 19"/>
                <a:gd name="T36" fmla="*/ 15 w 19"/>
                <a:gd name="T37" fmla="*/ 4 h 19"/>
                <a:gd name="T38" fmla="*/ 11 w 19"/>
                <a:gd name="T39" fmla="*/ 3 h 19"/>
                <a:gd name="T40" fmla="*/ 10 w 19"/>
                <a:gd name="T41" fmla="*/ 3 h 19"/>
                <a:gd name="T42" fmla="*/ 6 w 19"/>
                <a:gd name="T43" fmla="*/ 3 h 19"/>
                <a:gd name="T44" fmla="*/ 5 w 19"/>
                <a:gd name="T45" fmla="*/ 4 h 19"/>
                <a:gd name="T46" fmla="*/ 3 w 19"/>
                <a:gd name="T47" fmla="*/ 6 h 19"/>
                <a:gd name="T48" fmla="*/ 3 w 19"/>
                <a:gd name="T49" fmla="*/ 9 h 19"/>
                <a:gd name="T50" fmla="*/ 3 w 19"/>
                <a:gd name="T51" fmla="*/ 13 h 19"/>
                <a:gd name="T52" fmla="*/ 5 w 19"/>
                <a:gd name="T53" fmla="*/ 14 h 19"/>
                <a:gd name="T54" fmla="*/ 6 w 19"/>
                <a:gd name="T55" fmla="*/ 16 h 19"/>
                <a:gd name="T56" fmla="*/ 10 w 19"/>
                <a:gd name="T57" fmla="*/ 16 h 19"/>
                <a:gd name="T58" fmla="*/ 11 w 19"/>
                <a:gd name="T59" fmla="*/ 16 h 19"/>
                <a:gd name="T60" fmla="*/ 15 w 19"/>
                <a:gd name="T61" fmla="*/ 14 h 19"/>
                <a:gd name="T62" fmla="*/ 16 w 19"/>
                <a:gd name="T63" fmla="*/ 13 h 19"/>
                <a:gd name="T64" fmla="*/ 16 w 19"/>
                <a:gd name="T65" fmla="*/ 9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19"/>
                <a:gd name="T101" fmla="*/ 19 w 19"/>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19">
                  <a:moveTo>
                    <a:pt x="19" y="9"/>
                  </a:moveTo>
                  <a:lnTo>
                    <a:pt x="19" y="8"/>
                  </a:lnTo>
                  <a:lnTo>
                    <a:pt x="19" y="6"/>
                  </a:lnTo>
                  <a:lnTo>
                    <a:pt x="18" y="4"/>
                  </a:lnTo>
                  <a:lnTo>
                    <a:pt x="16" y="3"/>
                  </a:lnTo>
                  <a:lnTo>
                    <a:pt x="15" y="1"/>
                  </a:lnTo>
                  <a:lnTo>
                    <a:pt x="13" y="0"/>
                  </a:lnTo>
                  <a:lnTo>
                    <a:pt x="11" y="0"/>
                  </a:lnTo>
                  <a:lnTo>
                    <a:pt x="10" y="0"/>
                  </a:lnTo>
                  <a:lnTo>
                    <a:pt x="8" y="0"/>
                  </a:lnTo>
                  <a:lnTo>
                    <a:pt x="5" y="0"/>
                  </a:lnTo>
                  <a:lnTo>
                    <a:pt x="3" y="1"/>
                  </a:lnTo>
                  <a:lnTo>
                    <a:pt x="1" y="3"/>
                  </a:lnTo>
                  <a:lnTo>
                    <a:pt x="1" y="4"/>
                  </a:lnTo>
                  <a:lnTo>
                    <a:pt x="0" y="6"/>
                  </a:lnTo>
                  <a:lnTo>
                    <a:pt x="0" y="8"/>
                  </a:lnTo>
                  <a:lnTo>
                    <a:pt x="0" y="9"/>
                  </a:lnTo>
                  <a:lnTo>
                    <a:pt x="0" y="11"/>
                  </a:lnTo>
                  <a:lnTo>
                    <a:pt x="0" y="13"/>
                  </a:lnTo>
                  <a:lnTo>
                    <a:pt x="1" y="16"/>
                  </a:lnTo>
                  <a:lnTo>
                    <a:pt x="3" y="18"/>
                  </a:lnTo>
                  <a:lnTo>
                    <a:pt x="5" y="19"/>
                  </a:lnTo>
                  <a:lnTo>
                    <a:pt x="8" y="19"/>
                  </a:lnTo>
                  <a:lnTo>
                    <a:pt x="10" y="19"/>
                  </a:lnTo>
                  <a:lnTo>
                    <a:pt x="11" y="19"/>
                  </a:lnTo>
                  <a:lnTo>
                    <a:pt x="13" y="19"/>
                  </a:lnTo>
                  <a:lnTo>
                    <a:pt x="15" y="18"/>
                  </a:lnTo>
                  <a:lnTo>
                    <a:pt x="16" y="16"/>
                  </a:lnTo>
                  <a:lnTo>
                    <a:pt x="18" y="16"/>
                  </a:lnTo>
                  <a:lnTo>
                    <a:pt x="19" y="13"/>
                  </a:lnTo>
                  <a:lnTo>
                    <a:pt x="19" y="11"/>
                  </a:lnTo>
                  <a:lnTo>
                    <a:pt x="19" y="9"/>
                  </a:lnTo>
                  <a:lnTo>
                    <a:pt x="16" y="9"/>
                  </a:lnTo>
                  <a:lnTo>
                    <a:pt x="16" y="8"/>
                  </a:lnTo>
                  <a:lnTo>
                    <a:pt x="16" y="6"/>
                  </a:lnTo>
                  <a:lnTo>
                    <a:pt x="15" y="6"/>
                  </a:lnTo>
                  <a:lnTo>
                    <a:pt x="15" y="4"/>
                  </a:lnTo>
                  <a:lnTo>
                    <a:pt x="13" y="4"/>
                  </a:lnTo>
                  <a:lnTo>
                    <a:pt x="11" y="3"/>
                  </a:lnTo>
                  <a:lnTo>
                    <a:pt x="10" y="3"/>
                  </a:lnTo>
                  <a:lnTo>
                    <a:pt x="8" y="3"/>
                  </a:lnTo>
                  <a:lnTo>
                    <a:pt x="6" y="3"/>
                  </a:lnTo>
                  <a:lnTo>
                    <a:pt x="6" y="4"/>
                  </a:lnTo>
                  <a:lnTo>
                    <a:pt x="5" y="4"/>
                  </a:lnTo>
                  <a:lnTo>
                    <a:pt x="3" y="6"/>
                  </a:lnTo>
                  <a:lnTo>
                    <a:pt x="3" y="8"/>
                  </a:lnTo>
                  <a:lnTo>
                    <a:pt x="3" y="9"/>
                  </a:lnTo>
                  <a:lnTo>
                    <a:pt x="3" y="11"/>
                  </a:lnTo>
                  <a:lnTo>
                    <a:pt x="3" y="13"/>
                  </a:lnTo>
                  <a:lnTo>
                    <a:pt x="5" y="14"/>
                  </a:lnTo>
                  <a:lnTo>
                    <a:pt x="6" y="16"/>
                  </a:lnTo>
                  <a:lnTo>
                    <a:pt x="8" y="16"/>
                  </a:lnTo>
                  <a:lnTo>
                    <a:pt x="10" y="16"/>
                  </a:lnTo>
                  <a:lnTo>
                    <a:pt x="11" y="16"/>
                  </a:lnTo>
                  <a:lnTo>
                    <a:pt x="13" y="16"/>
                  </a:lnTo>
                  <a:lnTo>
                    <a:pt x="15" y="14"/>
                  </a:lnTo>
                  <a:lnTo>
                    <a:pt x="15" y="13"/>
                  </a:lnTo>
                  <a:lnTo>
                    <a:pt x="16" y="13"/>
                  </a:lnTo>
                  <a:lnTo>
                    <a:pt x="16" y="11"/>
                  </a:lnTo>
                  <a:lnTo>
                    <a:pt x="16" y="9"/>
                  </a:lnTo>
                  <a:lnTo>
                    <a:pt x="19" y="9"/>
                  </a:lnTo>
                  <a:close/>
                </a:path>
              </a:pathLst>
            </a:custGeom>
            <a:solidFill>
              <a:srgbClr val="00FF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16" name="Freeform 168"/>
            <p:cNvSpPr>
              <a:spLocks/>
            </p:cNvSpPr>
            <p:nvPr/>
          </p:nvSpPr>
          <p:spPr bwMode="auto">
            <a:xfrm>
              <a:off x="3334" y="2193"/>
              <a:ext cx="13" cy="13"/>
            </a:xfrm>
            <a:custGeom>
              <a:avLst/>
              <a:gdLst>
                <a:gd name="T0" fmla="*/ 13 w 13"/>
                <a:gd name="T1" fmla="*/ 6 h 13"/>
                <a:gd name="T2" fmla="*/ 13 w 13"/>
                <a:gd name="T3" fmla="*/ 5 h 13"/>
                <a:gd name="T4" fmla="*/ 13 w 13"/>
                <a:gd name="T5" fmla="*/ 3 h 13"/>
                <a:gd name="T6" fmla="*/ 12 w 13"/>
                <a:gd name="T7" fmla="*/ 3 h 13"/>
                <a:gd name="T8" fmla="*/ 12 w 13"/>
                <a:gd name="T9" fmla="*/ 1 h 13"/>
                <a:gd name="T10" fmla="*/ 10 w 13"/>
                <a:gd name="T11" fmla="*/ 1 h 13"/>
                <a:gd name="T12" fmla="*/ 8 w 13"/>
                <a:gd name="T13" fmla="*/ 0 h 13"/>
                <a:gd name="T14" fmla="*/ 8 w 13"/>
                <a:gd name="T15" fmla="*/ 0 h 13"/>
                <a:gd name="T16" fmla="*/ 7 w 13"/>
                <a:gd name="T17" fmla="*/ 0 h 13"/>
                <a:gd name="T18" fmla="*/ 5 w 13"/>
                <a:gd name="T19" fmla="*/ 0 h 13"/>
                <a:gd name="T20" fmla="*/ 3 w 13"/>
                <a:gd name="T21" fmla="*/ 0 h 13"/>
                <a:gd name="T22" fmla="*/ 3 w 13"/>
                <a:gd name="T23" fmla="*/ 1 h 13"/>
                <a:gd name="T24" fmla="*/ 2 w 13"/>
                <a:gd name="T25" fmla="*/ 1 h 13"/>
                <a:gd name="T26" fmla="*/ 0 w 13"/>
                <a:gd name="T27" fmla="*/ 3 h 13"/>
                <a:gd name="T28" fmla="*/ 0 w 13"/>
                <a:gd name="T29" fmla="*/ 3 h 13"/>
                <a:gd name="T30" fmla="*/ 0 w 13"/>
                <a:gd name="T31" fmla="*/ 5 h 13"/>
                <a:gd name="T32" fmla="*/ 0 w 13"/>
                <a:gd name="T33" fmla="*/ 6 h 13"/>
                <a:gd name="T34" fmla="*/ 0 w 13"/>
                <a:gd name="T35" fmla="*/ 8 h 13"/>
                <a:gd name="T36" fmla="*/ 0 w 13"/>
                <a:gd name="T37" fmla="*/ 10 h 13"/>
                <a:gd name="T38" fmla="*/ 0 w 13"/>
                <a:gd name="T39" fmla="*/ 10 h 13"/>
                <a:gd name="T40" fmla="*/ 2 w 13"/>
                <a:gd name="T41" fmla="*/ 11 h 13"/>
                <a:gd name="T42" fmla="*/ 3 w 13"/>
                <a:gd name="T43" fmla="*/ 13 h 13"/>
                <a:gd name="T44" fmla="*/ 3 w 13"/>
                <a:gd name="T45" fmla="*/ 13 h 13"/>
                <a:gd name="T46" fmla="*/ 5 w 13"/>
                <a:gd name="T47" fmla="*/ 13 h 13"/>
                <a:gd name="T48" fmla="*/ 7 w 13"/>
                <a:gd name="T49" fmla="*/ 13 h 13"/>
                <a:gd name="T50" fmla="*/ 8 w 13"/>
                <a:gd name="T51" fmla="*/ 13 h 13"/>
                <a:gd name="T52" fmla="*/ 8 w 13"/>
                <a:gd name="T53" fmla="*/ 13 h 13"/>
                <a:gd name="T54" fmla="*/ 10 w 13"/>
                <a:gd name="T55" fmla="*/ 13 h 13"/>
                <a:gd name="T56" fmla="*/ 12 w 13"/>
                <a:gd name="T57" fmla="*/ 11 h 13"/>
                <a:gd name="T58" fmla="*/ 12 w 13"/>
                <a:gd name="T59" fmla="*/ 10 h 13"/>
                <a:gd name="T60" fmla="*/ 13 w 13"/>
                <a:gd name="T61" fmla="*/ 10 h 13"/>
                <a:gd name="T62" fmla="*/ 13 w 13"/>
                <a:gd name="T63" fmla="*/ 8 h 13"/>
                <a:gd name="T64" fmla="*/ 13 w 13"/>
                <a:gd name="T65" fmla="*/ 6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
                <a:gd name="T100" fmla="*/ 0 h 13"/>
                <a:gd name="T101" fmla="*/ 13 w 13"/>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 h="13">
                  <a:moveTo>
                    <a:pt x="13" y="6"/>
                  </a:moveTo>
                  <a:lnTo>
                    <a:pt x="13" y="5"/>
                  </a:lnTo>
                  <a:lnTo>
                    <a:pt x="13" y="3"/>
                  </a:lnTo>
                  <a:lnTo>
                    <a:pt x="12" y="3"/>
                  </a:lnTo>
                  <a:lnTo>
                    <a:pt x="12" y="1"/>
                  </a:lnTo>
                  <a:lnTo>
                    <a:pt x="10" y="1"/>
                  </a:lnTo>
                  <a:lnTo>
                    <a:pt x="8" y="0"/>
                  </a:lnTo>
                  <a:lnTo>
                    <a:pt x="7" y="0"/>
                  </a:lnTo>
                  <a:lnTo>
                    <a:pt x="5" y="0"/>
                  </a:lnTo>
                  <a:lnTo>
                    <a:pt x="3" y="0"/>
                  </a:lnTo>
                  <a:lnTo>
                    <a:pt x="3" y="1"/>
                  </a:lnTo>
                  <a:lnTo>
                    <a:pt x="2" y="1"/>
                  </a:lnTo>
                  <a:lnTo>
                    <a:pt x="0" y="3"/>
                  </a:lnTo>
                  <a:lnTo>
                    <a:pt x="0" y="5"/>
                  </a:lnTo>
                  <a:lnTo>
                    <a:pt x="0" y="6"/>
                  </a:lnTo>
                  <a:lnTo>
                    <a:pt x="0" y="8"/>
                  </a:lnTo>
                  <a:lnTo>
                    <a:pt x="0" y="10"/>
                  </a:lnTo>
                  <a:lnTo>
                    <a:pt x="2" y="11"/>
                  </a:lnTo>
                  <a:lnTo>
                    <a:pt x="3" y="13"/>
                  </a:lnTo>
                  <a:lnTo>
                    <a:pt x="5" y="13"/>
                  </a:lnTo>
                  <a:lnTo>
                    <a:pt x="7" y="13"/>
                  </a:lnTo>
                  <a:lnTo>
                    <a:pt x="8" y="13"/>
                  </a:lnTo>
                  <a:lnTo>
                    <a:pt x="10" y="13"/>
                  </a:lnTo>
                  <a:lnTo>
                    <a:pt x="12" y="11"/>
                  </a:lnTo>
                  <a:lnTo>
                    <a:pt x="12" y="10"/>
                  </a:lnTo>
                  <a:lnTo>
                    <a:pt x="13" y="10"/>
                  </a:lnTo>
                  <a:lnTo>
                    <a:pt x="13" y="8"/>
                  </a:lnTo>
                  <a:lnTo>
                    <a:pt x="13" y="6"/>
                  </a:lnTo>
                  <a:close/>
                </a:path>
              </a:pathLst>
            </a:custGeom>
            <a:solidFill>
              <a:srgbClr val="00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17" name="Freeform 169"/>
            <p:cNvSpPr>
              <a:spLocks/>
            </p:cNvSpPr>
            <p:nvPr/>
          </p:nvSpPr>
          <p:spPr bwMode="auto">
            <a:xfrm>
              <a:off x="3337" y="2196"/>
              <a:ext cx="7" cy="7"/>
            </a:xfrm>
            <a:custGeom>
              <a:avLst/>
              <a:gdLst>
                <a:gd name="T0" fmla="*/ 7 w 7"/>
                <a:gd name="T1" fmla="*/ 3 h 7"/>
                <a:gd name="T2" fmla="*/ 7 w 7"/>
                <a:gd name="T3" fmla="*/ 3 h 7"/>
                <a:gd name="T4" fmla="*/ 7 w 7"/>
                <a:gd name="T5" fmla="*/ 2 h 7"/>
                <a:gd name="T6" fmla="*/ 7 w 7"/>
                <a:gd name="T7" fmla="*/ 2 h 7"/>
                <a:gd name="T8" fmla="*/ 5 w 7"/>
                <a:gd name="T9" fmla="*/ 2 h 7"/>
                <a:gd name="T10" fmla="*/ 5 w 7"/>
                <a:gd name="T11" fmla="*/ 0 h 7"/>
                <a:gd name="T12" fmla="*/ 5 w 7"/>
                <a:gd name="T13" fmla="*/ 0 h 7"/>
                <a:gd name="T14" fmla="*/ 4 w 7"/>
                <a:gd name="T15" fmla="*/ 0 h 7"/>
                <a:gd name="T16" fmla="*/ 4 w 7"/>
                <a:gd name="T17" fmla="*/ 0 h 7"/>
                <a:gd name="T18" fmla="*/ 2 w 7"/>
                <a:gd name="T19" fmla="*/ 0 h 7"/>
                <a:gd name="T20" fmla="*/ 2 w 7"/>
                <a:gd name="T21" fmla="*/ 0 h 7"/>
                <a:gd name="T22" fmla="*/ 2 w 7"/>
                <a:gd name="T23" fmla="*/ 0 h 7"/>
                <a:gd name="T24" fmla="*/ 0 w 7"/>
                <a:gd name="T25" fmla="*/ 2 h 7"/>
                <a:gd name="T26" fmla="*/ 0 w 7"/>
                <a:gd name="T27" fmla="*/ 2 h 7"/>
                <a:gd name="T28" fmla="*/ 0 w 7"/>
                <a:gd name="T29" fmla="*/ 2 h 7"/>
                <a:gd name="T30" fmla="*/ 0 w 7"/>
                <a:gd name="T31" fmla="*/ 3 h 7"/>
                <a:gd name="T32" fmla="*/ 0 w 7"/>
                <a:gd name="T33" fmla="*/ 3 h 7"/>
                <a:gd name="T34" fmla="*/ 0 w 7"/>
                <a:gd name="T35" fmla="*/ 3 h 7"/>
                <a:gd name="T36" fmla="*/ 0 w 7"/>
                <a:gd name="T37" fmla="*/ 5 h 7"/>
                <a:gd name="T38" fmla="*/ 0 w 7"/>
                <a:gd name="T39" fmla="*/ 5 h 7"/>
                <a:gd name="T40" fmla="*/ 0 w 7"/>
                <a:gd name="T41" fmla="*/ 7 h 7"/>
                <a:gd name="T42" fmla="*/ 2 w 7"/>
                <a:gd name="T43" fmla="*/ 7 h 7"/>
                <a:gd name="T44" fmla="*/ 2 w 7"/>
                <a:gd name="T45" fmla="*/ 7 h 7"/>
                <a:gd name="T46" fmla="*/ 2 w 7"/>
                <a:gd name="T47" fmla="*/ 7 h 7"/>
                <a:gd name="T48" fmla="*/ 4 w 7"/>
                <a:gd name="T49" fmla="*/ 7 h 7"/>
                <a:gd name="T50" fmla="*/ 4 w 7"/>
                <a:gd name="T51" fmla="*/ 7 h 7"/>
                <a:gd name="T52" fmla="*/ 5 w 7"/>
                <a:gd name="T53" fmla="*/ 7 h 7"/>
                <a:gd name="T54" fmla="*/ 5 w 7"/>
                <a:gd name="T55" fmla="*/ 7 h 7"/>
                <a:gd name="T56" fmla="*/ 5 w 7"/>
                <a:gd name="T57" fmla="*/ 7 h 7"/>
                <a:gd name="T58" fmla="*/ 7 w 7"/>
                <a:gd name="T59" fmla="*/ 5 h 7"/>
                <a:gd name="T60" fmla="*/ 7 w 7"/>
                <a:gd name="T61" fmla="*/ 5 h 7"/>
                <a:gd name="T62" fmla="*/ 7 w 7"/>
                <a:gd name="T63" fmla="*/ 3 h 7"/>
                <a:gd name="T64" fmla="*/ 7 w 7"/>
                <a:gd name="T65" fmla="*/ 3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7"/>
                <a:gd name="T101" fmla="*/ 7 w 7"/>
                <a:gd name="T102" fmla="*/ 7 h 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7">
                  <a:moveTo>
                    <a:pt x="7" y="3"/>
                  </a:moveTo>
                  <a:lnTo>
                    <a:pt x="7" y="3"/>
                  </a:lnTo>
                  <a:lnTo>
                    <a:pt x="7" y="2"/>
                  </a:lnTo>
                  <a:lnTo>
                    <a:pt x="5" y="2"/>
                  </a:lnTo>
                  <a:lnTo>
                    <a:pt x="5" y="0"/>
                  </a:lnTo>
                  <a:lnTo>
                    <a:pt x="4" y="0"/>
                  </a:lnTo>
                  <a:lnTo>
                    <a:pt x="2" y="0"/>
                  </a:lnTo>
                  <a:lnTo>
                    <a:pt x="0" y="2"/>
                  </a:lnTo>
                  <a:lnTo>
                    <a:pt x="0" y="3"/>
                  </a:lnTo>
                  <a:lnTo>
                    <a:pt x="0" y="5"/>
                  </a:lnTo>
                  <a:lnTo>
                    <a:pt x="0" y="7"/>
                  </a:lnTo>
                  <a:lnTo>
                    <a:pt x="2" y="7"/>
                  </a:lnTo>
                  <a:lnTo>
                    <a:pt x="4" y="7"/>
                  </a:lnTo>
                  <a:lnTo>
                    <a:pt x="5" y="7"/>
                  </a:lnTo>
                  <a:lnTo>
                    <a:pt x="7" y="5"/>
                  </a:lnTo>
                  <a:lnTo>
                    <a:pt x="7" y="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18" name="Freeform 170"/>
            <p:cNvSpPr>
              <a:spLocks noEditPoints="1"/>
            </p:cNvSpPr>
            <p:nvPr/>
          </p:nvSpPr>
          <p:spPr bwMode="auto">
            <a:xfrm>
              <a:off x="3285" y="2063"/>
              <a:ext cx="144" cy="249"/>
            </a:xfrm>
            <a:custGeom>
              <a:avLst/>
              <a:gdLst>
                <a:gd name="T0" fmla="*/ 24 w 144"/>
                <a:gd name="T1" fmla="*/ 0 h 249"/>
                <a:gd name="T2" fmla="*/ 20 w 144"/>
                <a:gd name="T3" fmla="*/ 2 h 249"/>
                <a:gd name="T4" fmla="*/ 8 w 144"/>
                <a:gd name="T5" fmla="*/ 7 h 249"/>
                <a:gd name="T6" fmla="*/ 0 w 144"/>
                <a:gd name="T7" fmla="*/ 12 h 249"/>
                <a:gd name="T8" fmla="*/ 2 w 144"/>
                <a:gd name="T9" fmla="*/ 12 h 249"/>
                <a:gd name="T10" fmla="*/ 2 w 144"/>
                <a:gd name="T11" fmla="*/ 10 h 249"/>
                <a:gd name="T12" fmla="*/ 3 w 144"/>
                <a:gd name="T13" fmla="*/ 9 h 249"/>
                <a:gd name="T14" fmla="*/ 5 w 144"/>
                <a:gd name="T15" fmla="*/ 9 h 249"/>
                <a:gd name="T16" fmla="*/ 6 w 144"/>
                <a:gd name="T17" fmla="*/ 7 h 249"/>
                <a:gd name="T18" fmla="*/ 8 w 144"/>
                <a:gd name="T19" fmla="*/ 5 h 249"/>
                <a:gd name="T20" fmla="*/ 10 w 144"/>
                <a:gd name="T21" fmla="*/ 5 h 249"/>
                <a:gd name="T22" fmla="*/ 11 w 144"/>
                <a:gd name="T23" fmla="*/ 4 h 249"/>
                <a:gd name="T24" fmla="*/ 11 w 144"/>
                <a:gd name="T25" fmla="*/ 4 h 249"/>
                <a:gd name="T26" fmla="*/ 13 w 144"/>
                <a:gd name="T27" fmla="*/ 2 h 249"/>
                <a:gd name="T28" fmla="*/ 15 w 144"/>
                <a:gd name="T29" fmla="*/ 2 h 249"/>
                <a:gd name="T30" fmla="*/ 16 w 144"/>
                <a:gd name="T31" fmla="*/ 2 h 249"/>
                <a:gd name="T32" fmla="*/ 18 w 144"/>
                <a:gd name="T33" fmla="*/ 0 h 249"/>
                <a:gd name="T34" fmla="*/ 20 w 144"/>
                <a:gd name="T35" fmla="*/ 0 h 249"/>
                <a:gd name="T36" fmla="*/ 21 w 144"/>
                <a:gd name="T37" fmla="*/ 0 h 249"/>
                <a:gd name="T38" fmla="*/ 24 w 144"/>
                <a:gd name="T39" fmla="*/ 0 h 249"/>
                <a:gd name="T40" fmla="*/ 120 w 144"/>
                <a:gd name="T41" fmla="*/ 249 h 249"/>
                <a:gd name="T42" fmla="*/ 125 w 144"/>
                <a:gd name="T43" fmla="*/ 248 h 249"/>
                <a:gd name="T44" fmla="*/ 136 w 144"/>
                <a:gd name="T45" fmla="*/ 241 h 249"/>
                <a:gd name="T46" fmla="*/ 144 w 144"/>
                <a:gd name="T47" fmla="*/ 236 h 249"/>
                <a:gd name="T48" fmla="*/ 143 w 144"/>
                <a:gd name="T49" fmla="*/ 238 h 249"/>
                <a:gd name="T50" fmla="*/ 143 w 144"/>
                <a:gd name="T51" fmla="*/ 240 h 249"/>
                <a:gd name="T52" fmla="*/ 141 w 144"/>
                <a:gd name="T53" fmla="*/ 241 h 249"/>
                <a:gd name="T54" fmla="*/ 139 w 144"/>
                <a:gd name="T55" fmla="*/ 241 h 249"/>
                <a:gd name="T56" fmla="*/ 138 w 144"/>
                <a:gd name="T57" fmla="*/ 243 h 249"/>
                <a:gd name="T58" fmla="*/ 136 w 144"/>
                <a:gd name="T59" fmla="*/ 243 h 249"/>
                <a:gd name="T60" fmla="*/ 134 w 144"/>
                <a:gd name="T61" fmla="*/ 244 h 249"/>
                <a:gd name="T62" fmla="*/ 133 w 144"/>
                <a:gd name="T63" fmla="*/ 244 h 249"/>
                <a:gd name="T64" fmla="*/ 133 w 144"/>
                <a:gd name="T65" fmla="*/ 246 h 249"/>
                <a:gd name="T66" fmla="*/ 131 w 144"/>
                <a:gd name="T67" fmla="*/ 246 h 249"/>
                <a:gd name="T68" fmla="*/ 129 w 144"/>
                <a:gd name="T69" fmla="*/ 248 h 249"/>
                <a:gd name="T70" fmla="*/ 128 w 144"/>
                <a:gd name="T71" fmla="*/ 248 h 249"/>
                <a:gd name="T72" fmla="*/ 126 w 144"/>
                <a:gd name="T73" fmla="*/ 248 h 249"/>
                <a:gd name="T74" fmla="*/ 125 w 144"/>
                <a:gd name="T75" fmla="*/ 248 h 249"/>
                <a:gd name="T76" fmla="*/ 123 w 144"/>
                <a:gd name="T77" fmla="*/ 249 h 249"/>
                <a:gd name="T78" fmla="*/ 120 w 144"/>
                <a:gd name="T79" fmla="*/ 249 h 2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4"/>
                <a:gd name="T121" fmla="*/ 0 h 249"/>
                <a:gd name="T122" fmla="*/ 144 w 144"/>
                <a:gd name="T123" fmla="*/ 249 h 2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4" h="249">
                  <a:moveTo>
                    <a:pt x="24" y="0"/>
                  </a:moveTo>
                  <a:lnTo>
                    <a:pt x="20" y="2"/>
                  </a:lnTo>
                  <a:lnTo>
                    <a:pt x="8" y="7"/>
                  </a:lnTo>
                  <a:lnTo>
                    <a:pt x="0" y="12"/>
                  </a:lnTo>
                  <a:lnTo>
                    <a:pt x="2" y="12"/>
                  </a:lnTo>
                  <a:lnTo>
                    <a:pt x="2" y="10"/>
                  </a:lnTo>
                  <a:lnTo>
                    <a:pt x="3" y="9"/>
                  </a:lnTo>
                  <a:lnTo>
                    <a:pt x="5" y="9"/>
                  </a:lnTo>
                  <a:lnTo>
                    <a:pt x="6" y="7"/>
                  </a:lnTo>
                  <a:lnTo>
                    <a:pt x="8" y="5"/>
                  </a:lnTo>
                  <a:lnTo>
                    <a:pt x="10" y="5"/>
                  </a:lnTo>
                  <a:lnTo>
                    <a:pt x="11" y="4"/>
                  </a:lnTo>
                  <a:lnTo>
                    <a:pt x="13" y="2"/>
                  </a:lnTo>
                  <a:lnTo>
                    <a:pt x="15" y="2"/>
                  </a:lnTo>
                  <a:lnTo>
                    <a:pt x="16" y="2"/>
                  </a:lnTo>
                  <a:lnTo>
                    <a:pt x="18" y="0"/>
                  </a:lnTo>
                  <a:lnTo>
                    <a:pt x="20" y="0"/>
                  </a:lnTo>
                  <a:lnTo>
                    <a:pt x="21" y="0"/>
                  </a:lnTo>
                  <a:lnTo>
                    <a:pt x="24" y="0"/>
                  </a:lnTo>
                  <a:close/>
                  <a:moveTo>
                    <a:pt x="120" y="249"/>
                  </a:moveTo>
                  <a:lnTo>
                    <a:pt x="125" y="248"/>
                  </a:lnTo>
                  <a:lnTo>
                    <a:pt x="136" y="241"/>
                  </a:lnTo>
                  <a:lnTo>
                    <a:pt x="144" y="236"/>
                  </a:lnTo>
                  <a:lnTo>
                    <a:pt x="143" y="238"/>
                  </a:lnTo>
                  <a:lnTo>
                    <a:pt x="143" y="240"/>
                  </a:lnTo>
                  <a:lnTo>
                    <a:pt x="141" y="241"/>
                  </a:lnTo>
                  <a:lnTo>
                    <a:pt x="139" y="241"/>
                  </a:lnTo>
                  <a:lnTo>
                    <a:pt x="138" y="243"/>
                  </a:lnTo>
                  <a:lnTo>
                    <a:pt x="136" y="243"/>
                  </a:lnTo>
                  <a:lnTo>
                    <a:pt x="134" y="244"/>
                  </a:lnTo>
                  <a:lnTo>
                    <a:pt x="133" y="244"/>
                  </a:lnTo>
                  <a:lnTo>
                    <a:pt x="133" y="246"/>
                  </a:lnTo>
                  <a:lnTo>
                    <a:pt x="131" y="246"/>
                  </a:lnTo>
                  <a:lnTo>
                    <a:pt x="129" y="248"/>
                  </a:lnTo>
                  <a:lnTo>
                    <a:pt x="128" y="248"/>
                  </a:lnTo>
                  <a:lnTo>
                    <a:pt x="126" y="248"/>
                  </a:lnTo>
                  <a:lnTo>
                    <a:pt x="125" y="248"/>
                  </a:lnTo>
                  <a:lnTo>
                    <a:pt x="123" y="249"/>
                  </a:lnTo>
                  <a:lnTo>
                    <a:pt x="120" y="249"/>
                  </a:lnTo>
                  <a:close/>
                </a:path>
              </a:pathLst>
            </a:custGeom>
            <a:solidFill>
              <a:srgbClr val="00FF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19" name="Freeform 171"/>
            <p:cNvSpPr>
              <a:spLocks noEditPoints="1"/>
            </p:cNvSpPr>
            <p:nvPr/>
          </p:nvSpPr>
          <p:spPr bwMode="auto">
            <a:xfrm>
              <a:off x="3280" y="2063"/>
              <a:ext cx="154" cy="249"/>
            </a:xfrm>
            <a:custGeom>
              <a:avLst/>
              <a:gdLst>
                <a:gd name="T0" fmla="*/ 29 w 154"/>
                <a:gd name="T1" fmla="*/ 0 h 249"/>
                <a:gd name="T2" fmla="*/ 25 w 154"/>
                <a:gd name="T3" fmla="*/ 2 h 249"/>
                <a:gd name="T4" fmla="*/ 13 w 154"/>
                <a:gd name="T5" fmla="*/ 7 h 249"/>
                <a:gd name="T6" fmla="*/ 5 w 154"/>
                <a:gd name="T7" fmla="*/ 12 h 249"/>
                <a:gd name="T8" fmla="*/ 3 w 154"/>
                <a:gd name="T9" fmla="*/ 13 h 249"/>
                <a:gd name="T10" fmla="*/ 3 w 154"/>
                <a:gd name="T11" fmla="*/ 15 h 249"/>
                <a:gd name="T12" fmla="*/ 2 w 154"/>
                <a:gd name="T13" fmla="*/ 15 h 249"/>
                <a:gd name="T14" fmla="*/ 2 w 154"/>
                <a:gd name="T15" fmla="*/ 17 h 249"/>
                <a:gd name="T16" fmla="*/ 2 w 154"/>
                <a:gd name="T17" fmla="*/ 17 h 249"/>
                <a:gd name="T18" fmla="*/ 0 w 154"/>
                <a:gd name="T19" fmla="*/ 18 h 249"/>
                <a:gd name="T20" fmla="*/ 0 w 154"/>
                <a:gd name="T21" fmla="*/ 20 h 249"/>
                <a:gd name="T22" fmla="*/ 0 w 154"/>
                <a:gd name="T23" fmla="*/ 20 h 249"/>
                <a:gd name="T24" fmla="*/ 5 w 154"/>
                <a:gd name="T25" fmla="*/ 17 h 249"/>
                <a:gd name="T26" fmla="*/ 15 w 154"/>
                <a:gd name="T27" fmla="*/ 10 h 249"/>
                <a:gd name="T28" fmla="*/ 26 w 154"/>
                <a:gd name="T29" fmla="*/ 5 h 249"/>
                <a:gd name="T30" fmla="*/ 38 w 154"/>
                <a:gd name="T31" fmla="*/ 0 h 249"/>
                <a:gd name="T32" fmla="*/ 36 w 154"/>
                <a:gd name="T33" fmla="*/ 0 h 249"/>
                <a:gd name="T34" fmla="*/ 36 w 154"/>
                <a:gd name="T35" fmla="*/ 0 h 249"/>
                <a:gd name="T36" fmla="*/ 34 w 154"/>
                <a:gd name="T37" fmla="*/ 0 h 249"/>
                <a:gd name="T38" fmla="*/ 33 w 154"/>
                <a:gd name="T39" fmla="*/ 0 h 249"/>
                <a:gd name="T40" fmla="*/ 33 w 154"/>
                <a:gd name="T41" fmla="*/ 0 h 249"/>
                <a:gd name="T42" fmla="*/ 31 w 154"/>
                <a:gd name="T43" fmla="*/ 0 h 249"/>
                <a:gd name="T44" fmla="*/ 29 w 154"/>
                <a:gd name="T45" fmla="*/ 0 h 249"/>
                <a:gd name="T46" fmla="*/ 29 w 154"/>
                <a:gd name="T47" fmla="*/ 0 h 249"/>
                <a:gd name="T48" fmla="*/ 125 w 154"/>
                <a:gd name="T49" fmla="*/ 249 h 249"/>
                <a:gd name="T50" fmla="*/ 130 w 154"/>
                <a:gd name="T51" fmla="*/ 248 h 249"/>
                <a:gd name="T52" fmla="*/ 141 w 154"/>
                <a:gd name="T53" fmla="*/ 241 h 249"/>
                <a:gd name="T54" fmla="*/ 149 w 154"/>
                <a:gd name="T55" fmla="*/ 236 h 249"/>
                <a:gd name="T56" fmla="*/ 149 w 154"/>
                <a:gd name="T57" fmla="*/ 236 h 249"/>
                <a:gd name="T58" fmla="*/ 151 w 154"/>
                <a:gd name="T59" fmla="*/ 235 h 249"/>
                <a:gd name="T60" fmla="*/ 151 w 154"/>
                <a:gd name="T61" fmla="*/ 235 h 249"/>
                <a:gd name="T62" fmla="*/ 152 w 154"/>
                <a:gd name="T63" fmla="*/ 233 h 249"/>
                <a:gd name="T64" fmla="*/ 152 w 154"/>
                <a:gd name="T65" fmla="*/ 231 h 249"/>
                <a:gd name="T66" fmla="*/ 154 w 154"/>
                <a:gd name="T67" fmla="*/ 231 h 249"/>
                <a:gd name="T68" fmla="*/ 154 w 154"/>
                <a:gd name="T69" fmla="*/ 230 h 249"/>
                <a:gd name="T70" fmla="*/ 154 w 154"/>
                <a:gd name="T71" fmla="*/ 228 h 249"/>
                <a:gd name="T72" fmla="*/ 149 w 154"/>
                <a:gd name="T73" fmla="*/ 233 h 249"/>
                <a:gd name="T74" fmla="*/ 139 w 154"/>
                <a:gd name="T75" fmla="*/ 240 h 249"/>
                <a:gd name="T76" fmla="*/ 128 w 154"/>
                <a:gd name="T77" fmla="*/ 244 h 249"/>
                <a:gd name="T78" fmla="*/ 116 w 154"/>
                <a:gd name="T79" fmla="*/ 249 h 249"/>
                <a:gd name="T80" fmla="*/ 118 w 154"/>
                <a:gd name="T81" fmla="*/ 249 h 249"/>
                <a:gd name="T82" fmla="*/ 118 w 154"/>
                <a:gd name="T83" fmla="*/ 249 h 249"/>
                <a:gd name="T84" fmla="*/ 120 w 154"/>
                <a:gd name="T85" fmla="*/ 249 h 249"/>
                <a:gd name="T86" fmla="*/ 121 w 154"/>
                <a:gd name="T87" fmla="*/ 249 h 249"/>
                <a:gd name="T88" fmla="*/ 121 w 154"/>
                <a:gd name="T89" fmla="*/ 249 h 249"/>
                <a:gd name="T90" fmla="*/ 123 w 154"/>
                <a:gd name="T91" fmla="*/ 249 h 249"/>
                <a:gd name="T92" fmla="*/ 125 w 154"/>
                <a:gd name="T93" fmla="*/ 249 h 249"/>
                <a:gd name="T94" fmla="*/ 125 w 154"/>
                <a:gd name="T95" fmla="*/ 249 h 2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4"/>
                <a:gd name="T145" fmla="*/ 0 h 249"/>
                <a:gd name="T146" fmla="*/ 154 w 154"/>
                <a:gd name="T147" fmla="*/ 249 h 24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4" h="249">
                  <a:moveTo>
                    <a:pt x="29" y="0"/>
                  </a:moveTo>
                  <a:lnTo>
                    <a:pt x="25" y="2"/>
                  </a:lnTo>
                  <a:lnTo>
                    <a:pt x="13" y="7"/>
                  </a:lnTo>
                  <a:lnTo>
                    <a:pt x="5" y="12"/>
                  </a:lnTo>
                  <a:lnTo>
                    <a:pt x="3" y="13"/>
                  </a:lnTo>
                  <a:lnTo>
                    <a:pt x="3" y="15"/>
                  </a:lnTo>
                  <a:lnTo>
                    <a:pt x="2" y="15"/>
                  </a:lnTo>
                  <a:lnTo>
                    <a:pt x="2" y="17"/>
                  </a:lnTo>
                  <a:lnTo>
                    <a:pt x="0" y="18"/>
                  </a:lnTo>
                  <a:lnTo>
                    <a:pt x="0" y="20"/>
                  </a:lnTo>
                  <a:lnTo>
                    <a:pt x="5" y="17"/>
                  </a:lnTo>
                  <a:lnTo>
                    <a:pt x="15" y="10"/>
                  </a:lnTo>
                  <a:lnTo>
                    <a:pt x="26" y="5"/>
                  </a:lnTo>
                  <a:lnTo>
                    <a:pt x="38" y="0"/>
                  </a:lnTo>
                  <a:lnTo>
                    <a:pt x="36" y="0"/>
                  </a:lnTo>
                  <a:lnTo>
                    <a:pt x="34" y="0"/>
                  </a:lnTo>
                  <a:lnTo>
                    <a:pt x="33" y="0"/>
                  </a:lnTo>
                  <a:lnTo>
                    <a:pt x="31" y="0"/>
                  </a:lnTo>
                  <a:lnTo>
                    <a:pt x="29" y="0"/>
                  </a:lnTo>
                  <a:close/>
                  <a:moveTo>
                    <a:pt x="125" y="249"/>
                  </a:moveTo>
                  <a:lnTo>
                    <a:pt x="130" y="248"/>
                  </a:lnTo>
                  <a:lnTo>
                    <a:pt x="141" y="241"/>
                  </a:lnTo>
                  <a:lnTo>
                    <a:pt x="149" y="236"/>
                  </a:lnTo>
                  <a:lnTo>
                    <a:pt x="151" y="235"/>
                  </a:lnTo>
                  <a:lnTo>
                    <a:pt x="152" y="233"/>
                  </a:lnTo>
                  <a:lnTo>
                    <a:pt x="152" y="231"/>
                  </a:lnTo>
                  <a:lnTo>
                    <a:pt x="154" y="231"/>
                  </a:lnTo>
                  <a:lnTo>
                    <a:pt x="154" y="230"/>
                  </a:lnTo>
                  <a:lnTo>
                    <a:pt x="154" y="228"/>
                  </a:lnTo>
                  <a:lnTo>
                    <a:pt x="149" y="233"/>
                  </a:lnTo>
                  <a:lnTo>
                    <a:pt x="139" y="240"/>
                  </a:lnTo>
                  <a:lnTo>
                    <a:pt x="128" y="244"/>
                  </a:lnTo>
                  <a:lnTo>
                    <a:pt x="116" y="249"/>
                  </a:lnTo>
                  <a:lnTo>
                    <a:pt x="118" y="249"/>
                  </a:lnTo>
                  <a:lnTo>
                    <a:pt x="120" y="249"/>
                  </a:lnTo>
                  <a:lnTo>
                    <a:pt x="121" y="249"/>
                  </a:lnTo>
                  <a:lnTo>
                    <a:pt x="123" y="249"/>
                  </a:lnTo>
                  <a:lnTo>
                    <a:pt x="125" y="249"/>
                  </a:lnTo>
                  <a:close/>
                </a:path>
              </a:pathLst>
            </a:custGeom>
            <a:solidFill>
              <a:srgbClr val="00FF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20" name="Freeform 172"/>
            <p:cNvSpPr>
              <a:spLocks noEditPoints="1"/>
            </p:cNvSpPr>
            <p:nvPr/>
          </p:nvSpPr>
          <p:spPr bwMode="auto">
            <a:xfrm>
              <a:off x="3277" y="2063"/>
              <a:ext cx="160" cy="249"/>
            </a:xfrm>
            <a:custGeom>
              <a:avLst/>
              <a:gdLst>
                <a:gd name="T0" fmla="*/ 41 w 160"/>
                <a:gd name="T1" fmla="*/ 0 h 249"/>
                <a:gd name="T2" fmla="*/ 29 w 160"/>
                <a:gd name="T3" fmla="*/ 5 h 249"/>
                <a:gd name="T4" fmla="*/ 18 w 160"/>
                <a:gd name="T5" fmla="*/ 10 h 249"/>
                <a:gd name="T6" fmla="*/ 8 w 160"/>
                <a:gd name="T7" fmla="*/ 17 h 249"/>
                <a:gd name="T8" fmla="*/ 3 w 160"/>
                <a:gd name="T9" fmla="*/ 20 h 249"/>
                <a:gd name="T10" fmla="*/ 1 w 160"/>
                <a:gd name="T11" fmla="*/ 22 h 249"/>
                <a:gd name="T12" fmla="*/ 1 w 160"/>
                <a:gd name="T13" fmla="*/ 22 h 249"/>
                <a:gd name="T14" fmla="*/ 1 w 160"/>
                <a:gd name="T15" fmla="*/ 23 h 249"/>
                <a:gd name="T16" fmla="*/ 1 w 160"/>
                <a:gd name="T17" fmla="*/ 23 h 249"/>
                <a:gd name="T18" fmla="*/ 0 w 160"/>
                <a:gd name="T19" fmla="*/ 25 h 249"/>
                <a:gd name="T20" fmla="*/ 0 w 160"/>
                <a:gd name="T21" fmla="*/ 25 h 249"/>
                <a:gd name="T22" fmla="*/ 0 w 160"/>
                <a:gd name="T23" fmla="*/ 27 h 249"/>
                <a:gd name="T24" fmla="*/ 0 w 160"/>
                <a:gd name="T25" fmla="*/ 27 h 249"/>
                <a:gd name="T26" fmla="*/ 0 w 160"/>
                <a:gd name="T27" fmla="*/ 27 h 249"/>
                <a:gd name="T28" fmla="*/ 10 w 160"/>
                <a:gd name="T29" fmla="*/ 20 h 249"/>
                <a:gd name="T30" fmla="*/ 19 w 160"/>
                <a:gd name="T31" fmla="*/ 13 h 249"/>
                <a:gd name="T32" fmla="*/ 31 w 160"/>
                <a:gd name="T33" fmla="*/ 9 h 249"/>
                <a:gd name="T34" fmla="*/ 42 w 160"/>
                <a:gd name="T35" fmla="*/ 4 h 249"/>
                <a:gd name="T36" fmla="*/ 49 w 160"/>
                <a:gd name="T37" fmla="*/ 2 h 249"/>
                <a:gd name="T38" fmla="*/ 47 w 160"/>
                <a:gd name="T39" fmla="*/ 2 h 249"/>
                <a:gd name="T40" fmla="*/ 47 w 160"/>
                <a:gd name="T41" fmla="*/ 2 h 249"/>
                <a:gd name="T42" fmla="*/ 46 w 160"/>
                <a:gd name="T43" fmla="*/ 2 h 249"/>
                <a:gd name="T44" fmla="*/ 44 w 160"/>
                <a:gd name="T45" fmla="*/ 0 h 249"/>
                <a:gd name="T46" fmla="*/ 44 w 160"/>
                <a:gd name="T47" fmla="*/ 0 h 249"/>
                <a:gd name="T48" fmla="*/ 42 w 160"/>
                <a:gd name="T49" fmla="*/ 0 h 249"/>
                <a:gd name="T50" fmla="*/ 42 w 160"/>
                <a:gd name="T51" fmla="*/ 0 h 249"/>
                <a:gd name="T52" fmla="*/ 41 w 160"/>
                <a:gd name="T53" fmla="*/ 0 h 249"/>
                <a:gd name="T54" fmla="*/ 119 w 160"/>
                <a:gd name="T55" fmla="*/ 249 h 249"/>
                <a:gd name="T56" fmla="*/ 131 w 160"/>
                <a:gd name="T57" fmla="*/ 244 h 249"/>
                <a:gd name="T58" fmla="*/ 142 w 160"/>
                <a:gd name="T59" fmla="*/ 240 h 249"/>
                <a:gd name="T60" fmla="*/ 152 w 160"/>
                <a:gd name="T61" fmla="*/ 233 h 249"/>
                <a:gd name="T62" fmla="*/ 157 w 160"/>
                <a:gd name="T63" fmla="*/ 228 h 249"/>
                <a:gd name="T64" fmla="*/ 159 w 160"/>
                <a:gd name="T65" fmla="*/ 228 h 249"/>
                <a:gd name="T66" fmla="*/ 159 w 160"/>
                <a:gd name="T67" fmla="*/ 228 h 249"/>
                <a:gd name="T68" fmla="*/ 159 w 160"/>
                <a:gd name="T69" fmla="*/ 226 h 249"/>
                <a:gd name="T70" fmla="*/ 159 w 160"/>
                <a:gd name="T71" fmla="*/ 226 h 249"/>
                <a:gd name="T72" fmla="*/ 160 w 160"/>
                <a:gd name="T73" fmla="*/ 225 h 249"/>
                <a:gd name="T74" fmla="*/ 160 w 160"/>
                <a:gd name="T75" fmla="*/ 225 h 249"/>
                <a:gd name="T76" fmla="*/ 160 w 160"/>
                <a:gd name="T77" fmla="*/ 223 h 249"/>
                <a:gd name="T78" fmla="*/ 160 w 160"/>
                <a:gd name="T79" fmla="*/ 223 h 249"/>
                <a:gd name="T80" fmla="*/ 151 w 160"/>
                <a:gd name="T81" fmla="*/ 230 h 249"/>
                <a:gd name="T82" fmla="*/ 141 w 160"/>
                <a:gd name="T83" fmla="*/ 236 h 249"/>
                <a:gd name="T84" fmla="*/ 129 w 160"/>
                <a:gd name="T85" fmla="*/ 241 h 249"/>
                <a:gd name="T86" fmla="*/ 118 w 160"/>
                <a:gd name="T87" fmla="*/ 246 h 249"/>
                <a:gd name="T88" fmla="*/ 111 w 160"/>
                <a:gd name="T89" fmla="*/ 248 h 249"/>
                <a:gd name="T90" fmla="*/ 113 w 160"/>
                <a:gd name="T91" fmla="*/ 248 h 249"/>
                <a:gd name="T92" fmla="*/ 114 w 160"/>
                <a:gd name="T93" fmla="*/ 248 h 249"/>
                <a:gd name="T94" fmla="*/ 114 w 160"/>
                <a:gd name="T95" fmla="*/ 248 h 249"/>
                <a:gd name="T96" fmla="*/ 116 w 160"/>
                <a:gd name="T97" fmla="*/ 248 h 249"/>
                <a:gd name="T98" fmla="*/ 116 w 160"/>
                <a:gd name="T99" fmla="*/ 248 h 249"/>
                <a:gd name="T100" fmla="*/ 118 w 160"/>
                <a:gd name="T101" fmla="*/ 248 h 249"/>
                <a:gd name="T102" fmla="*/ 118 w 160"/>
                <a:gd name="T103" fmla="*/ 248 h 249"/>
                <a:gd name="T104" fmla="*/ 119 w 160"/>
                <a:gd name="T105" fmla="*/ 249 h 2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0"/>
                <a:gd name="T160" fmla="*/ 0 h 249"/>
                <a:gd name="T161" fmla="*/ 160 w 160"/>
                <a:gd name="T162" fmla="*/ 249 h 2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0" h="249">
                  <a:moveTo>
                    <a:pt x="41" y="0"/>
                  </a:moveTo>
                  <a:lnTo>
                    <a:pt x="29" y="5"/>
                  </a:lnTo>
                  <a:lnTo>
                    <a:pt x="18" y="10"/>
                  </a:lnTo>
                  <a:lnTo>
                    <a:pt x="8" y="17"/>
                  </a:lnTo>
                  <a:lnTo>
                    <a:pt x="3" y="20"/>
                  </a:lnTo>
                  <a:lnTo>
                    <a:pt x="1" y="22"/>
                  </a:lnTo>
                  <a:lnTo>
                    <a:pt x="1" y="23"/>
                  </a:lnTo>
                  <a:lnTo>
                    <a:pt x="0" y="25"/>
                  </a:lnTo>
                  <a:lnTo>
                    <a:pt x="0" y="27"/>
                  </a:lnTo>
                  <a:lnTo>
                    <a:pt x="10" y="20"/>
                  </a:lnTo>
                  <a:lnTo>
                    <a:pt x="19" y="13"/>
                  </a:lnTo>
                  <a:lnTo>
                    <a:pt x="31" y="9"/>
                  </a:lnTo>
                  <a:lnTo>
                    <a:pt x="42" y="4"/>
                  </a:lnTo>
                  <a:lnTo>
                    <a:pt x="49" y="2"/>
                  </a:lnTo>
                  <a:lnTo>
                    <a:pt x="47" y="2"/>
                  </a:lnTo>
                  <a:lnTo>
                    <a:pt x="46" y="2"/>
                  </a:lnTo>
                  <a:lnTo>
                    <a:pt x="44" y="0"/>
                  </a:lnTo>
                  <a:lnTo>
                    <a:pt x="42" y="0"/>
                  </a:lnTo>
                  <a:lnTo>
                    <a:pt x="41" y="0"/>
                  </a:lnTo>
                  <a:close/>
                  <a:moveTo>
                    <a:pt x="119" y="249"/>
                  </a:moveTo>
                  <a:lnTo>
                    <a:pt x="131" y="244"/>
                  </a:lnTo>
                  <a:lnTo>
                    <a:pt x="142" y="240"/>
                  </a:lnTo>
                  <a:lnTo>
                    <a:pt x="152" y="233"/>
                  </a:lnTo>
                  <a:lnTo>
                    <a:pt x="157" y="228"/>
                  </a:lnTo>
                  <a:lnTo>
                    <a:pt x="159" y="228"/>
                  </a:lnTo>
                  <a:lnTo>
                    <a:pt x="159" y="226"/>
                  </a:lnTo>
                  <a:lnTo>
                    <a:pt x="160" y="225"/>
                  </a:lnTo>
                  <a:lnTo>
                    <a:pt x="160" y="223"/>
                  </a:lnTo>
                  <a:lnTo>
                    <a:pt x="151" y="230"/>
                  </a:lnTo>
                  <a:lnTo>
                    <a:pt x="141" y="236"/>
                  </a:lnTo>
                  <a:lnTo>
                    <a:pt x="129" y="241"/>
                  </a:lnTo>
                  <a:lnTo>
                    <a:pt x="118" y="246"/>
                  </a:lnTo>
                  <a:lnTo>
                    <a:pt x="111" y="248"/>
                  </a:lnTo>
                  <a:lnTo>
                    <a:pt x="113" y="248"/>
                  </a:lnTo>
                  <a:lnTo>
                    <a:pt x="114" y="248"/>
                  </a:lnTo>
                  <a:lnTo>
                    <a:pt x="116" y="248"/>
                  </a:lnTo>
                  <a:lnTo>
                    <a:pt x="118" y="248"/>
                  </a:lnTo>
                  <a:lnTo>
                    <a:pt x="119" y="249"/>
                  </a:lnTo>
                  <a:close/>
                </a:path>
              </a:pathLst>
            </a:custGeom>
            <a:solidFill>
              <a:srgbClr val="00F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21" name="Freeform 173"/>
            <p:cNvSpPr>
              <a:spLocks noEditPoints="1"/>
            </p:cNvSpPr>
            <p:nvPr/>
          </p:nvSpPr>
          <p:spPr bwMode="auto">
            <a:xfrm>
              <a:off x="3273" y="2065"/>
              <a:ext cx="166" cy="246"/>
            </a:xfrm>
            <a:custGeom>
              <a:avLst/>
              <a:gdLst>
                <a:gd name="T0" fmla="*/ 53 w 166"/>
                <a:gd name="T1" fmla="*/ 0 h 246"/>
                <a:gd name="T2" fmla="*/ 46 w 166"/>
                <a:gd name="T3" fmla="*/ 2 h 246"/>
                <a:gd name="T4" fmla="*/ 35 w 166"/>
                <a:gd name="T5" fmla="*/ 7 h 246"/>
                <a:gd name="T6" fmla="*/ 23 w 166"/>
                <a:gd name="T7" fmla="*/ 11 h 246"/>
                <a:gd name="T8" fmla="*/ 14 w 166"/>
                <a:gd name="T9" fmla="*/ 18 h 246"/>
                <a:gd name="T10" fmla="*/ 4 w 166"/>
                <a:gd name="T11" fmla="*/ 25 h 246"/>
                <a:gd name="T12" fmla="*/ 4 w 166"/>
                <a:gd name="T13" fmla="*/ 25 h 246"/>
                <a:gd name="T14" fmla="*/ 4 w 166"/>
                <a:gd name="T15" fmla="*/ 26 h 246"/>
                <a:gd name="T16" fmla="*/ 2 w 166"/>
                <a:gd name="T17" fmla="*/ 26 h 246"/>
                <a:gd name="T18" fmla="*/ 2 w 166"/>
                <a:gd name="T19" fmla="*/ 28 h 246"/>
                <a:gd name="T20" fmla="*/ 2 w 166"/>
                <a:gd name="T21" fmla="*/ 28 h 246"/>
                <a:gd name="T22" fmla="*/ 2 w 166"/>
                <a:gd name="T23" fmla="*/ 29 h 246"/>
                <a:gd name="T24" fmla="*/ 2 w 166"/>
                <a:gd name="T25" fmla="*/ 29 h 246"/>
                <a:gd name="T26" fmla="*/ 2 w 166"/>
                <a:gd name="T27" fmla="*/ 31 h 246"/>
                <a:gd name="T28" fmla="*/ 0 w 166"/>
                <a:gd name="T29" fmla="*/ 31 h 246"/>
                <a:gd name="T30" fmla="*/ 5 w 166"/>
                <a:gd name="T31" fmla="*/ 28 h 246"/>
                <a:gd name="T32" fmla="*/ 15 w 166"/>
                <a:gd name="T33" fmla="*/ 20 h 246"/>
                <a:gd name="T34" fmla="*/ 25 w 166"/>
                <a:gd name="T35" fmla="*/ 15 h 246"/>
                <a:gd name="T36" fmla="*/ 36 w 166"/>
                <a:gd name="T37" fmla="*/ 8 h 246"/>
                <a:gd name="T38" fmla="*/ 48 w 166"/>
                <a:gd name="T39" fmla="*/ 5 h 246"/>
                <a:gd name="T40" fmla="*/ 58 w 166"/>
                <a:gd name="T41" fmla="*/ 2 h 246"/>
                <a:gd name="T42" fmla="*/ 58 w 166"/>
                <a:gd name="T43" fmla="*/ 2 h 246"/>
                <a:gd name="T44" fmla="*/ 58 w 166"/>
                <a:gd name="T45" fmla="*/ 2 h 246"/>
                <a:gd name="T46" fmla="*/ 56 w 166"/>
                <a:gd name="T47" fmla="*/ 2 h 246"/>
                <a:gd name="T48" fmla="*/ 56 w 166"/>
                <a:gd name="T49" fmla="*/ 2 h 246"/>
                <a:gd name="T50" fmla="*/ 55 w 166"/>
                <a:gd name="T51" fmla="*/ 0 h 246"/>
                <a:gd name="T52" fmla="*/ 55 w 166"/>
                <a:gd name="T53" fmla="*/ 0 h 246"/>
                <a:gd name="T54" fmla="*/ 53 w 166"/>
                <a:gd name="T55" fmla="*/ 0 h 246"/>
                <a:gd name="T56" fmla="*/ 53 w 166"/>
                <a:gd name="T57" fmla="*/ 0 h 246"/>
                <a:gd name="T58" fmla="*/ 115 w 166"/>
                <a:gd name="T59" fmla="*/ 246 h 246"/>
                <a:gd name="T60" fmla="*/ 122 w 166"/>
                <a:gd name="T61" fmla="*/ 244 h 246"/>
                <a:gd name="T62" fmla="*/ 133 w 166"/>
                <a:gd name="T63" fmla="*/ 239 h 246"/>
                <a:gd name="T64" fmla="*/ 145 w 166"/>
                <a:gd name="T65" fmla="*/ 234 h 246"/>
                <a:gd name="T66" fmla="*/ 155 w 166"/>
                <a:gd name="T67" fmla="*/ 228 h 246"/>
                <a:gd name="T68" fmla="*/ 164 w 166"/>
                <a:gd name="T69" fmla="*/ 221 h 246"/>
                <a:gd name="T70" fmla="*/ 164 w 166"/>
                <a:gd name="T71" fmla="*/ 220 h 246"/>
                <a:gd name="T72" fmla="*/ 166 w 166"/>
                <a:gd name="T73" fmla="*/ 220 h 246"/>
                <a:gd name="T74" fmla="*/ 166 w 166"/>
                <a:gd name="T75" fmla="*/ 218 h 246"/>
                <a:gd name="T76" fmla="*/ 166 w 166"/>
                <a:gd name="T77" fmla="*/ 218 h 246"/>
                <a:gd name="T78" fmla="*/ 166 w 166"/>
                <a:gd name="T79" fmla="*/ 216 h 246"/>
                <a:gd name="T80" fmla="*/ 166 w 166"/>
                <a:gd name="T81" fmla="*/ 216 h 246"/>
                <a:gd name="T82" fmla="*/ 166 w 166"/>
                <a:gd name="T83" fmla="*/ 215 h 246"/>
                <a:gd name="T84" fmla="*/ 166 w 166"/>
                <a:gd name="T85" fmla="*/ 215 h 246"/>
                <a:gd name="T86" fmla="*/ 163 w 166"/>
                <a:gd name="T87" fmla="*/ 218 h 246"/>
                <a:gd name="T88" fmla="*/ 153 w 166"/>
                <a:gd name="T89" fmla="*/ 224 h 246"/>
                <a:gd name="T90" fmla="*/ 143 w 166"/>
                <a:gd name="T91" fmla="*/ 231 h 246"/>
                <a:gd name="T92" fmla="*/ 132 w 166"/>
                <a:gd name="T93" fmla="*/ 236 h 246"/>
                <a:gd name="T94" fmla="*/ 120 w 166"/>
                <a:gd name="T95" fmla="*/ 241 h 246"/>
                <a:gd name="T96" fmla="*/ 110 w 166"/>
                <a:gd name="T97" fmla="*/ 244 h 246"/>
                <a:gd name="T98" fmla="*/ 110 w 166"/>
                <a:gd name="T99" fmla="*/ 244 h 246"/>
                <a:gd name="T100" fmla="*/ 112 w 166"/>
                <a:gd name="T101" fmla="*/ 244 h 246"/>
                <a:gd name="T102" fmla="*/ 112 w 166"/>
                <a:gd name="T103" fmla="*/ 244 h 246"/>
                <a:gd name="T104" fmla="*/ 114 w 166"/>
                <a:gd name="T105" fmla="*/ 244 h 246"/>
                <a:gd name="T106" fmla="*/ 114 w 166"/>
                <a:gd name="T107" fmla="*/ 244 h 246"/>
                <a:gd name="T108" fmla="*/ 114 w 166"/>
                <a:gd name="T109" fmla="*/ 244 h 246"/>
                <a:gd name="T110" fmla="*/ 115 w 166"/>
                <a:gd name="T111" fmla="*/ 246 h 246"/>
                <a:gd name="T112" fmla="*/ 115 w 166"/>
                <a:gd name="T113" fmla="*/ 246 h 2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6"/>
                <a:gd name="T172" fmla="*/ 0 h 246"/>
                <a:gd name="T173" fmla="*/ 166 w 166"/>
                <a:gd name="T174" fmla="*/ 246 h 2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6" h="246">
                  <a:moveTo>
                    <a:pt x="53" y="0"/>
                  </a:moveTo>
                  <a:lnTo>
                    <a:pt x="46" y="2"/>
                  </a:lnTo>
                  <a:lnTo>
                    <a:pt x="35" y="7"/>
                  </a:lnTo>
                  <a:lnTo>
                    <a:pt x="23" y="11"/>
                  </a:lnTo>
                  <a:lnTo>
                    <a:pt x="14" y="18"/>
                  </a:lnTo>
                  <a:lnTo>
                    <a:pt x="4" y="25"/>
                  </a:lnTo>
                  <a:lnTo>
                    <a:pt x="4" y="26"/>
                  </a:lnTo>
                  <a:lnTo>
                    <a:pt x="2" y="26"/>
                  </a:lnTo>
                  <a:lnTo>
                    <a:pt x="2" y="28"/>
                  </a:lnTo>
                  <a:lnTo>
                    <a:pt x="2" y="29"/>
                  </a:lnTo>
                  <a:lnTo>
                    <a:pt x="2" y="31"/>
                  </a:lnTo>
                  <a:lnTo>
                    <a:pt x="0" y="31"/>
                  </a:lnTo>
                  <a:lnTo>
                    <a:pt x="5" y="28"/>
                  </a:lnTo>
                  <a:lnTo>
                    <a:pt x="15" y="20"/>
                  </a:lnTo>
                  <a:lnTo>
                    <a:pt x="25" y="15"/>
                  </a:lnTo>
                  <a:lnTo>
                    <a:pt x="36" y="8"/>
                  </a:lnTo>
                  <a:lnTo>
                    <a:pt x="48" y="5"/>
                  </a:lnTo>
                  <a:lnTo>
                    <a:pt x="58" y="2"/>
                  </a:lnTo>
                  <a:lnTo>
                    <a:pt x="56" y="2"/>
                  </a:lnTo>
                  <a:lnTo>
                    <a:pt x="55" y="0"/>
                  </a:lnTo>
                  <a:lnTo>
                    <a:pt x="53" y="0"/>
                  </a:lnTo>
                  <a:close/>
                  <a:moveTo>
                    <a:pt x="115" y="246"/>
                  </a:moveTo>
                  <a:lnTo>
                    <a:pt x="122" y="244"/>
                  </a:lnTo>
                  <a:lnTo>
                    <a:pt x="133" y="239"/>
                  </a:lnTo>
                  <a:lnTo>
                    <a:pt x="145" y="234"/>
                  </a:lnTo>
                  <a:lnTo>
                    <a:pt x="155" y="228"/>
                  </a:lnTo>
                  <a:lnTo>
                    <a:pt x="164" y="221"/>
                  </a:lnTo>
                  <a:lnTo>
                    <a:pt x="164" y="220"/>
                  </a:lnTo>
                  <a:lnTo>
                    <a:pt x="166" y="220"/>
                  </a:lnTo>
                  <a:lnTo>
                    <a:pt x="166" y="218"/>
                  </a:lnTo>
                  <a:lnTo>
                    <a:pt x="166" y="216"/>
                  </a:lnTo>
                  <a:lnTo>
                    <a:pt x="166" y="215"/>
                  </a:lnTo>
                  <a:lnTo>
                    <a:pt x="163" y="218"/>
                  </a:lnTo>
                  <a:lnTo>
                    <a:pt x="153" y="224"/>
                  </a:lnTo>
                  <a:lnTo>
                    <a:pt x="143" y="231"/>
                  </a:lnTo>
                  <a:lnTo>
                    <a:pt x="132" y="236"/>
                  </a:lnTo>
                  <a:lnTo>
                    <a:pt x="120" y="241"/>
                  </a:lnTo>
                  <a:lnTo>
                    <a:pt x="110" y="244"/>
                  </a:lnTo>
                  <a:lnTo>
                    <a:pt x="112" y="244"/>
                  </a:lnTo>
                  <a:lnTo>
                    <a:pt x="114" y="244"/>
                  </a:lnTo>
                  <a:lnTo>
                    <a:pt x="115" y="246"/>
                  </a:lnTo>
                  <a:close/>
                </a:path>
              </a:pathLst>
            </a:custGeom>
            <a:solidFill>
              <a:srgbClr val="00FF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22" name="Freeform 174"/>
            <p:cNvSpPr>
              <a:spLocks noEditPoints="1"/>
            </p:cNvSpPr>
            <p:nvPr/>
          </p:nvSpPr>
          <p:spPr bwMode="auto">
            <a:xfrm>
              <a:off x="3273" y="2067"/>
              <a:ext cx="168" cy="242"/>
            </a:xfrm>
            <a:custGeom>
              <a:avLst/>
              <a:gdLst>
                <a:gd name="T0" fmla="*/ 58 w 168"/>
                <a:gd name="T1" fmla="*/ 0 h 242"/>
                <a:gd name="T2" fmla="*/ 48 w 168"/>
                <a:gd name="T3" fmla="*/ 3 h 242"/>
                <a:gd name="T4" fmla="*/ 36 w 168"/>
                <a:gd name="T5" fmla="*/ 6 h 242"/>
                <a:gd name="T6" fmla="*/ 25 w 168"/>
                <a:gd name="T7" fmla="*/ 13 h 242"/>
                <a:gd name="T8" fmla="*/ 15 w 168"/>
                <a:gd name="T9" fmla="*/ 18 h 242"/>
                <a:gd name="T10" fmla="*/ 5 w 168"/>
                <a:gd name="T11" fmla="*/ 26 h 242"/>
                <a:gd name="T12" fmla="*/ 0 w 168"/>
                <a:gd name="T13" fmla="*/ 29 h 242"/>
                <a:gd name="T14" fmla="*/ 0 w 168"/>
                <a:gd name="T15" fmla="*/ 31 h 242"/>
                <a:gd name="T16" fmla="*/ 0 w 168"/>
                <a:gd name="T17" fmla="*/ 31 h 242"/>
                <a:gd name="T18" fmla="*/ 0 w 168"/>
                <a:gd name="T19" fmla="*/ 31 h 242"/>
                <a:gd name="T20" fmla="*/ 0 w 168"/>
                <a:gd name="T21" fmla="*/ 32 h 242"/>
                <a:gd name="T22" fmla="*/ 0 w 168"/>
                <a:gd name="T23" fmla="*/ 32 h 242"/>
                <a:gd name="T24" fmla="*/ 0 w 168"/>
                <a:gd name="T25" fmla="*/ 34 h 242"/>
                <a:gd name="T26" fmla="*/ 0 w 168"/>
                <a:gd name="T27" fmla="*/ 34 h 242"/>
                <a:gd name="T28" fmla="*/ 0 w 168"/>
                <a:gd name="T29" fmla="*/ 36 h 242"/>
                <a:gd name="T30" fmla="*/ 7 w 168"/>
                <a:gd name="T31" fmla="*/ 27 h 242"/>
                <a:gd name="T32" fmla="*/ 17 w 168"/>
                <a:gd name="T33" fmla="*/ 21 h 242"/>
                <a:gd name="T34" fmla="*/ 27 w 168"/>
                <a:gd name="T35" fmla="*/ 14 h 242"/>
                <a:gd name="T36" fmla="*/ 36 w 168"/>
                <a:gd name="T37" fmla="*/ 9 h 242"/>
                <a:gd name="T38" fmla="*/ 48 w 168"/>
                <a:gd name="T39" fmla="*/ 6 h 242"/>
                <a:gd name="T40" fmla="*/ 59 w 168"/>
                <a:gd name="T41" fmla="*/ 3 h 242"/>
                <a:gd name="T42" fmla="*/ 64 w 168"/>
                <a:gd name="T43" fmla="*/ 3 h 242"/>
                <a:gd name="T44" fmla="*/ 64 w 168"/>
                <a:gd name="T45" fmla="*/ 1 h 242"/>
                <a:gd name="T46" fmla="*/ 63 w 168"/>
                <a:gd name="T47" fmla="*/ 1 h 242"/>
                <a:gd name="T48" fmla="*/ 63 w 168"/>
                <a:gd name="T49" fmla="*/ 1 h 242"/>
                <a:gd name="T50" fmla="*/ 61 w 168"/>
                <a:gd name="T51" fmla="*/ 1 h 242"/>
                <a:gd name="T52" fmla="*/ 61 w 168"/>
                <a:gd name="T53" fmla="*/ 1 h 242"/>
                <a:gd name="T54" fmla="*/ 59 w 168"/>
                <a:gd name="T55" fmla="*/ 0 h 242"/>
                <a:gd name="T56" fmla="*/ 59 w 168"/>
                <a:gd name="T57" fmla="*/ 0 h 242"/>
                <a:gd name="T58" fmla="*/ 58 w 168"/>
                <a:gd name="T59" fmla="*/ 0 h 242"/>
                <a:gd name="T60" fmla="*/ 110 w 168"/>
                <a:gd name="T61" fmla="*/ 242 h 242"/>
                <a:gd name="T62" fmla="*/ 120 w 168"/>
                <a:gd name="T63" fmla="*/ 239 h 242"/>
                <a:gd name="T64" fmla="*/ 132 w 168"/>
                <a:gd name="T65" fmla="*/ 234 h 242"/>
                <a:gd name="T66" fmla="*/ 143 w 168"/>
                <a:gd name="T67" fmla="*/ 229 h 242"/>
                <a:gd name="T68" fmla="*/ 153 w 168"/>
                <a:gd name="T69" fmla="*/ 222 h 242"/>
                <a:gd name="T70" fmla="*/ 163 w 168"/>
                <a:gd name="T71" fmla="*/ 216 h 242"/>
                <a:gd name="T72" fmla="*/ 166 w 168"/>
                <a:gd name="T73" fmla="*/ 213 h 242"/>
                <a:gd name="T74" fmla="*/ 168 w 168"/>
                <a:gd name="T75" fmla="*/ 211 h 242"/>
                <a:gd name="T76" fmla="*/ 168 w 168"/>
                <a:gd name="T77" fmla="*/ 211 h 242"/>
                <a:gd name="T78" fmla="*/ 168 w 168"/>
                <a:gd name="T79" fmla="*/ 209 h 242"/>
                <a:gd name="T80" fmla="*/ 168 w 168"/>
                <a:gd name="T81" fmla="*/ 209 h 242"/>
                <a:gd name="T82" fmla="*/ 168 w 168"/>
                <a:gd name="T83" fmla="*/ 208 h 242"/>
                <a:gd name="T84" fmla="*/ 168 w 168"/>
                <a:gd name="T85" fmla="*/ 208 h 242"/>
                <a:gd name="T86" fmla="*/ 168 w 168"/>
                <a:gd name="T87" fmla="*/ 208 h 242"/>
                <a:gd name="T88" fmla="*/ 168 w 168"/>
                <a:gd name="T89" fmla="*/ 206 h 242"/>
                <a:gd name="T90" fmla="*/ 161 w 168"/>
                <a:gd name="T91" fmla="*/ 213 h 242"/>
                <a:gd name="T92" fmla="*/ 151 w 168"/>
                <a:gd name="T93" fmla="*/ 221 h 242"/>
                <a:gd name="T94" fmla="*/ 141 w 168"/>
                <a:gd name="T95" fmla="*/ 226 h 242"/>
                <a:gd name="T96" fmla="*/ 132 w 168"/>
                <a:gd name="T97" fmla="*/ 231 h 242"/>
                <a:gd name="T98" fmla="*/ 120 w 168"/>
                <a:gd name="T99" fmla="*/ 236 h 242"/>
                <a:gd name="T100" fmla="*/ 109 w 168"/>
                <a:gd name="T101" fmla="*/ 239 h 242"/>
                <a:gd name="T102" fmla="*/ 104 w 168"/>
                <a:gd name="T103" fmla="*/ 239 h 242"/>
                <a:gd name="T104" fmla="*/ 105 w 168"/>
                <a:gd name="T105" fmla="*/ 239 h 242"/>
                <a:gd name="T106" fmla="*/ 105 w 168"/>
                <a:gd name="T107" fmla="*/ 239 h 242"/>
                <a:gd name="T108" fmla="*/ 105 w 168"/>
                <a:gd name="T109" fmla="*/ 240 h 242"/>
                <a:gd name="T110" fmla="*/ 107 w 168"/>
                <a:gd name="T111" fmla="*/ 240 h 242"/>
                <a:gd name="T112" fmla="*/ 107 w 168"/>
                <a:gd name="T113" fmla="*/ 240 h 242"/>
                <a:gd name="T114" fmla="*/ 109 w 168"/>
                <a:gd name="T115" fmla="*/ 240 h 242"/>
                <a:gd name="T116" fmla="*/ 109 w 168"/>
                <a:gd name="T117" fmla="*/ 240 h 242"/>
                <a:gd name="T118" fmla="*/ 110 w 168"/>
                <a:gd name="T119" fmla="*/ 242 h 2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
                <a:gd name="T181" fmla="*/ 0 h 242"/>
                <a:gd name="T182" fmla="*/ 168 w 168"/>
                <a:gd name="T183" fmla="*/ 242 h 2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 h="242">
                  <a:moveTo>
                    <a:pt x="58" y="0"/>
                  </a:moveTo>
                  <a:lnTo>
                    <a:pt x="48" y="3"/>
                  </a:lnTo>
                  <a:lnTo>
                    <a:pt x="36" y="6"/>
                  </a:lnTo>
                  <a:lnTo>
                    <a:pt x="25" y="13"/>
                  </a:lnTo>
                  <a:lnTo>
                    <a:pt x="15" y="18"/>
                  </a:lnTo>
                  <a:lnTo>
                    <a:pt x="5" y="26"/>
                  </a:lnTo>
                  <a:lnTo>
                    <a:pt x="0" y="29"/>
                  </a:lnTo>
                  <a:lnTo>
                    <a:pt x="0" y="31"/>
                  </a:lnTo>
                  <a:lnTo>
                    <a:pt x="0" y="32"/>
                  </a:lnTo>
                  <a:lnTo>
                    <a:pt x="0" y="34"/>
                  </a:lnTo>
                  <a:lnTo>
                    <a:pt x="0" y="36"/>
                  </a:lnTo>
                  <a:lnTo>
                    <a:pt x="7" y="27"/>
                  </a:lnTo>
                  <a:lnTo>
                    <a:pt x="17" y="21"/>
                  </a:lnTo>
                  <a:lnTo>
                    <a:pt x="27" y="14"/>
                  </a:lnTo>
                  <a:lnTo>
                    <a:pt x="36" y="9"/>
                  </a:lnTo>
                  <a:lnTo>
                    <a:pt x="48" y="6"/>
                  </a:lnTo>
                  <a:lnTo>
                    <a:pt x="59" y="3"/>
                  </a:lnTo>
                  <a:lnTo>
                    <a:pt x="64" y="3"/>
                  </a:lnTo>
                  <a:lnTo>
                    <a:pt x="64" y="1"/>
                  </a:lnTo>
                  <a:lnTo>
                    <a:pt x="63" y="1"/>
                  </a:lnTo>
                  <a:lnTo>
                    <a:pt x="61" y="1"/>
                  </a:lnTo>
                  <a:lnTo>
                    <a:pt x="59" y="0"/>
                  </a:lnTo>
                  <a:lnTo>
                    <a:pt x="58" y="0"/>
                  </a:lnTo>
                  <a:close/>
                  <a:moveTo>
                    <a:pt x="110" y="242"/>
                  </a:moveTo>
                  <a:lnTo>
                    <a:pt x="120" y="239"/>
                  </a:lnTo>
                  <a:lnTo>
                    <a:pt x="132" y="234"/>
                  </a:lnTo>
                  <a:lnTo>
                    <a:pt x="143" y="229"/>
                  </a:lnTo>
                  <a:lnTo>
                    <a:pt x="153" y="222"/>
                  </a:lnTo>
                  <a:lnTo>
                    <a:pt x="163" y="216"/>
                  </a:lnTo>
                  <a:lnTo>
                    <a:pt x="166" y="213"/>
                  </a:lnTo>
                  <a:lnTo>
                    <a:pt x="168" y="211"/>
                  </a:lnTo>
                  <a:lnTo>
                    <a:pt x="168" y="209"/>
                  </a:lnTo>
                  <a:lnTo>
                    <a:pt x="168" y="208"/>
                  </a:lnTo>
                  <a:lnTo>
                    <a:pt x="168" y="206"/>
                  </a:lnTo>
                  <a:lnTo>
                    <a:pt x="161" y="213"/>
                  </a:lnTo>
                  <a:lnTo>
                    <a:pt x="151" y="221"/>
                  </a:lnTo>
                  <a:lnTo>
                    <a:pt x="141" y="226"/>
                  </a:lnTo>
                  <a:lnTo>
                    <a:pt x="132" y="231"/>
                  </a:lnTo>
                  <a:lnTo>
                    <a:pt x="120" y="236"/>
                  </a:lnTo>
                  <a:lnTo>
                    <a:pt x="109" y="239"/>
                  </a:lnTo>
                  <a:lnTo>
                    <a:pt x="104" y="239"/>
                  </a:lnTo>
                  <a:lnTo>
                    <a:pt x="105" y="239"/>
                  </a:lnTo>
                  <a:lnTo>
                    <a:pt x="105" y="240"/>
                  </a:lnTo>
                  <a:lnTo>
                    <a:pt x="107" y="240"/>
                  </a:lnTo>
                  <a:lnTo>
                    <a:pt x="109" y="240"/>
                  </a:lnTo>
                  <a:lnTo>
                    <a:pt x="110" y="242"/>
                  </a:lnTo>
                  <a:close/>
                </a:path>
              </a:pathLst>
            </a:custGeom>
            <a:solidFill>
              <a:srgbClr val="00F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23" name="Freeform 175"/>
            <p:cNvSpPr>
              <a:spLocks noEditPoints="1"/>
            </p:cNvSpPr>
            <p:nvPr/>
          </p:nvSpPr>
          <p:spPr bwMode="auto">
            <a:xfrm>
              <a:off x="3272" y="2070"/>
              <a:ext cx="170" cy="236"/>
            </a:xfrm>
            <a:custGeom>
              <a:avLst/>
              <a:gdLst>
                <a:gd name="T0" fmla="*/ 60 w 170"/>
                <a:gd name="T1" fmla="*/ 0 h 236"/>
                <a:gd name="T2" fmla="*/ 37 w 170"/>
                <a:gd name="T3" fmla="*/ 6 h 236"/>
                <a:gd name="T4" fmla="*/ 18 w 170"/>
                <a:gd name="T5" fmla="*/ 18 h 236"/>
                <a:gd name="T6" fmla="*/ 1 w 170"/>
                <a:gd name="T7" fmla="*/ 33 h 236"/>
                <a:gd name="T8" fmla="*/ 0 w 170"/>
                <a:gd name="T9" fmla="*/ 34 h 236"/>
                <a:gd name="T10" fmla="*/ 0 w 170"/>
                <a:gd name="T11" fmla="*/ 34 h 236"/>
                <a:gd name="T12" fmla="*/ 0 w 170"/>
                <a:gd name="T13" fmla="*/ 36 h 236"/>
                <a:gd name="T14" fmla="*/ 0 w 170"/>
                <a:gd name="T15" fmla="*/ 38 h 236"/>
                <a:gd name="T16" fmla="*/ 11 w 170"/>
                <a:gd name="T17" fmla="*/ 28 h 236"/>
                <a:gd name="T18" fmla="*/ 29 w 170"/>
                <a:gd name="T19" fmla="*/ 15 h 236"/>
                <a:gd name="T20" fmla="*/ 51 w 170"/>
                <a:gd name="T21" fmla="*/ 6 h 236"/>
                <a:gd name="T22" fmla="*/ 70 w 170"/>
                <a:gd name="T23" fmla="*/ 2 h 236"/>
                <a:gd name="T24" fmla="*/ 69 w 170"/>
                <a:gd name="T25" fmla="*/ 2 h 236"/>
                <a:gd name="T26" fmla="*/ 69 w 170"/>
                <a:gd name="T27" fmla="*/ 0 h 236"/>
                <a:gd name="T28" fmla="*/ 67 w 170"/>
                <a:gd name="T29" fmla="*/ 0 h 236"/>
                <a:gd name="T30" fmla="*/ 65 w 170"/>
                <a:gd name="T31" fmla="*/ 0 h 236"/>
                <a:gd name="T32" fmla="*/ 110 w 170"/>
                <a:gd name="T33" fmla="*/ 236 h 236"/>
                <a:gd name="T34" fmla="*/ 133 w 170"/>
                <a:gd name="T35" fmla="*/ 228 h 236"/>
                <a:gd name="T36" fmla="*/ 152 w 170"/>
                <a:gd name="T37" fmla="*/ 218 h 236"/>
                <a:gd name="T38" fmla="*/ 169 w 170"/>
                <a:gd name="T39" fmla="*/ 203 h 236"/>
                <a:gd name="T40" fmla="*/ 169 w 170"/>
                <a:gd name="T41" fmla="*/ 201 h 236"/>
                <a:gd name="T42" fmla="*/ 170 w 170"/>
                <a:gd name="T43" fmla="*/ 200 h 236"/>
                <a:gd name="T44" fmla="*/ 170 w 170"/>
                <a:gd name="T45" fmla="*/ 198 h 236"/>
                <a:gd name="T46" fmla="*/ 170 w 170"/>
                <a:gd name="T47" fmla="*/ 198 h 236"/>
                <a:gd name="T48" fmla="*/ 159 w 170"/>
                <a:gd name="T49" fmla="*/ 208 h 236"/>
                <a:gd name="T50" fmla="*/ 141 w 170"/>
                <a:gd name="T51" fmla="*/ 219 h 236"/>
                <a:gd name="T52" fmla="*/ 119 w 170"/>
                <a:gd name="T53" fmla="*/ 229 h 236"/>
                <a:gd name="T54" fmla="*/ 100 w 170"/>
                <a:gd name="T55" fmla="*/ 233 h 236"/>
                <a:gd name="T56" fmla="*/ 101 w 170"/>
                <a:gd name="T57" fmla="*/ 234 h 236"/>
                <a:gd name="T58" fmla="*/ 103 w 170"/>
                <a:gd name="T59" fmla="*/ 234 h 236"/>
                <a:gd name="T60" fmla="*/ 103 w 170"/>
                <a:gd name="T61" fmla="*/ 236 h 236"/>
                <a:gd name="T62" fmla="*/ 105 w 170"/>
                <a:gd name="T63" fmla="*/ 236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0"/>
                <a:gd name="T97" fmla="*/ 0 h 236"/>
                <a:gd name="T98" fmla="*/ 170 w 170"/>
                <a:gd name="T99" fmla="*/ 236 h 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0" h="236">
                  <a:moveTo>
                    <a:pt x="65" y="0"/>
                  </a:moveTo>
                  <a:lnTo>
                    <a:pt x="60" y="0"/>
                  </a:lnTo>
                  <a:lnTo>
                    <a:pt x="49" y="3"/>
                  </a:lnTo>
                  <a:lnTo>
                    <a:pt x="37" y="6"/>
                  </a:lnTo>
                  <a:lnTo>
                    <a:pt x="28" y="11"/>
                  </a:lnTo>
                  <a:lnTo>
                    <a:pt x="18" y="18"/>
                  </a:lnTo>
                  <a:lnTo>
                    <a:pt x="8" y="24"/>
                  </a:lnTo>
                  <a:lnTo>
                    <a:pt x="1" y="33"/>
                  </a:lnTo>
                  <a:lnTo>
                    <a:pt x="0" y="34"/>
                  </a:lnTo>
                  <a:lnTo>
                    <a:pt x="0" y="36"/>
                  </a:lnTo>
                  <a:lnTo>
                    <a:pt x="0" y="38"/>
                  </a:lnTo>
                  <a:lnTo>
                    <a:pt x="3" y="34"/>
                  </a:lnTo>
                  <a:lnTo>
                    <a:pt x="11" y="28"/>
                  </a:lnTo>
                  <a:lnTo>
                    <a:pt x="19" y="21"/>
                  </a:lnTo>
                  <a:lnTo>
                    <a:pt x="29" y="15"/>
                  </a:lnTo>
                  <a:lnTo>
                    <a:pt x="39" y="10"/>
                  </a:lnTo>
                  <a:lnTo>
                    <a:pt x="51" y="6"/>
                  </a:lnTo>
                  <a:lnTo>
                    <a:pt x="62" y="3"/>
                  </a:lnTo>
                  <a:lnTo>
                    <a:pt x="70" y="2"/>
                  </a:lnTo>
                  <a:lnTo>
                    <a:pt x="69" y="2"/>
                  </a:lnTo>
                  <a:lnTo>
                    <a:pt x="69" y="0"/>
                  </a:lnTo>
                  <a:lnTo>
                    <a:pt x="67" y="0"/>
                  </a:lnTo>
                  <a:lnTo>
                    <a:pt x="65" y="0"/>
                  </a:lnTo>
                  <a:close/>
                  <a:moveTo>
                    <a:pt x="105" y="236"/>
                  </a:moveTo>
                  <a:lnTo>
                    <a:pt x="110" y="236"/>
                  </a:lnTo>
                  <a:lnTo>
                    <a:pt x="121" y="233"/>
                  </a:lnTo>
                  <a:lnTo>
                    <a:pt x="133" y="228"/>
                  </a:lnTo>
                  <a:lnTo>
                    <a:pt x="142" y="223"/>
                  </a:lnTo>
                  <a:lnTo>
                    <a:pt x="152" y="218"/>
                  </a:lnTo>
                  <a:lnTo>
                    <a:pt x="162" y="210"/>
                  </a:lnTo>
                  <a:lnTo>
                    <a:pt x="169" y="203"/>
                  </a:lnTo>
                  <a:lnTo>
                    <a:pt x="169" y="201"/>
                  </a:lnTo>
                  <a:lnTo>
                    <a:pt x="170" y="201"/>
                  </a:lnTo>
                  <a:lnTo>
                    <a:pt x="170" y="200"/>
                  </a:lnTo>
                  <a:lnTo>
                    <a:pt x="170" y="198"/>
                  </a:lnTo>
                  <a:lnTo>
                    <a:pt x="167" y="200"/>
                  </a:lnTo>
                  <a:lnTo>
                    <a:pt x="159" y="208"/>
                  </a:lnTo>
                  <a:lnTo>
                    <a:pt x="151" y="215"/>
                  </a:lnTo>
                  <a:lnTo>
                    <a:pt x="141" y="219"/>
                  </a:lnTo>
                  <a:lnTo>
                    <a:pt x="131" y="224"/>
                  </a:lnTo>
                  <a:lnTo>
                    <a:pt x="119" y="229"/>
                  </a:lnTo>
                  <a:lnTo>
                    <a:pt x="108" y="233"/>
                  </a:lnTo>
                  <a:lnTo>
                    <a:pt x="100" y="233"/>
                  </a:lnTo>
                  <a:lnTo>
                    <a:pt x="100" y="234"/>
                  </a:lnTo>
                  <a:lnTo>
                    <a:pt x="101" y="234"/>
                  </a:lnTo>
                  <a:lnTo>
                    <a:pt x="103" y="234"/>
                  </a:lnTo>
                  <a:lnTo>
                    <a:pt x="103" y="236"/>
                  </a:lnTo>
                  <a:lnTo>
                    <a:pt x="105" y="236"/>
                  </a:lnTo>
                  <a:close/>
                </a:path>
              </a:pathLst>
            </a:custGeom>
            <a:solidFill>
              <a:srgbClr val="00FF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24" name="Freeform 176"/>
            <p:cNvSpPr>
              <a:spLocks noEditPoints="1"/>
            </p:cNvSpPr>
            <p:nvPr/>
          </p:nvSpPr>
          <p:spPr bwMode="auto">
            <a:xfrm>
              <a:off x="3272" y="2072"/>
              <a:ext cx="170" cy="231"/>
            </a:xfrm>
            <a:custGeom>
              <a:avLst/>
              <a:gdLst>
                <a:gd name="T0" fmla="*/ 62 w 170"/>
                <a:gd name="T1" fmla="*/ 1 h 231"/>
                <a:gd name="T2" fmla="*/ 39 w 170"/>
                <a:gd name="T3" fmla="*/ 8 h 231"/>
                <a:gd name="T4" fmla="*/ 19 w 170"/>
                <a:gd name="T5" fmla="*/ 19 h 231"/>
                <a:gd name="T6" fmla="*/ 3 w 170"/>
                <a:gd name="T7" fmla="*/ 32 h 231"/>
                <a:gd name="T8" fmla="*/ 0 w 170"/>
                <a:gd name="T9" fmla="*/ 37 h 231"/>
                <a:gd name="T10" fmla="*/ 0 w 170"/>
                <a:gd name="T11" fmla="*/ 37 h 231"/>
                <a:gd name="T12" fmla="*/ 0 w 170"/>
                <a:gd name="T13" fmla="*/ 39 h 231"/>
                <a:gd name="T14" fmla="*/ 0 w 170"/>
                <a:gd name="T15" fmla="*/ 41 h 231"/>
                <a:gd name="T16" fmla="*/ 5 w 170"/>
                <a:gd name="T17" fmla="*/ 36 h 231"/>
                <a:gd name="T18" fmla="*/ 21 w 170"/>
                <a:gd name="T19" fmla="*/ 21 h 231"/>
                <a:gd name="T20" fmla="*/ 41 w 170"/>
                <a:gd name="T21" fmla="*/ 11 h 231"/>
                <a:gd name="T22" fmla="*/ 62 w 170"/>
                <a:gd name="T23" fmla="*/ 4 h 231"/>
                <a:gd name="T24" fmla="*/ 75 w 170"/>
                <a:gd name="T25" fmla="*/ 3 h 231"/>
                <a:gd name="T26" fmla="*/ 74 w 170"/>
                <a:gd name="T27" fmla="*/ 1 h 231"/>
                <a:gd name="T28" fmla="*/ 74 w 170"/>
                <a:gd name="T29" fmla="*/ 1 h 231"/>
                <a:gd name="T30" fmla="*/ 72 w 170"/>
                <a:gd name="T31" fmla="*/ 1 h 231"/>
                <a:gd name="T32" fmla="*/ 70 w 170"/>
                <a:gd name="T33" fmla="*/ 0 h 231"/>
                <a:gd name="T34" fmla="*/ 108 w 170"/>
                <a:gd name="T35" fmla="*/ 231 h 231"/>
                <a:gd name="T36" fmla="*/ 131 w 170"/>
                <a:gd name="T37" fmla="*/ 222 h 231"/>
                <a:gd name="T38" fmla="*/ 151 w 170"/>
                <a:gd name="T39" fmla="*/ 213 h 231"/>
                <a:gd name="T40" fmla="*/ 167 w 170"/>
                <a:gd name="T41" fmla="*/ 198 h 231"/>
                <a:gd name="T42" fmla="*/ 170 w 170"/>
                <a:gd name="T43" fmla="*/ 195 h 231"/>
                <a:gd name="T44" fmla="*/ 170 w 170"/>
                <a:gd name="T45" fmla="*/ 193 h 231"/>
                <a:gd name="T46" fmla="*/ 170 w 170"/>
                <a:gd name="T47" fmla="*/ 191 h 231"/>
                <a:gd name="T48" fmla="*/ 170 w 170"/>
                <a:gd name="T49" fmla="*/ 191 h 231"/>
                <a:gd name="T50" fmla="*/ 165 w 170"/>
                <a:gd name="T51" fmla="*/ 196 h 231"/>
                <a:gd name="T52" fmla="*/ 149 w 170"/>
                <a:gd name="T53" fmla="*/ 209 h 231"/>
                <a:gd name="T54" fmla="*/ 129 w 170"/>
                <a:gd name="T55" fmla="*/ 221 h 231"/>
                <a:gd name="T56" fmla="*/ 108 w 170"/>
                <a:gd name="T57" fmla="*/ 227 h 231"/>
                <a:gd name="T58" fmla="*/ 95 w 170"/>
                <a:gd name="T59" fmla="*/ 229 h 231"/>
                <a:gd name="T60" fmla="*/ 97 w 170"/>
                <a:gd name="T61" fmla="*/ 229 h 231"/>
                <a:gd name="T62" fmla="*/ 98 w 170"/>
                <a:gd name="T63" fmla="*/ 231 h 231"/>
                <a:gd name="T64" fmla="*/ 98 w 170"/>
                <a:gd name="T65" fmla="*/ 231 h 231"/>
                <a:gd name="T66" fmla="*/ 100 w 170"/>
                <a:gd name="T67" fmla="*/ 231 h 2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0"/>
                <a:gd name="T103" fmla="*/ 0 h 231"/>
                <a:gd name="T104" fmla="*/ 170 w 170"/>
                <a:gd name="T105" fmla="*/ 231 h 2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0" h="231">
                  <a:moveTo>
                    <a:pt x="70" y="0"/>
                  </a:moveTo>
                  <a:lnTo>
                    <a:pt x="62" y="1"/>
                  </a:lnTo>
                  <a:lnTo>
                    <a:pt x="51" y="4"/>
                  </a:lnTo>
                  <a:lnTo>
                    <a:pt x="39" y="8"/>
                  </a:lnTo>
                  <a:lnTo>
                    <a:pt x="29" y="13"/>
                  </a:lnTo>
                  <a:lnTo>
                    <a:pt x="19" y="19"/>
                  </a:lnTo>
                  <a:lnTo>
                    <a:pt x="11" y="26"/>
                  </a:lnTo>
                  <a:lnTo>
                    <a:pt x="3" y="32"/>
                  </a:lnTo>
                  <a:lnTo>
                    <a:pt x="0" y="36"/>
                  </a:lnTo>
                  <a:lnTo>
                    <a:pt x="0" y="37"/>
                  </a:lnTo>
                  <a:lnTo>
                    <a:pt x="0" y="39"/>
                  </a:lnTo>
                  <a:lnTo>
                    <a:pt x="0" y="41"/>
                  </a:lnTo>
                  <a:lnTo>
                    <a:pt x="0" y="42"/>
                  </a:lnTo>
                  <a:lnTo>
                    <a:pt x="5" y="36"/>
                  </a:lnTo>
                  <a:lnTo>
                    <a:pt x="13" y="27"/>
                  </a:lnTo>
                  <a:lnTo>
                    <a:pt x="21" y="21"/>
                  </a:lnTo>
                  <a:lnTo>
                    <a:pt x="31" y="16"/>
                  </a:lnTo>
                  <a:lnTo>
                    <a:pt x="41" y="11"/>
                  </a:lnTo>
                  <a:lnTo>
                    <a:pt x="51" y="8"/>
                  </a:lnTo>
                  <a:lnTo>
                    <a:pt x="62" y="4"/>
                  </a:lnTo>
                  <a:lnTo>
                    <a:pt x="74" y="3"/>
                  </a:lnTo>
                  <a:lnTo>
                    <a:pt x="75" y="3"/>
                  </a:lnTo>
                  <a:lnTo>
                    <a:pt x="74" y="1"/>
                  </a:lnTo>
                  <a:lnTo>
                    <a:pt x="72" y="1"/>
                  </a:lnTo>
                  <a:lnTo>
                    <a:pt x="72" y="0"/>
                  </a:lnTo>
                  <a:lnTo>
                    <a:pt x="70" y="0"/>
                  </a:lnTo>
                  <a:close/>
                  <a:moveTo>
                    <a:pt x="100" y="231"/>
                  </a:moveTo>
                  <a:lnTo>
                    <a:pt x="108" y="231"/>
                  </a:lnTo>
                  <a:lnTo>
                    <a:pt x="119" y="227"/>
                  </a:lnTo>
                  <a:lnTo>
                    <a:pt x="131" y="222"/>
                  </a:lnTo>
                  <a:lnTo>
                    <a:pt x="141" y="217"/>
                  </a:lnTo>
                  <a:lnTo>
                    <a:pt x="151" y="213"/>
                  </a:lnTo>
                  <a:lnTo>
                    <a:pt x="159" y="206"/>
                  </a:lnTo>
                  <a:lnTo>
                    <a:pt x="167" y="198"/>
                  </a:lnTo>
                  <a:lnTo>
                    <a:pt x="170" y="196"/>
                  </a:lnTo>
                  <a:lnTo>
                    <a:pt x="170" y="195"/>
                  </a:lnTo>
                  <a:lnTo>
                    <a:pt x="170" y="193"/>
                  </a:lnTo>
                  <a:lnTo>
                    <a:pt x="170" y="191"/>
                  </a:lnTo>
                  <a:lnTo>
                    <a:pt x="170" y="190"/>
                  </a:lnTo>
                  <a:lnTo>
                    <a:pt x="165" y="196"/>
                  </a:lnTo>
                  <a:lnTo>
                    <a:pt x="157" y="203"/>
                  </a:lnTo>
                  <a:lnTo>
                    <a:pt x="149" y="209"/>
                  </a:lnTo>
                  <a:lnTo>
                    <a:pt x="139" y="216"/>
                  </a:lnTo>
                  <a:lnTo>
                    <a:pt x="129" y="221"/>
                  </a:lnTo>
                  <a:lnTo>
                    <a:pt x="119" y="224"/>
                  </a:lnTo>
                  <a:lnTo>
                    <a:pt x="108" y="227"/>
                  </a:lnTo>
                  <a:lnTo>
                    <a:pt x="97" y="229"/>
                  </a:lnTo>
                  <a:lnTo>
                    <a:pt x="95" y="229"/>
                  </a:lnTo>
                  <a:lnTo>
                    <a:pt x="97" y="229"/>
                  </a:lnTo>
                  <a:lnTo>
                    <a:pt x="98" y="231"/>
                  </a:lnTo>
                  <a:lnTo>
                    <a:pt x="100" y="231"/>
                  </a:lnTo>
                  <a:close/>
                </a:path>
              </a:pathLst>
            </a:custGeom>
            <a:solidFill>
              <a:srgbClr val="00F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25" name="Freeform 177"/>
            <p:cNvSpPr>
              <a:spLocks noEditPoints="1"/>
            </p:cNvSpPr>
            <p:nvPr/>
          </p:nvSpPr>
          <p:spPr bwMode="auto">
            <a:xfrm>
              <a:off x="3270" y="2075"/>
              <a:ext cx="172" cy="226"/>
            </a:xfrm>
            <a:custGeom>
              <a:avLst/>
              <a:gdLst>
                <a:gd name="T0" fmla="*/ 76 w 172"/>
                <a:gd name="T1" fmla="*/ 0 h 226"/>
                <a:gd name="T2" fmla="*/ 53 w 172"/>
                <a:gd name="T3" fmla="*/ 5 h 226"/>
                <a:gd name="T4" fmla="*/ 33 w 172"/>
                <a:gd name="T5" fmla="*/ 13 h 226"/>
                <a:gd name="T6" fmla="*/ 15 w 172"/>
                <a:gd name="T7" fmla="*/ 24 h 226"/>
                <a:gd name="T8" fmla="*/ 2 w 172"/>
                <a:gd name="T9" fmla="*/ 39 h 226"/>
                <a:gd name="T10" fmla="*/ 2 w 172"/>
                <a:gd name="T11" fmla="*/ 39 h 226"/>
                <a:gd name="T12" fmla="*/ 2 w 172"/>
                <a:gd name="T13" fmla="*/ 41 h 226"/>
                <a:gd name="T14" fmla="*/ 2 w 172"/>
                <a:gd name="T15" fmla="*/ 42 h 226"/>
                <a:gd name="T16" fmla="*/ 0 w 172"/>
                <a:gd name="T17" fmla="*/ 44 h 226"/>
                <a:gd name="T18" fmla="*/ 8 w 172"/>
                <a:gd name="T19" fmla="*/ 34 h 226"/>
                <a:gd name="T20" fmla="*/ 25 w 172"/>
                <a:gd name="T21" fmla="*/ 21 h 226"/>
                <a:gd name="T22" fmla="*/ 44 w 172"/>
                <a:gd name="T23" fmla="*/ 11 h 226"/>
                <a:gd name="T24" fmla="*/ 64 w 172"/>
                <a:gd name="T25" fmla="*/ 5 h 226"/>
                <a:gd name="T26" fmla="*/ 82 w 172"/>
                <a:gd name="T27" fmla="*/ 3 h 226"/>
                <a:gd name="T28" fmla="*/ 80 w 172"/>
                <a:gd name="T29" fmla="*/ 1 h 226"/>
                <a:gd name="T30" fmla="*/ 80 w 172"/>
                <a:gd name="T31" fmla="*/ 1 h 226"/>
                <a:gd name="T32" fmla="*/ 79 w 172"/>
                <a:gd name="T33" fmla="*/ 0 h 226"/>
                <a:gd name="T34" fmla="*/ 77 w 172"/>
                <a:gd name="T35" fmla="*/ 0 h 226"/>
                <a:gd name="T36" fmla="*/ 99 w 172"/>
                <a:gd name="T37" fmla="*/ 226 h 226"/>
                <a:gd name="T38" fmla="*/ 121 w 172"/>
                <a:gd name="T39" fmla="*/ 221 h 226"/>
                <a:gd name="T40" fmla="*/ 141 w 172"/>
                <a:gd name="T41" fmla="*/ 213 h 226"/>
                <a:gd name="T42" fmla="*/ 159 w 172"/>
                <a:gd name="T43" fmla="*/ 200 h 226"/>
                <a:gd name="T44" fmla="*/ 172 w 172"/>
                <a:gd name="T45" fmla="*/ 187 h 226"/>
                <a:gd name="T46" fmla="*/ 172 w 172"/>
                <a:gd name="T47" fmla="*/ 185 h 226"/>
                <a:gd name="T48" fmla="*/ 172 w 172"/>
                <a:gd name="T49" fmla="*/ 183 h 226"/>
                <a:gd name="T50" fmla="*/ 172 w 172"/>
                <a:gd name="T51" fmla="*/ 183 h 226"/>
                <a:gd name="T52" fmla="*/ 172 w 172"/>
                <a:gd name="T53" fmla="*/ 182 h 226"/>
                <a:gd name="T54" fmla="*/ 164 w 172"/>
                <a:gd name="T55" fmla="*/ 190 h 226"/>
                <a:gd name="T56" fmla="*/ 149 w 172"/>
                <a:gd name="T57" fmla="*/ 205 h 226"/>
                <a:gd name="T58" fmla="*/ 130 w 172"/>
                <a:gd name="T59" fmla="*/ 214 h 226"/>
                <a:gd name="T60" fmla="*/ 110 w 172"/>
                <a:gd name="T61" fmla="*/ 221 h 226"/>
                <a:gd name="T62" fmla="*/ 92 w 172"/>
                <a:gd name="T63" fmla="*/ 223 h 226"/>
                <a:gd name="T64" fmla="*/ 94 w 172"/>
                <a:gd name="T65" fmla="*/ 223 h 226"/>
                <a:gd name="T66" fmla="*/ 95 w 172"/>
                <a:gd name="T67" fmla="*/ 224 h 226"/>
                <a:gd name="T68" fmla="*/ 95 w 172"/>
                <a:gd name="T69" fmla="*/ 224 h 226"/>
                <a:gd name="T70" fmla="*/ 97 w 172"/>
                <a:gd name="T71" fmla="*/ 226 h 2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2"/>
                <a:gd name="T109" fmla="*/ 0 h 226"/>
                <a:gd name="T110" fmla="*/ 172 w 172"/>
                <a:gd name="T111" fmla="*/ 226 h 2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2" h="226">
                  <a:moveTo>
                    <a:pt x="77" y="0"/>
                  </a:moveTo>
                  <a:lnTo>
                    <a:pt x="76" y="0"/>
                  </a:lnTo>
                  <a:lnTo>
                    <a:pt x="64" y="1"/>
                  </a:lnTo>
                  <a:lnTo>
                    <a:pt x="53" y="5"/>
                  </a:lnTo>
                  <a:lnTo>
                    <a:pt x="43" y="8"/>
                  </a:lnTo>
                  <a:lnTo>
                    <a:pt x="33" y="13"/>
                  </a:lnTo>
                  <a:lnTo>
                    <a:pt x="23" y="18"/>
                  </a:lnTo>
                  <a:lnTo>
                    <a:pt x="15" y="24"/>
                  </a:lnTo>
                  <a:lnTo>
                    <a:pt x="7" y="33"/>
                  </a:lnTo>
                  <a:lnTo>
                    <a:pt x="2" y="39"/>
                  </a:lnTo>
                  <a:lnTo>
                    <a:pt x="2" y="41"/>
                  </a:lnTo>
                  <a:lnTo>
                    <a:pt x="2" y="42"/>
                  </a:lnTo>
                  <a:lnTo>
                    <a:pt x="0" y="44"/>
                  </a:lnTo>
                  <a:lnTo>
                    <a:pt x="2" y="42"/>
                  </a:lnTo>
                  <a:lnTo>
                    <a:pt x="8" y="34"/>
                  </a:lnTo>
                  <a:lnTo>
                    <a:pt x="17" y="28"/>
                  </a:lnTo>
                  <a:lnTo>
                    <a:pt x="25" y="21"/>
                  </a:lnTo>
                  <a:lnTo>
                    <a:pt x="35" y="16"/>
                  </a:lnTo>
                  <a:lnTo>
                    <a:pt x="44" y="11"/>
                  </a:lnTo>
                  <a:lnTo>
                    <a:pt x="54" y="8"/>
                  </a:lnTo>
                  <a:lnTo>
                    <a:pt x="64" y="5"/>
                  </a:lnTo>
                  <a:lnTo>
                    <a:pt x="76" y="3"/>
                  </a:lnTo>
                  <a:lnTo>
                    <a:pt x="82" y="3"/>
                  </a:lnTo>
                  <a:lnTo>
                    <a:pt x="80" y="1"/>
                  </a:lnTo>
                  <a:lnTo>
                    <a:pt x="79" y="1"/>
                  </a:lnTo>
                  <a:lnTo>
                    <a:pt x="79" y="0"/>
                  </a:lnTo>
                  <a:lnTo>
                    <a:pt x="77" y="0"/>
                  </a:lnTo>
                  <a:close/>
                  <a:moveTo>
                    <a:pt x="97" y="226"/>
                  </a:moveTo>
                  <a:lnTo>
                    <a:pt x="99" y="226"/>
                  </a:lnTo>
                  <a:lnTo>
                    <a:pt x="110" y="224"/>
                  </a:lnTo>
                  <a:lnTo>
                    <a:pt x="121" y="221"/>
                  </a:lnTo>
                  <a:lnTo>
                    <a:pt x="131" y="218"/>
                  </a:lnTo>
                  <a:lnTo>
                    <a:pt x="141" y="213"/>
                  </a:lnTo>
                  <a:lnTo>
                    <a:pt x="151" y="206"/>
                  </a:lnTo>
                  <a:lnTo>
                    <a:pt x="159" y="200"/>
                  </a:lnTo>
                  <a:lnTo>
                    <a:pt x="167" y="193"/>
                  </a:lnTo>
                  <a:lnTo>
                    <a:pt x="172" y="187"/>
                  </a:lnTo>
                  <a:lnTo>
                    <a:pt x="172" y="185"/>
                  </a:lnTo>
                  <a:lnTo>
                    <a:pt x="172" y="183"/>
                  </a:lnTo>
                  <a:lnTo>
                    <a:pt x="172" y="182"/>
                  </a:lnTo>
                  <a:lnTo>
                    <a:pt x="172" y="183"/>
                  </a:lnTo>
                  <a:lnTo>
                    <a:pt x="164" y="190"/>
                  </a:lnTo>
                  <a:lnTo>
                    <a:pt x="158" y="198"/>
                  </a:lnTo>
                  <a:lnTo>
                    <a:pt x="149" y="205"/>
                  </a:lnTo>
                  <a:lnTo>
                    <a:pt x="140" y="210"/>
                  </a:lnTo>
                  <a:lnTo>
                    <a:pt x="130" y="214"/>
                  </a:lnTo>
                  <a:lnTo>
                    <a:pt x="120" y="218"/>
                  </a:lnTo>
                  <a:lnTo>
                    <a:pt x="110" y="221"/>
                  </a:lnTo>
                  <a:lnTo>
                    <a:pt x="99" y="223"/>
                  </a:lnTo>
                  <a:lnTo>
                    <a:pt x="92" y="223"/>
                  </a:lnTo>
                  <a:lnTo>
                    <a:pt x="94" y="223"/>
                  </a:lnTo>
                  <a:lnTo>
                    <a:pt x="94" y="224"/>
                  </a:lnTo>
                  <a:lnTo>
                    <a:pt x="95" y="224"/>
                  </a:lnTo>
                  <a:lnTo>
                    <a:pt x="97" y="226"/>
                  </a:lnTo>
                  <a:close/>
                </a:path>
              </a:pathLst>
            </a:custGeom>
            <a:solidFill>
              <a:srgbClr val="00F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26" name="Freeform 178"/>
            <p:cNvSpPr>
              <a:spLocks noEditPoints="1"/>
            </p:cNvSpPr>
            <p:nvPr/>
          </p:nvSpPr>
          <p:spPr bwMode="auto">
            <a:xfrm>
              <a:off x="3270" y="2078"/>
              <a:ext cx="174" cy="220"/>
            </a:xfrm>
            <a:custGeom>
              <a:avLst/>
              <a:gdLst>
                <a:gd name="T0" fmla="*/ 76 w 174"/>
                <a:gd name="T1" fmla="*/ 0 h 220"/>
                <a:gd name="T2" fmla="*/ 54 w 174"/>
                <a:gd name="T3" fmla="*/ 5 h 220"/>
                <a:gd name="T4" fmla="*/ 35 w 174"/>
                <a:gd name="T5" fmla="*/ 13 h 220"/>
                <a:gd name="T6" fmla="*/ 17 w 174"/>
                <a:gd name="T7" fmla="*/ 25 h 220"/>
                <a:gd name="T8" fmla="*/ 2 w 174"/>
                <a:gd name="T9" fmla="*/ 39 h 220"/>
                <a:gd name="T10" fmla="*/ 0 w 174"/>
                <a:gd name="T11" fmla="*/ 41 h 220"/>
                <a:gd name="T12" fmla="*/ 0 w 174"/>
                <a:gd name="T13" fmla="*/ 43 h 220"/>
                <a:gd name="T14" fmla="*/ 0 w 174"/>
                <a:gd name="T15" fmla="*/ 44 h 220"/>
                <a:gd name="T16" fmla="*/ 0 w 174"/>
                <a:gd name="T17" fmla="*/ 46 h 220"/>
                <a:gd name="T18" fmla="*/ 5 w 174"/>
                <a:gd name="T19" fmla="*/ 41 h 220"/>
                <a:gd name="T20" fmla="*/ 20 w 174"/>
                <a:gd name="T21" fmla="*/ 28 h 220"/>
                <a:gd name="T22" fmla="*/ 36 w 174"/>
                <a:gd name="T23" fmla="*/ 16 h 220"/>
                <a:gd name="T24" fmla="*/ 56 w 174"/>
                <a:gd name="T25" fmla="*/ 8 h 220"/>
                <a:gd name="T26" fmla="*/ 76 w 174"/>
                <a:gd name="T27" fmla="*/ 3 h 220"/>
                <a:gd name="T28" fmla="*/ 85 w 174"/>
                <a:gd name="T29" fmla="*/ 2 h 220"/>
                <a:gd name="T30" fmla="*/ 85 w 174"/>
                <a:gd name="T31" fmla="*/ 2 h 220"/>
                <a:gd name="T32" fmla="*/ 84 w 174"/>
                <a:gd name="T33" fmla="*/ 2 h 220"/>
                <a:gd name="T34" fmla="*/ 82 w 174"/>
                <a:gd name="T35" fmla="*/ 0 h 220"/>
                <a:gd name="T36" fmla="*/ 92 w 174"/>
                <a:gd name="T37" fmla="*/ 220 h 220"/>
                <a:gd name="T38" fmla="*/ 110 w 174"/>
                <a:gd name="T39" fmla="*/ 218 h 220"/>
                <a:gd name="T40" fmla="*/ 130 w 174"/>
                <a:gd name="T41" fmla="*/ 211 h 220"/>
                <a:gd name="T42" fmla="*/ 149 w 174"/>
                <a:gd name="T43" fmla="*/ 202 h 220"/>
                <a:gd name="T44" fmla="*/ 164 w 174"/>
                <a:gd name="T45" fmla="*/ 187 h 220"/>
                <a:gd name="T46" fmla="*/ 172 w 174"/>
                <a:gd name="T47" fmla="*/ 179 h 220"/>
                <a:gd name="T48" fmla="*/ 172 w 174"/>
                <a:gd name="T49" fmla="*/ 177 h 220"/>
                <a:gd name="T50" fmla="*/ 174 w 174"/>
                <a:gd name="T51" fmla="*/ 175 h 220"/>
                <a:gd name="T52" fmla="*/ 174 w 174"/>
                <a:gd name="T53" fmla="*/ 174 h 220"/>
                <a:gd name="T54" fmla="*/ 174 w 174"/>
                <a:gd name="T55" fmla="*/ 172 h 220"/>
                <a:gd name="T56" fmla="*/ 162 w 174"/>
                <a:gd name="T57" fmla="*/ 185 h 220"/>
                <a:gd name="T58" fmla="*/ 146 w 174"/>
                <a:gd name="T59" fmla="*/ 198 h 220"/>
                <a:gd name="T60" fmla="*/ 128 w 174"/>
                <a:gd name="T61" fmla="*/ 208 h 220"/>
                <a:gd name="T62" fmla="*/ 108 w 174"/>
                <a:gd name="T63" fmla="*/ 215 h 220"/>
                <a:gd name="T64" fmla="*/ 87 w 174"/>
                <a:gd name="T65" fmla="*/ 216 h 220"/>
                <a:gd name="T66" fmla="*/ 89 w 174"/>
                <a:gd name="T67" fmla="*/ 216 h 220"/>
                <a:gd name="T68" fmla="*/ 90 w 174"/>
                <a:gd name="T69" fmla="*/ 218 h 220"/>
                <a:gd name="T70" fmla="*/ 90 w 174"/>
                <a:gd name="T71" fmla="*/ 218 h 220"/>
                <a:gd name="T72" fmla="*/ 92 w 174"/>
                <a:gd name="T73" fmla="*/ 220 h 2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220"/>
                <a:gd name="T113" fmla="*/ 174 w 174"/>
                <a:gd name="T114" fmla="*/ 220 h 2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220">
                  <a:moveTo>
                    <a:pt x="82" y="0"/>
                  </a:moveTo>
                  <a:lnTo>
                    <a:pt x="76" y="0"/>
                  </a:lnTo>
                  <a:lnTo>
                    <a:pt x="64" y="2"/>
                  </a:lnTo>
                  <a:lnTo>
                    <a:pt x="54" y="5"/>
                  </a:lnTo>
                  <a:lnTo>
                    <a:pt x="44" y="8"/>
                  </a:lnTo>
                  <a:lnTo>
                    <a:pt x="35" y="13"/>
                  </a:lnTo>
                  <a:lnTo>
                    <a:pt x="25" y="18"/>
                  </a:lnTo>
                  <a:lnTo>
                    <a:pt x="17" y="25"/>
                  </a:lnTo>
                  <a:lnTo>
                    <a:pt x="8" y="31"/>
                  </a:lnTo>
                  <a:lnTo>
                    <a:pt x="2" y="39"/>
                  </a:lnTo>
                  <a:lnTo>
                    <a:pt x="0" y="41"/>
                  </a:lnTo>
                  <a:lnTo>
                    <a:pt x="0" y="43"/>
                  </a:lnTo>
                  <a:lnTo>
                    <a:pt x="0" y="44"/>
                  </a:lnTo>
                  <a:lnTo>
                    <a:pt x="0" y="46"/>
                  </a:lnTo>
                  <a:lnTo>
                    <a:pt x="5" y="41"/>
                  </a:lnTo>
                  <a:lnTo>
                    <a:pt x="12" y="35"/>
                  </a:lnTo>
                  <a:lnTo>
                    <a:pt x="20" y="28"/>
                  </a:lnTo>
                  <a:lnTo>
                    <a:pt x="28" y="21"/>
                  </a:lnTo>
                  <a:lnTo>
                    <a:pt x="36" y="16"/>
                  </a:lnTo>
                  <a:lnTo>
                    <a:pt x="46" y="12"/>
                  </a:lnTo>
                  <a:lnTo>
                    <a:pt x="56" y="8"/>
                  </a:lnTo>
                  <a:lnTo>
                    <a:pt x="66" y="5"/>
                  </a:lnTo>
                  <a:lnTo>
                    <a:pt x="76" y="3"/>
                  </a:lnTo>
                  <a:lnTo>
                    <a:pt x="87" y="3"/>
                  </a:lnTo>
                  <a:lnTo>
                    <a:pt x="85" y="2"/>
                  </a:lnTo>
                  <a:lnTo>
                    <a:pt x="84" y="2"/>
                  </a:lnTo>
                  <a:lnTo>
                    <a:pt x="84" y="0"/>
                  </a:lnTo>
                  <a:lnTo>
                    <a:pt x="82" y="0"/>
                  </a:lnTo>
                  <a:close/>
                  <a:moveTo>
                    <a:pt x="92" y="220"/>
                  </a:moveTo>
                  <a:lnTo>
                    <a:pt x="99" y="220"/>
                  </a:lnTo>
                  <a:lnTo>
                    <a:pt x="110" y="218"/>
                  </a:lnTo>
                  <a:lnTo>
                    <a:pt x="120" y="215"/>
                  </a:lnTo>
                  <a:lnTo>
                    <a:pt x="130" y="211"/>
                  </a:lnTo>
                  <a:lnTo>
                    <a:pt x="140" y="207"/>
                  </a:lnTo>
                  <a:lnTo>
                    <a:pt x="149" y="202"/>
                  </a:lnTo>
                  <a:lnTo>
                    <a:pt x="158" y="195"/>
                  </a:lnTo>
                  <a:lnTo>
                    <a:pt x="164" y="187"/>
                  </a:lnTo>
                  <a:lnTo>
                    <a:pt x="172" y="180"/>
                  </a:lnTo>
                  <a:lnTo>
                    <a:pt x="172" y="179"/>
                  </a:lnTo>
                  <a:lnTo>
                    <a:pt x="172" y="177"/>
                  </a:lnTo>
                  <a:lnTo>
                    <a:pt x="174" y="175"/>
                  </a:lnTo>
                  <a:lnTo>
                    <a:pt x="174" y="174"/>
                  </a:lnTo>
                  <a:lnTo>
                    <a:pt x="174" y="172"/>
                  </a:lnTo>
                  <a:lnTo>
                    <a:pt x="169" y="177"/>
                  </a:lnTo>
                  <a:lnTo>
                    <a:pt x="162" y="185"/>
                  </a:lnTo>
                  <a:lnTo>
                    <a:pt x="154" y="192"/>
                  </a:lnTo>
                  <a:lnTo>
                    <a:pt x="146" y="198"/>
                  </a:lnTo>
                  <a:lnTo>
                    <a:pt x="138" y="203"/>
                  </a:lnTo>
                  <a:lnTo>
                    <a:pt x="128" y="208"/>
                  </a:lnTo>
                  <a:lnTo>
                    <a:pt x="118" y="211"/>
                  </a:lnTo>
                  <a:lnTo>
                    <a:pt x="108" y="215"/>
                  </a:lnTo>
                  <a:lnTo>
                    <a:pt x="99" y="216"/>
                  </a:lnTo>
                  <a:lnTo>
                    <a:pt x="87" y="216"/>
                  </a:lnTo>
                  <a:lnTo>
                    <a:pt x="89" y="216"/>
                  </a:lnTo>
                  <a:lnTo>
                    <a:pt x="89" y="218"/>
                  </a:lnTo>
                  <a:lnTo>
                    <a:pt x="90" y="218"/>
                  </a:lnTo>
                  <a:lnTo>
                    <a:pt x="92" y="220"/>
                  </a:lnTo>
                  <a:close/>
                </a:path>
              </a:pathLst>
            </a:custGeom>
            <a:solidFill>
              <a:srgbClr val="00FF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27" name="Freeform 179"/>
            <p:cNvSpPr>
              <a:spLocks noEditPoints="1"/>
            </p:cNvSpPr>
            <p:nvPr/>
          </p:nvSpPr>
          <p:spPr bwMode="auto">
            <a:xfrm>
              <a:off x="3270" y="2081"/>
              <a:ext cx="174" cy="213"/>
            </a:xfrm>
            <a:custGeom>
              <a:avLst/>
              <a:gdLst>
                <a:gd name="T0" fmla="*/ 76 w 174"/>
                <a:gd name="T1" fmla="*/ 0 h 213"/>
                <a:gd name="T2" fmla="*/ 56 w 174"/>
                <a:gd name="T3" fmla="*/ 5 h 213"/>
                <a:gd name="T4" fmla="*/ 36 w 174"/>
                <a:gd name="T5" fmla="*/ 13 h 213"/>
                <a:gd name="T6" fmla="*/ 20 w 174"/>
                <a:gd name="T7" fmla="*/ 25 h 213"/>
                <a:gd name="T8" fmla="*/ 5 w 174"/>
                <a:gd name="T9" fmla="*/ 38 h 213"/>
                <a:gd name="T10" fmla="*/ 0 w 174"/>
                <a:gd name="T11" fmla="*/ 45 h 213"/>
                <a:gd name="T12" fmla="*/ 0 w 174"/>
                <a:gd name="T13" fmla="*/ 46 h 213"/>
                <a:gd name="T14" fmla="*/ 2 w 174"/>
                <a:gd name="T15" fmla="*/ 46 h 213"/>
                <a:gd name="T16" fmla="*/ 2 w 174"/>
                <a:gd name="T17" fmla="*/ 48 h 213"/>
                <a:gd name="T18" fmla="*/ 2 w 174"/>
                <a:gd name="T19" fmla="*/ 50 h 213"/>
                <a:gd name="T20" fmla="*/ 13 w 174"/>
                <a:gd name="T21" fmla="*/ 33 h 213"/>
                <a:gd name="T22" fmla="*/ 30 w 174"/>
                <a:gd name="T23" fmla="*/ 22 h 213"/>
                <a:gd name="T24" fmla="*/ 46 w 174"/>
                <a:gd name="T25" fmla="*/ 12 h 213"/>
                <a:gd name="T26" fmla="*/ 66 w 174"/>
                <a:gd name="T27" fmla="*/ 5 h 213"/>
                <a:gd name="T28" fmla="*/ 87 w 174"/>
                <a:gd name="T29" fmla="*/ 4 h 213"/>
                <a:gd name="T30" fmla="*/ 90 w 174"/>
                <a:gd name="T31" fmla="*/ 4 h 213"/>
                <a:gd name="T32" fmla="*/ 90 w 174"/>
                <a:gd name="T33" fmla="*/ 2 h 213"/>
                <a:gd name="T34" fmla="*/ 89 w 174"/>
                <a:gd name="T35" fmla="*/ 0 h 213"/>
                <a:gd name="T36" fmla="*/ 87 w 174"/>
                <a:gd name="T37" fmla="*/ 0 h 213"/>
                <a:gd name="T38" fmla="*/ 87 w 174"/>
                <a:gd name="T39" fmla="*/ 213 h 213"/>
                <a:gd name="T40" fmla="*/ 108 w 174"/>
                <a:gd name="T41" fmla="*/ 212 h 213"/>
                <a:gd name="T42" fmla="*/ 128 w 174"/>
                <a:gd name="T43" fmla="*/ 205 h 213"/>
                <a:gd name="T44" fmla="*/ 146 w 174"/>
                <a:gd name="T45" fmla="*/ 195 h 213"/>
                <a:gd name="T46" fmla="*/ 162 w 174"/>
                <a:gd name="T47" fmla="*/ 182 h 213"/>
                <a:gd name="T48" fmla="*/ 174 w 174"/>
                <a:gd name="T49" fmla="*/ 169 h 213"/>
                <a:gd name="T50" fmla="*/ 172 w 174"/>
                <a:gd name="T51" fmla="*/ 167 h 213"/>
                <a:gd name="T52" fmla="*/ 172 w 174"/>
                <a:gd name="T53" fmla="*/ 167 h 213"/>
                <a:gd name="T54" fmla="*/ 172 w 174"/>
                <a:gd name="T55" fmla="*/ 166 h 213"/>
                <a:gd name="T56" fmla="*/ 172 w 174"/>
                <a:gd name="T57" fmla="*/ 164 h 213"/>
                <a:gd name="T58" fmla="*/ 167 w 174"/>
                <a:gd name="T59" fmla="*/ 172 h 213"/>
                <a:gd name="T60" fmla="*/ 153 w 174"/>
                <a:gd name="T61" fmla="*/ 187 h 213"/>
                <a:gd name="T62" fmla="*/ 136 w 174"/>
                <a:gd name="T63" fmla="*/ 197 h 213"/>
                <a:gd name="T64" fmla="*/ 118 w 174"/>
                <a:gd name="T65" fmla="*/ 205 h 213"/>
                <a:gd name="T66" fmla="*/ 97 w 174"/>
                <a:gd name="T67" fmla="*/ 210 h 213"/>
                <a:gd name="T68" fmla="*/ 84 w 174"/>
                <a:gd name="T69" fmla="*/ 210 h 213"/>
                <a:gd name="T70" fmla="*/ 84 w 174"/>
                <a:gd name="T71" fmla="*/ 210 h 213"/>
                <a:gd name="T72" fmla="*/ 85 w 174"/>
                <a:gd name="T73" fmla="*/ 212 h 213"/>
                <a:gd name="T74" fmla="*/ 87 w 174"/>
                <a:gd name="T75" fmla="*/ 212 h 213"/>
                <a:gd name="T76" fmla="*/ 87 w 174"/>
                <a:gd name="T77" fmla="*/ 213 h 2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4"/>
                <a:gd name="T118" fmla="*/ 0 h 213"/>
                <a:gd name="T119" fmla="*/ 174 w 174"/>
                <a:gd name="T120" fmla="*/ 213 h 2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4" h="213">
                  <a:moveTo>
                    <a:pt x="87" y="0"/>
                  </a:moveTo>
                  <a:lnTo>
                    <a:pt x="76" y="0"/>
                  </a:lnTo>
                  <a:lnTo>
                    <a:pt x="66" y="2"/>
                  </a:lnTo>
                  <a:lnTo>
                    <a:pt x="56" y="5"/>
                  </a:lnTo>
                  <a:lnTo>
                    <a:pt x="46" y="9"/>
                  </a:lnTo>
                  <a:lnTo>
                    <a:pt x="36" y="13"/>
                  </a:lnTo>
                  <a:lnTo>
                    <a:pt x="28" y="18"/>
                  </a:lnTo>
                  <a:lnTo>
                    <a:pt x="20" y="25"/>
                  </a:lnTo>
                  <a:lnTo>
                    <a:pt x="12" y="32"/>
                  </a:lnTo>
                  <a:lnTo>
                    <a:pt x="5" y="38"/>
                  </a:lnTo>
                  <a:lnTo>
                    <a:pt x="0" y="43"/>
                  </a:lnTo>
                  <a:lnTo>
                    <a:pt x="0" y="45"/>
                  </a:lnTo>
                  <a:lnTo>
                    <a:pt x="0" y="46"/>
                  </a:lnTo>
                  <a:lnTo>
                    <a:pt x="2" y="46"/>
                  </a:lnTo>
                  <a:lnTo>
                    <a:pt x="2" y="48"/>
                  </a:lnTo>
                  <a:lnTo>
                    <a:pt x="2" y="50"/>
                  </a:lnTo>
                  <a:lnTo>
                    <a:pt x="7" y="41"/>
                  </a:lnTo>
                  <a:lnTo>
                    <a:pt x="13" y="33"/>
                  </a:lnTo>
                  <a:lnTo>
                    <a:pt x="21" y="27"/>
                  </a:lnTo>
                  <a:lnTo>
                    <a:pt x="30" y="22"/>
                  </a:lnTo>
                  <a:lnTo>
                    <a:pt x="38" y="15"/>
                  </a:lnTo>
                  <a:lnTo>
                    <a:pt x="46" y="12"/>
                  </a:lnTo>
                  <a:lnTo>
                    <a:pt x="56" y="9"/>
                  </a:lnTo>
                  <a:lnTo>
                    <a:pt x="66" y="5"/>
                  </a:lnTo>
                  <a:lnTo>
                    <a:pt x="77" y="4"/>
                  </a:lnTo>
                  <a:lnTo>
                    <a:pt x="87" y="4"/>
                  </a:lnTo>
                  <a:lnTo>
                    <a:pt x="92" y="4"/>
                  </a:lnTo>
                  <a:lnTo>
                    <a:pt x="90" y="4"/>
                  </a:lnTo>
                  <a:lnTo>
                    <a:pt x="90" y="2"/>
                  </a:lnTo>
                  <a:lnTo>
                    <a:pt x="89" y="2"/>
                  </a:lnTo>
                  <a:lnTo>
                    <a:pt x="89" y="0"/>
                  </a:lnTo>
                  <a:lnTo>
                    <a:pt x="87" y="0"/>
                  </a:lnTo>
                  <a:close/>
                  <a:moveTo>
                    <a:pt x="87" y="213"/>
                  </a:moveTo>
                  <a:lnTo>
                    <a:pt x="99" y="213"/>
                  </a:lnTo>
                  <a:lnTo>
                    <a:pt x="108" y="212"/>
                  </a:lnTo>
                  <a:lnTo>
                    <a:pt x="118" y="208"/>
                  </a:lnTo>
                  <a:lnTo>
                    <a:pt x="128" y="205"/>
                  </a:lnTo>
                  <a:lnTo>
                    <a:pt x="138" y="200"/>
                  </a:lnTo>
                  <a:lnTo>
                    <a:pt x="146" y="195"/>
                  </a:lnTo>
                  <a:lnTo>
                    <a:pt x="154" y="189"/>
                  </a:lnTo>
                  <a:lnTo>
                    <a:pt x="162" y="182"/>
                  </a:lnTo>
                  <a:lnTo>
                    <a:pt x="169" y="174"/>
                  </a:lnTo>
                  <a:lnTo>
                    <a:pt x="174" y="169"/>
                  </a:lnTo>
                  <a:lnTo>
                    <a:pt x="172" y="167"/>
                  </a:lnTo>
                  <a:lnTo>
                    <a:pt x="172" y="166"/>
                  </a:lnTo>
                  <a:lnTo>
                    <a:pt x="172" y="164"/>
                  </a:lnTo>
                  <a:lnTo>
                    <a:pt x="167" y="172"/>
                  </a:lnTo>
                  <a:lnTo>
                    <a:pt x="161" y="179"/>
                  </a:lnTo>
                  <a:lnTo>
                    <a:pt x="153" y="187"/>
                  </a:lnTo>
                  <a:lnTo>
                    <a:pt x="144" y="192"/>
                  </a:lnTo>
                  <a:lnTo>
                    <a:pt x="136" y="197"/>
                  </a:lnTo>
                  <a:lnTo>
                    <a:pt x="128" y="202"/>
                  </a:lnTo>
                  <a:lnTo>
                    <a:pt x="118" y="205"/>
                  </a:lnTo>
                  <a:lnTo>
                    <a:pt x="108" y="208"/>
                  </a:lnTo>
                  <a:lnTo>
                    <a:pt x="97" y="210"/>
                  </a:lnTo>
                  <a:lnTo>
                    <a:pt x="87" y="210"/>
                  </a:lnTo>
                  <a:lnTo>
                    <a:pt x="84" y="210"/>
                  </a:lnTo>
                  <a:lnTo>
                    <a:pt x="85" y="212"/>
                  </a:lnTo>
                  <a:lnTo>
                    <a:pt x="87" y="212"/>
                  </a:lnTo>
                  <a:lnTo>
                    <a:pt x="87" y="213"/>
                  </a:lnTo>
                  <a:close/>
                </a:path>
              </a:pathLst>
            </a:custGeom>
            <a:solidFill>
              <a:srgbClr val="00F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28" name="Freeform 180"/>
            <p:cNvSpPr>
              <a:spLocks noEditPoints="1"/>
            </p:cNvSpPr>
            <p:nvPr/>
          </p:nvSpPr>
          <p:spPr bwMode="auto">
            <a:xfrm>
              <a:off x="3272" y="2085"/>
              <a:ext cx="170" cy="206"/>
            </a:xfrm>
            <a:custGeom>
              <a:avLst/>
              <a:gdLst>
                <a:gd name="T0" fmla="*/ 85 w 170"/>
                <a:gd name="T1" fmla="*/ 0 h 206"/>
                <a:gd name="T2" fmla="*/ 64 w 170"/>
                <a:gd name="T3" fmla="*/ 1 h 206"/>
                <a:gd name="T4" fmla="*/ 44 w 170"/>
                <a:gd name="T5" fmla="*/ 8 h 206"/>
                <a:gd name="T6" fmla="*/ 28 w 170"/>
                <a:gd name="T7" fmla="*/ 18 h 206"/>
                <a:gd name="T8" fmla="*/ 11 w 170"/>
                <a:gd name="T9" fmla="*/ 29 h 206"/>
                <a:gd name="T10" fmla="*/ 0 w 170"/>
                <a:gd name="T11" fmla="*/ 46 h 206"/>
                <a:gd name="T12" fmla="*/ 0 w 170"/>
                <a:gd name="T13" fmla="*/ 46 h 206"/>
                <a:gd name="T14" fmla="*/ 0 w 170"/>
                <a:gd name="T15" fmla="*/ 47 h 206"/>
                <a:gd name="T16" fmla="*/ 0 w 170"/>
                <a:gd name="T17" fmla="*/ 49 h 206"/>
                <a:gd name="T18" fmla="*/ 0 w 170"/>
                <a:gd name="T19" fmla="*/ 50 h 206"/>
                <a:gd name="T20" fmla="*/ 1 w 170"/>
                <a:gd name="T21" fmla="*/ 47 h 206"/>
                <a:gd name="T22" fmla="*/ 15 w 170"/>
                <a:gd name="T23" fmla="*/ 32 h 206"/>
                <a:gd name="T24" fmla="*/ 29 w 170"/>
                <a:gd name="T25" fmla="*/ 19 h 206"/>
                <a:gd name="T26" fmla="*/ 46 w 170"/>
                <a:gd name="T27" fmla="*/ 11 h 206"/>
                <a:gd name="T28" fmla="*/ 65 w 170"/>
                <a:gd name="T29" fmla="*/ 5 h 206"/>
                <a:gd name="T30" fmla="*/ 85 w 170"/>
                <a:gd name="T31" fmla="*/ 3 h 206"/>
                <a:gd name="T32" fmla="*/ 93 w 170"/>
                <a:gd name="T33" fmla="*/ 3 h 206"/>
                <a:gd name="T34" fmla="*/ 92 w 170"/>
                <a:gd name="T35" fmla="*/ 1 h 206"/>
                <a:gd name="T36" fmla="*/ 92 w 170"/>
                <a:gd name="T37" fmla="*/ 1 h 206"/>
                <a:gd name="T38" fmla="*/ 90 w 170"/>
                <a:gd name="T39" fmla="*/ 0 h 206"/>
                <a:gd name="T40" fmla="*/ 82 w 170"/>
                <a:gd name="T41" fmla="*/ 206 h 206"/>
                <a:gd name="T42" fmla="*/ 95 w 170"/>
                <a:gd name="T43" fmla="*/ 206 h 206"/>
                <a:gd name="T44" fmla="*/ 116 w 170"/>
                <a:gd name="T45" fmla="*/ 201 h 206"/>
                <a:gd name="T46" fmla="*/ 134 w 170"/>
                <a:gd name="T47" fmla="*/ 193 h 206"/>
                <a:gd name="T48" fmla="*/ 151 w 170"/>
                <a:gd name="T49" fmla="*/ 183 h 206"/>
                <a:gd name="T50" fmla="*/ 165 w 170"/>
                <a:gd name="T51" fmla="*/ 168 h 206"/>
                <a:gd name="T52" fmla="*/ 170 w 170"/>
                <a:gd name="T53" fmla="*/ 160 h 206"/>
                <a:gd name="T54" fmla="*/ 170 w 170"/>
                <a:gd name="T55" fmla="*/ 159 h 206"/>
                <a:gd name="T56" fmla="*/ 170 w 170"/>
                <a:gd name="T57" fmla="*/ 157 h 206"/>
                <a:gd name="T58" fmla="*/ 170 w 170"/>
                <a:gd name="T59" fmla="*/ 155 h 206"/>
                <a:gd name="T60" fmla="*/ 170 w 170"/>
                <a:gd name="T61" fmla="*/ 154 h 206"/>
                <a:gd name="T62" fmla="*/ 162 w 170"/>
                <a:gd name="T63" fmla="*/ 167 h 206"/>
                <a:gd name="T64" fmla="*/ 149 w 170"/>
                <a:gd name="T65" fmla="*/ 180 h 206"/>
                <a:gd name="T66" fmla="*/ 133 w 170"/>
                <a:gd name="T67" fmla="*/ 191 h 206"/>
                <a:gd name="T68" fmla="*/ 115 w 170"/>
                <a:gd name="T69" fmla="*/ 198 h 206"/>
                <a:gd name="T70" fmla="*/ 95 w 170"/>
                <a:gd name="T71" fmla="*/ 203 h 206"/>
                <a:gd name="T72" fmla="*/ 77 w 170"/>
                <a:gd name="T73" fmla="*/ 203 h 206"/>
                <a:gd name="T74" fmla="*/ 78 w 170"/>
                <a:gd name="T75" fmla="*/ 203 h 206"/>
                <a:gd name="T76" fmla="*/ 78 w 170"/>
                <a:gd name="T77" fmla="*/ 204 h 206"/>
                <a:gd name="T78" fmla="*/ 80 w 170"/>
                <a:gd name="T79" fmla="*/ 204 h 206"/>
                <a:gd name="T80" fmla="*/ 82 w 170"/>
                <a:gd name="T81" fmla="*/ 206 h 2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206"/>
                <a:gd name="T125" fmla="*/ 170 w 170"/>
                <a:gd name="T126" fmla="*/ 206 h 2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206">
                  <a:moveTo>
                    <a:pt x="90" y="0"/>
                  </a:moveTo>
                  <a:lnTo>
                    <a:pt x="85" y="0"/>
                  </a:lnTo>
                  <a:lnTo>
                    <a:pt x="75" y="0"/>
                  </a:lnTo>
                  <a:lnTo>
                    <a:pt x="64" y="1"/>
                  </a:lnTo>
                  <a:lnTo>
                    <a:pt x="54" y="5"/>
                  </a:lnTo>
                  <a:lnTo>
                    <a:pt x="44" y="8"/>
                  </a:lnTo>
                  <a:lnTo>
                    <a:pt x="36" y="11"/>
                  </a:lnTo>
                  <a:lnTo>
                    <a:pt x="28" y="18"/>
                  </a:lnTo>
                  <a:lnTo>
                    <a:pt x="19" y="23"/>
                  </a:lnTo>
                  <a:lnTo>
                    <a:pt x="11" y="29"/>
                  </a:lnTo>
                  <a:lnTo>
                    <a:pt x="5" y="37"/>
                  </a:lnTo>
                  <a:lnTo>
                    <a:pt x="0" y="46"/>
                  </a:lnTo>
                  <a:lnTo>
                    <a:pt x="0" y="47"/>
                  </a:lnTo>
                  <a:lnTo>
                    <a:pt x="0" y="49"/>
                  </a:lnTo>
                  <a:lnTo>
                    <a:pt x="0" y="50"/>
                  </a:lnTo>
                  <a:lnTo>
                    <a:pt x="1" y="47"/>
                  </a:lnTo>
                  <a:lnTo>
                    <a:pt x="8" y="39"/>
                  </a:lnTo>
                  <a:lnTo>
                    <a:pt x="15" y="32"/>
                  </a:lnTo>
                  <a:lnTo>
                    <a:pt x="21" y="26"/>
                  </a:lnTo>
                  <a:lnTo>
                    <a:pt x="29" y="19"/>
                  </a:lnTo>
                  <a:lnTo>
                    <a:pt x="37" y="14"/>
                  </a:lnTo>
                  <a:lnTo>
                    <a:pt x="46" y="11"/>
                  </a:lnTo>
                  <a:lnTo>
                    <a:pt x="56" y="8"/>
                  </a:lnTo>
                  <a:lnTo>
                    <a:pt x="65" y="5"/>
                  </a:lnTo>
                  <a:lnTo>
                    <a:pt x="75" y="3"/>
                  </a:lnTo>
                  <a:lnTo>
                    <a:pt x="85" y="3"/>
                  </a:lnTo>
                  <a:lnTo>
                    <a:pt x="93" y="3"/>
                  </a:lnTo>
                  <a:lnTo>
                    <a:pt x="93" y="1"/>
                  </a:lnTo>
                  <a:lnTo>
                    <a:pt x="92" y="1"/>
                  </a:lnTo>
                  <a:lnTo>
                    <a:pt x="90" y="0"/>
                  </a:lnTo>
                  <a:close/>
                  <a:moveTo>
                    <a:pt x="82" y="206"/>
                  </a:moveTo>
                  <a:lnTo>
                    <a:pt x="85" y="206"/>
                  </a:lnTo>
                  <a:lnTo>
                    <a:pt x="95" y="206"/>
                  </a:lnTo>
                  <a:lnTo>
                    <a:pt x="106" y="204"/>
                  </a:lnTo>
                  <a:lnTo>
                    <a:pt x="116" y="201"/>
                  </a:lnTo>
                  <a:lnTo>
                    <a:pt x="126" y="198"/>
                  </a:lnTo>
                  <a:lnTo>
                    <a:pt x="134" y="193"/>
                  </a:lnTo>
                  <a:lnTo>
                    <a:pt x="142" y="188"/>
                  </a:lnTo>
                  <a:lnTo>
                    <a:pt x="151" y="183"/>
                  </a:lnTo>
                  <a:lnTo>
                    <a:pt x="159" y="175"/>
                  </a:lnTo>
                  <a:lnTo>
                    <a:pt x="165" y="168"/>
                  </a:lnTo>
                  <a:lnTo>
                    <a:pt x="170" y="160"/>
                  </a:lnTo>
                  <a:lnTo>
                    <a:pt x="170" y="159"/>
                  </a:lnTo>
                  <a:lnTo>
                    <a:pt x="170" y="157"/>
                  </a:lnTo>
                  <a:lnTo>
                    <a:pt x="170" y="155"/>
                  </a:lnTo>
                  <a:lnTo>
                    <a:pt x="170" y="154"/>
                  </a:lnTo>
                  <a:lnTo>
                    <a:pt x="169" y="159"/>
                  </a:lnTo>
                  <a:lnTo>
                    <a:pt x="162" y="167"/>
                  </a:lnTo>
                  <a:lnTo>
                    <a:pt x="156" y="173"/>
                  </a:lnTo>
                  <a:lnTo>
                    <a:pt x="149" y="180"/>
                  </a:lnTo>
                  <a:lnTo>
                    <a:pt x="141" y="185"/>
                  </a:lnTo>
                  <a:lnTo>
                    <a:pt x="133" y="191"/>
                  </a:lnTo>
                  <a:lnTo>
                    <a:pt x="124" y="195"/>
                  </a:lnTo>
                  <a:lnTo>
                    <a:pt x="115" y="198"/>
                  </a:lnTo>
                  <a:lnTo>
                    <a:pt x="105" y="201"/>
                  </a:lnTo>
                  <a:lnTo>
                    <a:pt x="95" y="203"/>
                  </a:lnTo>
                  <a:lnTo>
                    <a:pt x="85" y="203"/>
                  </a:lnTo>
                  <a:lnTo>
                    <a:pt x="77" y="203"/>
                  </a:lnTo>
                  <a:lnTo>
                    <a:pt x="78" y="203"/>
                  </a:lnTo>
                  <a:lnTo>
                    <a:pt x="78" y="204"/>
                  </a:lnTo>
                  <a:lnTo>
                    <a:pt x="80" y="204"/>
                  </a:lnTo>
                  <a:lnTo>
                    <a:pt x="80" y="206"/>
                  </a:lnTo>
                  <a:lnTo>
                    <a:pt x="82" y="206"/>
                  </a:lnTo>
                  <a:close/>
                </a:path>
              </a:pathLst>
            </a:custGeom>
            <a:solidFill>
              <a:srgbClr val="00FF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29" name="Freeform 181"/>
            <p:cNvSpPr>
              <a:spLocks noEditPoints="1"/>
            </p:cNvSpPr>
            <p:nvPr/>
          </p:nvSpPr>
          <p:spPr bwMode="auto">
            <a:xfrm>
              <a:off x="3272" y="2088"/>
              <a:ext cx="170" cy="200"/>
            </a:xfrm>
            <a:custGeom>
              <a:avLst/>
              <a:gdLst>
                <a:gd name="T0" fmla="*/ 85 w 170"/>
                <a:gd name="T1" fmla="*/ 0 h 200"/>
                <a:gd name="T2" fmla="*/ 65 w 170"/>
                <a:gd name="T3" fmla="*/ 2 h 200"/>
                <a:gd name="T4" fmla="*/ 46 w 170"/>
                <a:gd name="T5" fmla="*/ 8 h 200"/>
                <a:gd name="T6" fmla="*/ 29 w 170"/>
                <a:gd name="T7" fmla="*/ 16 h 200"/>
                <a:gd name="T8" fmla="*/ 15 w 170"/>
                <a:gd name="T9" fmla="*/ 29 h 200"/>
                <a:gd name="T10" fmla="*/ 1 w 170"/>
                <a:gd name="T11" fmla="*/ 44 h 200"/>
                <a:gd name="T12" fmla="*/ 0 w 170"/>
                <a:gd name="T13" fmla="*/ 49 h 200"/>
                <a:gd name="T14" fmla="*/ 0 w 170"/>
                <a:gd name="T15" fmla="*/ 49 h 200"/>
                <a:gd name="T16" fmla="*/ 0 w 170"/>
                <a:gd name="T17" fmla="*/ 51 h 200"/>
                <a:gd name="T18" fmla="*/ 0 w 170"/>
                <a:gd name="T19" fmla="*/ 52 h 200"/>
                <a:gd name="T20" fmla="*/ 5 w 170"/>
                <a:gd name="T21" fmla="*/ 46 h 200"/>
                <a:gd name="T22" fmla="*/ 16 w 170"/>
                <a:gd name="T23" fmla="*/ 31 h 200"/>
                <a:gd name="T24" fmla="*/ 31 w 170"/>
                <a:gd name="T25" fmla="*/ 20 h 200"/>
                <a:gd name="T26" fmla="*/ 47 w 170"/>
                <a:gd name="T27" fmla="*/ 10 h 200"/>
                <a:gd name="T28" fmla="*/ 65 w 170"/>
                <a:gd name="T29" fmla="*/ 5 h 200"/>
                <a:gd name="T30" fmla="*/ 85 w 170"/>
                <a:gd name="T31" fmla="*/ 3 h 200"/>
                <a:gd name="T32" fmla="*/ 98 w 170"/>
                <a:gd name="T33" fmla="*/ 3 h 200"/>
                <a:gd name="T34" fmla="*/ 97 w 170"/>
                <a:gd name="T35" fmla="*/ 3 h 200"/>
                <a:gd name="T36" fmla="*/ 95 w 170"/>
                <a:gd name="T37" fmla="*/ 2 h 200"/>
                <a:gd name="T38" fmla="*/ 95 w 170"/>
                <a:gd name="T39" fmla="*/ 2 h 200"/>
                <a:gd name="T40" fmla="*/ 93 w 170"/>
                <a:gd name="T41" fmla="*/ 0 h 200"/>
                <a:gd name="T42" fmla="*/ 85 w 170"/>
                <a:gd name="T43" fmla="*/ 200 h 200"/>
                <a:gd name="T44" fmla="*/ 105 w 170"/>
                <a:gd name="T45" fmla="*/ 198 h 200"/>
                <a:gd name="T46" fmla="*/ 124 w 170"/>
                <a:gd name="T47" fmla="*/ 192 h 200"/>
                <a:gd name="T48" fmla="*/ 141 w 170"/>
                <a:gd name="T49" fmla="*/ 182 h 200"/>
                <a:gd name="T50" fmla="*/ 156 w 170"/>
                <a:gd name="T51" fmla="*/ 170 h 200"/>
                <a:gd name="T52" fmla="*/ 169 w 170"/>
                <a:gd name="T53" fmla="*/ 156 h 200"/>
                <a:gd name="T54" fmla="*/ 170 w 170"/>
                <a:gd name="T55" fmla="*/ 151 h 200"/>
                <a:gd name="T56" fmla="*/ 170 w 170"/>
                <a:gd name="T57" fmla="*/ 149 h 200"/>
                <a:gd name="T58" fmla="*/ 170 w 170"/>
                <a:gd name="T59" fmla="*/ 147 h 200"/>
                <a:gd name="T60" fmla="*/ 170 w 170"/>
                <a:gd name="T61" fmla="*/ 147 h 200"/>
                <a:gd name="T62" fmla="*/ 165 w 170"/>
                <a:gd name="T63" fmla="*/ 154 h 200"/>
                <a:gd name="T64" fmla="*/ 154 w 170"/>
                <a:gd name="T65" fmla="*/ 169 h 200"/>
                <a:gd name="T66" fmla="*/ 139 w 170"/>
                <a:gd name="T67" fmla="*/ 180 h 200"/>
                <a:gd name="T68" fmla="*/ 123 w 170"/>
                <a:gd name="T69" fmla="*/ 188 h 200"/>
                <a:gd name="T70" fmla="*/ 105 w 170"/>
                <a:gd name="T71" fmla="*/ 195 h 200"/>
                <a:gd name="T72" fmla="*/ 85 w 170"/>
                <a:gd name="T73" fmla="*/ 197 h 200"/>
                <a:gd name="T74" fmla="*/ 74 w 170"/>
                <a:gd name="T75" fmla="*/ 195 h 200"/>
                <a:gd name="T76" fmla="*/ 74 w 170"/>
                <a:gd name="T77" fmla="*/ 197 h 200"/>
                <a:gd name="T78" fmla="*/ 75 w 170"/>
                <a:gd name="T79" fmla="*/ 198 h 200"/>
                <a:gd name="T80" fmla="*/ 75 w 170"/>
                <a:gd name="T81" fmla="*/ 198 h 200"/>
                <a:gd name="T82" fmla="*/ 77 w 170"/>
                <a:gd name="T83" fmla="*/ 200 h 2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0"/>
                <a:gd name="T127" fmla="*/ 0 h 200"/>
                <a:gd name="T128" fmla="*/ 170 w 170"/>
                <a:gd name="T129" fmla="*/ 200 h 2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0" h="200">
                  <a:moveTo>
                    <a:pt x="93" y="0"/>
                  </a:moveTo>
                  <a:lnTo>
                    <a:pt x="85" y="0"/>
                  </a:lnTo>
                  <a:lnTo>
                    <a:pt x="75" y="0"/>
                  </a:lnTo>
                  <a:lnTo>
                    <a:pt x="65" y="2"/>
                  </a:lnTo>
                  <a:lnTo>
                    <a:pt x="56" y="5"/>
                  </a:lnTo>
                  <a:lnTo>
                    <a:pt x="46" y="8"/>
                  </a:lnTo>
                  <a:lnTo>
                    <a:pt x="37" y="11"/>
                  </a:lnTo>
                  <a:lnTo>
                    <a:pt x="29" y="16"/>
                  </a:lnTo>
                  <a:lnTo>
                    <a:pt x="21" y="23"/>
                  </a:lnTo>
                  <a:lnTo>
                    <a:pt x="15" y="29"/>
                  </a:lnTo>
                  <a:lnTo>
                    <a:pt x="8" y="36"/>
                  </a:lnTo>
                  <a:lnTo>
                    <a:pt x="1" y="44"/>
                  </a:lnTo>
                  <a:lnTo>
                    <a:pt x="0" y="47"/>
                  </a:lnTo>
                  <a:lnTo>
                    <a:pt x="0" y="49"/>
                  </a:lnTo>
                  <a:lnTo>
                    <a:pt x="0" y="51"/>
                  </a:lnTo>
                  <a:lnTo>
                    <a:pt x="0" y="52"/>
                  </a:lnTo>
                  <a:lnTo>
                    <a:pt x="0" y="54"/>
                  </a:lnTo>
                  <a:lnTo>
                    <a:pt x="5" y="46"/>
                  </a:lnTo>
                  <a:lnTo>
                    <a:pt x="10" y="38"/>
                  </a:lnTo>
                  <a:lnTo>
                    <a:pt x="16" y="31"/>
                  </a:lnTo>
                  <a:lnTo>
                    <a:pt x="23" y="25"/>
                  </a:lnTo>
                  <a:lnTo>
                    <a:pt x="31" y="20"/>
                  </a:lnTo>
                  <a:lnTo>
                    <a:pt x="39" y="15"/>
                  </a:lnTo>
                  <a:lnTo>
                    <a:pt x="47" y="10"/>
                  </a:lnTo>
                  <a:lnTo>
                    <a:pt x="56" y="6"/>
                  </a:lnTo>
                  <a:lnTo>
                    <a:pt x="65" y="5"/>
                  </a:lnTo>
                  <a:lnTo>
                    <a:pt x="75" y="3"/>
                  </a:lnTo>
                  <a:lnTo>
                    <a:pt x="85" y="3"/>
                  </a:lnTo>
                  <a:lnTo>
                    <a:pt x="95" y="3"/>
                  </a:lnTo>
                  <a:lnTo>
                    <a:pt x="98" y="3"/>
                  </a:lnTo>
                  <a:lnTo>
                    <a:pt x="97" y="3"/>
                  </a:lnTo>
                  <a:lnTo>
                    <a:pt x="97" y="2"/>
                  </a:lnTo>
                  <a:lnTo>
                    <a:pt x="95" y="2"/>
                  </a:lnTo>
                  <a:lnTo>
                    <a:pt x="93" y="0"/>
                  </a:lnTo>
                  <a:close/>
                  <a:moveTo>
                    <a:pt x="77" y="200"/>
                  </a:moveTo>
                  <a:lnTo>
                    <a:pt x="85" y="200"/>
                  </a:lnTo>
                  <a:lnTo>
                    <a:pt x="95" y="200"/>
                  </a:lnTo>
                  <a:lnTo>
                    <a:pt x="105" y="198"/>
                  </a:lnTo>
                  <a:lnTo>
                    <a:pt x="115" y="195"/>
                  </a:lnTo>
                  <a:lnTo>
                    <a:pt x="124" y="192"/>
                  </a:lnTo>
                  <a:lnTo>
                    <a:pt x="133" y="188"/>
                  </a:lnTo>
                  <a:lnTo>
                    <a:pt x="141" y="182"/>
                  </a:lnTo>
                  <a:lnTo>
                    <a:pt x="149" y="177"/>
                  </a:lnTo>
                  <a:lnTo>
                    <a:pt x="156" y="170"/>
                  </a:lnTo>
                  <a:lnTo>
                    <a:pt x="162" y="164"/>
                  </a:lnTo>
                  <a:lnTo>
                    <a:pt x="169" y="156"/>
                  </a:lnTo>
                  <a:lnTo>
                    <a:pt x="170" y="151"/>
                  </a:lnTo>
                  <a:lnTo>
                    <a:pt x="170" y="149"/>
                  </a:lnTo>
                  <a:lnTo>
                    <a:pt x="170" y="147"/>
                  </a:lnTo>
                  <a:lnTo>
                    <a:pt x="170" y="146"/>
                  </a:lnTo>
                  <a:lnTo>
                    <a:pt x="165" y="154"/>
                  </a:lnTo>
                  <a:lnTo>
                    <a:pt x="160" y="160"/>
                  </a:lnTo>
                  <a:lnTo>
                    <a:pt x="154" y="169"/>
                  </a:lnTo>
                  <a:lnTo>
                    <a:pt x="147" y="174"/>
                  </a:lnTo>
                  <a:lnTo>
                    <a:pt x="139" y="180"/>
                  </a:lnTo>
                  <a:lnTo>
                    <a:pt x="131" y="185"/>
                  </a:lnTo>
                  <a:lnTo>
                    <a:pt x="123" y="188"/>
                  </a:lnTo>
                  <a:lnTo>
                    <a:pt x="115" y="192"/>
                  </a:lnTo>
                  <a:lnTo>
                    <a:pt x="105" y="195"/>
                  </a:lnTo>
                  <a:lnTo>
                    <a:pt x="95" y="197"/>
                  </a:lnTo>
                  <a:lnTo>
                    <a:pt x="85" y="197"/>
                  </a:lnTo>
                  <a:lnTo>
                    <a:pt x="75" y="197"/>
                  </a:lnTo>
                  <a:lnTo>
                    <a:pt x="74" y="195"/>
                  </a:lnTo>
                  <a:lnTo>
                    <a:pt x="74" y="197"/>
                  </a:lnTo>
                  <a:lnTo>
                    <a:pt x="75" y="198"/>
                  </a:lnTo>
                  <a:lnTo>
                    <a:pt x="77" y="198"/>
                  </a:lnTo>
                  <a:lnTo>
                    <a:pt x="77" y="200"/>
                  </a:lnTo>
                  <a:close/>
                </a:path>
              </a:pathLst>
            </a:custGeom>
            <a:solidFill>
              <a:srgbClr val="00F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30" name="Freeform 182"/>
            <p:cNvSpPr>
              <a:spLocks noEditPoints="1"/>
            </p:cNvSpPr>
            <p:nvPr/>
          </p:nvSpPr>
          <p:spPr bwMode="auto">
            <a:xfrm>
              <a:off x="3272" y="2091"/>
              <a:ext cx="170" cy="194"/>
            </a:xfrm>
            <a:custGeom>
              <a:avLst/>
              <a:gdLst>
                <a:gd name="T0" fmla="*/ 95 w 170"/>
                <a:gd name="T1" fmla="*/ 0 h 194"/>
                <a:gd name="T2" fmla="*/ 75 w 170"/>
                <a:gd name="T3" fmla="*/ 0 h 194"/>
                <a:gd name="T4" fmla="*/ 56 w 170"/>
                <a:gd name="T5" fmla="*/ 3 h 194"/>
                <a:gd name="T6" fmla="*/ 39 w 170"/>
                <a:gd name="T7" fmla="*/ 12 h 194"/>
                <a:gd name="T8" fmla="*/ 23 w 170"/>
                <a:gd name="T9" fmla="*/ 22 h 194"/>
                <a:gd name="T10" fmla="*/ 10 w 170"/>
                <a:gd name="T11" fmla="*/ 35 h 194"/>
                <a:gd name="T12" fmla="*/ 0 w 170"/>
                <a:gd name="T13" fmla="*/ 51 h 194"/>
                <a:gd name="T14" fmla="*/ 0 w 170"/>
                <a:gd name="T15" fmla="*/ 51 h 194"/>
                <a:gd name="T16" fmla="*/ 0 w 170"/>
                <a:gd name="T17" fmla="*/ 53 h 194"/>
                <a:gd name="T18" fmla="*/ 1 w 170"/>
                <a:gd name="T19" fmla="*/ 54 h 194"/>
                <a:gd name="T20" fmla="*/ 1 w 170"/>
                <a:gd name="T21" fmla="*/ 56 h 194"/>
                <a:gd name="T22" fmla="*/ 8 w 170"/>
                <a:gd name="T23" fmla="*/ 44 h 194"/>
                <a:gd name="T24" fmla="*/ 19 w 170"/>
                <a:gd name="T25" fmla="*/ 31 h 194"/>
                <a:gd name="T26" fmla="*/ 33 w 170"/>
                <a:gd name="T27" fmla="*/ 20 h 194"/>
                <a:gd name="T28" fmla="*/ 49 w 170"/>
                <a:gd name="T29" fmla="*/ 10 h 194"/>
                <a:gd name="T30" fmla="*/ 65 w 170"/>
                <a:gd name="T31" fmla="*/ 5 h 194"/>
                <a:gd name="T32" fmla="*/ 85 w 170"/>
                <a:gd name="T33" fmla="*/ 3 h 194"/>
                <a:gd name="T34" fmla="*/ 101 w 170"/>
                <a:gd name="T35" fmla="*/ 5 h 194"/>
                <a:gd name="T36" fmla="*/ 101 w 170"/>
                <a:gd name="T37" fmla="*/ 3 h 194"/>
                <a:gd name="T38" fmla="*/ 100 w 170"/>
                <a:gd name="T39" fmla="*/ 3 h 194"/>
                <a:gd name="T40" fmla="*/ 98 w 170"/>
                <a:gd name="T41" fmla="*/ 2 h 194"/>
                <a:gd name="T42" fmla="*/ 98 w 170"/>
                <a:gd name="T43" fmla="*/ 0 h 194"/>
                <a:gd name="T44" fmla="*/ 75 w 170"/>
                <a:gd name="T45" fmla="*/ 194 h 194"/>
                <a:gd name="T46" fmla="*/ 95 w 170"/>
                <a:gd name="T47" fmla="*/ 194 h 194"/>
                <a:gd name="T48" fmla="*/ 115 w 170"/>
                <a:gd name="T49" fmla="*/ 189 h 194"/>
                <a:gd name="T50" fmla="*/ 131 w 170"/>
                <a:gd name="T51" fmla="*/ 182 h 194"/>
                <a:gd name="T52" fmla="*/ 147 w 170"/>
                <a:gd name="T53" fmla="*/ 171 h 194"/>
                <a:gd name="T54" fmla="*/ 160 w 170"/>
                <a:gd name="T55" fmla="*/ 157 h 194"/>
                <a:gd name="T56" fmla="*/ 170 w 170"/>
                <a:gd name="T57" fmla="*/ 143 h 194"/>
                <a:gd name="T58" fmla="*/ 170 w 170"/>
                <a:gd name="T59" fmla="*/ 141 h 194"/>
                <a:gd name="T60" fmla="*/ 170 w 170"/>
                <a:gd name="T61" fmla="*/ 139 h 194"/>
                <a:gd name="T62" fmla="*/ 169 w 170"/>
                <a:gd name="T63" fmla="*/ 138 h 194"/>
                <a:gd name="T64" fmla="*/ 169 w 170"/>
                <a:gd name="T65" fmla="*/ 136 h 194"/>
                <a:gd name="T66" fmla="*/ 162 w 170"/>
                <a:gd name="T67" fmla="*/ 149 h 194"/>
                <a:gd name="T68" fmla="*/ 151 w 170"/>
                <a:gd name="T69" fmla="*/ 162 h 194"/>
                <a:gd name="T70" fmla="*/ 138 w 170"/>
                <a:gd name="T71" fmla="*/ 174 h 194"/>
                <a:gd name="T72" fmla="*/ 121 w 170"/>
                <a:gd name="T73" fmla="*/ 182 h 194"/>
                <a:gd name="T74" fmla="*/ 103 w 170"/>
                <a:gd name="T75" fmla="*/ 189 h 194"/>
                <a:gd name="T76" fmla="*/ 85 w 170"/>
                <a:gd name="T77" fmla="*/ 190 h 194"/>
                <a:gd name="T78" fmla="*/ 69 w 170"/>
                <a:gd name="T79" fmla="*/ 189 h 194"/>
                <a:gd name="T80" fmla="*/ 70 w 170"/>
                <a:gd name="T81" fmla="*/ 190 h 194"/>
                <a:gd name="T82" fmla="*/ 70 w 170"/>
                <a:gd name="T83" fmla="*/ 190 h 194"/>
                <a:gd name="T84" fmla="*/ 72 w 170"/>
                <a:gd name="T85" fmla="*/ 192 h 194"/>
                <a:gd name="T86" fmla="*/ 74 w 170"/>
                <a:gd name="T87" fmla="*/ 192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
                <a:gd name="T133" fmla="*/ 0 h 194"/>
                <a:gd name="T134" fmla="*/ 170 w 170"/>
                <a:gd name="T135" fmla="*/ 194 h 1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 h="194">
                  <a:moveTo>
                    <a:pt x="98" y="0"/>
                  </a:moveTo>
                  <a:lnTo>
                    <a:pt x="95" y="0"/>
                  </a:lnTo>
                  <a:lnTo>
                    <a:pt x="85" y="0"/>
                  </a:lnTo>
                  <a:lnTo>
                    <a:pt x="75" y="0"/>
                  </a:lnTo>
                  <a:lnTo>
                    <a:pt x="65" y="2"/>
                  </a:lnTo>
                  <a:lnTo>
                    <a:pt x="56" y="3"/>
                  </a:lnTo>
                  <a:lnTo>
                    <a:pt x="47" y="7"/>
                  </a:lnTo>
                  <a:lnTo>
                    <a:pt x="39" y="12"/>
                  </a:lnTo>
                  <a:lnTo>
                    <a:pt x="31" y="17"/>
                  </a:lnTo>
                  <a:lnTo>
                    <a:pt x="23" y="22"/>
                  </a:lnTo>
                  <a:lnTo>
                    <a:pt x="16" y="28"/>
                  </a:lnTo>
                  <a:lnTo>
                    <a:pt x="10" y="35"/>
                  </a:lnTo>
                  <a:lnTo>
                    <a:pt x="5" y="43"/>
                  </a:lnTo>
                  <a:lnTo>
                    <a:pt x="0" y="51"/>
                  </a:lnTo>
                  <a:lnTo>
                    <a:pt x="0" y="53"/>
                  </a:lnTo>
                  <a:lnTo>
                    <a:pt x="0" y="54"/>
                  </a:lnTo>
                  <a:lnTo>
                    <a:pt x="1" y="54"/>
                  </a:lnTo>
                  <a:lnTo>
                    <a:pt x="1" y="56"/>
                  </a:lnTo>
                  <a:lnTo>
                    <a:pt x="3" y="53"/>
                  </a:lnTo>
                  <a:lnTo>
                    <a:pt x="8" y="44"/>
                  </a:lnTo>
                  <a:lnTo>
                    <a:pt x="13" y="38"/>
                  </a:lnTo>
                  <a:lnTo>
                    <a:pt x="19" y="31"/>
                  </a:lnTo>
                  <a:lnTo>
                    <a:pt x="26" y="25"/>
                  </a:lnTo>
                  <a:lnTo>
                    <a:pt x="33" y="20"/>
                  </a:lnTo>
                  <a:lnTo>
                    <a:pt x="41" y="15"/>
                  </a:lnTo>
                  <a:lnTo>
                    <a:pt x="49" y="10"/>
                  </a:lnTo>
                  <a:lnTo>
                    <a:pt x="57" y="7"/>
                  </a:lnTo>
                  <a:lnTo>
                    <a:pt x="65" y="5"/>
                  </a:lnTo>
                  <a:lnTo>
                    <a:pt x="75" y="3"/>
                  </a:lnTo>
                  <a:lnTo>
                    <a:pt x="85" y="3"/>
                  </a:lnTo>
                  <a:lnTo>
                    <a:pt x="95" y="3"/>
                  </a:lnTo>
                  <a:lnTo>
                    <a:pt x="101" y="5"/>
                  </a:lnTo>
                  <a:lnTo>
                    <a:pt x="101" y="3"/>
                  </a:lnTo>
                  <a:lnTo>
                    <a:pt x="100" y="3"/>
                  </a:lnTo>
                  <a:lnTo>
                    <a:pt x="100" y="2"/>
                  </a:lnTo>
                  <a:lnTo>
                    <a:pt x="98" y="2"/>
                  </a:lnTo>
                  <a:lnTo>
                    <a:pt x="98" y="0"/>
                  </a:lnTo>
                  <a:close/>
                  <a:moveTo>
                    <a:pt x="74" y="192"/>
                  </a:moveTo>
                  <a:lnTo>
                    <a:pt x="75" y="194"/>
                  </a:lnTo>
                  <a:lnTo>
                    <a:pt x="85" y="194"/>
                  </a:lnTo>
                  <a:lnTo>
                    <a:pt x="95" y="194"/>
                  </a:lnTo>
                  <a:lnTo>
                    <a:pt x="105" y="192"/>
                  </a:lnTo>
                  <a:lnTo>
                    <a:pt x="115" y="189"/>
                  </a:lnTo>
                  <a:lnTo>
                    <a:pt x="123" y="185"/>
                  </a:lnTo>
                  <a:lnTo>
                    <a:pt x="131" y="182"/>
                  </a:lnTo>
                  <a:lnTo>
                    <a:pt x="139" y="177"/>
                  </a:lnTo>
                  <a:lnTo>
                    <a:pt x="147" y="171"/>
                  </a:lnTo>
                  <a:lnTo>
                    <a:pt x="154" y="166"/>
                  </a:lnTo>
                  <a:lnTo>
                    <a:pt x="160" y="157"/>
                  </a:lnTo>
                  <a:lnTo>
                    <a:pt x="165" y="151"/>
                  </a:lnTo>
                  <a:lnTo>
                    <a:pt x="170" y="143"/>
                  </a:lnTo>
                  <a:lnTo>
                    <a:pt x="170" y="141"/>
                  </a:lnTo>
                  <a:lnTo>
                    <a:pt x="170" y="139"/>
                  </a:lnTo>
                  <a:lnTo>
                    <a:pt x="169" y="138"/>
                  </a:lnTo>
                  <a:lnTo>
                    <a:pt x="169" y="136"/>
                  </a:lnTo>
                  <a:lnTo>
                    <a:pt x="167" y="141"/>
                  </a:lnTo>
                  <a:lnTo>
                    <a:pt x="162" y="149"/>
                  </a:lnTo>
                  <a:lnTo>
                    <a:pt x="157" y="156"/>
                  </a:lnTo>
                  <a:lnTo>
                    <a:pt x="151" y="162"/>
                  </a:lnTo>
                  <a:lnTo>
                    <a:pt x="144" y="169"/>
                  </a:lnTo>
                  <a:lnTo>
                    <a:pt x="138" y="174"/>
                  </a:lnTo>
                  <a:lnTo>
                    <a:pt x="129" y="179"/>
                  </a:lnTo>
                  <a:lnTo>
                    <a:pt x="121" y="182"/>
                  </a:lnTo>
                  <a:lnTo>
                    <a:pt x="113" y="185"/>
                  </a:lnTo>
                  <a:lnTo>
                    <a:pt x="103" y="189"/>
                  </a:lnTo>
                  <a:lnTo>
                    <a:pt x="95" y="190"/>
                  </a:lnTo>
                  <a:lnTo>
                    <a:pt x="85" y="190"/>
                  </a:lnTo>
                  <a:lnTo>
                    <a:pt x="75" y="190"/>
                  </a:lnTo>
                  <a:lnTo>
                    <a:pt x="69" y="189"/>
                  </a:lnTo>
                  <a:lnTo>
                    <a:pt x="70" y="190"/>
                  </a:lnTo>
                  <a:lnTo>
                    <a:pt x="72" y="190"/>
                  </a:lnTo>
                  <a:lnTo>
                    <a:pt x="72" y="192"/>
                  </a:lnTo>
                  <a:lnTo>
                    <a:pt x="74" y="192"/>
                  </a:lnTo>
                  <a:close/>
                </a:path>
              </a:pathLst>
            </a:custGeom>
            <a:solidFill>
              <a:srgbClr val="00FF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31" name="Freeform 183"/>
            <p:cNvSpPr>
              <a:spLocks noEditPoints="1"/>
            </p:cNvSpPr>
            <p:nvPr/>
          </p:nvSpPr>
          <p:spPr bwMode="auto">
            <a:xfrm>
              <a:off x="3273" y="2094"/>
              <a:ext cx="168" cy="187"/>
            </a:xfrm>
            <a:custGeom>
              <a:avLst/>
              <a:gdLst>
                <a:gd name="T0" fmla="*/ 94 w 168"/>
                <a:gd name="T1" fmla="*/ 0 h 187"/>
                <a:gd name="T2" fmla="*/ 74 w 168"/>
                <a:gd name="T3" fmla="*/ 0 h 187"/>
                <a:gd name="T4" fmla="*/ 56 w 168"/>
                <a:gd name="T5" fmla="*/ 4 h 187"/>
                <a:gd name="T6" fmla="*/ 40 w 168"/>
                <a:gd name="T7" fmla="*/ 12 h 187"/>
                <a:gd name="T8" fmla="*/ 25 w 168"/>
                <a:gd name="T9" fmla="*/ 22 h 187"/>
                <a:gd name="T10" fmla="*/ 12 w 168"/>
                <a:gd name="T11" fmla="*/ 35 h 187"/>
                <a:gd name="T12" fmla="*/ 2 w 168"/>
                <a:gd name="T13" fmla="*/ 50 h 187"/>
                <a:gd name="T14" fmla="*/ 0 w 168"/>
                <a:gd name="T15" fmla="*/ 55 h 187"/>
                <a:gd name="T16" fmla="*/ 0 w 168"/>
                <a:gd name="T17" fmla="*/ 55 h 187"/>
                <a:gd name="T18" fmla="*/ 0 w 168"/>
                <a:gd name="T19" fmla="*/ 56 h 187"/>
                <a:gd name="T20" fmla="*/ 0 w 168"/>
                <a:gd name="T21" fmla="*/ 58 h 187"/>
                <a:gd name="T22" fmla="*/ 0 w 168"/>
                <a:gd name="T23" fmla="*/ 58 h 187"/>
                <a:gd name="T24" fmla="*/ 9 w 168"/>
                <a:gd name="T25" fmla="*/ 43 h 187"/>
                <a:gd name="T26" fmla="*/ 20 w 168"/>
                <a:gd name="T27" fmla="*/ 30 h 187"/>
                <a:gd name="T28" fmla="*/ 33 w 168"/>
                <a:gd name="T29" fmla="*/ 19 h 187"/>
                <a:gd name="T30" fmla="*/ 50 w 168"/>
                <a:gd name="T31" fmla="*/ 10 h 187"/>
                <a:gd name="T32" fmla="*/ 66 w 168"/>
                <a:gd name="T33" fmla="*/ 5 h 187"/>
                <a:gd name="T34" fmla="*/ 84 w 168"/>
                <a:gd name="T35" fmla="*/ 4 h 187"/>
                <a:gd name="T36" fmla="*/ 102 w 168"/>
                <a:gd name="T37" fmla="*/ 5 h 187"/>
                <a:gd name="T38" fmla="*/ 105 w 168"/>
                <a:gd name="T39" fmla="*/ 5 h 187"/>
                <a:gd name="T40" fmla="*/ 104 w 168"/>
                <a:gd name="T41" fmla="*/ 4 h 187"/>
                <a:gd name="T42" fmla="*/ 102 w 168"/>
                <a:gd name="T43" fmla="*/ 4 h 187"/>
                <a:gd name="T44" fmla="*/ 102 w 168"/>
                <a:gd name="T45" fmla="*/ 2 h 187"/>
                <a:gd name="T46" fmla="*/ 68 w 168"/>
                <a:gd name="T47" fmla="*/ 186 h 187"/>
                <a:gd name="T48" fmla="*/ 84 w 168"/>
                <a:gd name="T49" fmla="*/ 187 h 187"/>
                <a:gd name="T50" fmla="*/ 102 w 168"/>
                <a:gd name="T51" fmla="*/ 186 h 187"/>
                <a:gd name="T52" fmla="*/ 120 w 168"/>
                <a:gd name="T53" fmla="*/ 179 h 187"/>
                <a:gd name="T54" fmla="*/ 137 w 168"/>
                <a:gd name="T55" fmla="*/ 171 h 187"/>
                <a:gd name="T56" fmla="*/ 150 w 168"/>
                <a:gd name="T57" fmla="*/ 159 h 187"/>
                <a:gd name="T58" fmla="*/ 161 w 168"/>
                <a:gd name="T59" fmla="*/ 146 h 187"/>
                <a:gd name="T60" fmla="*/ 168 w 168"/>
                <a:gd name="T61" fmla="*/ 133 h 187"/>
                <a:gd name="T62" fmla="*/ 168 w 168"/>
                <a:gd name="T63" fmla="*/ 133 h 187"/>
                <a:gd name="T64" fmla="*/ 168 w 168"/>
                <a:gd name="T65" fmla="*/ 132 h 187"/>
                <a:gd name="T66" fmla="*/ 168 w 168"/>
                <a:gd name="T67" fmla="*/ 130 h 187"/>
                <a:gd name="T68" fmla="*/ 168 w 168"/>
                <a:gd name="T69" fmla="*/ 128 h 187"/>
                <a:gd name="T70" fmla="*/ 163 w 168"/>
                <a:gd name="T71" fmla="*/ 136 h 187"/>
                <a:gd name="T72" fmla="*/ 153 w 168"/>
                <a:gd name="T73" fmla="*/ 151 h 187"/>
                <a:gd name="T74" fmla="*/ 141 w 168"/>
                <a:gd name="T75" fmla="*/ 163 h 187"/>
                <a:gd name="T76" fmla="*/ 127 w 168"/>
                <a:gd name="T77" fmla="*/ 173 h 187"/>
                <a:gd name="T78" fmla="*/ 110 w 168"/>
                <a:gd name="T79" fmla="*/ 179 h 187"/>
                <a:gd name="T80" fmla="*/ 94 w 168"/>
                <a:gd name="T81" fmla="*/ 184 h 187"/>
                <a:gd name="T82" fmla="*/ 74 w 168"/>
                <a:gd name="T83" fmla="*/ 184 h 187"/>
                <a:gd name="T84" fmla="*/ 63 w 168"/>
                <a:gd name="T85" fmla="*/ 181 h 187"/>
                <a:gd name="T86" fmla="*/ 64 w 168"/>
                <a:gd name="T87" fmla="*/ 182 h 187"/>
                <a:gd name="T88" fmla="*/ 66 w 168"/>
                <a:gd name="T89" fmla="*/ 184 h 187"/>
                <a:gd name="T90" fmla="*/ 66 w 168"/>
                <a:gd name="T91" fmla="*/ 184 h 187"/>
                <a:gd name="T92" fmla="*/ 68 w 168"/>
                <a:gd name="T93" fmla="*/ 186 h 1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8"/>
                <a:gd name="T142" fmla="*/ 0 h 187"/>
                <a:gd name="T143" fmla="*/ 168 w 168"/>
                <a:gd name="T144" fmla="*/ 187 h 1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8" h="187">
                  <a:moveTo>
                    <a:pt x="100" y="2"/>
                  </a:moveTo>
                  <a:lnTo>
                    <a:pt x="94" y="0"/>
                  </a:lnTo>
                  <a:lnTo>
                    <a:pt x="84" y="0"/>
                  </a:lnTo>
                  <a:lnTo>
                    <a:pt x="74" y="0"/>
                  </a:lnTo>
                  <a:lnTo>
                    <a:pt x="64" y="2"/>
                  </a:lnTo>
                  <a:lnTo>
                    <a:pt x="56" y="4"/>
                  </a:lnTo>
                  <a:lnTo>
                    <a:pt x="48" y="7"/>
                  </a:lnTo>
                  <a:lnTo>
                    <a:pt x="40" y="12"/>
                  </a:lnTo>
                  <a:lnTo>
                    <a:pt x="32" y="17"/>
                  </a:lnTo>
                  <a:lnTo>
                    <a:pt x="25" y="22"/>
                  </a:lnTo>
                  <a:lnTo>
                    <a:pt x="18" y="28"/>
                  </a:lnTo>
                  <a:lnTo>
                    <a:pt x="12" y="35"/>
                  </a:lnTo>
                  <a:lnTo>
                    <a:pt x="7" y="41"/>
                  </a:lnTo>
                  <a:lnTo>
                    <a:pt x="2" y="50"/>
                  </a:lnTo>
                  <a:lnTo>
                    <a:pt x="0" y="53"/>
                  </a:lnTo>
                  <a:lnTo>
                    <a:pt x="0" y="55"/>
                  </a:lnTo>
                  <a:lnTo>
                    <a:pt x="0" y="56"/>
                  </a:lnTo>
                  <a:lnTo>
                    <a:pt x="0" y="58"/>
                  </a:lnTo>
                  <a:lnTo>
                    <a:pt x="0" y="59"/>
                  </a:lnTo>
                  <a:lnTo>
                    <a:pt x="0" y="58"/>
                  </a:lnTo>
                  <a:lnTo>
                    <a:pt x="5" y="51"/>
                  </a:lnTo>
                  <a:lnTo>
                    <a:pt x="9" y="43"/>
                  </a:lnTo>
                  <a:lnTo>
                    <a:pt x="15" y="37"/>
                  </a:lnTo>
                  <a:lnTo>
                    <a:pt x="20" y="30"/>
                  </a:lnTo>
                  <a:lnTo>
                    <a:pt x="27" y="23"/>
                  </a:lnTo>
                  <a:lnTo>
                    <a:pt x="33" y="19"/>
                  </a:lnTo>
                  <a:lnTo>
                    <a:pt x="41" y="15"/>
                  </a:lnTo>
                  <a:lnTo>
                    <a:pt x="50" y="10"/>
                  </a:lnTo>
                  <a:lnTo>
                    <a:pt x="58" y="7"/>
                  </a:lnTo>
                  <a:lnTo>
                    <a:pt x="66" y="5"/>
                  </a:lnTo>
                  <a:lnTo>
                    <a:pt x="74" y="4"/>
                  </a:lnTo>
                  <a:lnTo>
                    <a:pt x="84" y="4"/>
                  </a:lnTo>
                  <a:lnTo>
                    <a:pt x="94" y="4"/>
                  </a:lnTo>
                  <a:lnTo>
                    <a:pt x="102" y="5"/>
                  </a:lnTo>
                  <a:lnTo>
                    <a:pt x="105" y="5"/>
                  </a:lnTo>
                  <a:lnTo>
                    <a:pt x="104" y="5"/>
                  </a:lnTo>
                  <a:lnTo>
                    <a:pt x="104" y="4"/>
                  </a:lnTo>
                  <a:lnTo>
                    <a:pt x="102" y="4"/>
                  </a:lnTo>
                  <a:lnTo>
                    <a:pt x="102" y="2"/>
                  </a:lnTo>
                  <a:lnTo>
                    <a:pt x="100" y="2"/>
                  </a:lnTo>
                  <a:close/>
                  <a:moveTo>
                    <a:pt x="68" y="186"/>
                  </a:moveTo>
                  <a:lnTo>
                    <a:pt x="74" y="187"/>
                  </a:lnTo>
                  <a:lnTo>
                    <a:pt x="84" y="187"/>
                  </a:lnTo>
                  <a:lnTo>
                    <a:pt x="94" y="187"/>
                  </a:lnTo>
                  <a:lnTo>
                    <a:pt x="102" y="186"/>
                  </a:lnTo>
                  <a:lnTo>
                    <a:pt x="112" y="182"/>
                  </a:lnTo>
                  <a:lnTo>
                    <a:pt x="120" y="179"/>
                  </a:lnTo>
                  <a:lnTo>
                    <a:pt x="128" y="176"/>
                  </a:lnTo>
                  <a:lnTo>
                    <a:pt x="137" y="171"/>
                  </a:lnTo>
                  <a:lnTo>
                    <a:pt x="143" y="166"/>
                  </a:lnTo>
                  <a:lnTo>
                    <a:pt x="150" y="159"/>
                  </a:lnTo>
                  <a:lnTo>
                    <a:pt x="156" y="153"/>
                  </a:lnTo>
                  <a:lnTo>
                    <a:pt x="161" y="146"/>
                  </a:lnTo>
                  <a:lnTo>
                    <a:pt x="166" y="138"/>
                  </a:lnTo>
                  <a:lnTo>
                    <a:pt x="168" y="133"/>
                  </a:lnTo>
                  <a:lnTo>
                    <a:pt x="168" y="132"/>
                  </a:lnTo>
                  <a:lnTo>
                    <a:pt x="168" y="130"/>
                  </a:lnTo>
                  <a:lnTo>
                    <a:pt x="168" y="128"/>
                  </a:lnTo>
                  <a:lnTo>
                    <a:pt x="163" y="136"/>
                  </a:lnTo>
                  <a:lnTo>
                    <a:pt x="159" y="145"/>
                  </a:lnTo>
                  <a:lnTo>
                    <a:pt x="153" y="151"/>
                  </a:lnTo>
                  <a:lnTo>
                    <a:pt x="148" y="158"/>
                  </a:lnTo>
                  <a:lnTo>
                    <a:pt x="141" y="163"/>
                  </a:lnTo>
                  <a:lnTo>
                    <a:pt x="135" y="168"/>
                  </a:lnTo>
                  <a:lnTo>
                    <a:pt x="127" y="173"/>
                  </a:lnTo>
                  <a:lnTo>
                    <a:pt x="118" y="176"/>
                  </a:lnTo>
                  <a:lnTo>
                    <a:pt x="110" y="179"/>
                  </a:lnTo>
                  <a:lnTo>
                    <a:pt x="102" y="182"/>
                  </a:lnTo>
                  <a:lnTo>
                    <a:pt x="94" y="184"/>
                  </a:lnTo>
                  <a:lnTo>
                    <a:pt x="84" y="184"/>
                  </a:lnTo>
                  <a:lnTo>
                    <a:pt x="74" y="184"/>
                  </a:lnTo>
                  <a:lnTo>
                    <a:pt x="66" y="182"/>
                  </a:lnTo>
                  <a:lnTo>
                    <a:pt x="63" y="181"/>
                  </a:lnTo>
                  <a:lnTo>
                    <a:pt x="64" y="182"/>
                  </a:lnTo>
                  <a:lnTo>
                    <a:pt x="66" y="184"/>
                  </a:lnTo>
                  <a:lnTo>
                    <a:pt x="68" y="186"/>
                  </a:lnTo>
                  <a:close/>
                </a:path>
              </a:pathLst>
            </a:custGeom>
            <a:solidFill>
              <a:srgbClr val="00F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32" name="Freeform 184"/>
            <p:cNvSpPr>
              <a:spLocks noEditPoints="1"/>
            </p:cNvSpPr>
            <p:nvPr/>
          </p:nvSpPr>
          <p:spPr bwMode="auto">
            <a:xfrm>
              <a:off x="3273" y="2098"/>
              <a:ext cx="168" cy="180"/>
            </a:xfrm>
            <a:custGeom>
              <a:avLst/>
              <a:gdLst>
                <a:gd name="T0" fmla="*/ 102 w 168"/>
                <a:gd name="T1" fmla="*/ 1 h 180"/>
                <a:gd name="T2" fmla="*/ 84 w 168"/>
                <a:gd name="T3" fmla="*/ 0 h 180"/>
                <a:gd name="T4" fmla="*/ 66 w 168"/>
                <a:gd name="T5" fmla="*/ 1 h 180"/>
                <a:gd name="T6" fmla="*/ 50 w 168"/>
                <a:gd name="T7" fmla="*/ 6 h 180"/>
                <a:gd name="T8" fmla="*/ 33 w 168"/>
                <a:gd name="T9" fmla="*/ 15 h 180"/>
                <a:gd name="T10" fmla="*/ 20 w 168"/>
                <a:gd name="T11" fmla="*/ 26 h 180"/>
                <a:gd name="T12" fmla="*/ 9 w 168"/>
                <a:gd name="T13" fmla="*/ 39 h 180"/>
                <a:gd name="T14" fmla="*/ 0 w 168"/>
                <a:gd name="T15" fmla="*/ 54 h 180"/>
                <a:gd name="T16" fmla="*/ 0 w 168"/>
                <a:gd name="T17" fmla="*/ 55 h 180"/>
                <a:gd name="T18" fmla="*/ 2 w 168"/>
                <a:gd name="T19" fmla="*/ 57 h 180"/>
                <a:gd name="T20" fmla="*/ 2 w 168"/>
                <a:gd name="T21" fmla="*/ 59 h 180"/>
                <a:gd name="T22" fmla="*/ 2 w 168"/>
                <a:gd name="T23" fmla="*/ 60 h 180"/>
                <a:gd name="T24" fmla="*/ 4 w 168"/>
                <a:gd name="T25" fmla="*/ 55 h 180"/>
                <a:gd name="T26" fmla="*/ 23 w 168"/>
                <a:gd name="T27" fmla="*/ 28 h 180"/>
                <a:gd name="T28" fmla="*/ 50 w 168"/>
                <a:gd name="T29" fmla="*/ 10 h 180"/>
                <a:gd name="T30" fmla="*/ 66 w 168"/>
                <a:gd name="T31" fmla="*/ 5 h 180"/>
                <a:gd name="T32" fmla="*/ 84 w 168"/>
                <a:gd name="T33" fmla="*/ 3 h 180"/>
                <a:gd name="T34" fmla="*/ 102 w 168"/>
                <a:gd name="T35" fmla="*/ 5 h 180"/>
                <a:gd name="T36" fmla="*/ 109 w 168"/>
                <a:gd name="T37" fmla="*/ 6 h 180"/>
                <a:gd name="T38" fmla="*/ 107 w 168"/>
                <a:gd name="T39" fmla="*/ 5 h 180"/>
                <a:gd name="T40" fmla="*/ 107 w 168"/>
                <a:gd name="T41" fmla="*/ 3 h 180"/>
                <a:gd name="T42" fmla="*/ 105 w 168"/>
                <a:gd name="T43" fmla="*/ 3 h 180"/>
                <a:gd name="T44" fmla="*/ 63 w 168"/>
                <a:gd name="T45" fmla="*/ 177 h 180"/>
                <a:gd name="T46" fmla="*/ 74 w 168"/>
                <a:gd name="T47" fmla="*/ 180 h 180"/>
                <a:gd name="T48" fmla="*/ 94 w 168"/>
                <a:gd name="T49" fmla="*/ 180 h 180"/>
                <a:gd name="T50" fmla="*/ 110 w 168"/>
                <a:gd name="T51" fmla="*/ 175 h 180"/>
                <a:gd name="T52" fmla="*/ 127 w 168"/>
                <a:gd name="T53" fmla="*/ 169 h 180"/>
                <a:gd name="T54" fmla="*/ 141 w 168"/>
                <a:gd name="T55" fmla="*/ 159 h 180"/>
                <a:gd name="T56" fmla="*/ 153 w 168"/>
                <a:gd name="T57" fmla="*/ 147 h 180"/>
                <a:gd name="T58" fmla="*/ 163 w 168"/>
                <a:gd name="T59" fmla="*/ 132 h 180"/>
                <a:gd name="T60" fmla="*/ 168 w 168"/>
                <a:gd name="T61" fmla="*/ 124 h 180"/>
                <a:gd name="T62" fmla="*/ 168 w 168"/>
                <a:gd name="T63" fmla="*/ 123 h 180"/>
                <a:gd name="T64" fmla="*/ 166 w 168"/>
                <a:gd name="T65" fmla="*/ 121 h 180"/>
                <a:gd name="T66" fmla="*/ 166 w 168"/>
                <a:gd name="T67" fmla="*/ 119 h 180"/>
                <a:gd name="T68" fmla="*/ 166 w 168"/>
                <a:gd name="T69" fmla="*/ 118 h 180"/>
                <a:gd name="T70" fmla="*/ 156 w 168"/>
                <a:gd name="T71" fmla="*/ 137 h 180"/>
                <a:gd name="T72" fmla="*/ 133 w 168"/>
                <a:gd name="T73" fmla="*/ 162 h 180"/>
                <a:gd name="T74" fmla="*/ 110 w 168"/>
                <a:gd name="T75" fmla="*/ 172 h 180"/>
                <a:gd name="T76" fmla="*/ 92 w 168"/>
                <a:gd name="T77" fmla="*/ 177 h 180"/>
                <a:gd name="T78" fmla="*/ 76 w 168"/>
                <a:gd name="T79" fmla="*/ 177 h 180"/>
                <a:gd name="T80" fmla="*/ 59 w 168"/>
                <a:gd name="T81" fmla="*/ 173 h 180"/>
                <a:gd name="T82" fmla="*/ 61 w 168"/>
                <a:gd name="T83" fmla="*/ 173 h 180"/>
                <a:gd name="T84" fmla="*/ 61 w 168"/>
                <a:gd name="T85" fmla="*/ 175 h 180"/>
                <a:gd name="T86" fmla="*/ 63 w 168"/>
                <a:gd name="T87" fmla="*/ 177 h 180"/>
                <a:gd name="T88" fmla="*/ 63 w 168"/>
                <a:gd name="T89" fmla="*/ 177 h 1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8"/>
                <a:gd name="T136" fmla="*/ 0 h 180"/>
                <a:gd name="T137" fmla="*/ 168 w 168"/>
                <a:gd name="T138" fmla="*/ 180 h 1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8" h="180">
                  <a:moveTo>
                    <a:pt x="105" y="1"/>
                  </a:moveTo>
                  <a:lnTo>
                    <a:pt x="102" y="1"/>
                  </a:lnTo>
                  <a:lnTo>
                    <a:pt x="94" y="0"/>
                  </a:lnTo>
                  <a:lnTo>
                    <a:pt x="84" y="0"/>
                  </a:lnTo>
                  <a:lnTo>
                    <a:pt x="74" y="0"/>
                  </a:lnTo>
                  <a:lnTo>
                    <a:pt x="66" y="1"/>
                  </a:lnTo>
                  <a:lnTo>
                    <a:pt x="58" y="3"/>
                  </a:lnTo>
                  <a:lnTo>
                    <a:pt x="50" y="6"/>
                  </a:lnTo>
                  <a:lnTo>
                    <a:pt x="41" y="11"/>
                  </a:lnTo>
                  <a:lnTo>
                    <a:pt x="33" y="15"/>
                  </a:lnTo>
                  <a:lnTo>
                    <a:pt x="27" y="19"/>
                  </a:lnTo>
                  <a:lnTo>
                    <a:pt x="20" y="26"/>
                  </a:lnTo>
                  <a:lnTo>
                    <a:pt x="15" y="33"/>
                  </a:lnTo>
                  <a:lnTo>
                    <a:pt x="9" y="39"/>
                  </a:lnTo>
                  <a:lnTo>
                    <a:pt x="5" y="47"/>
                  </a:lnTo>
                  <a:lnTo>
                    <a:pt x="0" y="54"/>
                  </a:lnTo>
                  <a:lnTo>
                    <a:pt x="0" y="55"/>
                  </a:lnTo>
                  <a:lnTo>
                    <a:pt x="0" y="57"/>
                  </a:lnTo>
                  <a:lnTo>
                    <a:pt x="2" y="57"/>
                  </a:lnTo>
                  <a:lnTo>
                    <a:pt x="2" y="59"/>
                  </a:lnTo>
                  <a:lnTo>
                    <a:pt x="2" y="60"/>
                  </a:lnTo>
                  <a:lnTo>
                    <a:pt x="4" y="55"/>
                  </a:lnTo>
                  <a:lnTo>
                    <a:pt x="12" y="41"/>
                  </a:lnTo>
                  <a:lnTo>
                    <a:pt x="23" y="28"/>
                  </a:lnTo>
                  <a:lnTo>
                    <a:pt x="35" y="18"/>
                  </a:lnTo>
                  <a:lnTo>
                    <a:pt x="50" y="10"/>
                  </a:lnTo>
                  <a:lnTo>
                    <a:pt x="58" y="6"/>
                  </a:lnTo>
                  <a:lnTo>
                    <a:pt x="66" y="5"/>
                  </a:lnTo>
                  <a:lnTo>
                    <a:pt x="76" y="3"/>
                  </a:lnTo>
                  <a:lnTo>
                    <a:pt x="84" y="3"/>
                  </a:lnTo>
                  <a:lnTo>
                    <a:pt x="92" y="3"/>
                  </a:lnTo>
                  <a:lnTo>
                    <a:pt x="102" y="5"/>
                  </a:lnTo>
                  <a:lnTo>
                    <a:pt x="109" y="6"/>
                  </a:lnTo>
                  <a:lnTo>
                    <a:pt x="107" y="5"/>
                  </a:lnTo>
                  <a:lnTo>
                    <a:pt x="107" y="3"/>
                  </a:lnTo>
                  <a:lnTo>
                    <a:pt x="105" y="3"/>
                  </a:lnTo>
                  <a:lnTo>
                    <a:pt x="105" y="1"/>
                  </a:lnTo>
                  <a:close/>
                  <a:moveTo>
                    <a:pt x="63" y="177"/>
                  </a:moveTo>
                  <a:lnTo>
                    <a:pt x="66" y="178"/>
                  </a:lnTo>
                  <a:lnTo>
                    <a:pt x="74" y="180"/>
                  </a:lnTo>
                  <a:lnTo>
                    <a:pt x="84" y="180"/>
                  </a:lnTo>
                  <a:lnTo>
                    <a:pt x="94" y="180"/>
                  </a:lnTo>
                  <a:lnTo>
                    <a:pt x="102" y="178"/>
                  </a:lnTo>
                  <a:lnTo>
                    <a:pt x="110" y="175"/>
                  </a:lnTo>
                  <a:lnTo>
                    <a:pt x="118" y="172"/>
                  </a:lnTo>
                  <a:lnTo>
                    <a:pt x="127" y="169"/>
                  </a:lnTo>
                  <a:lnTo>
                    <a:pt x="135" y="164"/>
                  </a:lnTo>
                  <a:lnTo>
                    <a:pt x="141" y="159"/>
                  </a:lnTo>
                  <a:lnTo>
                    <a:pt x="148" y="154"/>
                  </a:lnTo>
                  <a:lnTo>
                    <a:pt x="153" y="147"/>
                  </a:lnTo>
                  <a:lnTo>
                    <a:pt x="159" y="141"/>
                  </a:lnTo>
                  <a:lnTo>
                    <a:pt x="163" y="132"/>
                  </a:lnTo>
                  <a:lnTo>
                    <a:pt x="168" y="124"/>
                  </a:lnTo>
                  <a:lnTo>
                    <a:pt x="168" y="123"/>
                  </a:lnTo>
                  <a:lnTo>
                    <a:pt x="166" y="123"/>
                  </a:lnTo>
                  <a:lnTo>
                    <a:pt x="166" y="121"/>
                  </a:lnTo>
                  <a:lnTo>
                    <a:pt x="166" y="119"/>
                  </a:lnTo>
                  <a:lnTo>
                    <a:pt x="166" y="118"/>
                  </a:lnTo>
                  <a:lnTo>
                    <a:pt x="164" y="123"/>
                  </a:lnTo>
                  <a:lnTo>
                    <a:pt x="156" y="137"/>
                  </a:lnTo>
                  <a:lnTo>
                    <a:pt x="145" y="150"/>
                  </a:lnTo>
                  <a:lnTo>
                    <a:pt x="133" y="162"/>
                  </a:lnTo>
                  <a:lnTo>
                    <a:pt x="118" y="170"/>
                  </a:lnTo>
                  <a:lnTo>
                    <a:pt x="110" y="172"/>
                  </a:lnTo>
                  <a:lnTo>
                    <a:pt x="102" y="175"/>
                  </a:lnTo>
                  <a:lnTo>
                    <a:pt x="92" y="177"/>
                  </a:lnTo>
                  <a:lnTo>
                    <a:pt x="84" y="177"/>
                  </a:lnTo>
                  <a:lnTo>
                    <a:pt x="76" y="177"/>
                  </a:lnTo>
                  <a:lnTo>
                    <a:pt x="66" y="175"/>
                  </a:lnTo>
                  <a:lnTo>
                    <a:pt x="59" y="173"/>
                  </a:lnTo>
                  <a:lnTo>
                    <a:pt x="61" y="173"/>
                  </a:lnTo>
                  <a:lnTo>
                    <a:pt x="61" y="175"/>
                  </a:lnTo>
                  <a:lnTo>
                    <a:pt x="63" y="177"/>
                  </a:lnTo>
                  <a:close/>
                </a:path>
              </a:pathLst>
            </a:custGeom>
            <a:solidFill>
              <a:srgbClr val="00FF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33" name="Freeform 185"/>
            <p:cNvSpPr>
              <a:spLocks noEditPoints="1"/>
            </p:cNvSpPr>
            <p:nvPr/>
          </p:nvSpPr>
          <p:spPr bwMode="auto">
            <a:xfrm>
              <a:off x="3275" y="2101"/>
              <a:ext cx="164" cy="174"/>
            </a:xfrm>
            <a:custGeom>
              <a:avLst/>
              <a:gdLst>
                <a:gd name="T0" fmla="*/ 100 w 164"/>
                <a:gd name="T1" fmla="*/ 2 h 174"/>
                <a:gd name="T2" fmla="*/ 82 w 164"/>
                <a:gd name="T3" fmla="*/ 0 h 174"/>
                <a:gd name="T4" fmla="*/ 64 w 164"/>
                <a:gd name="T5" fmla="*/ 2 h 174"/>
                <a:gd name="T6" fmla="*/ 48 w 164"/>
                <a:gd name="T7" fmla="*/ 7 h 174"/>
                <a:gd name="T8" fmla="*/ 21 w 164"/>
                <a:gd name="T9" fmla="*/ 25 h 174"/>
                <a:gd name="T10" fmla="*/ 2 w 164"/>
                <a:gd name="T11" fmla="*/ 52 h 174"/>
                <a:gd name="T12" fmla="*/ 0 w 164"/>
                <a:gd name="T13" fmla="*/ 59 h 174"/>
                <a:gd name="T14" fmla="*/ 0 w 164"/>
                <a:gd name="T15" fmla="*/ 61 h 174"/>
                <a:gd name="T16" fmla="*/ 2 w 164"/>
                <a:gd name="T17" fmla="*/ 62 h 174"/>
                <a:gd name="T18" fmla="*/ 2 w 164"/>
                <a:gd name="T19" fmla="*/ 64 h 174"/>
                <a:gd name="T20" fmla="*/ 2 w 164"/>
                <a:gd name="T21" fmla="*/ 62 h 174"/>
                <a:gd name="T22" fmla="*/ 13 w 164"/>
                <a:gd name="T23" fmla="*/ 39 h 174"/>
                <a:gd name="T24" fmla="*/ 36 w 164"/>
                <a:gd name="T25" fmla="*/ 18 h 174"/>
                <a:gd name="T26" fmla="*/ 57 w 164"/>
                <a:gd name="T27" fmla="*/ 7 h 174"/>
                <a:gd name="T28" fmla="*/ 74 w 164"/>
                <a:gd name="T29" fmla="*/ 3 h 174"/>
                <a:gd name="T30" fmla="*/ 90 w 164"/>
                <a:gd name="T31" fmla="*/ 3 h 174"/>
                <a:gd name="T32" fmla="*/ 107 w 164"/>
                <a:gd name="T33" fmla="*/ 7 h 174"/>
                <a:gd name="T34" fmla="*/ 112 w 164"/>
                <a:gd name="T35" fmla="*/ 8 h 174"/>
                <a:gd name="T36" fmla="*/ 110 w 164"/>
                <a:gd name="T37" fmla="*/ 7 h 174"/>
                <a:gd name="T38" fmla="*/ 108 w 164"/>
                <a:gd name="T39" fmla="*/ 5 h 174"/>
                <a:gd name="T40" fmla="*/ 108 w 164"/>
                <a:gd name="T41" fmla="*/ 5 h 174"/>
                <a:gd name="T42" fmla="*/ 57 w 164"/>
                <a:gd name="T43" fmla="*/ 170 h 174"/>
                <a:gd name="T44" fmla="*/ 74 w 164"/>
                <a:gd name="T45" fmla="*/ 174 h 174"/>
                <a:gd name="T46" fmla="*/ 90 w 164"/>
                <a:gd name="T47" fmla="*/ 174 h 174"/>
                <a:gd name="T48" fmla="*/ 108 w 164"/>
                <a:gd name="T49" fmla="*/ 169 h 174"/>
                <a:gd name="T50" fmla="*/ 131 w 164"/>
                <a:gd name="T51" fmla="*/ 159 h 174"/>
                <a:gd name="T52" fmla="*/ 154 w 164"/>
                <a:gd name="T53" fmla="*/ 134 h 174"/>
                <a:gd name="T54" fmla="*/ 164 w 164"/>
                <a:gd name="T55" fmla="*/ 115 h 174"/>
                <a:gd name="T56" fmla="*/ 164 w 164"/>
                <a:gd name="T57" fmla="*/ 113 h 174"/>
                <a:gd name="T58" fmla="*/ 164 w 164"/>
                <a:gd name="T59" fmla="*/ 111 h 174"/>
                <a:gd name="T60" fmla="*/ 162 w 164"/>
                <a:gd name="T61" fmla="*/ 110 h 174"/>
                <a:gd name="T62" fmla="*/ 162 w 164"/>
                <a:gd name="T63" fmla="*/ 108 h 174"/>
                <a:gd name="T64" fmla="*/ 159 w 164"/>
                <a:gd name="T65" fmla="*/ 120 h 174"/>
                <a:gd name="T66" fmla="*/ 141 w 164"/>
                <a:gd name="T67" fmla="*/ 146 h 174"/>
                <a:gd name="T68" fmla="*/ 115 w 164"/>
                <a:gd name="T69" fmla="*/ 164 h 174"/>
                <a:gd name="T70" fmla="*/ 98 w 164"/>
                <a:gd name="T71" fmla="*/ 169 h 174"/>
                <a:gd name="T72" fmla="*/ 82 w 164"/>
                <a:gd name="T73" fmla="*/ 170 h 174"/>
                <a:gd name="T74" fmla="*/ 66 w 164"/>
                <a:gd name="T75" fmla="*/ 169 h 174"/>
                <a:gd name="T76" fmla="*/ 53 w 164"/>
                <a:gd name="T77" fmla="*/ 164 h 174"/>
                <a:gd name="T78" fmla="*/ 54 w 164"/>
                <a:gd name="T79" fmla="*/ 166 h 174"/>
                <a:gd name="T80" fmla="*/ 56 w 164"/>
                <a:gd name="T81" fmla="*/ 167 h 174"/>
                <a:gd name="T82" fmla="*/ 56 w 164"/>
                <a:gd name="T83" fmla="*/ 169 h 174"/>
                <a:gd name="T84" fmla="*/ 57 w 164"/>
                <a:gd name="T85" fmla="*/ 170 h 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4"/>
                <a:gd name="T130" fmla="*/ 0 h 174"/>
                <a:gd name="T131" fmla="*/ 164 w 164"/>
                <a:gd name="T132" fmla="*/ 174 h 1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4" h="174">
                  <a:moveTo>
                    <a:pt x="107" y="3"/>
                  </a:moveTo>
                  <a:lnTo>
                    <a:pt x="100" y="2"/>
                  </a:lnTo>
                  <a:lnTo>
                    <a:pt x="90" y="0"/>
                  </a:lnTo>
                  <a:lnTo>
                    <a:pt x="82" y="0"/>
                  </a:lnTo>
                  <a:lnTo>
                    <a:pt x="74" y="0"/>
                  </a:lnTo>
                  <a:lnTo>
                    <a:pt x="64" y="2"/>
                  </a:lnTo>
                  <a:lnTo>
                    <a:pt x="56" y="3"/>
                  </a:lnTo>
                  <a:lnTo>
                    <a:pt x="48" y="7"/>
                  </a:lnTo>
                  <a:lnTo>
                    <a:pt x="33" y="15"/>
                  </a:lnTo>
                  <a:lnTo>
                    <a:pt x="21" y="25"/>
                  </a:lnTo>
                  <a:lnTo>
                    <a:pt x="10" y="38"/>
                  </a:lnTo>
                  <a:lnTo>
                    <a:pt x="2" y="52"/>
                  </a:lnTo>
                  <a:lnTo>
                    <a:pt x="0" y="57"/>
                  </a:lnTo>
                  <a:lnTo>
                    <a:pt x="0" y="59"/>
                  </a:lnTo>
                  <a:lnTo>
                    <a:pt x="0" y="61"/>
                  </a:lnTo>
                  <a:lnTo>
                    <a:pt x="2" y="62"/>
                  </a:lnTo>
                  <a:lnTo>
                    <a:pt x="2" y="64"/>
                  </a:lnTo>
                  <a:lnTo>
                    <a:pt x="2" y="62"/>
                  </a:lnTo>
                  <a:lnTo>
                    <a:pt x="5" y="54"/>
                  </a:lnTo>
                  <a:lnTo>
                    <a:pt x="13" y="39"/>
                  </a:lnTo>
                  <a:lnTo>
                    <a:pt x="23" y="28"/>
                  </a:lnTo>
                  <a:lnTo>
                    <a:pt x="36" y="18"/>
                  </a:lnTo>
                  <a:lnTo>
                    <a:pt x="49" y="10"/>
                  </a:lnTo>
                  <a:lnTo>
                    <a:pt x="57" y="7"/>
                  </a:lnTo>
                  <a:lnTo>
                    <a:pt x="66" y="5"/>
                  </a:lnTo>
                  <a:lnTo>
                    <a:pt x="74" y="3"/>
                  </a:lnTo>
                  <a:lnTo>
                    <a:pt x="82" y="3"/>
                  </a:lnTo>
                  <a:lnTo>
                    <a:pt x="90" y="3"/>
                  </a:lnTo>
                  <a:lnTo>
                    <a:pt x="98" y="5"/>
                  </a:lnTo>
                  <a:lnTo>
                    <a:pt x="107" y="7"/>
                  </a:lnTo>
                  <a:lnTo>
                    <a:pt x="112" y="8"/>
                  </a:lnTo>
                  <a:lnTo>
                    <a:pt x="110" y="8"/>
                  </a:lnTo>
                  <a:lnTo>
                    <a:pt x="110" y="7"/>
                  </a:lnTo>
                  <a:lnTo>
                    <a:pt x="108" y="5"/>
                  </a:lnTo>
                  <a:lnTo>
                    <a:pt x="107" y="3"/>
                  </a:lnTo>
                  <a:close/>
                  <a:moveTo>
                    <a:pt x="57" y="170"/>
                  </a:moveTo>
                  <a:lnTo>
                    <a:pt x="64" y="172"/>
                  </a:lnTo>
                  <a:lnTo>
                    <a:pt x="74" y="174"/>
                  </a:lnTo>
                  <a:lnTo>
                    <a:pt x="82" y="174"/>
                  </a:lnTo>
                  <a:lnTo>
                    <a:pt x="90" y="174"/>
                  </a:lnTo>
                  <a:lnTo>
                    <a:pt x="100" y="172"/>
                  </a:lnTo>
                  <a:lnTo>
                    <a:pt x="108" y="169"/>
                  </a:lnTo>
                  <a:lnTo>
                    <a:pt x="116" y="167"/>
                  </a:lnTo>
                  <a:lnTo>
                    <a:pt x="131" y="159"/>
                  </a:lnTo>
                  <a:lnTo>
                    <a:pt x="143" y="147"/>
                  </a:lnTo>
                  <a:lnTo>
                    <a:pt x="154" y="134"/>
                  </a:lnTo>
                  <a:lnTo>
                    <a:pt x="162" y="120"/>
                  </a:lnTo>
                  <a:lnTo>
                    <a:pt x="164" y="115"/>
                  </a:lnTo>
                  <a:lnTo>
                    <a:pt x="164" y="113"/>
                  </a:lnTo>
                  <a:lnTo>
                    <a:pt x="164" y="111"/>
                  </a:lnTo>
                  <a:lnTo>
                    <a:pt x="162" y="111"/>
                  </a:lnTo>
                  <a:lnTo>
                    <a:pt x="162" y="110"/>
                  </a:lnTo>
                  <a:lnTo>
                    <a:pt x="162" y="108"/>
                  </a:lnTo>
                  <a:lnTo>
                    <a:pt x="162" y="111"/>
                  </a:lnTo>
                  <a:lnTo>
                    <a:pt x="159" y="120"/>
                  </a:lnTo>
                  <a:lnTo>
                    <a:pt x="151" y="133"/>
                  </a:lnTo>
                  <a:lnTo>
                    <a:pt x="141" y="146"/>
                  </a:lnTo>
                  <a:lnTo>
                    <a:pt x="128" y="156"/>
                  </a:lnTo>
                  <a:lnTo>
                    <a:pt x="115" y="164"/>
                  </a:lnTo>
                  <a:lnTo>
                    <a:pt x="107" y="166"/>
                  </a:lnTo>
                  <a:lnTo>
                    <a:pt x="98" y="169"/>
                  </a:lnTo>
                  <a:lnTo>
                    <a:pt x="90" y="169"/>
                  </a:lnTo>
                  <a:lnTo>
                    <a:pt x="82" y="170"/>
                  </a:lnTo>
                  <a:lnTo>
                    <a:pt x="74" y="169"/>
                  </a:lnTo>
                  <a:lnTo>
                    <a:pt x="66" y="169"/>
                  </a:lnTo>
                  <a:lnTo>
                    <a:pt x="57" y="166"/>
                  </a:lnTo>
                  <a:lnTo>
                    <a:pt x="53" y="164"/>
                  </a:lnTo>
                  <a:lnTo>
                    <a:pt x="54" y="166"/>
                  </a:lnTo>
                  <a:lnTo>
                    <a:pt x="54" y="167"/>
                  </a:lnTo>
                  <a:lnTo>
                    <a:pt x="56" y="167"/>
                  </a:lnTo>
                  <a:lnTo>
                    <a:pt x="56" y="169"/>
                  </a:lnTo>
                  <a:lnTo>
                    <a:pt x="57" y="169"/>
                  </a:lnTo>
                  <a:lnTo>
                    <a:pt x="57" y="170"/>
                  </a:lnTo>
                  <a:close/>
                </a:path>
              </a:pathLst>
            </a:custGeom>
            <a:solidFill>
              <a:srgbClr val="00F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34" name="Freeform 186"/>
            <p:cNvSpPr>
              <a:spLocks noEditPoints="1"/>
            </p:cNvSpPr>
            <p:nvPr/>
          </p:nvSpPr>
          <p:spPr bwMode="auto">
            <a:xfrm>
              <a:off x="3277" y="2104"/>
              <a:ext cx="160" cy="167"/>
            </a:xfrm>
            <a:custGeom>
              <a:avLst/>
              <a:gdLst>
                <a:gd name="T0" fmla="*/ 105 w 160"/>
                <a:gd name="T1" fmla="*/ 4 h 167"/>
                <a:gd name="T2" fmla="*/ 88 w 160"/>
                <a:gd name="T3" fmla="*/ 0 h 167"/>
                <a:gd name="T4" fmla="*/ 72 w 160"/>
                <a:gd name="T5" fmla="*/ 0 h 167"/>
                <a:gd name="T6" fmla="*/ 55 w 160"/>
                <a:gd name="T7" fmla="*/ 4 h 167"/>
                <a:gd name="T8" fmla="*/ 34 w 160"/>
                <a:gd name="T9" fmla="*/ 15 h 167"/>
                <a:gd name="T10" fmla="*/ 11 w 160"/>
                <a:gd name="T11" fmla="*/ 36 h 167"/>
                <a:gd name="T12" fmla="*/ 0 w 160"/>
                <a:gd name="T13" fmla="*/ 59 h 167"/>
                <a:gd name="T14" fmla="*/ 0 w 160"/>
                <a:gd name="T15" fmla="*/ 63 h 167"/>
                <a:gd name="T16" fmla="*/ 0 w 160"/>
                <a:gd name="T17" fmla="*/ 64 h 167"/>
                <a:gd name="T18" fmla="*/ 1 w 160"/>
                <a:gd name="T19" fmla="*/ 66 h 167"/>
                <a:gd name="T20" fmla="*/ 1 w 160"/>
                <a:gd name="T21" fmla="*/ 67 h 167"/>
                <a:gd name="T22" fmla="*/ 1 w 160"/>
                <a:gd name="T23" fmla="*/ 67 h 167"/>
                <a:gd name="T24" fmla="*/ 13 w 160"/>
                <a:gd name="T25" fmla="*/ 40 h 167"/>
                <a:gd name="T26" fmla="*/ 36 w 160"/>
                <a:gd name="T27" fmla="*/ 17 h 167"/>
                <a:gd name="T28" fmla="*/ 64 w 160"/>
                <a:gd name="T29" fmla="*/ 5 h 167"/>
                <a:gd name="T30" fmla="*/ 96 w 160"/>
                <a:gd name="T31" fmla="*/ 5 h 167"/>
                <a:gd name="T32" fmla="*/ 114 w 160"/>
                <a:gd name="T33" fmla="*/ 12 h 167"/>
                <a:gd name="T34" fmla="*/ 113 w 160"/>
                <a:gd name="T35" fmla="*/ 10 h 167"/>
                <a:gd name="T36" fmla="*/ 111 w 160"/>
                <a:gd name="T37" fmla="*/ 9 h 167"/>
                <a:gd name="T38" fmla="*/ 111 w 160"/>
                <a:gd name="T39" fmla="*/ 7 h 167"/>
                <a:gd name="T40" fmla="*/ 110 w 160"/>
                <a:gd name="T41" fmla="*/ 5 h 167"/>
                <a:gd name="T42" fmla="*/ 55 w 160"/>
                <a:gd name="T43" fmla="*/ 163 h 167"/>
                <a:gd name="T44" fmla="*/ 72 w 160"/>
                <a:gd name="T45" fmla="*/ 166 h 167"/>
                <a:gd name="T46" fmla="*/ 88 w 160"/>
                <a:gd name="T47" fmla="*/ 166 h 167"/>
                <a:gd name="T48" fmla="*/ 105 w 160"/>
                <a:gd name="T49" fmla="*/ 163 h 167"/>
                <a:gd name="T50" fmla="*/ 126 w 160"/>
                <a:gd name="T51" fmla="*/ 153 h 167"/>
                <a:gd name="T52" fmla="*/ 149 w 160"/>
                <a:gd name="T53" fmla="*/ 130 h 167"/>
                <a:gd name="T54" fmla="*/ 160 w 160"/>
                <a:gd name="T55" fmla="*/ 108 h 167"/>
                <a:gd name="T56" fmla="*/ 160 w 160"/>
                <a:gd name="T57" fmla="*/ 105 h 167"/>
                <a:gd name="T58" fmla="*/ 160 w 160"/>
                <a:gd name="T59" fmla="*/ 104 h 167"/>
                <a:gd name="T60" fmla="*/ 159 w 160"/>
                <a:gd name="T61" fmla="*/ 102 h 167"/>
                <a:gd name="T62" fmla="*/ 159 w 160"/>
                <a:gd name="T63" fmla="*/ 100 h 167"/>
                <a:gd name="T64" fmla="*/ 159 w 160"/>
                <a:gd name="T65" fmla="*/ 100 h 167"/>
                <a:gd name="T66" fmla="*/ 146 w 160"/>
                <a:gd name="T67" fmla="*/ 128 h 167"/>
                <a:gd name="T68" fmla="*/ 124 w 160"/>
                <a:gd name="T69" fmla="*/ 149 h 167"/>
                <a:gd name="T70" fmla="*/ 96 w 160"/>
                <a:gd name="T71" fmla="*/ 163 h 167"/>
                <a:gd name="T72" fmla="*/ 64 w 160"/>
                <a:gd name="T73" fmla="*/ 163 h 167"/>
                <a:gd name="T74" fmla="*/ 46 w 160"/>
                <a:gd name="T75" fmla="*/ 156 h 167"/>
                <a:gd name="T76" fmla="*/ 47 w 160"/>
                <a:gd name="T77" fmla="*/ 158 h 167"/>
                <a:gd name="T78" fmla="*/ 49 w 160"/>
                <a:gd name="T79" fmla="*/ 159 h 167"/>
                <a:gd name="T80" fmla="*/ 51 w 160"/>
                <a:gd name="T81" fmla="*/ 161 h 167"/>
                <a:gd name="T82" fmla="*/ 51 w 160"/>
                <a:gd name="T83" fmla="*/ 161 h 1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
                <a:gd name="T127" fmla="*/ 0 h 167"/>
                <a:gd name="T128" fmla="*/ 160 w 160"/>
                <a:gd name="T129" fmla="*/ 167 h 1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 h="167">
                  <a:moveTo>
                    <a:pt x="110" y="5"/>
                  </a:moveTo>
                  <a:lnTo>
                    <a:pt x="105" y="4"/>
                  </a:lnTo>
                  <a:lnTo>
                    <a:pt x="96" y="2"/>
                  </a:lnTo>
                  <a:lnTo>
                    <a:pt x="88" y="0"/>
                  </a:lnTo>
                  <a:lnTo>
                    <a:pt x="80" y="0"/>
                  </a:lnTo>
                  <a:lnTo>
                    <a:pt x="72" y="0"/>
                  </a:lnTo>
                  <a:lnTo>
                    <a:pt x="64" y="2"/>
                  </a:lnTo>
                  <a:lnTo>
                    <a:pt x="55" y="4"/>
                  </a:lnTo>
                  <a:lnTo>
                    <a:pt x="47" y="7"/>
                  </a:lnTo>
                  <a:lnTo>
                    <a:pt x="34" y="15"/>
                  </a:lnTo>
                  <a:lnTo>
                    <a:pt x="21" y="25"/>
                  </a:lnTo>
                  <a:lnTo>
                    <a:pt x="11" y="36"/>
                  </a:lnTo>
                  <a:lnTo>
                    <a:pt x="3" y="51"/>
                  </a:lnTo>
                  <a:lnTo>
                    <a:pt x="0" y="59"/>
                  </a:lnTo>
                  <a:lnTo>
                    <a:pt x="0" y="61"/>
                  </a:lnTo>
                  <a:lnTo>
                    <a:pt x="0" y="63"/>
                  </a:lnTo>
                  <a:lnTo>
                    <a:pt x="0" y="64"/>
                  </a:lnTo>
                  <a:lnTo>
                    <a:pt x="1" y="64"/>
                  </a:lnTo>
                  <a:lnTo>
                    <a:pt x="1" y="66"/>
                  </a:lnTo>
                  <a:lnTo>
                    <a:pt x="1" y="67"/>
                  </a:lnTo>
                  <a:lnTo>
                    <a:pt x="6" y="53"/>
                  </a:lnTo>
                  <a:lnTo>
                    <a:pt x="13" y="40"/>
                  </a:lnTo>
                  <a:lnTo>
                    <a:pt x="23" y="27"/>
                  </a:lnTo>
                  <a:lnTo>
                    <a:pt x="36" y="17"/>
                  </a:lnTo>
                  <a:lnTo>
                    <a:pt x="49" y="10"/>
                  </a:lnTo>
                  <a:lnTo>
                    <a:pt x="64" y="5"/>
                  </a:lnTo>
                  <a:lnTo>
                    <a:pt x="80" y="4"/>
                  </a:lnTo>
                  <a:lnTo>
                    <a:pt x="96" y="5"/>
                  </a:lnTo>
                  <a:lnTo>
                    <a:pt x="111" y="10"/>
                  </a:lnTo>
                  <a:lnTo>
                    <a:pt x="114" y="12"/>
                  </a:lnTo>
                  <a:lnTo>
                    <a:pt x="114" y="10"/>
                  </a:lnTo>
                  <a:lnTo>
                    <a:pt x="113" y="10"/>
                  </a:lnTo>
                  <a:lnTo>
                    <a:pt x="113" y="9"/>
                  </a:lnTo>
                  <a:lnTo>
                    <a:pt x="111" y="9"/>
                  </a:lnTo>
                  <a:lnTo>
                    <a:pt x="111" y="7"/>
                  </a:lnTo>
                  <a:lnTo>
                    <a:pt x="110" y="7"/>
                  </a:lnTo>
                  <a:lnTo>
                    <a:pt x="110" y="5"/>
                  </a:lnTo>
                  <a:close/>
                  <a:moveTo>
                    <a:pt x="51" y="161"/>
                  </a:moveTo>
                  <a:lnTo>
                    <a:pt x="55" y="163"/>
                  </a:lnTo>
                  <a:lnTo>
                    <a:pt x="64" y="166"/>
                  </a:lnTo>
                  <a:lnTo>
                    <a:pt x="72" y="166"/>
                  </a:lnTo>
                  <a:lnTo>
                    <a:pt x="80" y="167"/>
                  </a:lnTo>
                  <a:lnTo>
                    <a:pt x="88" y="166"/>
                  </a:lnTo>
                  <a:lnTo>
                    <a:pt x="96" y="166"/>
                  </a:lnTo>
                  <a:lnTo>
                    <a:pt x="105" y="163"/>
                  </a:lnTo>
                  <a:lnTo>
                    <a:pt x="113" y="161"/>
                  </a:lnTo>
                  <a:lnTo>
                    <a:pt x="126" y="153"/>
                  </a:lnTo>
                  <a:lnTo>
                    <a:pt x="139" y="143"/>
                  </a:lnTo>
                  <a:lnTo>
                    <a:pt x="149" y="130"/>
                  </a:lnTo>
                  <a:lnTo>
                    <a:pt x="157" y="117"/>
                  </a:lnTo>
                  <a:lnTo>
                    <a:pt x="160" y="108"/>
                  </a:lnTo>
                  <a:lnTo>
                    <a:pt x="160" y="105"/>
                  </a:lnTo>
                  <a:lnTo>
                    <a:pt x="160" y="104"/>
                  </a:lnTo>
                  <a:lnTo>
                    <a:pt x="159" y="102"/>
                  </a:lnTo>
                  <a:lnTo>
                    <a:pt x="159" y="100"/>
                  </a:lnTo>
                  <a:lnTo>
                    <a:pt x="159" y="99"/>
                  </a:lnTo>
                  <a:lnTo>
                    <a:pt x="159" y="100"/>
                  </a:lnTo>
                  <a:lnTo>
                    <a:pt x="154" y="115"/>
                  </a:lnTo>
                  <a:lnTo>
                    <a:pt x="146" y="128"/>
                  </a:lnTo>
                  <a:lnTo>
                    <a:pt x="137" y="140"/>
                  </a:lnTo>
                  <a:lnTo>
                    <a:pt x="124" y="149"/>
                  </a:lnTo>
                  <a:lnTo>
                    <a:pt x="111" y="158"/>
                  </a:lnTo>
                  <a:lnTo>
                    <a:pt x="96" y="163"/>
                  </a:lnTo>
                  <a:lnTo>
                    <a:pt x="80" y="164"/>
                  </a:lnTo>
                  <a:lnTo>
                    <a:pt x="64" y="163"/>
                  </a:lnTo>
                  <a:lnTo>
                    <a:pt x="49" y="158"/>
                  </a:lnTo>
                  <a:lnTo>
                    <a:pt x="46" y="156"/>
                  </a:lnTo>
                  <a:lnTo>
                    <a:pt x="47" y="156"/>
                  </a:lnTo>
                  <a:lnTo>
                    <a:pt x="47" y="158"/>
                  </a:lnTo>
                  <a:lnTo>
                    <a:pt x="49" y="159"/>
                  </a:lnTo>
                  <a:lnTo>
                    <a:pt x="51" y="161"/>
                  </a:lnTo>
                  <a:close/>
                </a:path>
              </a:pathLst>
            </a:custGeom>
            <a:solidFill>
              <a:srgbClr val="00FF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35" name="Freeform 187"/>
            <p:cNvSpPr>
              <a:spLocks noEditPoints="1"/>
            </p:cNvSpPr>
            <p:nvPr/>
          </p:nvSpPr>
          <p:spPr bwMode="auto">
            <a:xfrm>
              <a:off x="3278" y="2108"/>
              <a:ext cx="158" cy="160"/>
            </a:xfrm>
            <a:custGeom>
              <a:avLst/>
              <a:gdLst>
                <a:gd name="T0" fmla="*/ 110 w 158"/>
                <a:gd name="T1" fmla="*/ 6 h 160"/>
                <a:gd name="T2" fmla="*/ 79 w 158"/>
                <a:gd name="T3" fmla="*/ 0 h 160"/>
                <a:gd name="T4" fmla="*/ 48 w 158"/>
                <a:gd name="T5" fmla="*/ 6 h 160"/>
                <a:gd name="T6" fmla="*/ 22 w 158"/>
                <a:gd name="T7" fmla="*/ 23 h 160"/>
                <a:gd name="T8" fmla="*/ 5 w 158"/>
                <a:gd name="T9" fmla="*/ 49 h 160"/>
                <a:gd name="T10" fmla="*/ 0 w 158"/>
                <a:gd name="T11" fmla="*/ 63 h 160"/>
                <a:gd name="T12" fmla="*/ 0 w 158"/>
                <a:gd name="T13" fmla="*/ 67 h 160"/>
                <a:gd name="T14" fmla="*/ 2 w 158"/>
                <a:gd name="T15" fmla="*/ 68 h 160"/>
                <a:gd name="T16" fmla="*/ 2 w 158"/>
                <a:gd name="T17" fmla="*/ 70 h 160"/>
                <a:gd name="T18" fmla="*/ 4 w 158"/>
                <a:gd name="T19" fmla="*/ 72 h 160"/>
                <a:gd name="T20" fmla="*/ 9 w 158"/>
                <a:gd name="T21" fmla="*/ 50 h 160"/>
                <a:gd name="T22" fmla="*/ 25 w 158"/>
                <a:gd name="T23" fmla="*/ 26 h 160"/>
                <a:gd name="T24" fmla="*/ 50 w 158"/>
                <a:gd name="T25" fmla="*/ 9 h 160"/>
                <a:gd name="T26" fmla="*/ 79 w 158"/>
                <a:gd name="T27" fmla="*/ 3 h 160"/>
                <a:gd name="T28" fmla="*/ 109 w 158"/>
                <a:gd name="T29" fmla="*/ 9 h 160"/>
                <a:gd name="T30" fmla="*/ 117 w 158"/>
                <a:gd name="T31" fmla="*/ 13 h 160"/>
                <a:gd name="T32" fmla="*/ 117 w 158"/>
                <a:gd name="T33" fmla="*/ 11 h 160"/>
                <a:gd name="T34" fmla="*/ 115 w 158"/>
                <a:gd name="T35" fmla="*/ 9 h 160"/>
                <a:gd name="T36" fmla="*/ 113 w 158"/>
                <a:gd name="T37" fmla="*/ 8 h 160"/>
                <a:gd name="T38" fmla="*/ 45 w 158"/>
                <a:gd name="T39" fmla="*/ 152 h 160"/>
                <a:gd name="T40" fmla="*/ 63 w 158"/>
                <a:gd name="T41" fmla="*/ 159 h 160"/>
                <a:gd name="T42" fmla="*/ 95 w 158"/>
                <a:gd name="T43" fmla="*/ 159 h 160"/>
                <a:gd name="T44" fmla="*/ 123 w 158"/>
                <a:gd name="T45" fmla="*/ 145 h 160"/>
                <a:gd name="T46" fmla="*/ 145 w 158"/>
                <a:gd name="T47" fmla="*/ 124 h 160"/>
                <a:gd name="T48" fmla="*/ 158 w 158"/>
                <a:gd name="T49" fmla="*/ 96 h 160"/>
                <a:gd name="T50" fmla="*/ 158 w 158"/>
                <a:gd name="T51" fmla="*/ 93 h 160"/>
                <a:gd name="T52" fmla="*/ 156 w 158"/>
                <a:gd name="T53" fmla="*/ 91 h 160"/>
                <a:gd name="T54" fmla="*/ 156 w 158"/>
                <a:gd name="T55" fmla="*/ 90 h 160"/>
                <a:gd name="T56" fmla="*/ 156 w 158"/>
                <a:gd name="T57" fmla="*/ 88 h 160"/>
                <a:gd name="T58" fmla="*/ 154 w 158"/>
                <a:gd name="T59" fmla="*/ 95 h 160"/>
                <a:gd name="T60" fmla="*/ 143 w 158"/>
                <a:gd name="T61" fmla="*/ 122 h 160"/>
                <a:gd name="T62" fmla="*/ 122 w 158"/>
                <a:gd name="T63" fmla="*/ 144 h 160"/>
                <a:gd name="T64" fmla="*/ 94 w 158"/>
                <a:gd name="T65" fmla="*/ 155 h 160"/>
                <a:gd name="T66" fmla="*/ 64 w 158"/>
                <a:gd name="T67" fmla="*/ 155 h 160"/>
                <a:gd name="T68" fmla="*/ 40 w 158"/>
                <a:gd name="T69" fmla="*/ 145 h 160"/>
                <a:gd name="T70" fmla="*/ 41 w 158"/>
                <a:gd name="T71" fmla="*/ 147 h 160"/>
                <a:gd name="T72" fmla="*/ 43 w 158"/>
                <a:gd name="T73" fmla="*/ 149 h 160"/>
                <a:gd name="T74" fmla="*/ 45 w 158"/>
                <a:gd name="T75" fmla="*/ 150 h 160"/>
                <a:gd name="T76" fmla="*/ 45 w 158"/>
                <a:gd name="T77" fmla="*/ 152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8"/>
                <a:gd name="T118" fmla="*/ 0 h 160"/>
                <a:gd name="T119" fmla="*/ 158 w 158"/>
                <a:gd name="T120" fmla="*/ 160 h 1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8" h="160">
                  <a:moveTo>
                    <a:pt x="113" y="8"/>
                  </a:moveTo>
                  <a:lnTo>
                    <a:pt x="110" y="6"/>
                  </a:lnTo>
                  <a:lnTo>
                    <a:pt x="95" y="1"/>
                  </a:lnTo>
                  <a:lnTo>
                    <a:pt x="79" y="0"/>
                  </a:lnTo>
                  <a:lnTo>
                    <a:pt x="63" y="1"/>
                  </a:lnTo>
                  <a:lnTo>
                    <a:pt x="48" y="6"/>
                  </a:lnTo>
                  <a:lnTo>
                    <a:pt x="35" y="13"/>
                  </a:lnTo>
                  <a:lnTo>
                    <a:pt x="22" y="23"/>
                  </a:lnTo>
                  <a:lnTo>
                    <a:pt x="12" y="36"/>
                  </a:lnTo>
                  <a:lnTo>
                    <a:pt x="5" y="49"/>
                  </a:lnTo>
                  <a:lnTo>
                    <a:pt x="0" y="63"/>
                  </a:lnTo>
                  <a:lnTo>
                    <a:pt x="0" y="65"/>
                  </a:lnTo>
                  <a:lnTo>
                    <a:pt x="0" y="67"/>
                  </a:lnTo>
                  <a:lnTo>
                    <a:pt x="2" y="67"/>
                  </a:lnTo>
                  <a:lnTo>
                    <a:pt x="2" y="68"/>
                  </a:lnTo>
                  <a:lnTo>
                    <a:pt x="2" y="70"/>
                  </a:lnTo>
                  <a:lnTo>
                    <a:pt x="2" y="72"/>
                  </a:lnTo>
                  <a:lnTo>
                    <a:pt x="4" y="72"/>
                  </a:lnTo>
                  <a:lnTo>
                    <a:pt x="4" y="63"/>
                  </a:lnTo>
                  <a:lnTo>
                    <a:pt x="9" y="50"/>
                  </a:lnTo>
                  <a:lnTo>
                    <a:pt x="15" y="37"/>
                  </a:lnTo>
                  <a:lnTo>
                    <a:pt x="25" y="26"/>
                  </a:lnTo>
                  <a:lnTo>
                    <a:pt x="36" y="16"/>
                  </a:lnTo>
                  <a:lnTo>
                    <a:pt x="50" y="9"/>
                  </a:lnTo>
                  <a:lnTo>
                    <a:pt x="64" y="5"/>
                  </a:lnTo>
                  <a:lnTo>
                    <a:pt x="79" y="3"/>
                  </a:lnTo>
                  <a:lnTo>
                    <a:pt x="94" y="5"/>
                  </a:lnTo>
                  <a:lnTo>
                    <a:pt x="109" y="9"/>
                  </a:lnTo>
                  <a:lnTo>
                    <a:pt x="118" y="14"/>
                  </a:lnTo>
                  <a:lnTo>
                    <a:pt x="117" y="13"/>
                  </a:lnTo>
                  <a:lnTo>
                    <a:pt x="117" y="11"/>
                  </a:lnTo>
                  <a:lnTo>
                    <a:pt x="115" y="11"/>
                  </a:lnTo>
                  <a:lnTo>
                    <a:pt x="115" y="9"/>
                  </a:lnTo>
                  <a:lnTo>
                    <a:pt x="113" y="8"/>
                  </a:lnTo>
                  <a:close/>
                  <a:moveTo>
                    <a:pt x="45" y="152"/>
                  </a:moveTo>
                  <a:lnTo>
                    <a:pt x="48" y="154"/>
                  </a:lnTo>
                  <a:lnTo>
                    <a:pt x="63" y="159"/>
                  </a:lnTo>
                  <a:lnTo>
                    <a:pt x="79" y="160"/>
                  </a:lnTo>
                  <a:lnTo>
                    <a:pt x="95" y="159"/>
                  </a:lnTo>
                  <a:lnTo>
                    <a:pt x="110" y="154"/>
                  </a:lnTo>
                  <a:lnTo>
                    <a:pt x="123" y="145"/>
                  </a:lnTo>
                  <a:lnTo>
                    <a:pt x="136" y="136"/>
                  </a:lnTo>
                  <a:lnTo>
                    <a:pt x="145" y="124"/>
                  </a:lnTo>
                  <a:lnTo>
                    <a:pt x="153" y="111"/>
                  </a:lnTo>
                  <a:lnTo>
                    <a:pt x="158" y="96"/>
                  </a:lnTo>
                  <a:lnTo>
                    <a:pt x="158" y="95"/>
                  </a:lnTo>
                  <a:lnTo>
                    <a:pt x="158" y="93"/>
                  </a:lnTo>
                  <a:lnTo>
                    <a:pt x="156" y="91"/>
                  </a:lnTo>
                  <a:lnTo>
                    <a:pt x="156" y="90"/>
                  </a:lnTo>
                  <a:lnTo>
                    <a:pt x="156" y="88"/>
                  </a:lnTo>
                  <a:lnTo>
                    <a:pt x="154" y="86"/>
                  </a:lnTo>
                  <a:lnTo>
                    <a:pt x="154" y="95"/>
                  </a:lnTo>
                  <a:lnTo>
                    <a:pt x="150" y="109"/>
                  </a:lnTo>
                  <a:lnTo>
                    <a:pt x="143" y="122"/>
                  </a:lnTo>
                  <a:lnTo>
                    <a:pt x="133" y="134"/>
                  </a:lnTo>
                  <a:lnTo>
                    <a:pt x="122" y="144"/>
                  </a:lnTo>
                  <a:lnTo>
                    <a:pt x="109" y="150"/>
                  </a:lnTo>
                  <a:lnTo>
                    <a:pt x="94" y="155"/>
                  </a:lnTo>
                  <a:lnTo>
                    <a:pt x="79" y="157"/>
                  </a:lnTo>
                  <a:lnTo>
                    <a:pt x="64" y="155"/>
                  </a:lnTo>
                  <a:lnTo>
                    <a:pt x="50" y="150"/>
                  </a:lnTo>
                  <a:lnTo>
                    <a:pt x="40" y="145"/>
                  </a:lnTo>
                  <a:lnTo>
                    <a:pt x="41" y="147"/>
                  </a:lnTo>
                  <a:lnTo>
                    <a:pt x="43" y="149"/>
                  </a:lnTo>
                  <a:lnTo>
                    <a:pt x="43" y="150"/>
                  </a:lnTo>
                  <a:lnTo>
                    <a:pt x="45" y="150"/>
                  </a:lnTo>
                  <a:lnTo>
                    <a:pt x="45" y="152"/>
                  </a:lnTo>
                  <a:close/>
                </a:path>
              </a:pathLst>
            </a:custGeom>
            <a:solidFill>
              <a:srgbClr val="00FF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36" name="Freeform 188"/>
            <p:cNvSpPr>
              <a:spLocks noEditPoints="1"/>
            </p:cNvSpPr>
            <p:nvPr/>
          </p:nvSpPr>
          <p:spPr bwMode="auto">
            <a:xfrm>
              <a:off x="3282" y="2111"/>
              <a:ext cx="150" cy="154"/>
            </a:xfrm>
            <a:custGeom>
              <a:avLst/>
              <a:gdLst>
                <a:gd name="T0" fmla="*/ 105 w 150"/>
                <a:gd name="T1" fmla="*/ 6 h 154"/>
                <a:gd name="T2" fmla="*/ 75 w 150"/>
                <a:gd name="T3" fmla="*/ 0 h 154"/>
                <a:gd name="T4" fmla="*/ 46 w 150"/>
                <a:gd name="T5" fmla="*/ 6 h 154"/>
                <a:gd name="T6" fmla="*/ 21 w 150"/>
                <a:gd name="T7" fmla="*/ 23 h 154"/>
                <a:gd name="T8" fmla="*/ 5 w 150"/>
                <a:gd name="T9" fmla="*/ 47 h 154"/>
                <a:gd name="T10" fmla="*/ 0 w 150"/>
                <a:gd name="T11" fmla="*/ 69 h 154"/>
                <a:gd name="T12" fmla="*/ 0 w 150"/>
                <a:gd name="T13" fmla="*/ 72 h 154"/>
                <a:gd name="T14" fmla="*/ 0 w 150"/>
                <a:gd name="T15" fmla="*/ 74 h 154"/>
                <a:gd name="T16" fmla="*/ 1 w 150"/>
                <a:gd name="T17" fmla="*/ 75 h 154"/>
                <a:gd name="T18" fmla="*/ 1 w 150"/>
                <a:gd name="T19" fmla="*/ 77 h 154"/>
                <a:gd name="T20" fmla="*/ 3 w 150"/>
                <a:gd name="T21" fmla="*/ 62 h 154"/>
                <a:gd name="T22" fmla="*/ 14 w 150"/>
                <a:gd name="T23" fmla="*/ 36 h 154"/>
                <a:gd name="T24" fmla="*/ 34 w 150"/>
                <a:gd name="T25" fmla="*/ 16 h 154"/>
                <a:gd name="T26" fmla="*/ 60 w 150"/>
                <a:gd name="T27" fmla="*/ 5 h 154"/>
                <a:gd name="T28" fmla="*/ 90 w 150"/>
                <a:gd name="T29" fmla="*/ 5 h 154"/>
                <a:gd name="T30" fmla="*/ 116 w 150"/>
                <a:gd name="T31" fmla="*/ 16 h 154"/>
                <a:gd name="T32" fmla="*/ 119 w 150"/>
                <a:gd name="T33" fmla="*/ 18 h 154"/>
                <a:gd name="T34" fmla="*/ 118 w 150"/>
                <a:gd name="T35" fmla="*/ 16 h 154"/>
                <a:gd name="T36" fmla="*/ 116 w 150"/>
                <a:gd name="T37" fmla="*/ 13 h 154"/>
                <a:gd name="T38" fmla="*/ 114 w 150"/>
                <a:gd name="T39" fmla="*/ 11 h 154"/>
                <a:gd name="T40" fmla="*/ 36 w 150"/>
                <a:gd name="T41" fmla="*/ 142 h 154"/>
                <a:gd name="T42" fmla="*/ 60 w 150"/>
                <a:gd name="T43" fmla="*/ 152 h 154"/>
                <a:gd name="T44" fmla="*/ 90 w 150"/>
                <a:gd name="T45" fmla="*/ 152 h 154"/>
                <a:gd name="T46" fmla="*/ 118 w 150"/>
                <a:gd name="T47" fmla="*/ 141 h 154"/>
                <a:gd name="T48" fmla="*/ 139 w 150"/>
                <a:gd name="T49" fmla="*/ 119 h 154"/>
                <a:gd name="T50" fmla="*/ 150 w 150"/>
                <a:gd name="T51" fmla="*/ 92 h 154"/>
                <a:gd name="T52" fmla="*/ 150 w 150"/>
                <a:gd name="T53" fmla="*/ 83 h 154"/>
                <a:gd name="T54" fmla="*/ 150 w 150"/>
                <a:gd name="T55" fmla="*/ 82 h 154"/>
                <a:gd name="T56" fmla="*/ 149 w 150"/>
                <a:gd name="T57" fmla="*/ 79 h 154"/>
                <a:gd name="T58" fmla="*/ 149 w 150"/>
                <a:gd name="T59" fmla="*/ 77 h 154"/>
                <a:gd name="T60" fmla="*/ 149 w 150"/>
                <a:gd name="T61" fmla="*/ 77 h 154"/>
                <a:gd name="T62" fmla="*/ 149 w 150"/>
                <a:gd name="T63" fmla="*/ 75 h 154"/>
                <a:gd name="T64" fmla="*/ 149 w 150"/>
                <a:gd name="T65" fmla="*/ 77 h 154"/>
                <a:gd name="T66" fmla="*/ 149 w 150"/>
                <a:gd name="T67" fmla="*/ 77 h 154"/>
                <a:gd name="T68" fmla="*/ 149 w 150"/>
                <a:gd name="T69" fmla="*/ 77 h 154"/>
                <a:gd name="T70" fmla="*/ 149 w 150"/>
                <a:gd name="T71" fmla="*/ 77 h 154"/>
                <a:gd name="T72" fmla="*/ 142 w 150"/>
                <a:gd name="T73" fmla="*/ 105 h 154"/>
                <a:gd name="T74" fmla="*/ 128 w 150"/>
                <a:gd name="T75" fmla="*/ 129 h 154"/>
                <a:gd name="T76" fmla="*/ 103 w 150"/>
                <a:gd name="T77" fmla="*/ 144 h 154"/>
                <a:gd name="T78" fmla="*/ 75 w 150"/>
                <a:gd name="T79" fmla="*/ 151 h 154"/>
                <a:gd name="T80" fmla="*/ 47 w 150"/>
                <a:gd name="T81" fmla="*/ 144 h 154"/>
                <a:gd name="T82" fmla="*/ 31 w 150"/>
                <a:gd name="T83" fmla="*/ 136 h 154"/>
                <a:gd name="T84" fmla="*/ 32 w 150"/>
                <a:gd name="T85" fmla="*/ 137 h 154"/>
                <a:gd name="T86" fmla="*/ 34 w 150"/>
                <a:gd name="T87" fmla="*/ 139 h 154"/>
                <a:gd name="T88" fmla="*/ 36 w 150"/>
                <a:gd name="T89" fmla="*/ 141 h 154"/>
                <a:gd name="T90" fmla="*/ 36 w 150"/>
                <a:gd name="T91" fmla="*/ 142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0"/>
                <a:gd name="T139" fmla="*/ 0 h 154"/>
                <a:gd name="T140" fmla="*/ 150 w 150"/>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0" h="154">
                  <a:moveTo>
                    <a:pt x="114" y="11"/>
                  </a:moveTo>
                  <a:lnTo>
                    <a:pt x="105" y="6"/>
                  </a:lnTo>
                  <a:lnTo>
                    <a:pt x="90" y="2"/>
                  </a:lnTo>
                  <a:lnTo>
                    <a:pt x="75" y="0"/>
                  </a:lnTo>
                  <a:lnTo>
                    <a:pt x="60" y="2"/>
                  </a:lnTo>
                  <a:lnTo>
                    <a:pt x="46" y="6"/>
                  </a:lnTo>
                  <a:lnTo>
                    <a:pt x="32" y="13"/>
                  </a:lnTo>
                  <a:lnTo>
                    <a:pt x="21" y="23"/>
                  </a:lnTo>
                  <a:lnTo>
                    <a:pt x="11" y="34"/>
                  </a:lnTo>
                  <a:lnTo>
                    <a:pt x="5" y="47"/>
                  </a:lnTo>
                  <a:lnTo>
                    <a:pt x="0" y="60"/>
                  </a:lnTo>
                  <a:lnTo>
                    <a:pt x="0" y="69"/>
                  </a:lnTo>
                  <a:lnTo>
                    <a:pt x="0" y="70"/>
                  </a:lnTo>
                  <a:lnTo>
                    <a:pt x="0" y="72"/>
                  </a:lnTo>
                  <a:lnTo>
                    <a:pt x="0" y="74"/>
                  </a:lnTo>
                  <a:lnTo>
                    <a:pt x="1" y="74"/>
                  </a:lnTo>
                  <a:lnTo>
                    <a:pt x="1" y="75"/>
                  </a:lnTo>
                  <a:lnTo>
                    <a:pt x="1" y="77"/>
                  </a:lnTo>
                  <a:lnTo>
                    <a:pt x="3" y="62"/>
                  </a:lnTo>
                  <a:lnTo>
                    <a:pt x="8" y="47"/>
                  </a:lnTo>
                  <a:lnTo>
                    <a:pt x="14" y="36"/>
                  </a:lnTo>
                  <a:lnTo>
                    <a:pt x="23" y="24"/>
                  </a:lnTo>
                  <a:lnTo>
                    <a:pt x="34" y="16"/>
                  </a:lnTo>
                  <a:lnTo>
                    <a:pt x="47" y="10"/>
                  </a:lnTo>
                  <a:lnTo>
                    <a:pt x="60" y="5"/>
                  </a:lnTo>
                  <a:lnTo>
                    <a:pt x="75" y="3"/>
                  </a:lnTo>
                  <a:lnTo>
                    <a:pt x="90" y="5"/>
                  </a:lnTo>
                  <a:lnTo>
                    <a:pt x="103" y="10"/>
                  </a:lnTo>
                  <a:lnTo>
                    <a:pt x="116" y="16"/>
                  </a:lnTo>
                  <a:lnTo>
                    <a:pt x="119" y="18"/>
                  </a:lnTo>
                  <a:lnTo>
                    <a:pt x="118" y="16"/>
                  </a:lnTo>
                  <a:lnTo>
                    <a:pt x="116" y="15"/>
                  </a:lnTo>
                  <a:lnTo>
                    <a:pt x="116" y="13"/>
                  </a:lnTo>
                  <a:lnTo>
                    <a:pt x="114" y="11"/>
                  </a:lnTo>
                  <a:close/>
                  <a:moveTo>
                    <a:pt x="36" y="142"/>
                  </a:moveTo>
                  <a:lnTo>
                    <a:pt x="46" y="147"/>
                  </a:lnTo>
                  <a:lnTo>
                    <a:pt x="60" y="152"/>
                  </a:lnTo>
                  <a:lnTo>
                    <a:pt x="75" y="154"/>
                  </a:lnTo>
                  <a:lnTo>
                    <a:pt x="90" y="152"/>
                  </a:lnTo>
                  <a:lnTo>
                    <a:pt x="105" y="147"/>
                  </a:lnTo>
                  <a:lnTo>
                    <a:pt x="118" y="141"/>
                  </a:lnTo>
                  <a:lnTo>
                    <a:pt x="129" y="131"/>
                  </a:lnTo>
                  <a:lnTo>
                    <a:pt x="139" y="119"/>
                  </a:lnTo>
                  <a:lnTo>
                    <a:pt x="146" y="106"/>
                  </a:lnTo>
                  <a:lnTo>
                    <a:pt x="150" y="92"/>
                  </a:lnTo>
                  <a:lnTo>
                    <a:pt x="150" y="83"/>
                  </a:lnTo>
                  <a:lnTo>
                    <a:pt x="150" y="82"/>
                  </a:lnTo>
                  <a:lnTo>
                    <a:pt x="150" y="80"/>
                  </a:lnTo>
                  <a:lnTo>
                    <a:pt x="149" y="79"/>
                  </a:lnTo>
                  <a:lnTo>
                    <a:pt x="149" y="77"/>
                  </a:lnTo>
                  <a:lnTo>
                    <a:pt x="149" y="75"/>
                  </a:lnTo>
                  <a:lnTo>
                    <a:pt x="149" y="77"/>
                  </a:lnTo>
                  <a:lnTo>
                    <a:pt x="147" y="92"/>
                  </a:lnTo>
                  <a:lnTo>
                    <a:pt x="142" y="105"/>
                  </a:lnTo>
                  <a:lnTo>
                    <a:pt x="136" y="118"/>
                  </a:lnTo>
                  <a:lnTo>
                    <a:pt x="128" y="129"/>
                  </a:lnTo>
                  <a:lnTo>
                    <a:pt x="116" y="137"/>
                  </a:lnTo>
                  <a:lnTo>
                    <a:pt x="103" y="144"/>
                  </a:lnTo>
                  <a:lnTo>
                    <a:pt x="90" y="149"/>
                  </a:lnTo>
                  <a:lnTo>
                    <a:pt x="75" y="151"/>
                  </a:lnTo>
                  <a:lnTo>
                    <a:pt x="60" y="149"/>
                  </a:lnTo>
                  <a:lnTo>
                    <a:pt x="47" y="144"/>
                  </a:lnTo>
                  <a:lnTo>
                    <a:pt x="34" y="137"/>
                  </a:lnTo>
                  <a:lnTo>
                    <a:pt x="31" y="136"/>
                  </a:lnTo>
                  <a:lnTo>
                    <a:pt x="32" y="136"/>
                  </a:lnTo>
                  <a:lnTo>
                    <a:pt x="32" y="137"/>
                  </a:lnTo>
                  <a:lnTo>
                    <a:pt x="34" y="139"/>
                  </a:lnTo>
                  <a:lnTo>
                    <a:pt x="36" y="141"/>
                  </a:lnTo>
                  <a:lnTo>
                    <a:pt x="36" y="142"/>
                  </a:lnTo>
                  <a:close/>
                </a:path>
              </a:pathLst>
            </a:custGeom>
            <a:solidFill>
              <a:srgbClr val="00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37" name="Freeform 189"/>
            <p:cNvSpPr>
              <a:spLocks noEditPoints="1"/>
            </p:cNvSpPr>
            <p:nvPr/>
          </p:nvSpPr>
          <p:spPr bwMode="auto">
            <a:xfrm>
              <a:off x="3283" y="2114"/>
              <a:ext cx="148" cy="148"/>
            </a:xfrm>
            <a:custGeom>
              <a:avLst/>
              <a:gdLst>
                <a:gd name="T0" fmla="*/ 148 w 148"/>
                <a:gd name="T1" fmla="*/ 72 h 148"/>
                <a:gd name="T2" fmla="*/ 146 w 148"/>
                <a:gd name="T3" fmla="*/ 71 h 148"/>
                <a:gd name="T4" fmla="*/ 145 w 148"/>
                <a:gd name="T5" fmla="*/ 67 h 148"/>
                <a:gd name="T6" fmla="*/ 145 w 148"/>
                <a:gd name="T7" fmla="*/ 64 h 148"/>
                <a:gd name="T8" fmla="*/ 143 w 148"/>
                <a:gd name="T9" fmla="*/ 61 h 148"/>
                <a:gd name="T10" fmla="*/ 148 w 148"/>
                <a:gd name="T11" fmla="*/ 74 h 148"/>
                <a:gd name="T12" fmla="*/ 141 w 148"/>
                <a:gd name="T13" fmla="*/ 102 h 148"/>
                <a:gd name="T14" fmla="*/ 127 w 148"/>
                <a:gd name="T15" fmla="*/ 126 h 148"/>
                <a:gd name="T16" fmla="*/ 102 w 148"/>
                <a:gd name="T17" fmla="*/ 141 h 148"/>
                <a:gd name="T18" fmla="*/ 74 w 148"/>
                <a:gd name="T19" fmla="*/ 148 h 148"/>
                <a:gd name="T20" fmla="*/ 46 w 148"/>
                <a:gd name="T21" fmla="*/ 141 h 148"/>
                <a:gd name="T22" fmla="*/ 30 w 148"/>
                <a:gd name="T23" fmla="*/ 133 h 148"/>
                <a:gd name="T24" fmla="*/ 28 w 148"/>
                <a:gd name="T25" fmla="*/ 130 h 148"/>
                <a:gd name="T26" fmla="*/ 26 w 148"/>
                <a:gd name="T27" fmla="*/ 128 h 148"/>
                <a:gd name="T28" fmla="*/ 26 w 148"/>
                <a:gd name="T29" fmla="*/ 125 h 148"/>
                <a:gd name="T30" fmla="*/ 25 w 148"/>
                <a:gd name="T31" fmla="*/ 123 h 148"/>
                <a:gd name="T32" fmla="*/ 35 w 148"/>
                <a:gd name="T33" fmla="*/ 131 h 148"/>
                <a:gd name="T34" fmla="*/ 59 w 148"/>
                <a:gd name="T35" fmla="*/ 143 h 148"/>
                <a:gd name="T36" fmla="*/ 89 w 148"/>
                <a:gd name="T37" fmla="*/ 143 h 148"/>
                <a:gd name="T38" fmla="*/ 113 w 148"/>
                <a:gd name="T39" fmla="*/ 131 h 148"/>
                <a:gd name="T40" fmla="*/ 131 w 148"/>
                <a:gd name="T41" fmla="*/ 113 h 148"/>
                <a:gd name="T42" fmla="*/ 143 w 148"/>
                <a:gd name="T43" fmla="*/ 87 h 148"/>
                <a:gd name="T44" fmla="*/ 148 w 148"/>
                <a:gd name="T45" fmla="*/ 74 h 148"/>
                <a:gd name="T46" fmla="*/ 115 w 148"/>
                <a:gd name="T47" fmla="*/ 13 h 148"/>
                <a:gd name="T48" fmla="*/ 89 w 148"/>
                <a:gd name="T49" fmla="*/ 2 h 148"/>
                <a:gd name="T50" fmla="*/ 59 w 148"/>
                <a:gd name="T51" fmla="*/ 2 h 148"/>
                <a:gd name="T52" fmla="*/ 33 w 148"/>
                <a:gd name="T53" fmla="*/ 13 h 148"/>
                <a:gd name="T54" fmla="*/ 13 w 148"/>
                <a:gd name="T55" fmla="*/ 33 h 148"/>
                <a:gd name="T56" fmla="*/ 2 w 148"/>
                <a:gd name="T57" fmla="*/ 59 h 148"/>
                <a:gd name="T58" fmla="*/ 0 w 148"/>
                <a:gd name="T59" fmla="*/ 74 h 148"/>
                <a:gd name="T60" fmla="*/ 2 w 148"/>
                <a:gd name="T61" fmla="*/ 77 h 148"/>
                <a:gd name="T62" fmla="*/ 4 w 148"/>
                <a:gd name="T63" fmla="*/ 80 h 148"/>
                <a:gd name="T64" fmla="*/ 4 w 148"/>
                <a:gd name="T65" fmla="*/ 82 h 148"/>
                <a:gd name="T66" fmla="*/ 5 w 148"/>
                <a:gd name="T67" fmla="*/ 85 h 148"/>
                <a:gd name="T68" fmla="*/ 5 w 148"/>
                <a:gd name="T69" fmla="*/ 59 h 148"/>
                <a:gd name="T70" fmla="*/ 17 w 148"/>
                <a:gd name="T71" fmla="*/ 35 h 148"/>
                <a:gd name="T72" fmla="*/ 35 w 148"/>
                <a:gd name="T73" fmla="*/ 15 h 148"/>
                <a:gd name="T74" fmla="*/ 59 w 148"/>
                <a:gd name="T75" fmla="*/ 5 h 148"/>
                <a:gd name="T76" fmla="*/ 89 w 148"/>
                <a:gd name="T77" fmla="*/ 5 h 148"/>
                <a:gd name="T78" fmla="*/ 113 w 148"/>
                <a:gd name="T79" fmla="*/ 15 h 148"/>
                <a:gd name="T80" fmla="*/ 125 w 148"/>
                <a:gd name="T81" fmla="*/ 25 h 148"/>
                <a:gd name="T82" fmla="*/ 123 w 148"/>
                <a:gd name="T83" fmla="*/ 23 h 148"/>
                <a:gd name="T84" fmla="*/ 122 w 148"/>
                <a:gd name="T85" fmla="*/ 20 h 148"/>
                <a:gd name="T86" fmla="*/ 120 w 148"/>
                <a:gd name="T87" fmla="*/ 18 h 148"/>
                <a:gd name="T88" fmla="*/ 118 w 148"/>
                <a:gd name="T89" fmla="*/ 15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
                <a:gd name="T136" fmla="*/ 0 h 148"/>
                <a:gd name="T137" fmla="*/ 148 w 148"/>
                <a:gd name="T138" fmla="*/ 148 h 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 h="148">
                  <a:moveTo>
                    <a:pt x="148" y="74"/>
                  </a:moveTo>
                  <a:lnTo>
                    <a:pt x="148" y="72"/>
                  </a:lnTo>
                  <a:lnTo>
                    <a:pt x="146" y="71"/>
                  </a:lnTo>
                  <a:lnTo>
                    <a:pt x="146" y="69"/>
                  </a:lnTo>
                  <a:lnTo>
                    <a:pt x="145" y="67"/>
                  </a:lnTo>
                  <a:lnTo>
                    <a:pt x="145" y="66"/>
                  </a:lnTo>
                  <a:lnTo>
                    <a:pt x="145" y="64"/>
                  </a:lnTo>
                  <a:lnTo>
                    <a:pt x="143" y="62"/>
                  </a:lnTo>
                  <a:lnTo>
                    <a:pt x="143" y="61"/>
                  </a:lnTo>
                  <a:lnTo>
                    <a:pt x="145" y="74"/>
                  </a:lnTo>
                  <a:lnTo>
                    <a:pt x="148" y="74"/>
                  </a:lnTo>
                  <a:lnTo>
                    <a:pt x="146" y="89"/>
                  </a:lnTo>
                  <a:lnTo>
                    <a:pt x="141" y="102"/>
                  </a:lnTo>
                  <a:lnTo>
                    <a:pt x="135" y="115"/>
                  </a:lnTo>
                  <a:lnTo>
                    <a:pt x="127" y="126"/>
                  </a:lnTo>
                  <a:lnTo>
                    <a:pt x="115" y="134"/>
                  </a:lnTo>
                  <a:lnTo>
                    <a:pt x="102" y="141"/>
                  </a:lnTo>
                  <a:lnTo>
                    <a:pt x="89" y="146"/>
                  </a:lnTo>
                  <a:lnTo>
                    <a:pt x="74" y="148"/>
                  </a:lnTo>
                  <a:lnTo>
                    <a:pt x="59" y="146"/>
                  </a:lnTo>
                  <a:lnTo>
                    <a:pt x="46" y="141"/>
                  </a:lnTo>
                  <a:lnTo>
                    <a:pt x="33" y="134"/>
                  </a:lnTo>
                  <a:lnTo>
                    <a:pt x="30" y="133"/>
                  </a:lnTo>
                  <a:lnTo>
                    <a:pt x="30" y="131"/>
                  </a:lnTo>
                  <a:lnTo>
                    <a:pt x="28" y="130"/>
                  </a:lnTo>
                  <a:lnTo>
                    <a:pt x="26" y="128"/>
                  </a:lnTo>
                  <a:lnTo>
                    <a:pt x="26" y="126"/>
                  </a:lnTo>
                  <a:lnTo>
                    <a:pt x="26" y="125"/>
                  </a:lnTo>
                  <a:lnTo>
                    <a:pt x="25" y="125"/>
                  </a:lnTo>
                  <a:lnTo>
                    <a:pt x="25" y="123"/>
                  </a:lnTo>
                  <a:lnTo>
                    <a:pt x="35" y="131"/>
                  </a:lnTo>
                  <a:lnTo>
                    <a:pt x="46" y="138"/>
                  </a:lnTo>
                  <a:lnTo>
                    <a:pt x="59" y="143"/>
                  </a:lnTo>
                  <a:lnTo>
                    <a:pt x="74" y="144"/>
                  </a:lnTo>
                  <a:lnTo>
                    <a:pt x="89" y="143"/>
                  </a:lnTo>
                  <a:lnTo>
                    <a:pt x="102" y="138"/>
                  </a:lnTo>
                  <a:lnTo>
                    <a:pt x="113" y="131"/>
                  </a:lnTo>
                  <a:lnTo>
                    <a:pt x="123" y="123"/>
                  </a:lnTo>
                  <a:lnTo>
                    <a:pt x="131" y="113"/>
                  </a:lnTo>
                  <a:lnTo>
                    <a:pt x="138" y="100"/>
                  </a:lnTo>
                  <a:lnTo>
                    <a:pt x="143" y="87"/>
                  </a:lnTo>
                  <a:lnTo>
                    <a:pt x="145" y="74"/>
                  </a:lnTo>
                  <a:lnTo>
                    <a:pt x="148" y="74"/>
                  </a:lnTo>
                  <a:close/>
                  <a:moveTo>
                    <a:pt x="118" y="15"/>
                  </a:moveTo>
                  <a:lnTo>
                    <a:pt x="115" y="13"/>
                  </a:lnTo>
                  <a:lnTo>
                    <a:pt x="102" y="7"/>
                  </a:lnTo>
                  <a:lnTo>
                    <a:pt x="89" y="2"/>
                  </a:lnTo>
                  <a:lnTo>
                    <a:pt x="74" y="0"/>
                  </a:lnTo>
                  <a:lnTo>
                    <a:pt x="59" y="2"/>
                  </a:lnTo>
                  <a:lnTo>
                    <a:pt x="46" y="7"/>
                  </a:lnTo>
                  <a:lnTo>
                    <a:pt x="33" y="13"/>
                  </a:lnTo>
                  <a:lnTo>
                    <a:pt x="22" y="21"/>
                  </a:lnTo>
                  <a:lnTo>
                    <a:pt x="13" y="33"/>
                  </a:lnTo>
                  <a:lnTo>
                    <a:pt x="7" y="44"/>
                  </a:lnTo>
                  <a:lnTo>
                    <a:pt x="2" y="59"/>
                  </a:lnTo>
                  <a:lnTo>
                    <a:pt x="0" y="74"/>
                  </a:lnTo>
                  <a:lnTo>
                    <a:pt x="2" y="76"/>
                  </a:lnTo>
                  <a:lnTo>
                    <a:pt x="2" y="77"/>
                  </a:lnTo>
                  <a:lnTo>
                    <a:pt x="2" y="79"/>
                  </a:lnTo>
                  <a:lnTo>
                    <a:pt x="4" y="80"/>
                  </a:lnTo>
                  <a:lnTo>
                    <a:pt x="4" y="82"/>
                  </a:lnTo>
                  <a:lnTo>
                    <a:pt x="5" y="84"/>
                  </a:lnTo>
                  <a:lnTo>
                    <a:pt x="5" y="85"/>
                  </a:lnTo>
                  <a:lnTo>
                    <a:pt x="4" y="74"/>
                  </a:lnTo>
                  <a:lnTo>
                    <a:pt x="5" y="59"/>
                  </a:lnTo>
                  <a:lnTo>
                    <a:pt x="10" y="46"/>
                  </a:lnTo>
                  <a:lnTo>
                    <a:pt x="17" y="35"/>
                  </a:lnTo>
                  <a:lnTo>
                    <a:pt x="25" y="25"/>
                  </a:lnTo>
                  <a:lnTo>
                    <a:pt x="35" y="15"/>
                  </a:lnTo>
                  <a:lnTo>
                    <a:pt x="46" y="8"/>
                  </a:lnTo>
                  <a:lnTo>
                    <a:pt x="59" y="5"/>
                  </a:lnTo>
                  <a:lnTo>
                    <a:pt x="74" y="3"/>
                  </a:lnTo>
                  <a:lnTo>
                    <a:pt x="89" y="5"/>
                  </a:lnTo>
                  <a:lnTo>
                    <a:pt x="102" y="8"/>
                  </a:lnTo>
                  <a:lnTo>
                    <a:pt x="113" y="15"/>
                  </a:lnTo>
                  <a:lnTo>
                    <a:pt x="123" y="25"/>
                  </a:lnTo>
                  <a:lnTo>
                    <a:pt x="125" y="25"/>
                  </a:lnTo>
                  <a:lnTo>
                    <a:pt x="123" y="23"/>
                  </a:lnTo>
                  <a:lnTo>
                    <a:pt x="122" y="21"/>
                  </a:lnTo>
                  <a:lnTo>
                    <a:pt x="122" y="20"/>
                  </a:lnTo>
                  <a:lnTo>
                    <a:pt x="120" y="18"/>
                  </a:lnTo>
                  <a:lnTo>
                    <a:pt x="118" y="17"/>
                  </a:lnTo>
                  <a:lnTo>
                    <a:pt x="118" y="15"/>
                  </a:lnTo>
                  <a:close/>
                </a:path>
              </a:pathLst>
            </a:custGeom>
            <a:solidFill>
              <a:srgbClr val="00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38" name="Freeform 190"/>
            <p:cNvSpPr>
              <a:spLocks/>
            </p:cNvSpPr>
            <p:nvPr/>
          </p:nvSpPr>
          <p:spPr bwMode="auto">
            <a:xfrm>
              <a:off x="3287" y="2117"/>
              <a:ext cx="141" cy="141"/>
            </a:xfrm>
            <a:custGeom>
              <a:avLst/>
              <a:gdLst>
                <a:gd name="T0" fmla="*/ 139 w 141"/>
                <a:gd name="T1" fmla="*/ 58 h 141"/>
                <a:gd name="T2" fmla="*/ 137 w 141"/>
                <a:gd name="T3" fmla="*/ 54 h 141"/>
                <a:gd name="T4" fmla="*/ 134 w 141"/>
                <a:gd name="T5" fmla="*/ 50 h 141"/>
                <a:gd name="T6" fmla="*/ 132 w 141"/>
                <a:gd name="T7" fmla="*/ 45 h 141"/>
                <a:gd name="T8" fmla="*/ 131 w 141"/>
                <a:gd name="T9" fmla="*/ 40 h 141"/>
                <a:gd name="T10" fmla="*/ 127 w 141"/>
                <a:gd name="T11" fmla="*/ 35 h 141"/>
                <a:gd name="T12" fmla="*/ 126 w 141"/>
                <a:gd name="T13" fmla="*/ 32 h 141"/>
                <a:gd name="T14" fmla="*/ 123 w 141"/>
                <a:gd name="T15" fmla="*/ 27 h 141"/>
                <a:gd name="T16" fmla="*/ 121 w 141"/>
                <a:gd name="T17" fmla="*/ 22 h 141"/>
                <a:gd name="T18" fmla="*/ 109 w 141"/>
                <a:gd name="T19" fmla="*/ 12 h 141"/>
                <a:gd name="T20" fmla="*/ 85 w 141"/>
                <a:gd name="T21" fmla="*/ 2 h 141"/>
                <a:gd name="T22" fmla="*/ 55 w 141"/>
                <a:gd name="T23" fmla="*/ 2 h 141"/>
                <a:gd name="T24" fmla="*/ 31 w 141"/>
                <a:gd name="T25" fmla="*/ 12 h 141"/>
                <a:gd name="T26" fmla="*/ 13 w 141"/>
                <a:gd name="T27" fmla="*/ 32 h 141"/>
                <a:gd name="T28" fmla="*/ 1 w 141"/>
                <a:gd name="T29" fmla="*/ 56 h 141"/>
                <a:gd name="T30" fmla="*/ 1 w 141"/>
                <a:gd name="T31" fmla="*/ 82 h 141"/>
                <a:gd name="T32" fmla="*/ 3 w 141"/>
                <a:gd name="T33" fmla="*/ 87 h 141"/>
                <a:gd name="T34" fmla="*/ 4 w 141"/>
                <a:gd name="T35" fmla="*/ 92 h 141"/>
                <a:gd name="T36" fmla="*/ 8 w 141"/>
                <a:gd name="T37" fmla="*/ 97 h 141"/>
                <a:gd name="T38" fmla="*/ 9 w 141"/>
                <a:gd name="T39" fmla="*/ 102 h 141"/>
                <a:gd name="T40" fmla="*/ 13 w 141"/>
                <a:gd name="T41" fmla="*/ 105 h 141"/>
                <a:gd name="T42" fmla="*/ 14 w 141"/>
                <a:gd name="T43" fmla="*/ 110 h 141"/>
                <a:gd name="T44" fmla="*/ 18 w 141"/>
                <a:gd name="T45" fmla="*/ 115 h 141"/>
                <a:gd name="T46" fmla="*/ 21 w 141"/>
                <a:gd name="T47" fmla="*/ 120 h 141"/>
                <a:gd name="T48" fmla="*/ 31 w 141"/>
                <a:gd name="T49" fmla="*/ 128 h 141"/>
                <a:gd name="T50" fmla="*/ 55 w 141"/>
                <a:gd name="T51" fmla="*/ 140 h 141"/>
                <a:gd name="T52" fmla="*/ 85 w 141"/>
                <a:gd name="T53" fmla="*/ 140 h 141"/>
                <a:gd name="T54" fmla="*/ 109 w 141"/>
                <a:gd name="T55" fmla="*/ 128 h 141"/>
                <a:gd name="T56" fmla="*/ 127 w 141"/>
                <a:gd name="T57" fmla="*/ 110 h 141"/>
                <a:gd name="T58" fmla="*/ 139 w 141"/>
                <a:gd name="T59" fmla="*/ 84 h 141"/>
                <a:gd name="T60" fmla="*/ 137 w 141"/>
                <a:gd name="T61" fmla="*/ 71 h 141"/>
                <a:gd name="T62" fmla="*/ 131 w 141"/>
                <a:gd name="T63" fmla="*/ 45 h 141"/>
                <a:gd name="T64" fmla="*/ 118 w 141"/>
                <a:gd name="T65" fmla="*/ 23 h 141"/>
                <a:gd name="T66" fmla="*/ 96 w 141"/>
                <a:gd name="T67" fmla="*/ 9 h 141"/>
                <a:gd name="T68" fmla="*/ 70 w 141"/>
                <a:gd name="T69" fmla="*/ 4 h 141"/>
                <a:gd name="T70" fmla="*/ 44 w 141"/>
                <a:gd name="T71" fmla="*/ 9 h 141"/>
                <a:gd name="T72" fmla="*/ 22 w 141"/>
                <a:gd name="T73" fmla="*/ 23 h 141"/>
                <a:gd name="T74" fmla="*/ 8 w 141"/>
                <a:gd name="T75" fmla="*/ 45 h 141"/>
                <a:gd name="T76" fmla="*/ 3 w 141"/>
                <a:gd name="T77" fmla="*/ 71 h 141"/>
                <a:gd name="T78" fmla="*/ 8 w 141"/>
                <a:gd name="T79" fmla="*/ 97 h 141"/>
                <a:gd name="T80" fmla="*/ 22 w 141"/>
                <a:gd name="T81" fmla="*/ 118 h 141"/>
                <a:gd name="T82" fmla="*/ 44 w 141"/>
                <a:gd name="T83" fmla="*/ 131 h 141"/>
                <a:gd name="T84" fmla="*/ 70 w 141"/>
                <a:gd name="T85" fmla="*/ 138 h 141"/>
                <a:gd name="T86" fmla="*/ 96 w 141"/>
                <a:gd name="T87" fmla="*/ 131 h 141"/>
                <a:gd name="T88" fmla="*/ 118 w 141"/>
                <a:gd name="T89" fmla="*/ 118 h 141"/>
                <a:gd name="T90" fmla="*/ 131 w 141"/>
                <a:gd name="T91" fmla="*/ 97 h 141"/>
                <a:gd name="T92" fmla="*/ 137 w 141"/>
                <a:gd name="T93" fmla="*/ 71 h 1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1"/>
                <a:gd name="T142" fmla="*/ 0 h 141"/>
                <a:gd name="T143" fmla="*/ 141 w 141"/>
                <a:gd name="T144" fmla="*/ 141 h 1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1" h="141">
                  <a:moveTo>
                    <a:pt x="141" y="71"/>
                  </a:moveTo>
                  <a:lnTo>
                    <a:pt x="139" y="58"/>
                  </a:lnTo>
                  <a:lnTo>
                    <a:pt x="137" y="56"/>
                  </a:lnTo>
                  <a:lnTo>
                    <a:pt x="137" y="54"/>
                  </a:lnTo>
                  <a:lnTo>
                    <a:pt x="136" y="51"/>
                  </a:lnTo>
                  <a:lnTo>
                    <a:pt x="134" y="50"/>
                  </a:lnTo>
                  <a:lnTo>
                    <a:pt x="134" y="46"/>
                  </a:lnTo>
                  <a:lnTo>
                    <a:pt x="132" y="45"/>
                  </a:lnTo>
                  <a:lnTo>
                    <a:pt x="131" y="43"/>
                  </a:lnTo>
                  <a:lnTo>
                    <a:pt x="131" y="40"/>
                  </a:lnTo>
                  <a:lnTo>
                    <a:pt x="129" y="38"/>
                  </a:lnTo>
                  <a:lnTo>
                    <a:pt x="127" y="35"/>
                  </a:lnTo>
                  <a:lnTo>
                    <a:pt x="127" y="33"/>
                  </a:lnTo>
                  <a:lnTo>
                    <a:pt x="126" y="32"/>
                  </a:lnTo>
                  <a:lnTo>
                    <a:pt x="124" y="28"/>
                  </a:lnTo>
                  <a:lnTo>
                    <a:pt x="123" y="27"/>
                  </a:lnTo>
                  <a:lnTo>
                    <a:pt x="121" y="25"/>
                  </a:lnTo>
                  <a:lnTo>
                    <a:pt x="121" y="22"/>
                  </a:lnTo>
                  <a:lnTo>
                    <a:pt x="119" y="22"/>
                  </a:lnTo>
                  <a:lnTo>
                    <a:pt x="109" y="12"/>
                  </a:lnTo>
                  <a:lnTo>
                    <a:pt x="98" y="5"/>
                  </a:lnTo>
                  <a:lnTo>
                    <a:pt x="85" y="2"/>
                  </a:lnTo>
                  <a:lnTo>
                    <a:pt x="70" y="0"/>
                  </a:lnTo>
                  <a:lnTo>
                    <a:pt x="55" y="2"/>
                  </a:lnTo>
                  <a:lnTo>
                    <a:pt x="42" y="5"/>
                  </a:lnTo>
                  <a:lnTo>
                    <a:pt x="31" y="12"/>
                  </a:lnTo>
                  <a:lnTo>
                    <a:pt x="21" y="22"/>
                  </a:lnTo>
                  <a:lnTo>
                    <a:pt x="13" y="32"/>
                  </a:lnTo>
                  <a:lnTo>
                    <a:pt x="6" y="43"/>
                  </a:lnTo>
                  <a:lnTo>
                    <a:pt x="1" y="56"/>
                  </a:lnTo>
                  <a:lnTo>
                    <a:pt x="0" y="71"/>
                  </a:lnTo>
                  <a:lnTo>
                    <a:pt x="1" y="82"/>
                  </a:lnTo>
                  <a:lnTo>
                    <a:pt x="3" y="84"/>
                  </a:lnTo>
                  <a:lnTo>
                    <a:pt x="3" y="87"/>
                  </a:lnTo>
                  <a:lnTo>
                    <a:pt x="4" y="89"/>
                  </a:lnTo>
                  <a:lnTo>
                    <a:pt x="4" y="92"/>
                  </a:lnTo>
                  <a:lnTo>
                    <a:pt x="6" y="94"/>
                  </a:lnTo>
                  <a:lnTo>
                    <a:pt x="8" y="97"/>
                  </a:lnTo>
                  <a:lnTo>
                    <a:pt x="9" y="99"/>
                  </a:lnTo>
                  <a:lnTo>
                    <a:pt x="9" y="102"/>
                  </a:lnTo>
                  <a:lnTo>
                    <a:pt x="11" y="104"/>
                  </a:lnTo>
                  <a:lnTo>
                    <a:pt x="13" y="105"/>
                  </a:lnTo>
                  <a:lnTo>
                    <a:pt x="14" y="109"/>
                  </a:lnTo>
                  <a:lnTo>
                    <a:pt x="14" y="110"/>
                  </a:lnTo>
                  <a:lnTo>
                    <a:pt x="16" y="113"/>
                  </a:lnTo>
                  <a:lnTo>
                    <a:pt x="18" y="115"/>
                  </a:lnTo>
                  <a:lnTo>
                    <a:pt x="19" y="118"/>
                  </a:lnTo>
                  <a:lnTo>
                    <a:pt x="21" y="120"/>
                  </a:lnTo>
                  <a:lnTo>
                    <a:pt x="31" y="128"/>
                  </a:lnTo>
                  <a:lnTo>
                    <a:pt x="42" y="135"/>
                  </a:lnTo>
                  <a:lnTo>
                    <a:pt x="55" y="140"/>
                  </a:lnTo>
                  <a:lnTo>
                    <a:pt x="70" y="141"/>
                  </a:lnTo>
                  <a:lnTo>
                    <a:pt x="85" y="140"/>
                  </a:lnTo>
                  <a:lnTo>
                    <a:pt x="98" y="135"/>
                  </a:lnTo>
                  <a:lnTo>
                    <a:pt x="109" y="128"/>
                  </a:lnTo>
                  <a:lnTo>
                    <a:pt x="119" y="120"/>
                  </a:lnTo>
                  <a:lnTo>
                    <a:pt x="127" y="110"/>
                  </a:lnTo>
                  <a:lnTo>
                    <a:pt x="134" y="97"/>
                  </a:lnTo>
                  <a:lnTo>
                    <a:pt x="139" y="84"/>
                  </a:lnTo>
                  <a:lnTo>
                    <a:pt x="141" y="71"/>
                  </a:lnTo>
                  <a:lnTo>
                    <a:pt x="137" y="71"/>
                  </a:lnTo>
                  <a:lnTo>
                    <a:pt x="136" y="58"/>
                  </a:lnTo>
                  <a:lnTo>
                    <a:pt x="131" y="45"/>
                  </a:lnTo>
                  <a:lnTo>
                    <a:pt x="126" y="33"/>
                  </a:lnTo>
                  <a:lnTo>
                    <a:pt x="118" y="23"/>
                  </a:lnTo>
                  <a:lnTo>
                    <a:pt x="108" y="15"/>
                  </a:lnTo>
                  <a:lnTo>
                    <a:pt x="96" y="9"/>
                  </a:lnTo>
                  <a:lnTo>
                    <a:pt x="83" y="5"/>
                  </a:lnTo>
                  <a:lnTo>
                    <a:pt x="70" y="4"/>
                  </a:lnTo>
                  <a:lnTo>
                    <a:pt x="57" y="5"/>
                  </a:lnTo>
                  <a:lnTo>
                    <a:pt x="44" y="9"/>
                  </a:lnTo>
                  <a:lnTo>
                    <a:pt x="32" y="15"/>
                  </a:lnTo>
                  <a:lnTo>
                    <a:pt x="22" y="23"/>
                  </a:lnTo>
                  <a:lnTo>
                    <a:pt x="14" y="33"/>
                  </a:lnTo>
                  <a:lnTo>
                    <a:pt x="8" y="45"/>
                  </a:lnTo>
                  <a:lnTo>
                    <a:pt x="4" y="58"/>
                  </a:lnTo>
                  <a:lnTo>
                    <a:pt x="3" y="71"/>
                  </a:lnTo>
                  <a:lnTo>
                    <a:pt x="4" y="84"/>
                  </a:lnTo>
                  <a:lnTo>
                    <a:pt x="8" y="97"/>
                  </a:lnTo>
                  <a:lnTo>
                    <a:pt x="14" y="109"/>
                  </a:lnTo>
                  <a:lnTo>
                    <a:pt x="22" y="118"/>
                  </a:lnTo>
                  <a:lnTo>
                    <a:pt x="32" y="127"/>
                  </a:lnTo>
                  <a:lnTo>
                    <a:pt x="44" y="131"/>
                  </a:lnTo>
                  <a:lnTo>
                    <a:pt x="57" y="136"/>
                  </a:lnTo>
                  <a:lnTo>
                    <a:pt x="70" y="138"/>
                  </a:lnTo>
                  <a:lnTo>
                    <a:pt x="83" y="136"/>
                  </a:lnTo>
                  <a:lnTo>
                    <a:pt x="96" y="131"/>
                  </a:lnTo>
                  <a:lnTo>
                    <a:pt x="108" y="127"/>
                  </a:lnTo>
                  <a:lnTo>
                    <a:pt x="118" y="118"/>
                  </a:lnTo>
                  <a:lnTo>
                    <a:pt x="126" y="109"/>
                  </a:lnTo>
                  <a:lnTo>
                    <a:pt x="131" y="97"/>
                  </a:lnTo>
                  <a:lnTo>
                    <a:pt x="136" y="84"/>
                  </a:lnTo>
                  <a:lnTo>
                    <a:pt x="137" y="71"/>
                  </a:lnTo>
                  <a:lnTo>
                    <a:pt x="141" y="71"/>
                  </a:lnTo>
                  <a:close/>
                </a:path>
              </a:pathLst>
            </a:custGeom>
            <a:solidFill>
              <a:srgbClr val="00FF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39" name="Freeform 191"/>
            <p:cNvSpPr>
              <a:spLocks/>
            </p:cNvSpPr>
            <p:nvPr/>
          </p:nvSpPr>
          <p:spPr bwMode="auto">
            <a:xfrm>
              <a:off x="3290" y="2121"/>
              <a:ext cx="134" cy="134"/>
            </a:xfrm>
            <a:custGeom>
              <a:avLst/>
              <a:gdLst>
                <a:gd name="T0" fmla="*/ 133 w 134"/>
                <a:gd name="T1" fmla="*/ 54 h 134"/>
                <a:gd name="T2" fmla="*/ 123 w 134"/>
                <a:gd name="T3" fmla="*/ 29 h 134"/>
                <a:gd name="T4" fmla="*/ 105 w 134"/>
                <a:gd name="T5" fmla="*/ 11 h 134"/>
                <a:gd name="T6" fmla="*/ 80 w 134"/>
                <a:gd name="T7" fmla="*/ 1 h 134"/>
                <a:gd name="T8" fmla="*/ 54 w 134"/>
                <a:gd name="T9" fmla="*/ 1 h 134"/>
                <a:gd name="T10" fmla="*/ 29 w 134"/>
                <a:gd name="T11" fmla="*/ 11 h 134"/>
                <a:gd name="T12" fmla="*/ 11 w 134"/>
                <a:gd name="T13" fmla="*/ 29 h 134"/>
                <a:gd name="T14" fmla="*/ 1 w 134"/>
                <a:gd name="T15" fmla="*/ 54 h 134"/>
                <a:gd name="T16" fmla="*/ 1 w 134"/>
                <a:gd name="T17" fmla="*/ 80 h 134"/>
                <a:gd name="T18" fmla="*/ 11 w 134"/>
                <a:gd name="T19" fmla="*/ 105 h 134"/>
                <a:gd name="T20" fmla="*/ 29 w 134"/>
                <a:gd name="T21" fmla="*/ 123 h 134"/>
                <a:gd name="T22" fmla="*/ 54 w 134"/>
                <a:gd name="T23" fmla="*/ 132 h 134"/>
                <a:gd name="T24" fmla="*/ 80 w 134"/>
                <a:gd name="T25" fmla="*/ 132 h 134"/>
                <a:gd name="T26" fmla="*/ 105 w 134"/>
                <a:gd name="T27" fmla="*/ 123 h 134"/>
                <a:gd name="T28" fmla="*/ 123 w 134"/>
                <a:gd name="T29" fmla="*/ 105 h 134"/>
                <a:gd name="T30" fmla="*/ 133 w 134"/>
                <a:gd name="T31" fmla="*/ 80 h 134"/>
                <a:gd name="T32" fmla="*/ 131 w 134"/>
                <a:gd name="T33" fmla="*/ 67 h 134"/>
                <a:gd name="T34" fmla="*/ 126 w 134"/>
                <a:gd name="T35" fmla="*/ 42 h 134"/>
                <a:gd name="T36" fmla="*/ 111 w 134"/>
                <a:gd name="T37" fmla="*/ 21 h 134"/>
                <a:gd name="T38" fmla="*/ 92 w 134"/>
                <a:gd name="T39" fmla="*/ 8 h 134"/>
                <a:gd name="T40" fmla="*/ 67 w 134"/>
                <a:gd name="T41" fmla="*/ 3 h 134"/>
                <a:gd name="T42" fmla="*/ 42 w 134"/>
                <a:gd name="T43" fmla="*/ 8 h 134"/>
                <a:gd name="T44" fmla="*/ 23 w 134"/>
                <a:gd name="T45" fmla="*/ 21 h 134"/>
                <a:gd name="T46" fmla="*/ 8 w 134"/>
                <a:gd name="T47" fmla="*/ 42 h 134"/>
                <a:gd name="T48" fmla="*/ 3 w 134"/>
                <a:gd name="T49" fmla="*/ 67 h 134"/>
                <a:gd name="T50" fmla="*/ 8 w 134"/>
                <a:gd name="T51" fmla="*/ 91 h 134"/>
                <a:gd name="T52" fmla="*/ 23 w 134"/>
                <a:gd name="T53" fmla="*/ 111 h 134"/>
                <a:gd name="T54" fmla="*/ 42 w 134"/>
                <a:gd name="T55" fmla="*/ 124 h 134"/>
                <a:gd name="T56" fmla="*/ 67 w 134"/>
                <a:gd name="T57" fmla="*/ 131 h 134"/>
                <a:gd name="T58" fmla="*/ 92 w 134"/>
                <a:gd name="T59" fmla="*/ 124 h 134"/>
                <a:gd name="T60" fmla="*/ 111 w 134"/>
                <a:gd name="T61" fmla="*/ 111 h 134"/>
                <a:gd name="T62" fmla="*/ 126 w 134"/>
                <a:gd name="T63" fmla="*/ 91 h 134"/>
                <a:gd name="T64" fmla="*/ 131 w 134"/>
                <a:gd name="T65" fmla="*/ 67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4"/>
                <a:gd name="T101" fmla="*/ 134 w 134"/>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4">
                  <a:moveTo>
                    <a:pt x="134" y="67"/>
                  </a:moveTo>
                  <a:lnTo>
                    <a:pt x="133" y="54"/>
                  </a:lnTo>
                  <a:lnTo>
                    <a:pt x="128" y="41"/>
                  </a:lnTo>
                  <a:lnTo>
                    <a:pt x="123" y="29"/>
                  </a:lnTo>
                  <a:lnTo>
                    <a:pt x="115" y="19"/>
                  </a:lnTo>
                  <a:lnTo>
                    <a:pt x="105" y="11"/>
                  </a:lnTo>
                  <a:lnTo>
                    <a:pt x="93" y="5"/>
                  </a:lnTo>
                  <a:lnTo>
                    <a:pt x="80" y="1"/>
                  </a:lnTo>
                  <a:lnTo>
                    <a:pt x="67" y="0"/>
                  </a:lnTo>
                  <a:lnTo>
                    <a:pt x="54" y="1"/>
                  </a:lnTo>
                  <a:lnTo>
                    <a:pt x="41" y="5"/>
                  </a:lnTo>
                  <a:lnTo>
                    <a:pt x="29" y="11"/>
                  </a:lnTo>
                  <a:lnTo>
                    <a:pt x="19" y="19"/>
                  </a:lnTo>
                  <a:lnTo>
                    <a:pt x="11" y="29"/>
                  </a:lnTo>
                  <a:lnTo>
                    <a:pt x="5" y="41"/>
                  </a:lnTo>
                  <a:lnTo>
                    <a:pt x="1" y="54"/>
                  </a:lnTo>
                  <a:lnTo>
                    <a:pt x="0" y="67"/>
                  </a:lnTo>
                  <a:lnTo>
                    <a:pt x="1" y="80"/>
                  </a:lnTo>
                  <a:lnTo>
                    <a:pt x="5" y="93"/>
                  </a:lnTo>
                  <a:lnTo>
                    <a:pt x="11" y="105"/>
                  </a:lnTo>
                  <a:lnTo>
                    <a:pt x="19" y="114"/>
                  </a:lnTo>
                  <a:lnTo>
                    <a:pt x="29" y="123"/>
                  </a:lnTo>
                  <a:lnTo>
                    <a:pt x="41" y="127"/>
                  </a:lnTo>
                  <a:lnTo>
                    <a:pt x="54" y="132"/>
                  </a:lnTo>
                  <a:lnTo>
                    <a:pt x="67" y="134"/>
                  </a:lnTo>
                  <a:lnTo>
                    <a:pt x="80" y="132"/>
                  </a:lnTo>
                  <a:lnTo>
                    <a:pt x="93" y="127"/>
                  </a:lnTo>
                  <a:lnTo>
                    <a:pt x="105" y="123"/>
                  </a:lnTo>
                  <a:lnTo>
                    <a:pt x="115" y="114"/>
                  </a:lnTo>
                  <a:lnTo>
                    <a:pt x="123" y="105"/>
                  </a:lnTo>
                  <a:lnTo>
                    <a:pt x="128" y="93"/>
                  </a:lnTo>
                  <a:lnTo>
                    <a:pt x="133" y="80"/>
                  </a:lnTo>
                  <a:lnTo>
                    <a:pt x="134" y="67"/>
                  </a:lnTo>
                  <a:lnTo>
                    <a:pt x="131" y="67"/>
                  </a:lnTo>
                  <a:lnTo>
                    <a:pt x="129" y="54"/>
                  </a:lnTo>
                  <a:lnTo>
                    <a:pt x="126" y="42"/>
                  </a:lnTo>
                  <a:lnTo>
                    <a:pt x="120" y="31"/>
                  </a:lnTo>
                  <a:lnTo>
                    <a:pt x="111" y="21"/>
                  </a:lnTo>
                  <a:lnTo>
                    <a:pt x="103" y="14"/>
                  </a:lnTo>
                  <a:lnTo>
                    <a:pt x="92" y="8"/>
                  </a:lnTo>
                  <a:lnTo>
                    <a:pt x="80" y="5"/>
                  </a:lnTo>
                  <a:lnTo>
                    <a:pt x="67" y="3"/>
                  </a:lnTo>
                  <a:lnTo>
                    <a:pt x="54" y="5"/>
                  </a:lnTo>
                  <a:lnTo>
                    <a:pt x="42" y="8"/>
                  </a:lnTo>
                  <a:lnTo>
                    <a:pt x="31" y="14"/>
                  </a:lnTo>
                  <a:lnTo>
                    <a:pt x="23" y="21"/>
                  </a:lnTo>
                  <a:lnTo>
                    <a:pt x="15" y="31"/>
                  </a:lnTo>
                  <a:lnTo>
                    <a:pt x="8" y="42"/>
                  </a:lnTo>
                  <a:lnTo>
                    <a:pt x="5" y="54"/>
                  </a:lnTo>
                  <a:lnTo>
                    <a:pt x="3" y="67"/>
                  </a:lnTo>
                  <a:lnTo>
                    <a:pt x="5" y="80"/>
                  </a:lnTo>
                  <a:lnTo>
                    <a:pt x="8" y="91"/>
                  </a:lnTo>
                  <a:lnTo>
                    <a:pt x="15" y="101"/>
                  </a:lnTo>
                  <a:lnTo>
                    <a:pt x="23" y="111"/>
                  </a:lnTo>
                  <a:lnTo>
                    <a:pt x="31" y="119"/>
                  </a:lnTo>
                  <a:lnTo>
                    <a:pt x="42" y="124"/>
                  </a:lnTo>
                  <a:lnTo>
                    <a:pt x="54" y="129"/>
                  </a:lnTo>
                  <a:lnTo>
                    <a:pt x="67" y="131"/>
                  </a:lnTo>
                  <a:lnTo>
                    <a:pt x="80" y="129"/>
                  </a:lnTo>
                  <a:lnTo>
                    <a:pt x="92" y="124"/>
                  </a:lnTo>
                  <a:lnTo>
                    <a:pt x="103" y="119"/>
                  </a:lnTo>
                  <a:lnTo>
                    <a:pt x="111" y="111"/>
                  </a:lnTo>
                  <a:lnTo>
                    <a:pt x="120" y="101"/>
                  </a:lnTo>
                  <a:lnTo>
                    <a:pt x="126" y="91"/>
                  </a:lnTo>
                  <a:lnTo>
                    <a:pt x="129" y="80"/>
                  </a:lnTo>
                  <a:lnTo>
                    <a:pt x="131" y="67"/>
                  </a:lnTo>
                  <a:lnTo>
                    <a:pt x="134" y="67"/>
                  </a:lnTo>
                  <a:close/>
                </a:path>
              </a:pathLst>
            </a:custGeom>
            <a:solidFill>
              <a:srgbClr val="00FF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40" name="Freeform 192"/>
            <p:cNvSpPr>
              <a:spLocks/>
            </p:cNvSpPr>
            <p:nvPr/>
          </p:nvSpPr>
          <p:spPr bwMode="auto">
            <a:xfrm>
              <a:off x="3293" y="2124"/>
              <a:ext cx="128" cy="128"/>
            </a:xfrm>
            <a:custGeom>
              <a:avLst/>
              <a:gdLst>
                <a:gd name="T0" fmla="*/ 126 w 128"/>
                <a:gd name="T1" fmla="*/ 51 h 128"/>
                <a:gd name="T2" fmla="*/ 117 w 128"/>
                <a:gd name="T3" fmla="*/ 28 h 128"/>
                <a:gd name="T4" fmla="*/ 100 w 128"/>
                <a:gd name="T5" fmla="*/ 11 h 128"/>
                <a:gd name="T6" fmla="*/ 77 w 128"/>
                <a:gd name="T7" fmla="*/ 2 h 128"/>
                <a:gd name="T8" fmla="*/ 51 w 128"/>
                <a:gd name="T9" fmla="*/ 2 h 128"/>
                <a:gd name="T10" fmla="*/ 28 w 128"/>
                <a:gd name="T11" fmla="*/ 11 h 128"/>
                <a:gd name="T12" fmla="*/ 12 w 128"/>
                <a:gd name="T13" fmla="*/ 28 h 128"/>
                <a:gd name="T14" fmla="*/ 2 w 128"/>
                <a:gd name="T15" fmla="*/ 51 h 128"/>
                <a:gd name="T16" fmla="*/ 2 w 128"/>
                <a:gd name="T17" fmla="*/ 77 h 128"/>
                <a:gd name="T18" fmla="*/ 12 w 128"/>
                <a:gd name="T19" fmla="*/ 98 h 128"/>
                <a:gd name="T20" fmla="*/ 28 w 128"/>
                <a:gd name="T21" fmla="*/ 116 h 128"/>
                <a:gd name="T22" fmla="*/ 51 w 128"/>
                <a:gd name="T23" fmla="*/ 126 h 128"/>
                <a:gd name="T24" fmla="*/ 77 w 128"/>
                <a:gd name="T25" fmla="*/ 126 h 128"/>
                <a:gd name="T26" fmla="*/ 100 w 128"/>
                <a:gd name="T27" fmla="*/ 116 h 128"/>
                <a:gd name="T28" fmla="*/ 117 w 128"/>
                <a:gd name="T29" fmla="*/ 98 h 128"/>
                <a:gd name="T30" fmla="*/ 126 w 128"/>
                <a:gd name="T31" fmla="*/ 77 h 128"/>
                <a:gd name="T32" fmla="*/ 125 w 128"/>
                <a:gd name="T33" fmla="*/ 64 h 128"/>
                <a:gd name="T34" fmla="*/ 120 w 128"/>
                <a:gd name="T35" fmla="*/ 41 h 128"/>
                <a:gd name="T36" fmla="*/ 107 w 128"/>
                <a:gd name="T37" fmla="*/ 21 h 128"/>
                <a:gd name="T38" fmla="*/ 87 w 128"/>
                <a:gd name="T39" fmla="*/ 8 h 128"/>
                <a:gd name="T40" fmla="*/ 64 w 128"/>
                <a:gd name="T41" fmla="*/ 3 h 128"/>
                <a:gd name="T42" fmla="*/ 41 w 128"/>
                <a:gd name="T43" fmla="*/ 8 h 128"/>
                <a:gd name="T44" fmla="*/ 21 w 128"/>
                <a:gd name="T45" fmla="*/ 21 h 128"/>
                <a:gd name="T46" fmla="*/ 8 w 128"/>
                <a:gd name="T47" fmla="*/ 41 h 128"/>
                <a:gd name="T48" fmla="*/ 3 w 128"/>
                <a:gd name="T49" fmla="*/ 64 h 128"/>
                <a:gd name="T50" fmla="*/ 8 w 128"/>
                <a:gd name="T51" fmla="*/ 87 h 128"/>
                <a:gd name="T52" fmla="*/ 21 w 128"/>
                <a:gd name="T53" fmla="*/ 106 h 128"/>
                <a:gd name="T54" fmla="*/ 41 w 128"/>
                <a:gd name="T55" fmla="*/ 120 h 128"/>
                <a:gd name="T56" fmla="*/ 64 w 128"/>
                <a:gd name="T57" fmla="*/ 123 h 128"/>
                <a:gd name="T58" fmla="*/ 87 w 128"/>
                <a:gd name="T59" fmla="*/ 120 h 128"/>
                <a:gd name="T60" fmla="*/ 107 w 128"/>
                <a:gd name="T61" fmla="*/ 106 h 128"/>
                <a:gd name="T62" fmla="*/ 120 w 128"/>
                <a:gd name="T63" fmla="*/ 87 h 128"/>
                <a:gd name="T64" fmla="*/ 125 w 128"/>
                <a:gd name="T65" fmla="*/ 64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
                <a:gd name="T100" fmla="*/ 0 h 128"/>
                <a:gd name="T101" fmla="*/ 128 w 128"/>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 h="128">
                  <a:moveTo>
                    <a:pt x="128" y="64"/>
                  </a:moveTo>
                  <a:lnTo>
                    <a:pt x="126" y="51"/>
                  </a:lnTo>
                  <a:lnTo>
                    <a:pt x="123" y="39"/>
                  </a:lnTo>
                  <a:lnTo>
                    <a:pt x="117" y="28"/>
                  </a:lnTo>
                  <a:lnTo>
                    <a:pt x="108" y="18"/>
                  </a:lnTo>
                  <a:lnTo>
                    <a:pt x="100" y="11"/>
                  </a:lnTo>
                  <a:lnTo>
                    <a:pt x="89" y="5"/>
                  </a:lnTo>
                  <a:lnTo>
                    <a:pt x="77" y="2"/>
                  </a:lnTo>
                  <a:lnTo>
                    <a:pt x="64" y="0"/>
                  </a:lnTo>
                  <a:lnTo>
                    <a:pt x="51" y="2"/>
                  </a:lnTo>
                  <a:lnTo>
                    <a:pt x="39" y="5"/>
                  </a:lnTo>
                  <a:lnTo>
                    <a:pt x="28" y="11"/>
                  </a:lnTo>
                  <a:lnTo>
                    <a:pt x="20" y="18"/>
                  </a:lnTo>
                  <a:lnTo>
                    <a:pt x="12" y="28"/>
                  </a:lnTo>
                  <a:lnTo>
                    <a:pt x="5" y="39"/>
                  </a:lnTo>
                  <a:lnTo>
                    <a:pt x="2" y="51"/>
                  </a:lnTo>
                  <a:lnTo>
                    <a:pt x="0" y="64"/>
                  </a:lnTo>
                  <a:lnTo>
                    <a:pt x="2" y="77"/>
                  </a:lnTo>
                  <a:lnTo>
                    <a:pt x="5" y="88"/>
                  </a:lnTo>
                  <a:lnTo>
                    <a:pt x="12" y="98"/>
                  </a:lnTo>
                  <a:lnTo>
                    <a:pt x="20" y="108"/>
                  </a:lnTo>
                  <a:lnTo>
                    <a:pt x="28" y="116"/>
                  </a:lnTo>
                  <a:lnTo>
                    <a:pt x="39" y="121"/>
                  </a:lnTo>
                  <a:lnTo>
                    <a:pt x="51" y="126"/>
                  </a:lnTo>
                  <a:lnTo>
                    <a:pt x="64" y="128"/>
                  </a:lnTo>
                  <a:lnTo>
                    <a:pt x="77" y="126"/>
                  </a:lnTo>
                  <a:lnTo>
                    <a:pt x="89" y="121"/>
                  </a:lnTo>
                  <a:lnTo>
                    <a:pt x="100" y="116"/>
                  </a:lnTo>
                  <a:lnTo>
                    <a:pt x="108" y="108"/>
                  </a:lnTo>
                  <a:lnTo>
                    <a:pt x="117" y="98"/>
                  </a:lnTo>
                  <a:lnTo>
                    <a:pt x="123" y="88"/>
                  </a:lnTo>
                  <a:lnTo>
                    <a:pt x="126" y="77"/>
                  </a:lnTo>
                  <a:lnTo>
                    <a:pt x="128" y="64"/>
                  </a:lnTo>
                  <a:lnTo>
                    <a:pt x="125" y="64"/>
                  </a:lnTo>
                  <a:lnTo>
                    <a:pt x="123" y="51"/>
                  </a:lnTo>
                  <a:lnTo>
                    <a:pt x="120" y="41"/>
                  </a:lnTo>
                  <a:lnTo>
                    <a:pt x="113" y="29"/>
                  </a:lnTo>
                  <a:lnTo>
                    <a:pt x="107" y="21"/>
                  </a:lnTo>
                  <a:lnTo>
                    <a:pt x="97" y="13"/>
                  </a:lnTo>
                  <a:lnTo>
                    <a:pt x="87" y="8"/>
                  </a:lnTo>
                  <a:lnTo>
                    <a:pt x="76" y="5"/>
                  </a:lnTo>
                  <a:lnTo>
                    <a:pt x="64" y="3"/>
                  </a:lnTo>
                  <a:lnTo>
                    <a:pt x="53" y="5"/>
                  </a:lnTo>
                  <a:lnTo>
                    <a:pt x="41" y="8"/>
                  </a:lnTo>
                  <a:lnTo>
                    <a:pt x="30" y="13"/>
                  </a:lnTo>
                  <a:lnTo>
                    <a:pt x="21" y="21"/>
                  </a:lnTo>
                  <a:lnTo>
                    <a:pt x="15" y="29"/>
                  </a:lnTo>
                  <a:lnTo>
                    <a:pt x="8" y="41"/>
                  </a:lnTo>
                  <a:lnTo>
                    <a:pt x="5" y="51"/>
                  </a:lnTo>
                  <a:lnTo>
                    <a:pt x="3" y="64"/>
                  </a:lnTo>
                  <a:lnTo>
                    <a:pt x="5" y="75"/>
                  </a:lnTo>
                  <a:lnTo>
                    <a:pt x="8" y="87"/>
                  </a:lnTo>
                  <a:lnTo>
                    <a:pt x="15" y="97"/>
                  </a:lnTo>
                  <a:lnTo>
                    <a:pt x="21" y="106"/>
                  </a:lnTo>
                  <a:lnTo>
                    <a:pt x="30" y="113"/>
                  </a:lnTo>
                  <a:lnTo>
                    <a:pt x="41" y="120"/>
                  </a:lnTo>
                  <a:lnTo>
                    <a:pt x="53" y="123"/>
                  </a:lnTo>
                  <a:lnTo>
                    <a:pt x="64" y="123"/>
                  </a:lnTo>
                  <a:lnTo>
                    <a:pt x="76" y="123"/>
                  </a:lnTo>
                  <a:lnTo>
                    <a:pt x="87" y="120"/>
                  </a:lnTo>
                  <a:lnTo>
                    <a:pt x="97" y="113"/>
                  </a:lnTo>
                  <a:lnTo>
                    <a:pt x="107" y="106"/>
                  </a:lnTo>
                  <a:lnTo>
                    <a:pt x="113" y="97"/>
                  </a:lnTo>
                  <a:lnTo>
                    <a:pt x="120" y="87"/>
                  </a:lnTo>
                  <a:lnTo>
                    <a:pt x="123" y="75"/>
                  </a:lnTo>
                  <a:lnTo>
                    <a:pt x="125" y="64"/>
                  </a:lnTo>
                  <a:lnTo>
                    <a:pt x="128" y="64"/>
                  </a:lnTo>
                  <a:close/>
                </a:path>
              </a:pathLst>
            </a:custGeom>
            <a:solidFill>
              <a:srgbClr val="00F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41" name="Freeform 193"/>
            <p:cNvSpPr>
              <a:spLocks/>
            </p:cNvSpPr>
            <p:nvPr/>
          </p:nvSpPr>
          <p:spPr bwMode="auto">
            <a:xfrm>
              <a:off x="3296" y="2127"/>
              <a:ext cx="122" cy="120"/>
            </a:xfrm>
            <a:custGeom>
              <a:avLst/>
              <a:gdLst>
                <a:gd name="T0" fmla="*/ 120 w 122"/>
                <a:gd name="T1" fmla="*/ 48 h 120"/>
                <a:gd name="T2" fmla="*/ 110 w 122"/>
                <a:gd name="T3" fmla="*/ 26 h 120"/>
                <a:gd name="T4" fmla="*/ 94 w 122"/>
                <a:gd name="T5" fmla="*/ 10 h 120"/>
                <a:gd name="T6" fmla="*/ 73 w 122"/>
                <a:gd name="T7" fmla="*/ 2 h 120"/>
                <a:gd name="T8" fmla="*/ 50 w 122"/>
                <a:gd name="T9" fmla="*/ 2 h 120"/>
                <a:gd name="T10" fmla="*/ 27 w 122"/>
                <a:gd name="T11" fmla="*/ 10 h 120"/>
                <a:gd name="T12" fmla="*/ 12 w 122"/>
                <a:gd name="T13" fmla="*/ 26 h 120"/>
                <a:gd name="T14" fmla="*/ 2 w 122"/>
                <a:gd name="T15" fmla="*/ 48 h 120"/>
                <a:gd name="T16" fmla="*/ 2 w 122"/>
                <a:gd name="T17" fmla="*/ 72 h 120"/>
                <a:gd name="T18" fmla="*/ 12 w 122"/>
                <a:gd name="T19" fmla="*/ 94 h 120"/>
                <a:gd name="T20" fmla="*/ 27 w 122"/>
                <a:gd name="T21" fmla="*/ 110 h 120"/>
                <a:gd name="T22" fmla="*/ 50 w 122"/>
                <a:gd name="T23" fmla="*/ 120 h 120"/>
                <a:gd name="T24" fmla="*/ 73 w 122"/>
                <a:gd name="T25" fmla="*/ 120 h 120"/>
                <a:gd name="T26" fmla="*/ 94 w 122"/>
                <a:gd name="T27" fmla="*/ 110 h 120"/>
                <a:gd name="T28" fmla="*/ 110 w 122"/>
                <a:gd name="T29" fmla="*/ 94 h 120"/>
                <a:gd name="T30" fmla="*/ 120 w 122"/>
                <a:gd name="T31" fmla="*/ 72 h 120"/>
                <a:gd name="T32" fmla="*/ 118 w 122"/>
                <a:gd name="T33" fmla="*/ 61 h 120"/>
                <a:gd name="T34" fmla="*/ 114 w 122"/>
                <a:gd name="T35" fmla="*/ 38 h 120"/>
                <a:gd name="T36" fmla="*/ 100 w 122"/>
                <a:gd name="T37" fmla="*/ 20 h 120"/>
                <a:gd name="T38" fmla="*/ 82 w 122"/>
                <a:gd name="T39" fmla="*/ 8 h 120"/>
                <a:gd name="T40" fmla="*/ 61 w 122"/>
                <a:gd name="T41" fmla="*/ 4 h 120"/>
                <a:gd name="T42" fmla="*/ 40 w 122"/>
                <a:gd name="T43" fmla="*/ 8 h 120"/>
                <a:gd name="T44" fmla="*/ 22 w 122"/>
                <a:gd name="T45" fmla="*/ 20 h 120"/>
                <a:gd name="T46" fmla="*/ 9 w 122"/>
                <a:gd name="T47" fmla="*/ 38 h 120"/>
                <a:gd name="T48" fmla="*/ 4 w 122"/>
                <a:gd name="T49" fmla="*/ 61 h 120"/>
                <a:gd name="T50" fmla="*/ 9 w 122"/>
                <a:gd name="T51" fmla="*/ 82 h 120"/>
                <a:gd name="T52" fmla="*/ 22 w 122"/>
                <a:gd name="T53" fmla="*/ 100 h 120"/>
                <a:gd name="T54" fmla="*/ 40 w 122"/>
                <a:gd name="T55" fmla="*/ 113 h 120"/>
                <a:gd name="T56" fmla="*/ 61 w 122"/>
                <a:gd name="T57" fmla="*/ 117 h 120"/>
                <a:gd name="T58" fmla="*/ 82 w 122"/>
                <a:gd name="T59" fmla="*/ 113 h 120"/>
                <a:gd name="T60" fmla="*/ 100 w 122"/>
                <a:gd name="T61" fmla="*/ 100 h 120"/>
                <a:gd name="T62" fmla="*/ 114 w 122"/>
                <a:gd name="T63" fmla="*/ 82 h 120"/>
                <a:gd name="T64" fmla="*/ 118 w 122"/>
                <a:gd name="T65" fmla="*/ 61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2"/>
                <a:gd name="T100" fmla="*/ 0 h 120"/>
                <a:gd name="T101" fmla="*/ 122 w 122"/>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2" h="120">
                  <a:moveTo>
                    <a:pt x="122" y="61"/>
                  </a:moveTo>
                  <a:lnTo>
                    <a:pt x="120" y="48"/>
                  </a:lnTo>
                  <a:lnTo>
                    <a:pt x="117" y="38"/>
                  </a:lnTo>
                  <a:lnTo>
                    <a:pt x="110" y="26"/>
                  </a:lnTo>
                  <a:lnTo>
                    <a:pt x="104" y="18"/>
                  </a:lnTo>
                  <a:lnTo>
                    <a:pt x="94" y="10"/>
                  </a:lnTo>
                  <a:lnTo>
                    <a:pt x="84" y="5"/>
                  </a:lnTo>
                  <a:lnTo>
                    <a:pt x="73" y="2"/>
                  </a:lnTo>
                  <a:lnTo>
                    <a:pt x="61" y="0"/>
                  </a:lnTo>
                  <a:lnTo>
                    <a:pt x="50" y="2"/>
                  </a:lnTo>
                  <a:lnTo>
                    <a:pt x="38" y="5"/>
                  </a:lnTo>
                  <a:lnTo>
                    <a:pt x="27" y="10"/>
                  </a:lnTo>
                  <a:lnTo>
                    <a:pt x="18" y="18"/>
                  </a:lnTo>
                  <a:lnTo>
                    <a:pt x="12" y="26"/>
                  </a:lnTo>
                  <a:lnTo>
                    <a:pt x="5" y="38"/>
                  </a:lnTo>
                  <a:lnTo>
                    <a:pt x="2" y="48"/>
                  </a:lnTo>
                  <a:lnTo>
                    <a:pt x="0" y="61"/>
                  </a:lnTo>
                  <a:lnTo>
                    <a:pt x="2" y="72"/>
                  </a:lnTo>
                  <a:lnTo>
                    <a:pt x="5" y="84"/>
                  </a:lnTo>
                  <a:lnTo>
                    <a:pt x="12" y="94"/>
                  </a:lnTo>
                  <a:lnTo>
                    <a:pt x="18" y="103"/>
                  </a:lnTo>
                  <a:lnTo>
                    <a:pt x="27" y="110"/>
                  </a:lnTo>
                  <a:lnTo>
                    <a:pt x="38" y="117"/>
                  </a:lnTo>
                  <a:lnTo>
                    <a:pt x="50" y="120"/>
                  </a:lnTo>
                  <a:lnTo>
                    <a:pt x="61" y="120"/>
                  </a:lnTo>
                  <a:lnTo>
                    <a:pt x="73" y="120"/>
                  </a:lnTo>
                  <a:lnTo>
                    <a:pt x="84" y="117"/>
                  </a:lnTo>
                  <a:lnTo>
                    <a:pt x="94" y="110"/>
                  </a:lnTo>
                  <a:lnTo>
                    <a:pt x="104" y="103"/>
                  </a:lnTo>
                  <a:lnTo>
                    <a:pt x="110" y="94"/>
                  </a:lnTo>
                  <a:lnTo>
                    <a:pt x="117" y="84"/>
                  </a:lnTo>
                  <a:lnTo>
                    <a:pt x="120" y="72"/>
                  </a:lnTo>
                  <a:lnTo>
                    <a:pt x="122" y="61"/>
                  </a:lnTo>
                  <a:lnTo>
                    <a:pt x="118" y="61"/>
                  </a:lnTo>
                  <a:lnTo>
                    <a:pt x="117" y="49"/>
                  </a:lnTo>
                  <a:lnTo>
                    <a:pt x="114" y="38"/>
                  </a:lnTo>
                  <a:lnTo>
                    <a:pt x="109" y="28"/>
                  </a:lnTo>
                  <a:lnTo>
                    <a:pt x="100" y="20"/>
                  </a:lnTo>
                  <a:lnTo>
                    <a:pt x="92" y="13"/>
                  </a:lnTo>
                  <a:lnTo>
                    <a:pt x="82" y="8"/>
                  </a:lnTo>
                  <a:lnTo>
                    <a:pt x="73" y="5"/>
                  </a:lnTo>
                  <a:lnTo>
                    <a:pt x="61" y="4"/>
                  </a:lnTo>
                  <a:lnTo>
                    <a:pt x="50" y="5"/>
                  </a:lnTo>
                  <a:lnTo>
                    <a:pt x="40" y="8"/>
                  </a:lnTo>
                  <a:lnTo>
                    <a:pt x="30" y="13"/>
                  </a:lnTo>
                  <a:lnTo>
                    <a:pt x="22" y="20"/>
                  </a:lnTo>
                  <a:lnTo>
                    <a:pt x="13" y="28"/>
                  </a:lnTo>
                  <a:lnTo>
                    <a:pt x="9" y="38"/>
                  </a:lnTo>
                  <a:lnTo>
                    <a:pt x="5" y="49"/>
                  </a:lnTo>
                  <a:lnTo>
                    <a:pt x="4" y="61"/>
                  </a:lnTo>
                  <a:lnTo>
                    <a:pt x="5" y="72"/>
                  </a:lnTo>
                  <a:lnTo>
                    <a:pt x="9" y="82"/>
                  </a:lnTo>
                  <a:lnTo>
                    <a:pt x="13" y="92"/>
                  </a:lnTo>
                  <a:lnTo>
                    <a:pt x="22" y="100"/>
                  </a:lnTo>
                  <a:lnTo>
                    <a:pt x="30" y="108"/>
                  </a:lnTo>
                  <a:lnTo>
                    <a:pt x="40" y="113"/>
                  </a:lnTo>
                  <a:lnTo>
                    <a:pt x="50" y="117"/>
                  </a:lnTo>
                  <a:lnTo>
                    <a:pt x="61" y="117"/>
                  </a:lnTo>
                  <a:lnTo>
                    <a:pt x="73" y="117"/>
                  </a:lnTo>
                  <a:lnTo>
                    <a:pt x="82" y="113"/>
                  </a:lnTo>
                  <a:lnTo>
                    <a:pt x="92" y="108"/>
                  </a:lnTo>
                  <a:lnTo>
                    <a:pt x="100" y="100"/>
                  </a:lnTo>
                  <a:lnTo>
                    <a:pt x="109" y="92"/>
                  </a:lnTo>
                  <a:lnTo>
                    <a:pt x="114" y="82"/>
                  </a:lnTo>
                  <a:lnTo>
                    <a:pt x="117" y="72"/>
                  </a:lnTo>
                  <a:lnTo>
                    <a:pt x="118" y="61"/>
                  </a:lnTo>
                  <a:lnTo>
                    <a:pt x="122" y="61"/>
                  </a:lnTo>
                  <a:close/>
                </a:path>
              </a:pathLst>
            </a:custGeom>
            <a:solidFill>
              <a:srgbClr val="00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42" name="Freeform 194"/>
            <p:cNvSpPr>
              <a:spLocks/>
            </p:cNvSpPr>
            <p:nvPr/>
          </p:nvSpPr>
          <p:spPr bwMode="auto">
            <a:xfrm>
              <a:off x="3300" y="2131"/>
              <a:ext cx="114" cy="113"/>
            </a:xfrm>
            <a:custGeom>
              <a:avLst/>
              <a:gdLst>
                <a:gd name="T0" fmla="*/ 113 w 114"/>
                <a:gd name="T1" fmla="*/ 45 h 113"/>
                <a:gd name="T2" fmla="*/ 105 w 114"/>
                <a:gd name="T3" fmla="*/ 24 h 113"/>
                <a:gd name="T4" fmla="*/ 88 w 114"/>
                <a:gd name="T5" fmla="*/ 9 h 113"/>
                <a:gd name="T6" fmla="*/ 69 w 114"/>
                <a:gd name="T7" fmla="*/ 1 h 113"/>
                <a:gd name="T8" fmla="*/ 46 w 114"/>
                <a:gd name="T9" fmla="*/ 1 h 113"/>
                <a:gd name="T10" fmla="*/ 26 w 114"/>
                <a:gd name="T11" fmla="*/ 9 h 113"/>
                <a:gd name="T12" fmla="*/ 9 w 114"/>
                <a:gd name="T13" fmla="*/ 24 h 113"/>
                <a:gd name="T14" fmla="*/ 1 w 114"/>
                <a:gd name="T15" fmla="*/ 45 h 113"/>
                <a:gd name="T16" fmla="*/ 1 w 114"/>
                <a:gd name="T17" fmla="*/ 68 h 113"/>
                <a:gd name="T18" fmla="*/ 9 w 114"/>
                <a:gd name="T19" fmla="*/ 88 h 113"/>
                <a:gd name="T20" fmla="*/ 26 w 114"/>
                <a:gd name="T21" fmla="*/ 104 h 113"/>
                <a:gd name="T22" fmla="*/ 46 w 114"/>
                <a:gd name="T23" fmla="*/ 113 h 113"/>
                <a:gd name="T24" fmla="*/ 69 w 114"/>
                <a:gd name="T25" fmla="*/ 113 h 113"/>
                <a:gd name="T26" fmla="*/ 88 w 114"/>
                <a:gd name="T27" fmla="*/ 104 h 113"/>
                <a:gd name="T28" fmla="*/ 105 w 114"/>
                <a:gd name="T29" fmla="*/ 88 h 113"/>
                <a:gd name="T30" fmla="*/ 113 w 114"/>
                <a:gd name="T31" fmla="*/ 68 h 113"/>
                <a:gd name="T32" fmla="*/ 111 w 114"/>
                <a:gd name="T33" fmla="*/ 57 h 113"/>
                <a:gd name="T34" fmla="*/ 106 w 114"/>
                <a:gd name="T35" fmla="*/ 36 h 113"/>
                <a:gd name="T36" fmla="*/ 95 w 114"/>
                <a:gd name="T37" fmla="*/ 19 h 113"/>
                <a:gd name="T38" fmla="*/ 78 w 114"/>
                <a:gd name="T39" fmla="*/ 8 h 113"/>
                <a:gd name="T40" fmla="*/ 57 w 114"/>
                <a:gd name="T41" fmla="*/ 3 h 113"/>
                <a:gd name="T42" fmla="*/ 36 w 114"/>
                <a:gd name="T43" fmla="*/ 8 h 113"/>
                <a:gd name="T44" fmla="*/ 19 w 114"/>
                <a:gd name="T45" fmla="*/ 19 h 113"/>
                <a:gd name="T46" fmla="*/ 8 w 114"/>
                <a:gd name="T47" fmla="*/ 36 h 113"/>
                <a:gd name="T48" fmla="*/ 3 w 114"/>
                <a:gd name="T49" fmla="*/ 57 h 113"/>
                <a:gd name="T50" fmla="*/ 8 w 114"/>
                <a:gd name="T51" fmla="*/ 78 h 113"/>
                <a:gd name="T52" fmla="*/ 19 w 114"/>
                <a:gd name="T53" fmla="*/ 95 h 113"/>
                <a:gd name="T54" fmla="*/ 36 w 114"/>
                <a:gd name="T55" fmla="*/ 106 h 113"/>
                <a:gd name="T56" fmla="*/ 57 w 114"/>
                <a:gd name="T57" fmla="*/ 109 h 113"/>
                <a:gd name="T58" fmla="*/ 78 w 114"/>
                <a:gd name="T59" fmla="*/ 106 h 113"/>
                <a:gd name="T60" fmla="*/ 95 w 114"/>
                <a:gd name="T61" fmla="*/ 95 h 113"/>
                <a:gd name="T62" fmla="*/ 106 w 114"/>
                <a:gd name="T63" fmla="*/ 78 h 113"/>
                <a:gd name="T64" fmla="*/ 111 w 114"/>
                <a:gd name="T65" fmla="*/ 57 h 1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3"/>
                <a:gd name="T101" fmla="*/ 114 w 114"/>
                <a:gd name="T102" fmla="*/ 113 h 1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3">
                  <a:moveTo>
                    <a:pt x="114" y="57"/>
                  </a:moveTo>
                  <a:lnTo>
                    <a:pt x="113" y="45"/>
                  </a:lnTo>
                  <a:lnTo>
                    <a:pt x="110" y="34"/>
                  </a:lnTo>
                  <a:lnTo>
                    <a:pt x="105" y="24"/>
                  </a:lnTo>
                  <a:lnTo>
                    <a:pt x="96" y="16"/>
                  </a:lnTo>
                  <a:lnTo>
                    <a:pt x="88" y="9"/>
                  </a:lnTo>
                  <a:lnTo>
                    <a:pt x="78" y="4"/>
                  </a:lnTo>
                  <a:lnTo>
                    <a:pt x="69" y="1"/>
                  </a:lnTo>
                  <a:lnTo>
                    <a:pt x="57" y="0"/>
                  </a:lnTo>
                  <a:lnTo>
                    <a:pt x="46" y="1"/>
                  </a:lnTo>
                  <a:lnTo>
                    <a:pt x="36" y="4"/>
                  </a:lnTo>
                  <a:lnTo>
                    <a:pt x="26" y="9"/>
                  </a:lnTo>
                  <a:lnTo>
                    <a:pt x="18" y="16"/>
                  </a:lnTo>
                  <a:lnTo>
                    <a:pt x="9" y="24"/>
                  </a:lnTo>
                  <a:lnTo>
                    <a:pt x="5" y="34"/>
                  </a:lnTo>
                  <a:lnTo>
                    <a:pt x="1" y="45"/>
                  </a:lnTo>
                  <a:lnTo>
                    <a:pt x="0" y="57"/>
                  </a:lnTo>
                  <a:lnTo>
                    <a:pt x="1" y="68"/>
                  </a:lnTo>
                  <a:lnTo>
                    <a:pt x="5" y="78"/>
                  </a:lnTo>
                  <a:lnTo>
                    <a:pt x="9" y="88"/>
                  </a:lnTo>
                  <a:lnTo>
                    <a:pt x="18" y="96"/>
                  </a:lnTo>
                  <a:lnTo>
                    <a:pt x="26" y="104"/>
                  </a:lnTo>
                  <a:lnTo>
                    <a:pt x="36" y="109"/>
                  </a:lnTo>
                  <a:lnTo>
                    <a:pt x="46" y="113"/>
                  </a:lnTo>
                  <a:lnTo>
                    <a:pt x="57" y="113"/>
                  </a:lnTo>
                  <a:lnTo>
                    <a:pt x="69" y="113"/>
                  </a:lnTo>
                  <a:lnTo>
                    <a:pt x="78" y="109"/>
                  </a:lnTo>
                  <a:lnTo>
                    <a:pt x="88" y="104"/>
                  </a:lnTo>
                  <a:lnTo>
                    <a:pt x="96" y="96"/>
                  </a:lnTo>
                  <a:lnTo>
                    <a:pt x="105" y="88"/>
                  </a:lnTo>
                  <a:lnTo>
                    <a:pt x="110" y="78"/>
                  </a:lnTo>
                  <a:lnTo>
                    <a:pt x="113" y="68"/>
                  </a:lnTo>
                  <a:lnTo>
                    <a:pt x="114" y="57"/>
                  </a:lnTo>
                  <a:lnTo>
                    <a:pt x="111" y="57"/>
                  </a:lnTo>
                  <a:lnTo>
                    <a:pt x="110" y="45"/>
                  </a:lnTo>
                  <a:lnTo>
                    <a:pt x="106" y="36"/>
                  </a:lnTo>
                  <a:lnTo>
                    <a:pt x="101" y="27"/>
                  </a:lnTo>
                  <a:lnTo>
                    <a:pt x="95" y="19"/>
                  </a:lnTo>
                  <a:lnTo>
                    <a:pt x="87" y="13"/>
                  </a:lnTo>
                  <a:lnTo>
                    <a:pt x="78" y="8"/>
                  </a:lnTo>
                  <a:lnTo>
                    <a:pt x="69" y="4"/>
                  </a:lnTo>
                  <a:lnTo>
                    <a:pt x="57" y="3"/>
                  </a:lnTo>
                  <a:lnTo>
                    <a:pt x="46" y="4"/>
                  </a:lnTo>
                  <a:lnTo>
                    <a:pt x="36" y="8"/>
                  </a:lnTo>
                  <a:lnTo>
                    <a:pt x="28" y="13"/>
                  </a:lnTo>
                  <a:lnTo>
                    <a:pt x="19" y="19"/>
                  </a:lnTo>
                  <a:lnTo>
                    <a:pt x="13" y="27"/>
                  </a:lnTo>
                  <a:lnTo>
                    <a:pt x="8" y="36"/>
                  </a:lnTo>
                  <a:lnTo>
                    <a:pt x="5" y="45"/>
                  </a:lnTo>
                  <a:lnTo>
                    <a:pt x="3" y="57"/>
                  </a:lnTo>
                  <a:lnTo>
                    <a:pt x="5" y="67"/>
                  </a:lnTo>
                  <a:lnTo>
                    <a:pt x="8" y="78"/>
                  </a:lnTo>
                  <a:lnTo>
                    <a:pt x="13" y="86"/>
                  </a:lnTo>
                  <a:lnTo>
                    <a:pt x="19" y="95"/>
                  </a:lnTo>
                  <a:lnTo>
                    <a:pt x="28" y="101"/>
                  </a:lnTo>
                  <a:lnTo>
                    <a:pt x="36" y="106"/>
                  </a:lnTo>
                  <a:lnTo>
                    <a:pt x="46" y="109"/>
                  </a:lnTo>
                  <a:lnTo>
                    <a:pt x="57" y="109"/>
                  </a:lnTo>
                  <a:lnTo>
                    <a:pt x="69" y="109"/>
                  </a:lnTo>
                  <a:lnTo>
                    <a:pt x="78" y="106"/>
                  </a:lnTo>
                  <a:lnTo>
                    <a:pt x="87" y="101"/>
                  </a:lnTo>
                  <a:lnTo>
                    <a:pt x="95" y="95"/>
                  </a:lnTo>
                  <a:lnTo>
                    <a:pt x="101" y="86"/>
                  </a:lnTo>
                  <a:lnTo>
                    <a:pt x="106" y="78"/>
                  </a:lnTo>
                  <a:lnTo>
                    <a:pt x="110" y="67"/>
                  </a:lnTo>
                  <a:lnTo>
                    <a:pt x="111" y="57"/>
                  </a:lnTo>
                  <a:lnTo>
                    <a:pt x="114" y="57"/>
                  </a:lnTo>
                  <a:close/>
                </a:path>
              </a:pathLst>
            </a:custGeom>
            <a:solidFill>
              <a:srgbClr val="00FF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43" name="Freeform 195"/>
            <p:cNvSpPr>
              <a:spLocks/>
            </p:cNvSpPr>
            <p:nvPr/>
          </p:nvSpPr>
          <p:spPr bwMode="auto">
            <a:xfrm>
              <a:off x="3303" y="2134"/>
              <a:ext cx="108" cy="106"/>
            </a:xfrm>
            <a:custGeom>
              <a:avLst/>
              <a:gdLst>
                <a:gd name="T0" fmla="*/ 107 w 108"/>
                <a:gd name="T1" fmla="*/ 42 h 106"/>
                <a:gd name="T2" fmla="*/ 98 w 108"/>
                <a:gd name="T3" fmla="*/ 24 h 106"/>
                <a:gd name="T4" fmla="*/ 84 w 108"/>
                <a:gd name="T5" fmla="*/ 10 h 106"/>
                <a:gd name="T6" fmla="*/ 66 w 108"/>
                <a:gd name="T7" fmla="*/ 1 h 106"/>
                <a:gd name="T8" fmla="*/ 43 w 108"/>
                <a:gd name="T9" fmla="*/ 1 h 106"/>
                <a:gd name="T10" fmla="*/ 25 w 108"/>
                <a:gd name="T11" fmla="*/ 10 h 106"/>
                <a:gd name="T12" fmla="*/ 10 w 108"/>
                <a:gd name="T13" fmla="*/ 24 h 106"/>
                <a:gd name="T14" fmla="*/ 2 w 108"/>
                <a:gd name="T15" fmla="*/ 42 h 106"/>
                <a:gd name="T16" fmla="*/ 2 w 108"/>
                <a:gd name="T17" fmla="*/ 64 h 106"/>
                <a:gd name="T18" fmla="*/ 10 w 108"/>
                <a:gd name="T19" fmla="*/ 83 h 106"/>
                <a:gd name="T20" fmla="*/ 25 w 108"/>
                <a:gd name="T21" fmla="*/ 98 h 106"/>
                <a:gd name="T22" fmla="*/ 43 w 108"/>
                <a:gd name="T23" fmla="*/ 106 h 106"/>
                <a:gd name="T24" fmla="*/ 66 w 108"/>
                <a:gd name="T25" fmla="*/ 106 h 106"/>
                <a:gd name="T26" fmla="*/ 84 w 108"/>
                <a:gd name="T27" fmla="*/ 98 h 106"/>
                <a:gd name="T28" fmla="*/ 98 w 108"/>
                <a:gd name="T29" fmla="*/ 83 h 106"/>
                <a:gd name="T30" fmla="*/ 107 w 108"/>
                <a:gd name="T31" fmla="*/ 64 h 106"/>
                <a:gd name="T32" fmla="*/ 105 w 108"/>
                <a:gd name="T33" fmla="*/ 54 h 106"/>
                <a:gd name="T34" fmla="*/ 100 w 108"/>
                <a:gd name="T35" fmla="*/ 34 h 106"/>
                <a:gd name="T36" fmla="*/ 90 w 108"/>
                <a:gd name="T37" fmla="*/ 18 h 106"/>
                <a:gd name="T38" fmla="*/ 74 w 108"/>
                <a:gd name="T39" fmla="*/ 8 h 106"/>
                <a:gd name="T40" fmla="*/ 54 w 108"/>
                <a:gd name="T41" fmla="*/ 3 h 106"/>
                <a:gd name="T42" fmla="*/ 34 w 108"/>
                <a:gd name="T43" fmla="*/ 8 h 106"/>
                <a:gd name="T44" fmla="*/ 18 w 108"/>
                <a:gd name="T45" fmla="*/ 18 h 106"/>
                <a:gd name="T46" fmla="*/ 8 w 108"/>
                <a:gd name="T47" fmla="*/ 34 h 106"/>
                <a:gd name="T48" fmla="*/ 3 w 108"/>
                <a:gd name="T49" fmla="*/ 54 h 106"/>
                <a:gd name="T50" fmla="*/ 8 w 108"/>
                <a:gd name="T51" fmla="*/ 74 h 106"/>
                <a:gd name="T52" fmla="*/ 18 w 108"/>
                <a:gd name="T53" fmla="*/ 88 h 106"/>
                <a:gd name="T54" fmla="*/ 34 w 108"/>
                <a:gd name="T55" fmla="*/ 100 h 106"/>
                <a:gd name="T56" fmla="*/ 54 w 108"/>
                <a:gd name="T57" fmla="*/ 103 h 106"/>
                <a:gd name="T58" fmla="*/ 74 w 108"/>
                <a:gd name="T59" fmla="*/ 100 h 106"/>
                <a:gd name="T60" fmla="*/ 90 w 108"/>
                <a:gd name="T61" fmla="*/ 88 h 106"/>
                <a:gd name="T62" fmla="*/ 100 w 108"/>
                <a:gd name="T63" fmla="*/ 74 h 106"/>
                <a:gd name="T64" fmla="*/ 105 w 108"/>
                <a:gd name="T65" fmla="*/ 54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106"/>
                <a:gd name="T101" fmla="*/ 108 w 108"/>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106">
                  <a:moveTo>
                    <a:pt x="108" y="54"/>
                  </a:moveTo>
                  <a:lnTo>
                    <a:pt x="107" y="42"/>
                  </a:lnTo>
                  <a:lnTo>
                    <a:pt x="103" y="33"/>
                  </a:lnTo>
                  <a:lnTo>
                    <a:pt x="98" y="24"/>
                  </a:lnTo>
                  <a:lnTo>
                    <a:pt x="92" y="16"/>
                  </a:lnTo>
                  <a:lnTo>
                    <a:pt x="84" y="10"/>
                  </a:lnTo>
                  <a:lnTo>
                    <a:pt x="75" y="5"/>
                  </a:lnTo>
                  <a:lnTo>
                    <a:pt x="66" y="1"/>
                  </a:lnTo>
                  <a:lnTo>
                    <a:pt x="54" y="0"/>
                  </a:lnTo>
                  <a:lnTo>
                    <a:pt x="43" y="1"/>
                  </a:lnTo>
                  <a:lnTo>
                    <a:pt x="33" y="5"/>
                  </a:lnTo>
                  <a:lnTo>
                    <a:pt x="25" y="10"/>
                  </a:lnTo>
                  <a:lnTo>
                    <a:pt x="16" y="16"/>
                  </a:lnTo>
                  <a:lnTo>
                    <a:pt x="10" y="24"/>
                  </a:lnTo>
                  <a:lnTo>
                    <a:pt x="5" y="33"/>
                  </a:lnTo>
                  <a:lnTo>
                    <a:pt x="2" y="42"/>
                  </a:lnTo>
                  <a:lnTo>
                    <a:pt x="0" y="54"/>
                  </a:lnTo>
                  <a:lnTo>
                    <a:pt x="2" y="64"/>
                  </a:lnTo>
                  <a:lnTo>
                    <a:pt x="5" y="75"/>
                  </a:lnTo>
                  <a:lnTo>
                    <a:pt x="10" y="83"/>
                  </a:lnTo>
                  <a:lnTo>
                    <a:pt x="16" y="92"/>
                  </a:lnTo>
                  <a:lnTo>
                    <a:pt x="25" y="98"/>
                  </a:lnTo>
                  <a:lnTo>
                    <a:pt x="33" y="103"/>
                  </a:lnTo>
                  <a:lnTo>
                    <a:pt x="43" y="106"/>
                  </a:lnTo>
                  <a:lnTo>
                    <a:pt x="54" y="106"/>
                  </a:lnTo>
                  <a:lnTo>
                    <a:pt x="66" y="106"/>
                  </a:lnTo>
                  <a:lnTo>
                    <a:pt x="75" y="103"/>
                  </a:lnTo>
                  <a:lnTo>
                    <a:pt x="84" y="98"/>
                  </a:lnTo>
                  <a:lnTo>
                    <a:pt x="92" y="92"/>
                  </a:lnTo>
                  <a:lnTo>
                    <a:pt x="98" y="83"/>
                  </a:lnTo>
                  <a:lnTo>
                    <a:pt x="103" y="75"/>
                  </a:lnTo>
                  <a:lnTo>
                    <a:pt x="107" y="64"/>
                  </a:lnTo>
                  <a:lnTo>
                    <a:pt x="108" y="54"/>
                  </a:lnTo>
                  <a:lnTo>
                    <a:pt x="105" y="54"/>
                  </a:lnTo>
                  <a:lnTo>
                    <a:pt x="103" y="44"/>
                  </a:lnTo>
                  <a:lnTo>
                    <a:pt x="100" y="34"/>
                  </a:lnTo>
                  <a:lnTo>
                    <a:pt x="95" y="26"/>
                  </a:lnTo>
                  <a:lnTo>
                    <a:pt x="90" y="18"/>
                  </a:lnTo>
                  <a:lnTo>
                    <a:pt x="82" y="13"/>
                  </a:lnTo>
                  <a:lnTo>
                    <a:pt x="74" y="8"/>
                  </a:lnTo>
                  <a:lnTo>
                    <a:pt x="64" y="5"/>
                  </a:lnTo>
                  <a:lnTo>
                    <a:pt x="54" y="3"/>
                  </a:lnTo>
                  <a:lnTo>
                    <a:pt x="44" y="5"/>
                  </a:lnTo>
                  <a:lnTo>
                    <a:pt x="34" y="8"/>
                  </a:lnTo>
                  <a:lnTo>
                    <a:pt x="26" y="13"/>
                  </a:lnTo>
                  <a:lnTo>
                    <a:pt x="18" y="18"/>
                  </a:lnTo>
                  <a:lnTo>
                    <a:pt x="13" y="26"/>
                  </a:lnTo>
                  <a:lnTo>
                    <a:pt x="8" y="34"/>
                  </a:lnTo>
                  <a:lnTo>
                    <a:pt x="5" y="44"/>
                  </a:lnTo>
                  <a:lnTo>
                    <a:pt x="3" y="54"/>
                  </a:lnTo>
                  <a:lnTo>
                    <a:pt x="5" y="64"/>
                  </a:lnTo>
                  <a:lnTo>
                    <a:pt x="8" y="74"/>
                  </a:lnTo>
                  <a:lnTo>
                    <a:pt x="13" y="82"/>
                  </a:lnTo>
                  <a:lnTo>
                    <a:pt x="18" y="88"/>
                  </a:lnTo>
                  <a:lnTo>
                    <a:pt x="26" y="95"/>
                  </a:lnTo>
                  <a:lnTo>
                    <a:pt x="34" y="100"/>
                  </a:lnTo>
                  <a:lnTo>
                    <a:pt x="44" y="103"/>
                  </a:lnTo>
                  <a:lnTo>
                    <a:pt x="54" y="103"/>
                  </a:lnTo>
                  <a:lnTo>
                    <a:pt x="64" y="103"/>
                  </a:lnTo>
                  <a:lnTo>
                    <a:pt x="74" y="100"/>
                  </a:lnTo>
                  <a:lnTo>
                    <a:pt x="82" y="95"/>
                  </a:lnTo>
                  <a:lnTo>
                    <a:pt x="90" y="88"/>
                  </a:lnTo>
                  <a:lnTo>
                    <a:pt x="95" y="82"/>
                  </a:lnTo>
                  <a:lnTo>
                    <a:pt x="100" y="74"/>
                  </a:lnTo>
                  <a:lnTo>
                    <a:pt x="103" y="64"/>
                  </a:lnTo>
                  <a:lnTo>
                    <a:pt x="105" y="54"/>
                  </a:lnTo>
                  <a:lnTo>
                    <a:pt x="108" y="54"/>
                  </a:lnTo>
                  <a:close/>
                </a:path>
              </a:pathLst>
            </a:custGeom>
            <a:solidFill>
              <a:srgbClr val="00F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44" name="Freeform 196"/>
            <p:cNvSpPr>
              <a:spLocks/>
            </p:cNvSpPr>
            <p:nvPr/>
          </p:nvSpPr>
          <p:spPr bwMode="auto">
            <a:xfrm>
              <a:off x="3306" y="2137"/>
              <a:ext cx="102" cy="100"/>
            </a:xfrm>
            <a:custGeom>
              <a:avLst/>
              <a:gdLst>
                <a:gd name="T0" fmla="*/ 100 w 102"/>
                <a:gd name="T1" fmla="*/ 41 h 100"/>
                <a:gd name="T2" fmla="*/ 92 w 102"/>
                <a:gd name="T3" fmla="*/ 23 h 100"/>
                <a:gd name="T4" fmla="*/ 79 w 102"/>
                <a:gd name="T5" fmla="*/ 10 h 100"/>
                <a:gd name="T6" fmla="*/ 61 w 102"/>
                <a:gd name="T7" fmla="*/ 2 h 100"/>
                <a:gd name="T8" fmla="*/ 41 w 102"/>
                <a:gd name="T9" fmla="*/ 2 h 100"/>
                <a:gd name="T10" fmla="*/ 23 w 102"/>
                <a:gd name="T11" fmla="*/ 10 h 100"/>
                <a:gd name="T12" fmla="*/ 10 w 102"/>
                <a:gd name="T13" fmla="*/ 23 h 100"/>
                <a:gd name="T14" fmla="*/ 2 w 102"/>
                <a:gd name="T15" fmla="*/ 41 h 100"/>
                <a:gd name="T16" fmla="*/ 2 w 102"/>
                <a:gd name="T17" fmla="*/ 61 h 100"/>
                <a:gd name="T18" fmla="*/ 10 w 102"/>
                <a:gd name="T19" fmla="*/ 79 h 100"/>
                <a:gd name="T20" fmla="*/ 23 w 102"/>
                <a:gd name="T21" fmla="*/ 92 h 100"/>
                <a:gd name="T22" fmla="*/ 41 w 102"/>
                <a:gd name="T23" fmla="*/ 100 h 100"/>
                <a:gd name="T24" fmla="*/ 61 w 102"/>
                <a:gd name="T25" fmla="*/ 100 h 100"/>
                <a:gd name="T26" fmla="*/ 79 w 102"/>
                <a:gd name="T27" fmla="*/ 92 h 100"/>
                <a:gd name="T28" fmla="*/ 92 w 102"/>
                <a:gd name="T29" fmla="*/ 79 h 100"/>
                <a:gd name="T30" fmla="*/ 100 w 102"/>
                <a:gd name="T31" fmla="*/ 61 h 100"/>
                <a:gd name="T32" fmla="*/ 97 w 102"/>
                <a:gd name="T33" fmla="*/ 51 h 100"/>
                <a:gd name="T34" fmla="*/ 94 w 102"/>
                <a:gd name="T35" fmla="*/ 33 h 100"/>
                <a:gd name="T36" fmla="*/ 84 w 102"/>
                <a:gd name="T37" fmla="*/ 18 h 100"/>
                <a:gd name="T38" fmla="*/ 69 w 102"/>
                <a:gd name="T39" fmla="*/ 8 h 100"/>
                <a:gd name="T40" fmla="*/ 51 w 102"/>
                <a:gd name="T41" fmla="*/ 3 h 100"/>
                <a:gd name="T42" fmla="*/ 33 w 102"/>
                <a:gd name="T43" fmla="*/ 8 h 100"/>
                <a:gd name="T44" fmla="*/ 18 w 102"/>
                <a:gd name="T45" fmla="*/ 18 h 100"/>
                <a:gd name="T46" fmla="*/ 8 w 102"/>
                <a:gd name="T47" fmla="*/ 33 h 100"/>
                <a:gd name="T48" fmla="*/ 3 w 102"/>
                <a:gd name="T49" fmla="*/ 51 h 100"/>
                <a:gd name="T50" fmla="*/ 8 w 102"/>
                <a:gd name="T51" fmla="*/ 69 h 100"/>
                <a:gd name="T52" fmla="*/ 18 w 102"/>
                <a:gd name="T53" fmla="*/ 84 h 100"/>
                <a:gd name="T54" fmla="*/ 33 w 102"/>
                <a:gd name="T55" fmla="*/ 93 h 100"/>
                <a:gd name="T56" fmla="*/ 51 w 102"/>
                <a:gd name="T57" fmla="*/ 97 h 100"/>
                <a:gd name="T58" fmla="*/ 69 w 102"/>
                <a:gd name="T59" fmla="*/ 93 h 100"/>
                <a:gd name="T60" fmla="*/ 84 w 102"/>
                <a:gd name="T61" fmla="*/ 84 h 100"/>
                <a:gd name="T62" fmla="*/ 94 w 102"/>
                <a:gd name="T63" fmla="*/ 69 h 100"/>
                <a:gd name="T64" fmla="*/ 97 w 102"/>
                <a:gd name="T65" fmla="*/ 5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100"/>
                <a:gd name="T101" fmla="*/ 102 w 10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100">
                  <a:moveTo>
                    <a:pt x="102" y="51"/>
                  </a:moveTo>
                  <a:lnTo>
                    <a:pt x="100" y="41"/>
                  </a:lnTo>
                  <a:lnTo>
                    <a:pt x="97" y="31"/>
                  </a:lnTo>
                  <a:lnTo>
                    <a:pt x="92" y="23"/>
                  </a:lnTo>
                  <a:lnTo>
                    <a:pt x="87" y="15"/>
                  </a:lnTo>
                  <a:lnTo>
                    <a:pt x="79" y="10"/>
                  </a:lnTo>
                  <a:lnTo>
                    <a:pt x="71" y="5"/>
                  </a:lnTo>
                  <a:lnTo>
                    <a:pt x="61" y="2"/>
                  </a:lnTo>
                  <a:lnTo>
                    <a:pt x="51" y="0"/>
                  </a:lnTo>
                  <a:lnTo>
                    <a:pt x="41" y="2"/>
                  </a:lnTo>
                  <a:lnTo>
                    <a:pt x="31" y="5"/>
                  </a:lnTo>
                  <a:lnTo>
                    <a:pt x="23" y="10"/>
                  </a:lnTo>
                  <a:lnTo>
                    <a:pt x="15" y="15"/>
                  </a:lnTo>
                  <a:lnTo>
                    <a:pt x="10" y="23"/>
                  </a:lnTo>
                  <a:lnTo>
                    <a:pt x="5" y="31"/>
                  </a:lnTo>
                  <a:lnTo>
                    <a:pt x="2" y="41"/>
                  </a:lnTo>
                  <a:lnTo>
                    <a:pt x="0" y="51"/>
                  </a:lnTo>
                  <a:lnTo>
                    <a:pt x="2" y="61"/>
                  </a:lnTo>
                  <a:lnTo>
                    <a:pt x="5" y="71"/>
                  </a:lnTo>
                  <a:lnTo>
                    <a:pt x="10" y="79"/>
                  </a:lnTo>
                  <a:lnTo>
                    <a:pt x="15" y="85"/>
                  </a:lnTo>
                  <a:lnTo>
                    <a:pt x="23" y="92"/>
                  </a:lnTo>
                  <a:lnTo>
                    <a:pt x="31" y="97"/>
                  </a:lnTo>
                  <a:lnTo>
                    <a:pt x="41" y="100"/>
                  </a:lnTo>
                  <a:lnTo>
                    <a:pt x="51" y="100"/>
                  </a:lnTo>
                  <a:lnTo>
                    <a:pt x="61" y="100"/>
                  </a:lnTo>
                  <a:lnTo>
                    <a:pt x="71" y="97"/>
                  </a:lnTo>
                  <a:lnTo>
                    <a:pt x="79" y="92"/>
                  </a:lnTo>
                  <a:lnTo>
                    <a:pt x="87" y="85"/>
                  </a:lnTo>
                  <a:lnTo>
                    <a:pt x="92" y="79"/>
                  </a:lnTo>
                  <a:lnTo>
                    <a:pt x="97" y="71"/>
                  </a:lnTo>
                  <a:lnTo>
                    <a:pt x="100" y="61"/>
                  </a:lnTo>
                  <a:lnTo>
                    <a:pt x="102" y="51"/>
                  </a:lnTo>
                  <a:lnTo>
                    <a:pt x="97" y="51"/>
                  </a:lnTo>
                  <a:lnTo>
                    <a:pt x="97" y="41"/>
                  </a:lnTo>
                  <a:lnTo>
                    <a:pt x="94" y="33"/>
                  </a:lnTo>
                  <a:lnTo>
                    <a:pt x="90" y="25"/>
                  </a:lnTo>
                  <a:lnTo>
                    <a:pt x="84" y="18"/>
                  </a:lnTo>
                  <a:lnTo>
                    <a:pt x="77" y="12"/>
                  </a:lnTo>
                  <a:lnTo>
                    <a:pt x="69" y="8"/>
                  </a:lnTo>
                  <a:lnTo>
                    <a:pt x="61" y="5"/>
                  </a:lnTo>
                  <a:lnTo>
                    <a:pt x="51" y="3"/>
                  </a:lnTo>
                  <a:lnTo>
                    <a:pt x="41" y="5"/>
                  </a:lnTo>
                  <a:lnTo>
                    <a:pt x="33" y="8"/>
                  </a:lnTo>
                  <a:lnTo>
                    <a:pt x="25" y="12"/>
                  </a:lnTo>
                  <a:lnTo>
                    <a:pt x="18" y="18"/>
                  </a:lnTo>
                  <a:lnTo>
                    <a:pt x="12" y="25"/>
                  </a:lnTo>
                  <a:lnTo>
                    <a:pt x="8" y="33"/>
                  </a:lnTo>
                  <a:lnTo>
                    <a:pt x="5" y="41"/>
                  </a:lnTo>
                  <a:lnTo>
                    <a:pt x="3" y="51"/>
                  </a:lnTo>
                  <a:lnTo>
                    <a:pt x="5" y="61"/>
                  </a:lnTo>
                  <a:lnTo>
                    <a:pt x="8" y="69"/>
                  </a:lnTo>
                  <a:lnTo>
                    <a:pt x="12" y="77"/>
                  </a:lnTo>
                  <a:lnTo>
                    <a:pt x="18" y="84"/>
                  </a:lnTo>
                  <a:lnTo>
                    <a:pt x="25" y="89"/>
                  </a:lnTo>
                  <a:lnTo>
                    <a:pt x="33" y="93"/>
                  </a:lnTo>
                  <a:lnTo>
                    <a:pt x="41" y="97"/>
                  </a:lnTo>
                  <a:lnTo>
                    <a:pt x="51" y="97"/>
                  </a:lnTo>
                  <a:lnTo>
                    <a:pt x="61" y="97"/>
                  </a:lnTo>
                  <a:lnTo>
                    <a:pt x="69" y="93"/>
                  </a:lnTo>
                  <a:lnTo>
                    <a:pt x="77" y="89"/>
                  </a:lnTo>
                  <a:lnTo>
                    <a:pt x="84" y="84"/>
                  </a:lnTo>
                  <a:lnTo>
                    <a:pt x="90" y="77"/>
                  </a:lnTo>
                  <a:lnTo>
                    <a:pt x="94" y="69"/>
                  </a:lnTo>
                  <a:lnTo>
                    <a:pt x="97" y="61"/>
                  </a:lnTo>
                  <a:lnTo>
                    <a:pt x="97" y="51"/>
                  </a:lnTo>
                  <a:lnTo>
                    <a:pt x="102" y="51"/>
                  </a:lnTo>
                  <a:close/>
                </a:path>
              </a:pathLst>
            </a:custGeom>
            <a:solidFill>
              <a:srgbClr val="00F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45" name="Freeform 197"/>
            <p:cNvSpPr>
              <a:spLocks/>
            </p:cNvSpPr>
            <p:nvPr/>
          </p:nvSpPr>
          <p:spPr bwMode="auto">
            <a:xfrm>
              <a:off x="3309" y="2140"/>
              <a:ext cx="94" cy="94"/>
            </a:xfrm>
            <a:custGeom>
              <a:avLst/>
              <a:gdLst>
                <a:gd name="T0" fmla="*/ 94 w 94"/>
                <a:gd name="T1" fmla="*/ 38 h 94"/>
                <a:gd name="T2" fmla="*/ 87 w 94"/>
                <a:gd name="T3" fmla="*/ 22 h 94"/>
                <a:gd name="T4" fmla="*/ 74 w 94"/>
                <a:gd name="T5" fmla="*/ 9 h 94"/>
                <a:gd name="T6" fmla="*/ 58 w 94"/>
                <a:gd name="T7" fmla="*/ 2 h 94"/>
                <a:gd name="T8" fmla="*/ 38 w 94"/>
                <a:gd name="T9" fmla="*/ 2 h 94"/>
                <a:gd name="T10" fmla="*/ 22 w 94"/>
                <a:gd name="T11" fmla="*/ 9 h 94"/>
                <a:gd name="T12" fmla="*/ 9 w 94"/>
                <a:gd name="T13" fmla="*/ 22 h 94"/>
                <a:gd name="T14" fmla="*/ 2 w 94"/>
                <a:gd name="T15" fmla="*/ 38 h 94"/>
                <a:gd name="T16" fmla="*/ 2 w 94"/>
                <a:gd name="T17" fmla="*/ 58 h 94"/>
                <a:gd name="T18" fmla="*/ 9 w 94"/>
                <a:gd name="T19" fmla="*/ 74 h 94"/>
                <a:gd name="T20" fmla="*/ 22 w 94"/>
                <a:gd name="T21" fmla="*/ 86 h 94"/>
                <a:gd name="T22" fmla="*/ 38 w 94"/>
                <a:gd name="T23" fmla="*/ 94 h 94"/>
                <a:gd name="T24" fmla="*/ 58 w 94"/>
                <a:gd name="T25" fmla="*/ 94 h 94"/>
                <a:gd name="T26" fmla="*/ 74 w 94"/>
                <a:gd name="T27" fmla="*/ 86 h 94"/>
                <a:gd name="T28" fmla="*/ 87 w 94"/>
                <a:gd name="T29" fmla="*/ 74 h 94"/>
                <a:gd name="T30" fmla="*/ 94 w 94"/>
                <a:gd name="T31" fmla="*/ 58 h 94"/>
                <a:gd name="T32" fmla="*/ 91 w 94"/>
                <a:gd name="T33" fmla="*/ 48 h 94"/>
                <a:gd name="T34" fmla="*/ 87 w 94"/>
                <a:gd name="T35" fmla="*/ 31 h 94"/>
                <a:gd name="T36" fmla="*/ 79 w 94"/>
                <a:gd name="T37" fmla="*/ 17 h 94"/>
                <a:gd name="T38" fmla="*/ 64 w 94"/>
                <a:gd name="T39" fmla="*/ 7 h 94"/>
                <a:gd name="T40" fmla="*/ 48 w 94"/>
                <a:gd name="T41" fmla="*/ 4 h 94"/>
                <a:gd name="T42" fmla="*/ 32 w 94"/>
                <a:gd name="T43" fmla="*/ 7 h 94"/>
                <a:gd name="T44" fmla="*/ 17 w 94"/>
                <a:gd name="T45" fmla="*/ 17 h 94"/>
                <a:gd name="T46" fmla="*/ 9 w 94"/>
                <a:gd name="T47" fmla="*/ 31 h 94"/>
                <a:gd name="T48" fmla="*/ 5 w 94"/>
                <a:gd name="T49" fmla="*/ 48 h 94"/>
                <a:gd name="T50" fmla="*/ 9 w 94"/>
                <a:gd name="T51" fmla="*/ 64 h 94"/>
                <a:gd name="T52" fmla="*/ 17 w 94"/>
                <a:gd name="T53" fmla="*/ 79 h 94"/>
                <a:gd name="T54" fmla="*/ 32 w 94"/>
                <a:gd name="T55" fmla="*/ 87 h 94"/>
                <a:gd name="T56" fmla="*/ 48 w 94"/>
                <a:gd name="T57" fmla="*/ 90 h 94"/>
                <a:gd name="T58" fmla="*/ 64 w 94"/>
                <a:gd name="T59" fmla="*/ 87 h 94"/>
                <a:gd name="T60" fmla="*/ 79 w 94"/>
                <a:gd name="T61" fmla="*/ 79 h 94"/>
                <a:gd name="T62" fmla="*/ 87 w 94"/>
                <a:gd name="T63" fmla="*/ 64 h 94"/>
                <a:gd name="T64" fmla="*/ 91 w 94"/>
                <a:gd name="T65" fmla="*/ 48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94"/>
                <a:gd name="T101" fmla="*/ 94 w 94"/>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94">
                  <a:moveTo>
                    <a:pt x="94" y="48"/>
                  </a:moveTo>
                  <a:lnTo>
                    <a:pt x="94" y="38"/>
                  </a:lnTo>
                  <a:lnTo>
                    <a:pt x="91" y="30"/>
                  </a:lnTo>
                  <a:lnTo>
                    <a:pt x="87" y="22"/>
                  </a:lnTo>
                  <a:lnTo>
                    <a:pt x="81" y="15"/>
                  </a:lnTo>
                  <a:lnTo>
                    <a:pt x="74" y="9"/>
                  </a:lnTo>
                  <a:lnTo>
                    <a:pt x="66" y="5"/>
                  </a:lnTo>
                  <a:lnTo>
                    <a:pt x="58" y="2"/>
                  </a:lnTo>
                  <a:lnTo>
                    <a:pt x="48" y="0"/>
                  </a:lnTo>
                  <a:lnTo>
                    <a:pt x="38" y="2"/>
                  </a:lnTo>
                  <a:lnTo>
                    <a:pt x="30" y="5"/>
                  </a:lnTo>
                  <a:lnTo>
                    <a:pt x="22" y="9"/>
                  </a:lnTo>
                  <a:lnTo>
                    <a:pt x="15" y="15"/>
                  </a:lnTo>
                  <a:lnTo>
                    <a:pt x="9" y="22"/>
                  </a:lnTo>
                  <a:lnTo>
                    <a:pt x="5" y="30"/>
                  </a:lnTo>
                  <a:lnTo>
                    <a:pt x="2" y="38"/>
                  </a:lnTo>
                  <a:lnTo>
                    <a:pt x="0" y="48"/>
                  </a:lnTo>
                  <a:lnTo>
                    <a:pt x="2" y="58"/>
                  </a:lnTo>
                  <a:lnTo>
                    <a:pt x="5" y="66"/>
                  </a:lnTo>
                  <a:lnTo>
                    <a:pt x="9" y="74"/>
                  </a:lnTo>
                  <a:lnTo>
                    <a:pt x="15" y="81"/>
                  </a:lnTo>
                  <a:lnTo>
                    <a:pt x="22" y="86"/>
                  </a:lnTo>
                  <a:lnTo>
                    <a:pt x="30" y="90"/>
                  </a:lnTo>
                  <a:lnTo>
                    <a:pt x="38" y="94"/>
                  </a:lnTo>
                  <a:lnTo>
                    <a:pt x="48" y="94"/>
                  </a:lnTo>
                  <a:lnTo>
                    <a:pt x="58" y="94"/>
                  </a:lnTo>
                  <a:lnTo>
                    <a:pt x="66" y="90"/>
                  </a:lnTo>
                  <a:lnTo>
                    <a:pt x="74" y="86"/>
                  </a:lnTo>
                  <a:lnTo>
                    <a:pt x="81" y="81"/>
                  </a:lnTo>
                  <a:lnTo>
                    <a:pt x="87" y="74"/>
                  </a:lnTo>
                  <a:lnTo>
                    <a:pt x="91" y="66"/>
                  </a:lnTo>
                  <a:lnTo>
                    <a:pt x="94" y="58"/>
                  </a:lnTo>
                  <a:lnTo>
                    <a:pt x="94" y="48"/>
                  </a:lnTo>
                  <a:lnTo>
                    <a:pt x="91" y="48"/>
                  </a:lnTo>
                  <a:lnTo>
                    <a:pt x="91" y="40"/>
                  </a:lnTo>
                  <a:lnTo>
                    <a:pt x="87" y="31"/>
                  </a:lnTo>
                  <a:lnTo>
                    <a:pt x="84" y="23"/>
                  </a:lnTo>
                  <a:lnTo>
                    <a:pt x="79" y="17"/>
                  </a:lnTo>
                  <a:lnTo>
                    <a:pt x="73" y="12"/>
                  </a:lnTo>
                  <a:lnTo>
                    <a:pt x="64" y="7"/>
                  </a:lnTo>
                  <a:lnTo>
                    <a:pt x="56" y="5"/>
                  </a:lnTo>
                  <a:lnTo>
                    <a:pt x="48" y="4"/>
                  </a:lnTo>
                  <a:lnTo>
                    <a:pt x="40" y="5"/>
                  </a:lnTo>
                  <a:lnTo>
                    <a:pt x="32" y="7"/>
                  </a:lnTo>
                  <a:lnTo>
                    <a:pt x="23" y="12"/>
                  </a:lnTo>
                  <a:lnTo>
                    <a:pt x="17" y="17"/>
                  </a:lnTo>
                  <a:lnTo>
                    <a:pt x="12" y="23"/>
                  </a:lnTo>
                  <a:lnTo>
                    <a:pt x="9" y="31"/>
                  </a:lnTo>
                  <a:lnTo>
                    <a:pt x="5" y="40"/>
                  </a:lnTo>
                  <a:lnTo>
                    <a:pt x="5" y="48"/>
                  </a:lnTo>
                  <a:lnTo>
                    <a:pt x="5" y="56"/>
                  </a:lnTo>
                  <a:lnTo>
                    <a:pt x="9" y="64"/>
                  </a:lnTo>
                  <a:lnTo>
                    <a:pt x="12" y="72"/>
                  </a:lnTo>
                  <a:lnTo>
                    <a:pt x="17" y="79"/>
                  </a:lnTo>
                  <a:lnTo>
                    <a:pt x="23" y="84"/>
                  </a:lnTo>
                  <a:lnTo>
                    <a:pt x="32" y="87"/>
                  </a:lnTo>
                  <a:lnTo>
                    <a:pt x="40" y="90"/>
                  </a:lnTo>
                  <a:lnTo>
                    <a:pt x="48" y="90"/>
                  </a:lnTo>
                  <a:lnTo>
                    <a:pt x="56" y="90"/>
                  </a:lnTo>
                  <a:lnTo>
                    <a:pt x="64" y="87"/>
                  </a:lnTo>
                  <a:lnTo>
                    <a:pt x="73" y="84"/>
                  </a:lnTo>
                  <a:lnTo>
                    <a:pt x="79" y="79"/>
                  </a:lnTo>
                  <a:lnTo>
                    <a:pt x="84" y="72"/>
                  </a:lnTo>
                  <a:lnTo>
                    <a:pt x="87" y="64"/>
                  </a:lnTo>
                  <a:lnTo>
                    <a:pt x="91" y="56"/>
                  </a:lnTo>
                  <a:lnTo>
                    <a:pt x="91" y="48"/>
                  </a:lnTo>
                  <a:lnTo>
                    <a:pt x="94" y="48"/>
                  </a:lnTo>
                  <a:close/>
                </a:path>
              </a:pathLst>
            </a:custGeom>
            <a:solidFill>
              <a:srgbClr val="00FF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46" name="Freeform 198"/>
            <p:cNvSpPr>
              <a:spLocks/>
            </p:cNvSpPr>
            <p:nvPr/>
          </p:nvSpPr>
          <p:spPr bwMode="auto">
            <a:xfrm>
              <a:off x="3314" y="2144"/>
              <a:ext cx="86" cy="86"/>
            </a:xfrm>
            <a:custGeom>
              <a:avLst/>
              <a:gdLst>
                <a:gd name="T0" fmla="*/ 86 w 86"/>
                <a:gd name="T1" fmla="*/ 36 h 86"/>
                <a:gd name="T2" fmla="*/ 79 w 86"/>
                <a:gd name="T3" fmla="*/ 19 h 86"/>
                <a:gd name="T4" fmla="*/ 68 w 86"/>
                <a:gd name="T5" fmla="*/ 8 h 86"/>
                <a:gd name="T6" fmla="*/ 51 w 86"/>
                <a:gd name="T7" fmla="*/ 1 h 86"/>
                <a:gd name="T8" fmla="*/ 35 w 86"/>
                <a:gd name="T9" fmla="*/ 1 h 86"/>
                <a:gd name="T10" fmla="*/ 18 w 86"/>
                <a:gd name="T11" fmla="*/ 8 h 86"/>
                <a:gd name="T12" fmla="*/ 7 w 86"/>
                <a:gd name="T13" fmla="*/ 19 h 86"/>
                <a:gd name="T14" fmla="*/ 0 w 86"/>
                <a:gd name="T15" fmla="*/ 36 h 86"/>
                <a:gd name="T16" fmla="*/ 0 w 86"/>
                <a:gd name="T17" fmla="*/ 52 h 86"/>
                <a:gd name="T18" fmla="*/ 7 w 86"/>
                <a:gd name="T19" fmla="*/ 68 h 86"/>
                <a:gd name="T20" fmla="*/ 18 w 86"/>
                <a:gd name="T21" fmla="*/ 80 h 86"/>
                <a:gd name="T22" fmla="*/ 35 w 86"/>
                <a:gd name="T23" fmla="*/ 86 h 86"/>
                <a:gd name="T24" fmla="*/ 51 w 86"/>
                <a:gd name="T25" fmla="*/ 86 h 86"/>
                <a:gd name="T26" fmla="*/ 68 w 86"/>
                <a:gd name="T27" fmla="*/ 80 h 86"/>
                <a:gd name="T28" fmla="*/ 79 w 86"/>
                <a:gd name="T29" fmla="*/ 68 h 86"/>
                <a:gd name="T30" fmla="*/ 86 w 86"/>
                <a:gd name="T31" fmla="*/ 52 h 86"/>
                <a:gd name="T32" fmla="*/ 82 w 86"/>
                <a:gd name="T33" fmla="*/ 44 h 86"/>
                <a:gd name="T34" fmla="*/ 79 w 86"/>
                <a:gd name="T35" fmla="*/ 27 h 86"/>
                <a:gd name="T36" fmla="*/ 71 w 86"/>
                <a:gd name="T37" fmla="*/ 16 h 86"/>
                <a:gd name="T38" fmla="*/ 58 w 86"/>
                <a:gd name="T39" fmla="*/ 6 h 86"/>
                <a:gd name="T40" fmla="*/ 43 w 86"/>
                <a:gd name="T41" fmla="*/ 3 h 86"/>
                <a:gd name="T42" fmla="*/ 27 w 86"/>
                <a:gd name="T43" fmla="*/ 6 h 86"/>
                <a:gd name="T44" fmla="*/ 15 w 86"/>
                <a:gd name="T45" fmla="*/ 16 h 86"/>
                <a:gd name="T46" fmla="*/ 5 w 86"/>
                <a:gd name="T47" fmla="*/ 27 h 86"/>
                <a:gd name="T48" fmla="*/ 4 w 86"/>
                <a:gd name="T49" fmla="*/ 44 h 86"/>
                <a:gd name="T50" fmla="*/ 5 w 86"/>
                <a:gd name="T51" fmla="*/ 59 h 86"/>
                <a:gd name="T52" fmla="*/ 15 w 86"/>
                <a:gd name="T53" fmla="*/ 72 h 86"/>
                <a:gd name="T54" fmla="*/ 27 w 86"/>
                <a:gd name="T55" fmla="*/ 80 h 86"/>
                <a:gd name="T56" fmla="*/ 43 w 86"/>
                <a:gd name="T57" fmla="*/ 83 h 86"/>
                <a:gd name="T58" fmla="*/ 58 w 86"/>
                <a:gd name="T59" fmla="*/ 80 h 86"/>
                <a:gd name="T60" fmla="*/ 71 w 86"/>
                <a:gd name="T61" fmla="*/ 72 h 86"/>
                <a:gd name="T62" fmla="*/ 79 w 86"/>
                <a:gd name="T63" fmla="*/ 59 h 86"/>
                <a:gd name="T64" fmla="*/ 82 w 86"/>
                <a:gd name="T65" fmla="*/ 44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86" y="44"/>
                  </a:moveTo>
                  <a:lnTo>
                    <a:pt x="86" y="36"/>
                  </a:lnTo>
                  <a:lnTo>
                    <a:pt x="82" y="27"/>
                  </a:lnTo>
                  <a:lnTo>
                    <a:pt x="79" y="19"/>
                  </a:lnTo>
                  <a:lnTo>
                    <a:pt x="74" y="13"/>
                  </a:lnTo>
                  <a:lnTo>
                    <a:pt x="68" y="8"/>
                  </a:lnTo>
                  <a:lnTo>
                    <a:pt x="59" y="3"/>
                  </a:lnTo>
                  <a:lnTo>
                    <a:pt x="51" y="1"/>
                  </a:lnTo>
                  <a:lnTo>
                    <a:pt x="43" y="0"/>
                  </a:lnTo>
                  <a:lnTo>
                    <a:pt x="35" y="1"/>
                  </a:lnTo>
                  <a:lnTo>
                    <a:pt x="27" y="3"/>
                  </a:lnTo>
                  <a:lnTo>
                    <a:pt x="18" y="8"/>
                  </a:lnTo>
                  <a:lnTo>
                    <a:pt x="12" y="13"/>
                  </a:lnTo>
                  <a:lnTo>
                    <a:pt x="7" y="19"/>
                  </a:lnTo>
                  <a:lnTo>
                    <a:pt x="4" y="27"/>
                  </a:lnTo>
                  <a:lnTo>
                    <a:pt x="0" y="36"/>
                  </a:lnTo>
                  <a:lnTo>
                    <a:pt x="0" y="44"/>
                  </a:lnTo>
                  <a:lnTo>
                    <a:pt x="0" y="52"/>
                  </a:lnTo>
                  <a:lnTo>
                    <a:pt x="4" y="60"/>
                  </a:lnTo>
                  <a:lnTo>
                    <a:pt x="7" y="68"/>
                  </a:lnTo>
                  <a:lnTo>
                    <a:pt x="12" y="75"/>
                  </a:lnTo>
                  <a:lnTo>
                    <a:pt x="18" y="80"/>
                  </a:lnTo>
                  <a:lnTo>
                    <a:pt x="27" y="83"/>
                  </a:lnTo>
                  <a:lnTo>
                    <a:pt x="35" y="86"/>
                  </a:lnTo>
                  <a:lnTo>
                    <a:pt x="43" y="86"/>
                  </a:lnTo>
                  <a:lnTo>
                    <a:pt x="51" y="86"/>
                  </a:lnTo>
                  <a:lnTo>
                    <a:pt x="59" y="83"/>
                  </a:lnTo>
                  <a:lnTo>
                    <a:pt x="68" y="80"/>
                  </a:lnTo>
                  <a:lnTo>
                    <a:pt x="74" y="75"/>
                  </a:lnTo>
                  <a:lnTo>
                    <a:pt x="79" y="68"/>
                  </a:lnTo>
                  <a:lnTo>
                    <a:pt x="82" y="60"/>
                  </a:lnTo>
                  <a:lnTo>
                    <a:pt x="86" y="52"/>
                  </a:lnTo>
                  <a:lnTo>
                    <a:pt x="86" y="44"/>
                  </a:lnTo>
                  <a:lnTo>
                    <a:pt x="82" y="44"/>
                  </a:lnTo>
                  <a:lnTo>
                    <a:pt x="82" y="36"/>
                  </a:lnTo>
                  <a:lnTo>
                    <a:pt x="79" y="27"/>
                  </a:lnTo>
                  <a:lnTo>
                    <a:pt x="76" y="21"/>
                  </a:lnTo>
                  <a:lnTo>
                    <a:pt x="71" y="16"/>
                  </a:lnTo>
                  <a:lnTo>
                    <a:pt x="66" y="11"/>
                  </a:lnTo>
                  <a:lnTo>
                    <a:pt x="58" y="6"/>
                  </a:lnTo>
                  <a:lnTo>
                    <a:pt x="51" y="5"/>
                  </a:lnTo>
                  <a:lnTo>
                    <a:pt x="43" y="3"/>
                  </a:lnTo>
                  <a:lnTo>
                    <a:pt x="35" y="5"/>
                  </a:lnTo>
                  <a:lnTo>
                    <a:pt x="27" y="6"/>
                  </a:lnTo>
                  <a:lnTo>
                    <a:pt x="20" y="11"/>
                  </a:lnTo>
                  <a:lnTo>
                    <a:pt x="15" y="16"/>
                  </a:lnTo>
                  <a:lnTo>
                    <a:pt x="10" y="21"/>
                  </a:lnTo>
                  <a:lnTo>
                    <a:pt x="5" y="27"/>
                  </a:lnTo>
                  <a:lnTo>
                    <a:pt x="4" y="36"/>
                  </a:lnTo>
                  <a:lnTo>
                    <a:pt x="4" y="44"/>
                  </a:lnTo>
                  <a:lnTo>
                    <a:pt x="4" y="52"/>
                  </a:lnTo>
                  <a:lnTo>
                    <a:pt x="5" y="59"/>
                  </a:lnTo>
                  <a:lnTo>
                    <a:pt x="10" y="67"/>
                  </a:lnTo>
                  <a:lnTo>
                    <a:pt x="15" y="72"/>
                  </a:lnTo>
                  <a:lnTo>
                    <a:pt x="20" y="77"/>
                  </a:lnTo>
                  <a:lnTo>
                    <a:pt x="27" y="80"/>
                  </a:lnTo>
                  <a:lnTo>
                    <a:pt x="35" y="83"/>
                  </a:lnTo>
                  <a:lnTo>
                    <a:pt x="43" y="83"/>
                  </a:lnTo>
                  <a:lnTo>
                    <a:pt x="51" y="83"/>
                  </a:lnTo>
                  <a:lnTo>
                    <a:pt x="58" y="80"/>
                  </a:lnTo>
                  <a:lnTo>
                    <a:pt x="66" y="77"/>
                  </a:lnTo>
                  <a:lnTo>
                    <a:pt x="71" y="72"/>
                  </a:lnTo>
                  <a:lnTo>
                    <a:pt x="76" y="67"/>
                  </a:lnTo>
                  <a:lnTo>
                    <a:pt x="79" y="59"/>
                  </a:lnTo>
                  <a:lnTo>
                    <a:pt x="82" y="52"/>
                  </a:lnTo>
                  <a:lnTo>
                    <a:pt x="82" y="44"/>
                  </a:lnTo>
                  <a:lnTo>
                    <a:pt x="86" y="44"/>
                  </a:lnTo>
                  <a:close/>
                </a:path>
              </a:pathLst>
            </a:custGeom>
            <a:solidFill>
              <a:srgbClr val="00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47" name="Freeform 199"/>
            <p:cNvSpPr>
              <a:spLocks/>
            </p:cNvSpPr>
            <p:nvPr/>
          </p:nvSpPr>
          <p:spPr bwMode="auto">
            <a:xfrm>
              <a:off x="3318" y="2147"/>
              <a:ext cx="78" cy="80"/>
            </a:xfrm>
            <a:custGeom>
              <a:avLst/>
              <a:gdLst>
                <a:gd name="T0" fmla="*/ 78 w 78"/>
                <a:gd name="T1" fmla="*/ 33 h 80"/>
                <a:gd name="T2" fmla="*/ 72 w 78"/>
                <a:gd name="T3" fmla="*/ 18 h 80"/>
                <a:gd name="T4" fmla="*/ 62 w 78"/>
                <a:gd name="T5" fmla="*/ 8 h 80"/>
                <a:gd name="T6" fmla="*/ 47 w 78"/>
                <a:gd name="T7" fmla="*/ 2 h 80"/>
                <a:gd name="T8" fmla="*/ 31 w 78"/>
                <a:gd name="T9" fmla="*/ 2 h 80"/>
                <a:gd name="T10" fmla="*/ 16 w 78"/>
                <a:gd name="T11" fmla="*/ 8 h 80"/>
                <a:gd name="T12" fmla="*/ 6 w 78"/>
                <a:gd name="T13" fmla="*/ 18 h 80"/>
                <a:gd name="T14" fmla="*/ 0 w 78"/>
                <a:gd name="T15" fmla="*/ 33 h 80"/>
                <a:gd name="T16" fmla="*/ 0 w 78"/>
                <a:gd name="T17" fmla="*/ 49 h 80"/>
                <a:gd name="T18" fmla="*/ 6 w 78"/>
                <a:gd name="T19" fmla="*/ 64 h 80"/>
                <a:gd name="T20" fmla="*/ 16 w 78"/>
                <a:gd name="T21" fmla="*/ 74 h 80"/>
                <a:gd name="T22" fmla="*/ 31 w 78"/>
                <a:gd name="T23" fmla="*/ 80 h 80"/>
                <a:gd name="T24" fmla="*/ 47 w 78"/>
                <a:gd name="T25" fmla="*/ 80 h 80"/>
                <a:gd name="T26" fmla="*/ 62 w 78"/>
                <a:gd name="T27" fmla="*/ 74 h 80"/>
                <a:gd name="T28" fmla="*/ 72 w 78"/>
                <a:gd name="T29" fmla="*/ 64 h 80"/>
                <a:gd name="T30" fmla="*/ 78 w 78"/>
                <a:gd name="T31" fmla="*/ 49 h 80"/>
                <a:gd name="T32" fmla="*/ 75 w 78"/>
                <a:gd name="T33" fmla="*/ 41 h 80"/>
                <a:gd name="T34" fmla="*/ 73 w 78"/>
                <a:gd name="T35" fmla="*/ 26 h 80"/>
                <a:gd name="T36" fmla="*/ 65 w 78"/>
                <a:gd name="T37" fmla="*/ 15 h 80"/>
                <a:gd name="T38" fmla="*/ 54 w 78"/>
                <a:gd name="T39" fmla="*/ 6 h 80"/>
                <a:gd name="T40" fmla="*/ 39 w 78"/>
                <a:gd name="T41" fmla="*/ 3 h 80"/>
                <a:gd name="T42" fmla="*/ 24 w 78"/>
                <a:gd name="T43" fmla="*/ 6 h 80"/>
                <a:gd name="T44" fmla="*/ 13 w 78"/>
                <a:gd name="T45" fmla="*/ 15 h 80"/>
                <a:gd name="T46" fmla="*/ 5 w 78"/>
                <a:gd name="T47" fmla="*/ 26 h 80"/>
                <a:gd name="T48" fmla="*/ 3 w 78"/>
                <a:gd name="T49" fmla="*/ 41 h 80"/>
                <a:gd name="T50" fmla="*/ 5 w 78"/>
                <a:gd name="T51" fmla="*/ 56 h 80"/>
                <a:gd name="T52" fmla="*/ 13 w 78"/>
                <a:gd name="T53" fmla="*/ 67 h 80"/>
                <a:gd name="T54" fmla="*/ 24 w 78"/>
                <a:gd name="T55" fmla="*/ 74 h 80"/>
                <a:gd name="T56" fmla="*/ 39 w 78"/>
                <a:gd name="T57" fmla="*/ 77 h 80"/>
                <a:gd name="T58" fmla="*/ 54 w 78"/>
                <a:gd name="T59" fmla="*/ 74 h 80"/>
                <a:gd name="T60" fmla="*/ 65 w 78"/>
                <a:gd name="T61" fmla="*/ 67 h 80"/>
                <a:gd name="T62" fmla="*/ 73 w 78"/>
                <a:gd name="T63" fmla="*/ 56 h 80"/>
                <a:gd name="T64" fmla="*/ 75 w 78"/>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80"/>
                <a:gd name="T101" fmla="*/ 78 w 78"/>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80">
                  <a:moveTo>
                    <a:pt x="78" y="41"/>
                  </a:moveTo>
                  <a:lnTo>
                    <a:pt x="78" y="33"/>
                  </a:lnTo>
                  <a:lnTo>
                    <a:pt x="75" y="24"/>
                  </a:lnTo>
                  <a:lnTo>
                    <a:pt x="72" y="18"/>
                  </a:lnTo>
                  <a:lnTo>
                    <a:pt x="67" y="13"/>
                  </a:lnTo>
                  <a:lnTo>
                    <a:pt x="62" y="8"/>
                  </a:lnTo>
                  <a:lnTo>
                    <a:pt x="54" y="3"/>
                  </a:lnTo>
                  <a:lnTo>
                    <a:pt x="47" y="2"/>
                  </a:lnTo>
                  <a:lnTo>
                    <a:pt x="39" y="0"/>
                  </a:lnTo>
                  <a:lnTo>
                    <a:pt x="31" y="2"/>
                  </a:lnTo>
                  <a:lnTo>
                    <a:pt x="23" y="3"/>
                  </a:lnTo>
                  <a:lnTo>
                    <a:pt x="16" y="8"/>
                  </a:lnTo>
                  <a:lnTo>
                    <a:pt x="11" y="13"/>
                  </a:lnTo>
                  <a:lnTo>
                    <a:pt x="6" y="18"/>
                  </a:lnTo>
                  <a:lnTo>
                    <a:pt x="1" y="24"/>
                  </a:lnTo>
                  <a:lnTo>
                    <a:pt x="0" y="33"/>
                  </a:lnTo>
                  <a:lnTo>
                    <a:pt x="0" y="41"/>
                  </a:lnTo>
                  <a:lnTo>
                    <a:pt x="0" y="49"/>
                  </a:lnTo>
                  <a:lnTo>
                    <a:pt x="1" y="56"/>
                  </a:lnTo>
                  <a:lnTo>
                    <a:pt x="6" y="64"/>
                  </a:lnTo>
                  <a:lnTo>
                    <a:pt x="11" y="69"/>
                  </a:lnTo>
                  <a:lnTo>
                    <a:pt x="16" y="74"/>
                  </a:lnTo>
                  <a:lnTo>
                    <a:pt x="23" y="77"/>
                  </a:lnTo>
                  <a:lnTo>
                    <a:pt x="31" y="80"/>
                  </a:lnTo>
                  <a:lnTo>
                    <a:pt x="39" y="80"/>
                  </a:lnTo>
                  <a:lnTo>
                    <a:pt x="47" y="80"/>
                  </a:lnTo>
                  <a:lnTo>
                    <a:pt x="54" y="77"/>
                  </a:lnTo>
                  <a:lnTo>
                    <a:pt x="62" y="74"/>
                  </a:lnTo>
                  <a:lnTo>
                    <a:pt x="67" y="69"/>
                  </a:lnTo>
                  <a:lnTo>
                    <a:pt x="72" y="64"/>
                  </a:lnTo>
                  <a:lnTo>
                    <a:pt x="75" y="56"/>
                  </a:lnTo>
                  <a:lnTo>
                    <a:pt x="78" y="49"/>
                  </a:lnTo>
                  <a:lnTo>
                    <a:pt x="78" y="41"/>
                  </a:lnTo>
                  <a:lnTo>
                    <a:pt x="75" y="41"/>
                  </a:lnTo>
                  <a:lnTo>
                    <a:pt x="75" y="33"/>
                  </a:lnTo>
                  <a:lnTo>
                    <a:pt x="73" y="26"/>
                  </a:lnTo>
                  <a:lnTo>
                    <a:pt x="70" y="20"/>
                  </a:lnTo>
                  <a:lnTo>
                    <a:pt x="65" y="15"/>
                  </a:lnTo>
                  <a:lnTo>
                    <a:pt x="60" y="10"/>
                  </a:lnTo>
                  <a:lnTo>
                    <a:pt x="54" y="6"/>
                  </a:lnTo>
                  <a:lnTo>
                    <a:pt x="46" y="5"/>
                  </a:lnTo>
                  <a:lnTo>
                    <a:pt x="39" y="3"/>
                  </a:lnTo>
                  <a:lnTo>
                    <a:pt x="31" y="5"/>
                  </a:lnTo>
                  <a:lnTo>
                    <a:pt x="24" y="6"/>
                  </a:lnTo>
                  <a:lnTo>
                    <a:pt x="18" y="10"/>
                  </a:lnTo>
                  <a:lnTo>
                    <a:pt x="13" y="15"/>
                  </a:lnTo>
                  <a:lnTo>
                    <a:pt x="8" y="20"/>
                  </a:lnTo>
                  <a:lnTo>
                    <a:pt x="5" y="26"/>
                  </a:lnTo>
                  <a:lnTo>
                    <a:pt x="3" y="33"/>
                  </a:lnTo>
                  <a:lnTo>
                    <a:pt x="3" y="41"/>
                  </a:lnTo>
                  <a:lnTo>
                    <a:pt x="3" y="47"/>
                  </a:lnTo>
                  <a:lnTo>
                    <a:pt x="5" y="56"/>
                  </a:lnTo>
                  <a:lnTo>
                    <a:pt x="8" y="61"/>
                  </a:lnTo>
                  <a:lnTo>
                    <a:pt x="13" y="67"/>
                  </a:lnTo>
                  <a:lnTo>
                    <a:pt x="18" y="70"/>
                  </a:lnTo>
                  <a:lnTo>
                    <a:pt x="24" y="74"/>
                  </a:lnTo>
                  <a:lnTo>
                    <a:pt x="31" y="77"/>
                  </a:lnTo>
                  <a:lnTo>
                    <a:pt x="39" y="77"/>
                  </a:lnTo>
                  <a:lnTo>
                    <a:pt x="46" y="77"/>
                  </a:lnTo>
                  <a:lnTo>
                    <a:pt x="54" y="74"/>
                  </a:lnTo>
                  <a:lnTo>
                    <a:pt x="60" y="70"/>
                  </a:lnTo>
                  <a:lnTo>
                    <a:pt x="65" y="67"/>
                  </a:lnTo>
                  <a:lnTo>
                    <a:pt x="70" y="61"/>
                  </a:lnTo>
                  <a:lnTo>
                    <a:pt x="73" y="56"/>
                  </a:lnTo>
                  <a:lnTo>
                    <a:pt x="75" y="47"/>
                  </a:lnTo>
                  <a:lnTo>
                    <a:pt x="75" y="41"/>
                  </a:lnTo>
                  <a:lnTo>
                    <a:pt x="78" y="41"/>
                  </a:lnTo>
                  <a:close/>
                </a:path>
              </a:pathLst>
            </a:custGeom>
            <a:solidFill>
              <a:srgbClr val="00F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48" name="Freeform 200"/>
            <p:cNvSpPr>
              <a:spLocks/>
            </p:cNvSpPr>
            <p:nvPr/>
          </p:nvSpPr>
          <p:spPr bwMode="auto">
            <a:xfrm>
              <a:off x="3321" y="2150"/>
              <a:ext cx="72" cy="74"/>
            </a:xfrm>
            <a:custGeom>
              <a:avLst/>
              <a:gdLst>
                <a:gd name="T0" fmla="*/ 72 w 72"/>
                <a:gd name="T1" fmla="*/ 30 h 74"/>
                <a:gd name="T2" fmla="*/ 67 w 72"/>
                <a:gd name="T3" fmla="*/ 17 h 74"/>
                <a:gd name="T4" fmla="*/ 57 w 72"/>
                <a:gd name="T5" fmla="*/ 7 h 74"/>
                <a:gd name="T6" fmla="*/ 43 w 72"/>
                <a:gd name="T7" fmla="*/ 2 h 74"/>
                <a:gd name="T8" fmla="*/ 28 w 72"/>
                <a:gd name="T9" fmla="*/ 2 h 74"/>
                <a:gd name="T10" fmla="*/ 15 w 72"/>
                <a:gd name="T11" fmla="*/ 7 h 74"/>
                <a:gd name="T12" fmla="*/ 5 w 72"/>
                <a:gd name="T13" fmla="*/ 17 h 74"/>
                <a:gd name="T14" fmla="*/ 0 w 72"/>
                <a:gd name="T15" fmla="*/ 30 h 74"/>
                <a:gd name="T16" fmla="*/ 0 w 72"/>
                <a:gd name="T17" fmla="*/ 44 h 74"/>
                <a:gd name="T18" fmla="*/ 5 w 72"/>
                <a:gd name="T19" fmla="*/ 58 h 74"/>
                <a:gd name="T20" fmla="*/ 15 w 72"/>
                <a:gd name="T21" fmla="*/ 67 h 74"/>
                <a:gd name="T22" fmla="*/ 28 w 72"/>
                <a:gd name="T23" fmla="*/ 74 h 74"/>
                <a:gd name="T24" fmla="*/ 43 w 72"/>
                <a:gd name="T25" fmla="*/ 74 h 74"/>
                <a:gd name="T26" fmla="*/ 57 w 72"/>
                <a:gd name="T27" fmla="*/ 67 h 74"/>
                <a:gd name="T28" fmla="*/ 67 w 72"/>
                <a:gd name="T29" fmla="*/ 58 h 74"/>
                <a:gd name="T30" fmla="*/ 72 w 72"/>
                <a:gd name="T31" fmla="*/ 44 h 74"/>
                <a:gd name="T32" fmla="*/ 69 w 72"/>
                <a:gd name="T33" fmla="*/ 38 h 74"/>
                <a:gd name="T34" fmla="*/ 67 w 72"/>
                <a:gd name="T35" fmla="*/ 25 h 74"/>
                <a:gd name="T36" fmla="*/ 59 w 72"/>
                <a:gd name="T37" fmla="*/ 13 h 74"/>
                <a:gd name="T38" fmla="*/ 49 w 72"/>
                <a:gd name="T39" fmla="*/ 7 h 74"/>
                <a:gd name="T40" fmla="*/ 36 w 72"/>
                <a:gd name="T41" fmla="*/ 3 h 74"/>
                <a:gd name="T42" fmla="*/ 23 w 72"/>
                <a:gd name="T43" fmla="*/ 7 h 74"/>
                <a:gd name="T44" fmla="*/ 13 w 72"/>
                <a:gd name="T45" fmla="*/ 13 h 74"/>
                <a:gd name="T46" fmla="*/ 5 w 72"/>
                <a:gd name="T47" fmla="*/ 25 h 74"/>
                <a:gd name="T48" fmla="*/ 3 w 72"/>
                <a:gd name="T49" fmla="*/ 38 h 74"/>
                <a:gd name="T50" fmla="*/ 5 w 72"/>
                <a:gd name="T51" fmla="*/ 51 h 74"/>
                <a:gd name="T52" fmla="*/ 13 w 72"/>
                <a:gd name="T53" fmla="*/ 61 h 74"/>
                <a:gd name="T54" fmla="*/ 23 w 72"/>
                <a:gd name="T55" fmla="*/ 69 h 74"/>
                <a:gd name="T56" fmla="*/ 36 w 72"/>
                <a:gd name="T57" fmla="*/ 71 h 74"/>
                <a:gd name="T58" fmla="*/ 49 w 72"/>
                <a:gd name="T59" fmla="*/ 69 h 74"/>
                <a:gd name="T60" fmla="*/ 59 w 72"/>
                <a:gd name="T61" fmla="*/ 61 h 74"/>
                <a:gd name="T62" fmla="*/ 67 w 72"/>
                <a:gd name="T63" fmla="*/ 51 h 74"/>
                <a:gd name="T64" fmla="*/ 69 w 72"/>
                <a:gd name="T65" fmla="*/ 3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4"/>
                <a:gd name="T101" fmla="*/ 72 w 72"/>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4">
                  <a:moveTo>
                    <a:pt x="72" y="38"/>
                  </a:moveTo>
                  <a:lnTo>
                    <a:pt x="72" y="30"/>
                  </a:lnTo>
                  <a:lnTo>
                    <a:pt x="70" y="23"/>
                  </a:lnTo>
                  <a:lnTo>
                    <a:pt x="67" y="17"/>
                  </a:lnTo>
                  <a:lnTo>
                    <a:pt x="62" y="12"/>
                  </a:lnTo>
                  <a:lnTo>
                    <a:pt x="57" y="7"/>
                  </a:lnTo>
                  <a:lnTo>
                    <a:pt x="51" y="3"/>
                  </a:lnTo>
                  <a:lnTo>
                    <a:pt x="43" y="2"/>
                  </a:lnTo>
                  <a:lnTo>
                    <a:pt x="36" y="0"/>
                  </a:lnTo>
                  <a:lnTo>
                    <a:pt x="28" y="2"/>
                  </a:lnTo>
                  <a:lnTo>
                    <a:pt x="21" y="3"/>
                  </a:lnTo>
                  <a:lnTo>
                    <a:pt x="15" y="7"/>
                  </a:lnTo>
                  <a:lnTo>
                    <a:pt x="10" y="12"/>
                  </a:lnTo>
                  <a:lnTo>
                    <a:pt x="5" y="17"/>
                  </a:lnTo>
                  <a:lnTo>
                    <a:pt x="2" y="23"/>
                  </a:lnTo>
                  <a:lnTo>
                    <a:pt x="0" y="30"/>
                  </a:lnTo>
                  <a:lnTo>
                    <a:pt x="0" y="38"/>
                  </a:lnTo>
                  <a:lnTo>
                    <a:pt x="0" y="44"/>
                  </a:lnTo>
                  <a:lnTo>
                    <a:pt x="2" y="53"/>
                  </a:lnTo>
                  <a:lnTo>
                    <a:pt x="5" y="58"/>
                  </a:lnTo>
                  <a:lnTo>
                    <a:pt x="10" y="64"/>
                  </a:lnTo>
                  <a:lnTo>
                    <a:pt x="15" y="67"/>
                  </a:lnTo>
                  <a:lnTo>
                    <a:pt x="21" y="71"/>
                  </a:lnTo>
                  <a:lnTo>
                    <a:pt x="28" y="74"/>
                  </a:lnTo>
                  <a:lnTo>
                    <a:pt x="36" y="74"/>
                  </a:lnTo>
                  <a:lnTo>
                    <a:pt x="43" y="74"/>
                  </a:lnTo>
                  <a:lnTo>
                    <a:pt x="51" y="71"/>
                  </a:lnTo>
                  <a:lnTo>
                    <a:pt x="57" y="67"/>
                  </a:lnTo>
                  <a:lnTo>
                    <a:pt x="62" y="64"/>
                  </a:lnTo>
                  <a:lnTo>
                    <a:pt x="67" y="58"/>
                  </a:lnTo>
                  <a:lnTo>
                    <a:pt x="70" y="53"/>
                  </a:lnTo>
                  <a:lnTo>
                    <a:pt x="72" y="44"/>
                  </a:lnTo>
                  <a:lnTo>
                    <a:pt x="72" y="38"/>
                  </a:lnTo>
                  <a:lnTo>
                    <a:pt x="69" y="38"/>
                  </a:lnTo>
                  <a:lnTo>
                    <a:pt x="69" y="31"/>
                  </a:lnTo>
                  <a:lnTo>
                    <a:pt x="67" y="25"/>
                  </a:lnTo>
                  <a:lnTo>
                    <a:pt x="64" y="18"/>
                  </a:lnTo>
                  <a:lnTo>
                    <a:pt x="59" y="13"/>
                  </a:lnTo>
                  <a:lnTo>
                    <a:pt x="54" y="10"/>
                  </a:lnTo>
                  <a:lnTo>
                    <a:pt x="49" y="7"/>
                  </a:lnTo>
                  <a:lnTo>
                    <a:pt x="43" y="5"/>
                  </a:lnTo>
                  <a:lnTo>
                    <a:pt x="36" y="3"/>
                  </a:lnTo>
                  <a:lnTo>
                    <a:pt x="29" y="5"/>
                  </a:lnTo>
                  <a:lnTo>
                    <a:pt x="23" y="7"/>
                  </a:lnTo>
                  <a:lnTo>
                    <a:pt x="18" y="10"/>
                  </a:lnTo>
                  <a:lnTo>
                    <a:pt x="13" y="13"/>
                  </a:lnTo>
                  <a:lnTo>
                    <a:pt x="8" y="18"/>
                  </a:lnTo>
                  <a:lnTo>
                    <a:pt x="5" y="25"/>
                  </a:lnTo>
                  <a:lnTo>
                    <a:pt x="3" y="31"/>
                  </a:lnTo>
                  <a:lnTo>
                    <a:pt x="3" y="38"/>
                  </a:lnTo>
                  <a:lnTo>
                    <a:pt x="3" y="44"/>
                  </a:lnTo>
                  <a:lnTo>
                    <a:pt x="5" y="51"/>
                  </a:lnTo>
                  <a:lnTo>
                    <a:pt x="8" y="56"/>
                  </a:lnTo>
                  <a:lnTo>
                    <a:pt x="13" y="61"/>
                  </a:lnTo>
                  <a:lnTo>
                    <a:pt x="18" y="66"/>
                  </a:lnTo>
                  <a:lnTo>
                    <a:pt x="23" y="69"/>
                  </a:lnTo>
                  <a:lnTo>
                    <a:pt x="29" y="71"/>
                  </a:lnTo>
                  <a:lnTo>
                    <a:pt x="36" y="71"/>
                  </a:lnTo>
                  <a:lnTo>
                    <a:pt x="43" y="71"/>
                  </a:lnTo>
                  <a:lnTo>
                    <a:pt x="49" y="69"/>
                  </a:lnTo>
                  <a:lnTo>
                    <a:pt x="54" y="66"/>
                  </a:lnTo>
                  <a:lnTo>
                    <a:pt x="59" y="61"/>
                  </a:lnTo>
                  <a:lnTo>
                    <a:pt x="64" y="56"/>
                  </a:lnTo>
                  <a:lnTo>
                    <a:pt x="67" y="51"/>
                  </a:lnTo>
                  <a:lnTo>
                    <a:pt x="69" y="44"/>
                  </a:lnTo>
                  <a:lnTo>
                    <a:pt x="69" y="38"/>
                  </a:lnTo>
                  <a:lnTo>
                    <a:pt x="72" y="38"/>
                  </a:lnTo>
                  <a:close/>
                </a:path>
              </a:pathLst>
            </a:custGeom>
            <a:solidFill>
              <a:srgbClr val="00F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49" name="Freeform 201"/>
            <p:cNvSpPr>
              <a:spLocks/>
            </p:cNvSpPr>
            <p:nvPr/>
          </p:nvSpPr>
          <p:spPr bwMode="auto">
            <a:xfrm>
              <a:off x="3324" y="2153"/>
              <a:ext cx="66" cy="68"/>
            </a:xfrm>
            <a:custGeom>
              <a:avLst/>
              <a:gdLst>
                <a:gd name="T0" fmla="*/ 66 w 66"/>
                <a:gd name="T1" fmla="*/ 28 h 68"/>
                <a:gd name="T2" fmla="*/ 61 w 66"/>
                <a:gd name="T3" fmla="*/ 15 h 68"/>
                <a:gd name="T4" fmla="*/ 51 w 66"/>
                <a:gd name="T5" fmla="*/ 7 h 68"/>
                <a:gd name="T6" fmla="*/ 40 w 66"/>
                <a:gd name="T7" fmla="*/ 2 h 68"/>
                <a:gd name="T8" fmla="*/ 26 w 66"/>
                <a:gd name="T9" fmla="*/ 2 h 68"/>
                <a:gd name="T10" fmla="*/ 15 w 66"/>
                <a:gd name="T11" fmla="*/ 7 h 68"/>
                <a:gd name="T12" fmla="*/ 5 w 66"/>
                <a:gd name="T13" fmla="*/ 15 h 68"/>
                <a:gd name="T14" fmla="*/ 0 w 66"/>
                <a:gd name="T15" fmla="*/ 28 h 68"/>
                <a:gd name="T16" fmla="*/ 0 w 66"/>
                <a:gd name="T17" fmla="*/ 41 h 68"/>
                <a:gd name="T18" fmla="*/ 5 w 66"/>
                <a:gd name="T19" fmla="*/ 53 h 68"/>
                <a:gd name="T20" fmla="*/ 15 w 66"/>
                <a:gd name="T21" fmla="*/ 63 h 68"/>
                <a:gd name="T22" fmla="*/ 26 w 66"/>
                <a:gd name="T23" fmla="*/ 68 h 68"/>
                <a:gd name="T24" fmla="*/ 40 w 66"/>
                <a:gd name="T25" fmla="*/ 68 h 68"/>
                <a:gd name="T26" fmla="*/ 51 w 66"/>
                <a:gd name="T27" fmla="*/ 63 h 68"/>
                <a:gd name="T28" fmla="*/ 61 w 66"/>
                <a:gd name="T29" fmla="*/ 53 h 68"/>
                <a:gd name="T30" fmla="*/ 66 w 66"/>
                <a:gd name="T31" fmla="*/ 41 h 68"/>
                <a:gd name="T32" fmla="*/ 63 w 66"/>
                <a:gd name="T33" fmla="*/ 35 h 68"/>
                <a:gd name="T34" fmla="*/ 61 w 66"/>
                <a:gd name="T35" fmla="*/ 23 h 68"/>
                <a:gd name="T36" fmla="*/ 54 w 66"/>
                <a:gd name="T37" fmla="*/ 14 h 68"/>
                <a:gd name="T38" fmla="*/ 45 w 66"/>
                <a:gd name="T39" fmla="*/ 7 h 68"/>
                <a:gd name="T40" fmla="*/ 33 w 66"/>
                <a:gd name="T41" fmla="*/ 5 h 68"/>
                <a:gd name="T42" fmla="*/ 22 w 66"/>
                <a:gd name="T43" fmla="*/ 7 h 68"/>
                <a:gd name="T44" fmla="*/ 12 w 66"/>
                <a:gd name="T45" fmla="*/ 14 h 68"/>
                <a:gd name="T46" fmla="*/ 5 w 66"/>
                <a:gd name="T47" fmla="*/ 23 h 68"/>
                <a:gd name="T48" fmla="*/ 4 w 66"/>
                <a:gd name="T49" fmla="*/ 35 h 68"/>
                <a:gd name="T50" fmla="*/ 5 w 66"/>
                <a:gd name="T51" fmla="*/ 46 h 68"/>
                <a:gd name="T52" fmla="*/ 12 w 66"/>
                <a:gd name="T53" fmla="*/ 56 h 68"/>
                <a:gd name="T54" fmla="*/ 22 w 66"/>
                <a:gd name="T55" fmla="*/ 63 h 68"/>
                <a:gd name="T56" fmla="*/ 33 w 66"/>
                <a:gd name="T57" fmla="*/ 64 h 68"/>
                <a:gd name="T58" fmla="*/ 45 w 66"/>
                <a:gd name="T59" fmla="*/ 63 h 68"/>
                <a:gd name="T60" fmla="*/ 54 w 66"/>
                <a:gd name="T61" fmla="*/ 56 h 68"/>
                <a:gd name="T62" fmla="*/ 61 w 66"/>
                <a:gd name="T63" fmla="*/ 46 h 68"/>
                <a:gd name="T64" fmla="*/ 63 w 66"/>
                <a:gd name="T65" fmla="*/ 35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68"/>
                <a:gd name="T101" fmla="*/ 66 w 66"/>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68">
                  <a:moveTo>
                    <a:pt x="66" y="35"/>
                  </a:moveTo>
                  <a:lnTo>
                    <a:pt x="66" y="28"/>
                  </a:lnTo>
                  <a:lnTo>
                    <a:pt x="64" y="22"/>
                  </a:lnTo>
                  <a:lnTo>
                    <a:pt x="61" y="15"/>
                  </a:lnTo>
                  <a:lnTo>
                    <a:pt x="56" y="10"/>
                  </a:lnTo>
                  <a:lnTo>
                    <a:pt x="51" y="7"/>
                  </a:lnTo>
                  <a:lnTo>
                    <a:pt x="46" y="4"/>
                  </a:lnTo>
                  <a:lnTo>
                    <a:pt x="40" y="2"/>
                  </a:lnTo>
                  <a:lnTo>
                    <a:pt x="33" y="0"/>
                  </a:lnTo>
                  <a:lnTo>
                    <a:pt x="26" y="2"/>
                  </a:lnTo>
                  <a:lnTo>
                    <a:pt x="20" y="4"/>
                  </a:lnTo>
                  <a:lnTo>
                    <a:pt x="15" y="7"/>
                  </a:lnTo>
                  <a:lnTo>
                    <a:pt x="10" y="10"/>
                  </a:lnTo>
                  <a:lnTo>
                    <a:pt x="5" y="15"/>
                  </a:lnTo>
                  <a:lnTo>
                    <a:pt x="2" y="22"/>
                  </a:lnTo>
                  <a:lnTo>
                    <a:pt x="0" y="28"/>
                  </a:lnTo>
                  <a:lnTo>
                    <a:pt x="0" y="35"/>
                  </a:lnTo>
                  <a:lnTo>
                    <a:pt x="0" y="41"/>
                  </a:lnTo>
                  <a:lnTo>
                    <a:pt x="2" y="48"/>
                  </a:lnTo>
                  <a:lnTo>
                    <a:pt x="5" y="53"/>
                  </a:lnTo>
                  <a:lnTo>
                    <a:pt x="10" y="58"/>
                  </a:lnTo>
                  <a:lnTo>
                    <a:pt x="15" y="63"/>
                  </a:lnTo>
                  <a:lnTo>
                    <a:pt x="20" y="66"/>
                  </a:lnTo>
                  <a:lnTo>
                    <a:pt x="26" y="68"/>
                  </a:lnTo>
                  <a:lnTo>
                    <a:pt x="33" y="68"/>
                  </a:lnTo>
                  <a:lnTo>
                    <a:pt x="40" y="68"/>
                  </a:lnTo>
                  <a:lnTo>
                    <a:pt x="46" y="66"/>
                  </a:lnTo>
                  <a:lnTo>
                    <a:pt x="51" y="63"/>
                  </a:lnTo>
                  <a:lnTo>
                    <a:pt x="56" y="58"/>
                  </a:lnTo>
                  <a:lnTo>
                    <a:pt x="61" y="53"/>
                  </a:lnTo>
                  <a:lnTo>
                    <a:pt x="64" y="48"/>
                  </a:lnTo>
                  <a:lnTo>
                    <a:pt x="66" y="41"/>
                  </a:lnTo>
                  <a:lnTo>
                    <a:pt x="66" y="35"/>
                  </a:lnTo>
                  <a:lnTo>
                    <a:pt x="63" y="35"/>
                  </a:lnTo>
                  <a:lnTo>
                    <a:pt x="63" y="28"/>
                  </a:lnTo>
                  <a:lnTo>
                    <a:pt x="61" y="23"/>
                  </a:lnTo>
                  <a:lnTo>
                    <a:pt x="58" y="18"/>
                  </a:lnTo>
                  <a:lnTo>
                    <a:pt x="54" y="14"/>
                  </a:lnTo>
                  <a:lnTo>
                    <a:pt x="49" y="10"/>
                  </a:lnTo>
                  <a:lnTo>
                    <a:pt x="45" y="7"/>
                  </a:lnTo>
                  <a:lnTo>
                    <a:pt x="40" y="5"/>
                  </a:lnTo>
                  <a:lnTo>
                    <a:pt x="33" y="5"/>
                  </a:lnTo>
                  <a:lnTo>
                    <a:pt x="26" y="5"/>
                  </a:lnTo>
                  <a:lnTo>
                    <a:pt x="22" y="7"/>
                  </a:lnTo>
                  <a:lnTo>
                    <a:pt x="17" y="10"/>
                  </a:lnTo>
                  <a:lnTo>
                    <a:pt x="12" y="14"/>
                  </a:lnTo>
                  <a:lnTo>
                    <a:pt x="8" y="18"/>
                  </a:lnTo>
                  <a:lnTo>
                    <a:pt x="5" y="23"/>
                  </a:lnTo>
                  <a:lnTo>
                    <a:pt x="4" y="28"/>
                  </a:lnTo>
                  <a:lnTo>
                    <a:pt x="4" y="35"/>
                  </a:lnTo>
                  <a:lnTo>
                    <a:pt x="4" y="41"/>
                  </a:lnTo>
                  <a:lnTo>
                    <a:pt x="5" y="46"/>
                  </a:lnTo>
                  <a:lnTo>
                    <a:pt x="8" y="51"/>
                  </a:lnTo>
                  <a:lnTo>
                    <a:pt x="12" y="56"/>
                  </a:lnTo>
                  <a:lnTo>
                    <a:pt x="17" y="59"/>
                  </a:lnTo>
                  <a:lnTo>
                    <a:pt x="22" y="63"/>
                  </a:lnTo>
                  <a:lnTo>
                    <a:pt x="26" y="64"/>
                  </a:lnTo>
                  <a:lnTo>
                    <a:pt x="33" y="64"/>
                  </a:lnTo>
                  <a:lnTo>
                    <a:pt x="40" y="64"/>
                  </a:lnTo>
                  <a:lnTo>
                    <a:pt x="45" y="63"/>
                  </a:lnTo>
                  <a:lnTo>
                    <a:pt x="49" y="59"/>
                  </a:lnTo>
                  <a:lnTo>
                    <a:pt x="54" y="56"/>
                  </a:lnTo>
                  <a:lnTo>
                    <a:pt x="58" y="51"/>
                  </a:lnTo>
                  <a:lnTo>
                    <a:pt x="61" y="46"/>
                  </a:lnTo>
                  <a:lnTo>
                    <a:pt x="63" y="41"/>
                  </a:lnTo>
                  <a:lnTo>
                    <a:pt x="63" y="35"/>
                  </a:lnTo>
                  <a:lnTo>
                    <a:pt x="66" y="35"/>
                  </a:lnTo>
                  <a:close/>
                </a:path>
              </a:pathLst>
            </a:custGeom>
            <a:solidFill>
              <a:srgbClr val="00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50" name="Freeform 202"/>
            <p:cNvSpPr>
              <a:spLocks/>
            </p:cNvSpPr>
            <p:nvPr/>
          </p:nvSpPr>
          <p:spPr bwMode="auto">
            <a:xfrm>
              <a:off x="3328" y="2158"/>
              <a:ext cx="59" cy="59"/>
            </a:xfrm>
            <a:custGeom>
              <a:avLst/>
              <a:gdLst>
                <a:gd name="T0" fmla="*/ 59 w 59"/>
                <a:gd name="T1" fmla="*/ 23 h 59"/>
                <a:gd name="T2" fmla="*/ 54 w 59"/>
                <a:gd name="T3" fmla="*/ 13 h 59"/>
                <a:gd name="T4" fmla="*/ 45 w 59"/>
                <a:gd name="T5" fmla="*/ 5 h 59"/>
                <a:gd name="T6" fmla="*/ 36 w 59"/>
                <a:gd name="T7" fmla="*/ 0 h 59"/>
                <a:gd name="T8" fmla="*/ 22 w 59"/>
                <a:gd name="T9" fmla="*/ 0 h 59"/>
                <a:gd name="T10" fmla="*/ 13 w 59"/>
                <a:gd name="T11" fmla="*/ 5 h 59"/>
                <a:gd name="T12" fmla="*/ 4 w 59"/>
                <a:gd name="T13" fmla="*/ 13 h 59"/>
                <a:gd name="T14" fmla="*/ 0 w 59"/>
                <a:gd name="T15" fmla="*/ 23 h 59"/>
                <a:gd name="T16" fmla="*/ 0 w 59"/>
                <a:gd name="T17" fmla="*/ 36 h 59"/>
                <a:gd name="T18" fmla="*/ 4 w 59"/>
                <a:gd name="T19" fmla="*/ 46 h 59"/>
                <a:gd name="T20" fmla="*/ 13 w 59"/>
                <a:gd name="T21" fmla="*/ 54 h 59"/>
                <a:gd name="T22" fmla="*/ 22 w 59"/>
                <a:gd name="T23" fmla="*/ 59 h 59"/>
                <a:gd name="T24" fmla="*/ 36 w 59"/>
                <a:gd name="T25" fmla="*/ 59 h 59"/>
                <a:gd name="T26" fmla="*/ 45 w 59"/>
                <a:gd name="T27" fmla="*/ 54 h 59"/>
                <a:gd name="T28" fmla="*/ 54 w 59"/>
                <a:gd name="T29" fmla="*/ 46 h 59"/>
                <a:gd name="T30" fmla="*/ 59 w 59"/>
                <a:gd name="T31" fmla="*/ 36 h 59"/>
                <a:gd name="T32" fmla="*/ 55 w 59"/>
                <a:gd name="T33" fmla="*/ 30 h 59"/>
                <a:gd name="T34" fmla="*/ 54 w 59"/>
                <a:gd name="T35" fmla="*/ 20 h 59"/>
                <a:gd name="T36" fmla="*/ 47 w 59"/>
                <a:gd name="T37" fmla="*/ 10 h 59"/>
                <a:gd name="T38" fmla="*/ 39 w 59"/>
                <a:gd name="T39" fmla="*/ 5 h 59"/>
                <a:gd name="T40" fmla="*/ 29 w 59"/>
                <a:gd name="T41" fmla="*/ 4 h 59"/>
                <a:gd name="T42" fmla="*/ 19 w 59"/>
                <a:gd name="T43" fmla="*/ 5 h 59"/>
                <a:gd name="T44" fmla="*/ 9 w 59"/>
                <a:gd name="T45" fmla="*/ 10 h 59"/>
                <a:gd name="T46" fmla="*/ 4 w 59"/>
                <a:gd name="T47" fmla="*/ 20 h 59"/>
                <a:gd name="T48" fmla="*/ 3 w 59"/>
                <a:gd name="T49" fmla="*/ 30 h 59"/>
                <a:gd name="T50" fmla="*/ 4 w 59"/>
                <a:gd name="T51" fmla="*/ 40 h 59"/>
                <a:gd name="T52" fmla="*/ 9 w 59"/>
                <a:gd name="T53" fmla="*/ 48 h 59"/>
                <a:gd name="T54" fmla="*/ 19 w 59"/>
                <a:gd name="T55" fmla="*/ 54 h 59"/>
                <a:gd name="T56" fmla="*/ 29 w 59"/>
                <a:gd name="T57" fmla="*/ 56 h 59"/>
                <a:gd name="T58" fmla="*/ 39 w 59"/>
                <a:gd name="T59" fmla="*/ 54 h 59"/>
                <a:gd name="T60" fmla="*/ 47 w 59"/>
                <a:gd name="T61" fmla="*/ 48 h 59"/>
                <a:gd name="T62" fmla="*/ 54 w 59"/>
                <a:gd name="T63" fmla="*/ 40 h 59"/>
                <a:gd name="T64" fmla="*/ 55 w 59"/>
                <a:gd name="T65" fmla="*/ 3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59"/>
                <a:gd name="T101" fmla="*/ 59 w 59"/>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59">
                  <a:moveTo>
                    <a:pt x="59" y="30"/>
                  </a:moveTo>
                  <a:lnTo>
                    <a:pt x="59" y="23"/>
                  </a:lnTo>
                  <a:lnTo>
                    <a:pt x="57" y="18"/>
                  </a:lnTo>
                  <a:lnTo>
                    <a:pt x="54" y="13"/>
                  </a:lnTo>
                  <a:lnTo>
                    <a:pt x="50" y="9"/>
                  </a:lnTo>
                  <a:lnTo>
                    <a:pt x="45" y="5"/>
                  </a:lnTo>
                  <a:lnTo>
                    <a:pt x="41" y="2"/>
                  </a:lnTo>
                  <a:lnTo>
                    <a:pt x="36" y="0"/>
                  </a:lnTo>
                  <a:lnTo>
                    <a:pt x="29" y="0"/>
                  </a:lnTo>
                  <a:lnTo>
                    <a:pt x="22" y="0"/>
                  </a:lnTo>
                  <a:lnTo>
                    <a:pt x="18" y="2"/>
                  </a:lnTo>
                  <a:lnTo>
                    <a:pt x="13" y="5"/>
                  </a:lnTo>
                  <a:lnTo>
                    <a:pt x="8" y="9"/>
                  </a:lnTo>
                  <a:lnTo>
                    <a:pt x="4" y="13"/>
                  </a:lnTo>
                  <a:lnTo>
                    <a:pt x="1" y="18"/>
                  </a:lnTo>
                  <a:lnTo>
                    <a:pt x="0" y="23"/>
                  </a:lnTo>
                  <a:lnTo>
                    <a:pt x="0" y="30"/>
                  </a:lnTo>
                  <a:lnTo>
                    <a:pt x="0" y="36"/>
                  </a:lnTo>
                  <a:lnTo>
                    <a:pt x="1" y="41"/>
                  </a:lnTo>
                  <a:lnTo>
                    <a:pt x="4" y="46"/>
                  </a:lnTo>
                  <a:lnTo>
                    <a:pt x="8" y="51"/>
                  </a:lnTo>
                  <a:lnTo>
                    <a:pt x="13" y="54"/>
                  </a:lnTo>
                  <a:lnTo>
                    <a:pt x="18" y="58"/>
                  </a:lnTo>
                  <a:lnTo>
                    <a:pt x="22" y="59"/>
                  </a:lnTo>
                  <a:lnTo>
                    <a:pt x="29" y="59"/>
                  </a:lnTo>
                  <a:lnTo>
                    <a:pt x="36" y="59"/>
                  </a:lnTo>
                  <a:lnTo>
                    <a:pt x="41" y="58"/>
                  </a:lnTo>
                  <a:lnTo>
                    <a:pt x="45" y="54"/>
                  </a:lnTo>
                  <a:lnTo>
                    <a:pt x="50" y="51"/>
                  </a:lnTo>
                  <a:lnTo>
                    <a:pt x="54" y="46"/>
                  </a:lnTo>
                  <a:lnTo>
                    <a:pt x="57" y="41"/>
                  </a:lnTo>
                  <a:lnTo>
                    <a:pt x="59" y="36"/>
                  </a:lnTo>
                  <a:lnTo>
                    <a:pt x="59" y="30"/>
                  </a:lnTo>
                  <a:lnTo>
                    <a:pt x="55" y="30"/>
                  </a:lnTo>
                  <a:lnTo>
                    <a:pt x="55" y="25"/>
                  </a:lnTo>
                  <a:lnTo>
                    <a:pt x="54" y="20"/>
                  </a:lnTo>
                  <a:lnTo>
                    <a:pt x="50" y="15"/>
                  </a:lnTo>
                  <a:lnTo>
                    <a:pt x="47" y="10"/>
                  </a:lnTo>
                  <a:lnTo>
                    <a:pt x="44" y="7"/>
                  </a:lnTo>
                  <a:lnTo>
                    <a:pt x="39" y="5"/>
                  </a:lnTo>
                  <a:lnTo>
                    <a:pt x="34" y="4"/>
                  </a:lnTo>
                  <a:lnTo>
                    <a:pt x="29" y="4"/>
                  </a:lnTo>
                  <a:lnTo>
                    <a:pt x="24" y="4"/>
                  </a:lnTo>
                  <a:lnTo>
                    <a:pt x="19" y="5"/>
                  </a:lnTo>
                  <a:lnTo>
                    <a:pt x="14" y="7"/>
                  </a:lnTo>
                  <a:lnTo>
                    <a:pt x="9" y="10"/>
                  </a:lnTo>
                  <a:lnTo>
                    <a:pt x="6" y="15"/>
                  </a:lnTo>
                  <a:lnTo>
                    <a:pt x="4" y="20"/>
                  </a:lnTo>
                  <a:lnTo>
                    <a:pt x="3" y="25"/>
                  </a:lnTo>
                  <a:lnTo>
                    <a:pt x="3" y="30"/>
                  </a:lnTo>
                  <a:lnTo>
                    <a:pt x="3" y="35"/>
                  </a:lnTo>
                  <a:lnTo>
                    <a:pt x="4" y="40"/>
                  </a:lnTo>
                  <a:lnTo>
                    <a:pt x="6" y="45"/>
                  </a:lnTo>
                  <a:lnTo>
                    <a:pt x="9" y="48"/>
                  </a:lnTo>
                  <a:lnTo>
                    <a:pt x="14" y="51"/>
                  </a:lnTo>
                  <a:lnTo>
                    <a:pt x="19" y="54"/>
                  </a:lnTo>
                  <a:lnTo>
                    <a:pt x="24" y="56"/>
                  </a:lnTo>
                  <a:lnTo>
                    <a:pt x="29" y="56"/>
                  </a:lnTo>
                  <a:lnTo>
                    <a:pt x="34" y="56"/>
                  </a:lnTo>
                  <a:lnTo>
                    <a:pt x="39" y="54"/>
                  </a:lnTo>
                  <a:lnTo>
                    <a:pt x="44" y="51"/>
                  </a:lnTo>
                  <a:lnTo>
                    <a:pt x="47" y="48"/>
                  </a:lnTo>
                  <a:lnTo>
                    <a:pt x="50" y="45"/>
                  </a:lnTo>
                  <a:lnTo>
                    <a:pt x="54" y="40"/>
                  </a:lnTo>
                  <a:lnTo>
                    <a:pt x="55" y="35"/>
                  </a:lnTo>
                  <a:lnTo>
                    <a:pt x="55" y="30"/>
                  </a:lnTo>
                  <a:lnTo>
                    <a:pt x="59" y="30"/>
                  </a:lnTo>
                  <a:close/>
                </a:path>
              </a:pathLst>
            </a:custGeom>
            <a:solidFill>
              <a:srgbClr val="00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51" name="Freeform 203"/>
            <p:cNvSpPr>
              <a:spLocks/>
            </p:cNvSpPr>
            <p:nvPr/>
          </p:nvSpPr>
          <p:spPr bwMode="auto">
            <a:xfrm>
              <a:off x="3331" y="2162"/>
              <a:ext cx="52" cy="52"/>
            </a:xfrm>
            <a:custGeom>
              <a:avLst/>
              <a:gdLst>
                <a:gd name="T0" fmla="*/ 52 w 52"/>
                <a:gd name="T1" fmla="*/ 21 h 52"/>
                <a:gd name="T2" fmla="*/ 47 w 52"/>
                <a:gd name="T3" fmla="*/ 11 h 52"/>
                <a:gd name="T4" fmla="*/ 41 w 52"/>
                <a:gd name="T5" fmla="*/ 3 h 52"/>
                <a:gd name="T6" fmla="*/ 31 w 52"/>
                <a:gd name="T7" fmla="*/ 0 h 52"/>
                <a:gd name="T8" fmla="*/ 21 w 52"/>
                <a:gd name="T9" fmla="*/ 0 h 52"/>
                <a:gd name="T10" fmla="*/ 11 w 52"/>
                <a:gd name="T11" fmla="*/ 3 h 52"/>
                <a:gd name="T12" fmla="*/ 3 w 52"/>
                <a:gd name="T13" fmla="*/ 11 h 52"/>
                <a:gd name="T14" fmla="*/ 0 w 52"/>
                <a:gd name="T15" fmla="*/ 21 h 52"/>
                <a:gd name="T16" fmla="*/ 0 w 52"/>
                <a:gd name="T17" fmla="*/ 31 h 52"/>
                <a:gd name="T18" fmla="*/ 3 w 52"/>
                <a:gd name="T19" fmla="*/ 41 h 52"/>
                <a:gd name="T20" fmla="*/ 11 w 52"/>
                <a:gd name="T21" fmla="*/ 47 h 52"/>
                <a:gd name="T22" fmla="*/ 21 w 52"/>
                <a:gd name="T23" fmla="*/ 52 h 52"/>
                <a:gd name="T24" fmla="*/ 31 w 52"/>
                <a:gd name="T25" fmla="*/ 52 h 52"/>
                <a:gd name="T26" fmla="*/ 41 w 52"/>
                <a:gd name="T27" fmla="*/ 47 h 52"/>
                <a:gd name="T28" fmla="*/ 47 w 52"/>
                <a:gd name="T29" fmla="*/ 41 h 52"/>
                <a:gd name="T30" fmla="*/ 52 w 52"/>
                <a:gd name="T31" fmla="*/ 31 h 52"/>
                <a:gd name="T32" fmla="*/ 49 w 52"/>
                <a:gd name="T33" fmla="*/ 26 h 52"/>
                <a:gd name="T34" fmla="*/ 47 w 52"/>
                <a:gd name="T35" fmla="*/ 16 h 52"/>
                <a:gd name="T36" fmla="*/ 42 w 52"/>
                <a:gd name="T37" fmla="*/ 9 h 52"/>
                <a:gd name="T38" fmla="*/ 36 w 52"/>
                <a:gd name="T39" fmla="*/ 5 h 52"/>
                <a:gd name="T40" fmla="*/ 26 w 52"/>
                <a:gd name="T41" fmla="*/ 3 h 52"/>
                <a:gd name="T42" fmla="*/ 16 w 52"/>
                <a:gd name="T43" fmla="*/ 5 h 52"/>
                <a:gd name="T44" fmla="*/ 10 w 52"/>
                <a:gd name="T45" fmla="*/ 9 h 52"/>
                <a:gd name="T46" fmla="*/ 5 w 52"/>
                <a:gd name="T47" fmla="*/ 16 h 52"/>
                <a:gd name="T48" fmla="*/ 3 w 52"/>
                <a:gd name="T49" fmla="*/ 26 h 52"/>
                <a:gd name="T50" fmla="*/ 5 w 52"/>
                <a:gd name="T51" fmla="*/ 34 h 52"/>
                <a:gd name="T52" fmla="*/ 10 w 52"/>
                <a:gd name="T53" fmla="*/ 42 h 52"/>
                <a:gd name="T54" fmla="*/ 16 w 52"/>
                <a:gd name="T55" fmla="*/ 47 h 52"/>
                <a:gd name="T56" fmla="*/ 26 w 52"/>
                <a:gd name="T57" fmla="*/ 49 h 52"/>
                <a:gd name="T58" fmla="*/ 36 w 52"/>
                <a:gd name="T59" fmla="*/ 47 h 52"/>
                <a:gd name="T60" fmla="*/ 42 w 52"/>
                <a:gd name="T61" fmla="*/ 42 h 52"/>
                <a:gd name="T62" fmla="*/ 47 w 52"/>
                <a:gd name="T63" fmla="*/ 34 h 52"/>
                <a:gd name="T64" fmla="*/ 49 w 52"/>
                <a:gd name="T65" fmla="*/ 26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52"/>
                <a:gd name="T101" fmla="*/ 52 w 52"/>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52">
                  <a:moveTo>
                    <a:pt x="52" y="26"/>
                  </a:moveTo>
                  <a:lnTo>
                    <a:pt x="52" y="21"/>
                  </a:lnTo>
                  <a:lnTo>
                    <a:pt x="51" y="16"/>
                  </a:lnTo>
                  <a:lnTo>
                    <a:pt x="47" y="11"/>
                  </a:lnTo>
                  <a:lnTo>
                    <a:pt x="44" y="6"/>
                  </a:lnTo>
                  <a:lnTo>
                    <a:pt x="41" y="3"/>
                  </a:lnTo>
                  <a:lnTo>
                    <a:pt x="36" y="1"/>
                  </a:lnTo>
                  <a:lnTo>
                    <a:pt x="31" y="0"/>
                  </a:lnTo>
                  <a:lnTo>
                    <a:pt x="26" y="0"/>
                  </a:lnTo>
                  <a:lnTo>
                    <a:pt x="21" y="0"/>
                  </a:lnTo>
                  <a:lnTo>
                    <a:pt x="16" y="1"/>
                  </a:lnTo>
                  <a:lnTo>
                    <a:pt x="11" y="3"/>
                  </a:lnTo>
                  <a:lnTo>
                    <a:pt x="6" y="6"/>
                  </a:lnTo>
                  <a:lnTo>
                    <a:pt x="3" y="11"/>
                  </a:lnTo>
                  <a:lnTo>
                    <a:pt x="1" y="16"/>
                  </a:lnTo>
                  <a:lnTo>
                    <a:pt x="0" y="21"/>
                  </a:lnTo>
                  <a:lnTo>
                    <a:pt x="0" y="26"/>
                  </a:lnTo>
                  <a:lnTo>
                    <a:pt x="0" y="31"/>
                  </a:lnTo>
                  <a:lnTo>
                    <a:pt x="1" y="36"/>
                  </a:lnTo>
                  <a:lnTo>
                    <a:pt x="3" y="41"/>
                  </a:lnTo>
                  <a:lnTo>
                    <a:pt x="6" y="44"/>
                  </a:lnTo>
                  <a:lnTo>
                    <a:pt x="11" y="47"/>
                  </a:lnTo>
                  <a:lnTo>
                    <a:pt x="16" y="50"/>
                  </a:lnTo>
                  <a:lnTo>
                    <a:pt x="21" y="52"/>
                  </a:lnTo>
                  <a:lnTo>
                    <a:pt x="26" y="52"/>
                  </a:lnTo>
                  <a:lnTo>
                    <a:pt x="31" y="52"/>
                  </a:lnTo>
                  <a:lnTo>
                    <a:pt x="36" y="50"/>
                  </a:lnTo>
                  <a:lnTo>
                    <a:pt x="41" y="47"/>
                  </a:lnTo>
                  <a:lnTo>
                    <a:pt x="44" y="44"/>
                  </a:lnTo>
                  <a:lnTo>
                    <a:pt x="47" y="41"/>
                  </a:lnTo>
                  <a:lnTo>
                    <a:pt x="51" y="36"/>
                  </a:lnTo>
                  <a:lnTo>
                    <a:pt x="52" y="31"/>
                  </a:lnTo>
                  <a:lnTo>
                    <a:pt x="52" y="26"/>
                  </a:lnTo>
                  <a:lnTo>
                    <a:pt x="49" y="26"/>
                  </a:lnTo>
                  <a:lnTo>
                    <a:pt x="49" y="21"/>
                  </a:lnTo>
                  <a:lnTo>
                    <a:pt x="47" y="16"/>
                  </a:lnTo>
                  <a:lnTo>
                    <a:pt x="46" y="13"/>
                  </a:lnTo>
                  <a:lnTo>
                    <a:pt x="42" y="9"/>
                  </a:lnTo>
                  <a:lnTo>
                    <a:pt x="39" y="6"/>
                  </a:lnTo>
                  <a:lnTo>
                    <a:pt x="36" y="5"/>
                  </a:lnTo>
                  <a:lnTo>
                    <a:pt x="31" y="3"/>
                  </a:lnTo>
                  <a:lnTo>
                    <a:pt x="26" y="3"/>
                  </a:lnTo>
                  <a:lnTo>
                    <a:pt x="21" y="3"/>
                  </a:lnTo>
                  <a:lnTo>
                    <a:pt x="16" y="5"/>
                  </a:lnTo>
                  <a:lnTo>
                    <a:pt x="13" y="6"/>
                  </a:lnTo>
                  <a:lnTo>
                    <a:pt x="10" y="9"/>
                  </a:lnTo>
                  <a:lnTo>
                    <a:pt x="6" y="13"/>
                  </a:lnTo>
                  <a:lnTo>
                    <a:pt x="5" y="16"/>
                  </a:lnTo>
                  <a:lnTo>
                    <a:pt x="3" y="21"/>
                  </a:lnTo>
                  <a:lnTo>
                    <a:pt x="3" y="26"/>
                  </a:lnTo>
                  <a:lnTo>
                    <a:pt x="3" y="31"/>
                  </a:lnTo>
                  <a:lnTo>
                    <a:pt x="5" y="34"/>
                  </a:lnTo>
                  <a:lnTo>
                    <a:pt x="6" y="39"/>
                  </a:lnTo>
                  <a:lnTo>
                    <a:pt x="10" y="42"/>
                  </a:lnTo>
                  <a:lnTo>
                    <a:pt x="13" y="46"/>
                  </a:lnTo>
                  <a:lnTo>
                    <a:pt x="16" y="47"/>
                  </a:lnTo>
                  <a:lnTo>
                    <a:pt x="21" y="49"/>
                  </a:lnTo>
                  <a:lnTo>
                    <a:pt x="26" y="49"/>
                  </a:lnTo>
                  <a:lnTo>
                    <a:pt x="31" y="49"/>
                  </a:lnTo>
                  <a:lnTo>
                    <a:pt x="36" y="47"/>
                  </a:lnTo>
                  <a:lnTo>
                    <a:pt x="39" y="46"/>
                  </a:lnTo>
                  <a:lnTo>
                    <a:pt x="42" y="42"/>
                  </a:lnTo>
                  <a:lnTo>
                    <a:pt x="46" y="39"/>
                  </a:lnTo>
                  <a:lnTo>
                    <a:pt x="47" y="34"/>
                  </a:lnTo>
                  <a:lnTo>
                    <a:pt x="49" y="31"/>
                  </a:lnTo>
                  <a:lnTo>
                    <a:pt x="49" y="26"/>
                  </a:lnTo>
                  <a:lnTo>
                    <a:pt x="52" y="26"/>
                  </a:lnTo>
                  <a:close/>
                </a:path>
              </a:pathLst>
            </a:custGeom>
            <a:solidFill>
              <a:srgbClr val="00FF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52" name="Freeform 204"/>
            <p:cNvSpPr>
              <a:spLocks/>
            </p:cNvSpPr>
            <p:nvPr/>
          </p:nvSpPr>
          <p:spPr bwMode="auto">
            <a:xfrm>
              <a:off x="3334" y="2165"/>
              <a:ext cx="46" cy="46"/>
            </a:xfrm>
            <a:custGeom>
              <a:avLst/>
              <a:gdLst>
                <a:gd name="T0" fmla="*/ 46 w 46"/>
                <a:gd name="T1" fmla="*/ 18 h 46"/>
                <a:gd name="T2" fmla="*/ 43 w 46"/>
                <a:gd name="T3" fmla="*/ 10 h 46"/>
                <a:gd name="T4" fmla="*/ 36 w 46"/>
                <a:gd name="T5" fmla="*/ 3 h 46"/>
                <a:gd name="T6" fmla="*/ 28 w 46"/>
                <a:gd name="T7" fmla="*/ 0 h 46"/>
                <a:gd name="T8" fmla="*/ 18 w 46"/>
                <a:gd name="T9" fmla="*/ 0 h 46"/>
                <a:gd name="T10" fmla="*/ 10 w 46"/>
                <a:gd name="T11" fmla="*/ 3 h 46"/>
                <a:gd name="T12" fmla="*/ 3 w 46"/>
                <a:gd name="T13" fmla="*/ 10 h 46"/>
                <a:gd name="T14" fmla="*/ 0 w 46"/>
                <a:gd name="T15" fmla="*/ 18 h 46"/>
                <a:gd name="T16" fmla="*/ 0 w 46"/>
                <a:gd name="T17" fmla="*/ 28 h 46"/>
                <a:gd name="T18" fmla="*/ 3 w 46"/>
                <a:gd name="T19" fmla="*/ 36 h 46"/>
                <a:gd name="T20" fmla="*/ 10 w 46"/>
                <a:gd name="T21" fmla="*/ 43 h 46"/>
                <a:gd name="T22" fmla="*/ 18 w 46"/>
                <a:gd name="T23" fmla="*/ 46 h 46"/>
                <a:gd name="T24" fmla="*/ 28 w 46"/>
                <a:gd name="T25" fmla="*/ 46 h 46"/>
                <a:gd name="T26" fmla="*/ 36 w 46"/>
                <a:gd name="T27" fmla="*/ 43 h 46"/>
                <a:gd name="T28" fmla="*/ 43 w 46"/>
                <a:gd name="T29" fmla="*/ 36 h 46"/>
                <a:gd name="T30" fmla="*/ 46 w 46"/>
                <a:gd name="T31" fmla="*/ 28 h 46"/>
                <a:gd name="T32" fmla="*/ 43 w 46"/>
                <a:gd name="T33" fmla="*/ 23 h 46"/>
                <a:gd name="T34" fmla="*/ 41 w 46"/>
                <a:gd name="T35" fmla="*/ 15 h 46"/>
                <a:gd name="T36" fmla="*/ 38 w 46"/>
                <a:gd name="T37" fmla="*/ 8 h 46"/>
                <a:gd name="T38" fmla="*/ 31 w 46"/>
                <a:gd name="T39" fmla="*/ 5 h 46"/>
                <a:gd name="T40" fmla="*/ 23 w 46"/>
                <a:gd name="T41" fmla="*/ 3 h 46"/>
                <a:gd name="T42" fmla="*/ 15 w 46"/>
                <a:gd name="T43" fmla="*/ 5 h 46"/>
                <a:gd name="T44" fmla="*/ 8 w 46"/>
                <a:gd name="T45" fmla="*/ 8 h 46"/>
                <a:gd name="T46" fmla="*/ 5 w 46"/>
                <a:gd name="T47" fmla="*/ 15 h 46"/>
                <a:gd name="T48" fmla="*/ 3 w 46"/>
                <a:gd name="T49" fmla="*/ 23 h 46"/>
                <a:gd name="T50" fmla="*/ 5 w 46"/>
                <a:gd name="T51" fmla="*/ 31 h 46"/>
                <a:gd name="T52" fmla="*/ 8 w 46"/>
                <a:gd name="T53" fmla="*/ 36 h 46"/>
                <a:gd name="T54" fmla="*/ 15 w 46"/>
                <a:gd name="T55" fmla="*/ 41 h 46"/>
                <a:gd name="T56" fmla="*/ 23 w 46"/>
                <a:gd name="T57" fmla="*/ 43 h 46"/>
                <a:gd name="T58" fmla="*/ 31 w 46"/>
                <a:gd name="T59" fmla="*/ 41 h 46"/>
                <a:gd name="T60" fmla="*/ 38 w 46"/>
                <a:gd name="T61" fmla="*/ 36 h 46"/>
                <a:gd name="T62" fmla="*/ 41 w 46"/>
                <a:gd name="T63" fmla="*/ 31 h 46"/>
                <a:gd name="T64" fmla="*/ 43 w 46"/>
                <a:gd name="T65" fmla="*/ 23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6"/>
                <a:gd name="T101" fmla="*/ 46 w 46"/>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6">
                  <a:moveTo>
                    <a:pt x="46" y="23"/>
                  </a:moveTo>
                  <a:lnTo>
                    <a:pt x="46" y="18"/>
                  </a:lnTo>
                  <a:lnTo>
                    <a:pt x="44" y="13"/>
                  </a:lnTo>
                  <a:lnTo>
                    <a:pt x="43" y="10"/>
                  </a:lnTo>
                  <a:lnTo>
                    <a:pt x="39" y="6"/>
                  </a:lnTo>
                  <a:lnTo>
                    <a:pt x="36" y="3"/>
                  </a:lnTo>
                  <a:lnTo>
                    <a:pt x="33" y="2"/>
                  </a:lnTo>
                  <a:lnTo>
                    <a:pt x="28" y="0"/>
                  </a:lnTo>
                  <a:lnTo>
                    <a:pt x="23" y="0"/>
                  </a:lnTo>
                  <a:lnTo>
                    <a:pt x="18" y="0"/>
                  </a:lnTo>
                  <a:lnTo>
                    <a:pt x="13" y="2"/>
                  </a:lnTo>
                  <a:lnTo>
                    <a:pt x="10" y="3"/>
                  </a:lnTo>
                  <a:lnTo>
                    <a:pt x="7" y="6"/>
                  </a:lnTo>
                  <a:lnTo>
                    <a:pt x="3" y="10"/>
                  </a:lnTo>
                  <a:lnTo>
                    <a:pt x="2" y="13"/>
                  </a:lnTo>
                  <a:lnTo>
                    <a:pt x="0" y="18"/>
                  </a:lnTo>
                  <a:lnTo>
                    <a:pt x="0" y="23"/>
                  </a:lnTo>
                  <a:lnTo>
                    <a:pt x="0" y="28"/>
                  </a:lnTo>
                  <a:lnTo>
                    <a:pt x="2" y="31"/>
                  </a:lnTo>
                  <a:lnTo>
                    <a:pt x="3" y="36"/>
                  </a:lnTo>
                  <a:lnTo>
                    <a:pt x="7" y="39"/>
                  </a:lnTo>
                  <a:lnTo>
                    <a:pt x="10" y="43"/>
                  </a:lnTo>
                  <a:lnTo>
                    <a:pt x="13" y="44"/>
                  </a:lnTo>
                  <a:lnTo>
                    <a:pt x="18" y="46"/>
                  </a:lnTo>
                  <a:lnTo>
                    <a:pt x="23" y="46"/>
                  </a:lnTo>
                  <a:lnTo>
                    <a:pt x="28" y="46"/>
                  </a:lnTo>
                  <a:lnTo>
                    <a:pt x="33" y="44"/>
                  </a:lnTo>
                  <a:lnTo>
                    <a:pt x="36" y="43"/>
                  </a:lnTo>
                  <a:lnTo>
                    <a:pt x="39" y="39"/>
                  </a:lnTo>
                  <a:lnTo>
                    <a:pt x="43" y="36"/>
                  </a:lnTo>
                  <a:lnTo>
                    <a:pt x="44" y="31"/>
                  </a:lnTo>
                  <a:lnTo>
                    <a:pt x="46" y="28"/>
                  </a:lnTo>
                  <a:lnTo>
                    <a:pt x="46" y="23"/>
                  </a:lnTo>
                  <a:lnTo>
                    <a:pt x="43" y="23"/>
                  </a:lnTo>
                  <a:lnTo>
                    <a:pt x="43" y="18"/>
                  </a:lnTo>
                  <a:lnTo>
                    <a:pt x="41" y="15"/>
                  </a:lnTo>
                  <a:lnTo>
                    <a:pt x="39" y="11"/>
                  </a:lnTo>
                  <a:lnTo>
                    <a:pt x="38" y="8"/>
                  </a:lnTo>
                  <a:lnTo>
                    <a:pt x="35" y="6"/>
                  </a:lnTo>
                  <a:lnTo>
                    <a:pt x="31" y="5"/>
                  </a:lnTo>
                  <a:lnTo>
                    <a:pt x="26" y="3"/>
                  </a:lnTo>
                  <a:lnTo>
                    <a:pt x="23" y="3"/>
                  </a:lnTo>
                  <a:lnTo>
                    <a:pt x="20" y="3"/>
                  </a:lnTo>
                  <a:lnTo>
                    <a:pt x="15" y="5"/>
                  </a:lnTo>
                  <a:lnTo>
                    <a:pt x="12" y="6"/>
                  </a:lnTo>
                  <a:lnTo>
                    <a:pt x="8" y="8"/>
                  </a:lnTo>
                  <a:lnTo>
                    <a:pt x="7" y="11"/>
                  </a:lnTo>
                  <a:lnTo>
                    <a:pt x="5" y="15"/>
                  </a:lnTo>
                  <a:lnTo>
                    <a:pt x="3" y="18"/>
                  </a:lnTo>
                  <a:lnTo>
                    <a:pt x="3" y="23"/>
                  </a:lnTo>
                  <a:lnTo>
                    <a:pt x="3" y="26"/>
                  </a:lnTo>
                  <a:lnTo>
                    <a:pt x="5" y="31"/>
                  </a:lnTo>
                  <a:lnTo>
                    <a:pt x="7" y="34"/>
                  </a:lnTo>
                  <a:lnTo>
                    <a:pt x="8" y="36"/>
                  </a:lnTo>
                  <a:lnTo>
                    <a:pt x="12" y="39"/>
                  </a:lnTo>
                  <a:lnTo>
                    <a:pt x="15" y="41"/>
                  </a:lnTo>
                  <a:lnTo>
                    <a:pt x="20" y="43"/>
                  </a:lnTo>
                  <a:lnTo>
                    <a:pt x="23" y="43"/>
                  </a:lnTo>
                  <a:lnTo>
                    <a:pt x="26" y="43"/>
                  </a:lnTo>
                  <a:lnTo>
                    <a:pt x="31" y="41"/>
                  </a:lnTo>
                  <a:lnTo>
                    <a:pt x="35" y="39"/>
                  </a:lnTo>
                  <a:lnTo>
                    <a:pt x="38" y="36"/>
                  </a:lnTo>
                  <a:lnTo>
                    <a:pt x="39" y="34"/>
                  </a:lnTo>
                  <a:lnTo>
                    <a:pt x="41" y="31"/>
                  </a:lnTo>
                  <a:lnTo>
                    <a:pt x="43" y="26"/>
                  </a:lnTo>
                  <a:lnTo>
                    <a:pt x="43" y="23"/>
                  </a:lnTo>
                  <a:lnTo>
                    <a:pt x="46" y="23"/>
                  </a:lnTo>
                  <a:close/>
                </a:path>
              </a:pathLst>
            </a:custGeom>
            <a:solidFill>
              <a:srgbClr val="00F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53" name="Freeform 205"/>
            <p:cNvSpPr>
              <a:spLocks/>
            </p:cNvSpPr>
            <p:nvPr/>
          </p:nvSpPr>
          <p:spPr bwMode="auto">
            <a:xfrm>
              <a:off x="3337" y="2168"/>
              <a:ext cx="40" cy="40"/>
            </a:xfrm>
            <a:custGeom>
              <a:avLst/>
              <a:gdLst>
                <a:gd name="T0" fmla="*/ 40 w 40"/>
                <a:gd name="T1" fmla="*/ 15 h 40"/>
                <a:gd name="T2" fmla="*/ 36 w 40"/>
                <a:gd name="T3" fmla="*/ 8 h 40"/>
                <a:gd name="T4" fmla="*/ 32 w 40"/>
                <a:gd name="T5" fmla="*/ 3 h 40"/>
                <a:gd name="T6" fmla="*/ 23 w 40"/>
                <a:gd name="T7" fmla="*/ 0 h 40"/>
                <a:gd name="T8" fmla="*/ 17 w 40"/>
                <a:gd name="T9" fmla="*/ 0 h 40"/>
                <a:gd name="T10" fmla="*/ 9 w 40"/>
                <a:gd name="T11" fmla="*/ 3 h 40"/>
                <a:gd name="T12" fmla="*/ 4 w 40"/>
                <a:gd name="T13" fmla="*/ 8 h 40"/>
                <a:gd name="T14" fmla="*/ 0 w 40"/>
                <a:gd name="T15" fmla="*/ 15 h 40"/>
                <a:gd name="T16" fmla="*/ 0 w 40"/>
                <a:gd name="T17" fmla="*/ 23 h 40"/>
                <a:gd name="T18" fmla="*/ 4 w 40"/>
                <a:gd name="T19" fmla="*/ 31 h 40"/>
                <a:gd name="T20" fmla="*/ 9 w 40"/>
                <a:gd name="T21" fmla="*/ 36 h 40"/>
                <a:gd name="T22" fmla="*/ 17 w 40"/>
                <a:gd name="T23" fmla="*/ 40 h 40"/>
                <a:gd name="T24" fmla="*/ 23 w 40"/>
                <a:gd name="T25" fmla="*/ 40 h 40"/>
                <a:gd name="T26" fmla="*/ 32 w 40"/>
                <a:gd name="T27" fmla="*/ 36 h 40"/>
                <a:gd name="T28" fmla="*/ 36 w 40"/>
                <a:gd name="T29" fmla="*/ 31 h 40"/>
                <a:gd name="T30" fmla="*/ 40 w 40"/>
                <a:gd name="T31" fmla="*/ 23 h 40"/>
                <a:gd name="T32" fmla="*/ 36 w 40"/>
                <a:gd name="T33" fmla="*/ 20 h 40"/>
                <a:gd name="T34" fmla="*/ 35 w 40"/>
                <a:gd name="T35" fmla="*/ 13 h 40"/>
                <a:gd name="T36" fmla="*/ 32 w 40"/>
                <a:gd name="T37" fmla="*/ 8 h 40"/>
                <a:gd name="T38" fmla="*/ 27 w 40"/>
                <a:gd name="T39" fmla="*/ 3 h 40"/>
                <a:gd name="T40" fmla="*/ 20 w 40"/>
                <a:gd name="T41" fmla="*/ 3 h 40"/>
                <a:gd name="T42" fmla="*/ 13 w 40"/>
                <a:gd name="T43" fmla="*/ 3 h 40"/>
                <a:gd name="T44" fmla="*/ 9 w 40"/>
                <a:gd name="T45" fmla="*/ 8 h 40"/>
                <a:gd name="T46" fmla="*/ 5 w 40"/>
                <a:gd name="T47" fmla="*/ 13 h 40"/>
                <a:gd name="T48" fmla="*/ 4 w 40"/>
                <a:gd name="T49" fmla="*/ 20 h 40"/>
                <a:gd name="T50" fmla="*/ 5 w 40"/>
                <a:gd name="T51" fmla="*/ 26 h 40"/>
                <a:gd name="T52" fmla="*/ 9 w 40"/>
                <a:gd name="T53" fmla="*/ 31 h 40"/>
                <a:gd name="T54" fmla="*/ 13 w 40"/>
                <a:gd name="T55" fmla="*/ 35 h 40"/>
                <a:gd name="T56" fmla="*/ 20 w 40"/>
                <a:gd name="T57" fmla="*/ 36 h 40"/>
                <a:gd name="T58" fmla="*/ 27 w 40"/>
                <a:gd name="T59" fmla="*/ 35 h 40"/>
                <a:gd name="T60" fmla="*/ 32 w 40"/>
                <a:gd name="T61" fmla="*/ 31 h 40"/>
                <a:gd name="T62" fmla="*/ 35 w 40"/>
                <a:gd name="T63" fmla="*/ 26 h 40"/>
                <a:gd name="T64" fmla="*/ 36 w 40"/>
                <a:gd name="T65" fmla="*/ 2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40"/>
                <a:gd name="T101" fmla="*/ 40 w 40"/>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40">
                  <a:moveTo>
                    <a:pt x="40" y="20"/>
                  </a:moveTo>
                  <a:lnTo>
                    <a:pt x="40" y="15"/>
                  </a:lnTo>
                  <a:lnTo>
                    <a:pt x="38" y="12"/>
                  </a:lnTo>
                  <a:lnTo>
                    <a:pt x="36" y="8"/>
                  </a:lnTo>
                  <a:lnTo>
                    <a:pt x="35" y="5"/>
                  </a:lnTo>
                  <a:lnTo>
                    <a:pt x="32" y="3"/>
                  </a:lnTo>
                  <a:lnTo>
                    <a:pt x="28" y="2"/>
                  </a:lnTo>
                  <a:lnTo>
                    <a:pt x="23" y="0"/>
                  </a:lnTo>
                  <a:lnTo>
                    <a:pt x="20" y="0"/>
                  </a:lnTo>
                  <a:lnTo>
                    <a:pt x="17" y="0"/>
                  </a:lnTo>
                  <a:lnTo>
                    <a:pt x="12" y="2"/>
                  </a:lnTo>
                  <a:lnTo>
                    <a:pt x="9" y="3"/>
                  </a:lnTo>
                  <a:lnTo>
                    <a:pt x="5" y="5"/>
                  </a:lnTo>
                  <a:lnTo>
                    <a:pt x="4" y="8"/>
                  </a:lnTo>
                  <a:lnTo>
                    <a:pt x="2" y="12"/>
                  </a:lnTo>
                  <a:lnTo>
                    <a:pt x="0" y="15"/>
                  </a:lnTo>
                  <a:lnTo>
                    <a:pt x="0" y="20"/>
                  </a:lnTo>
                  <a:lnTo>
                    <a:pt x="0" y="23"/>
                  </a:lnTo>
                  <a:lnTo>
                    <a:pt x="2" y="28"/>
                  </a:lnTo>
                  <a:lnTo>
                    <a:pt x="4" y="31"/>
                  </a:lnTo>
                  <a:lnTo>
                    <a:pt x="5" y="33"/>
                  </a:lnTo>
                  <a:lnTo>
                    <a:pt x="9" y="36"/>
                  </a:lnTo>
                  <a:lnTo>
                    <a:pt x="12" y="38"/>
                  </a:lnTo>
                  <a:lnTo>
                    <a:pt x="17" y="40"/>
                  </a:lnTo>
                  <a:lnTo>
                    <a:pt x="20" y="40"/>
                  </a:lnTo>
                  <a:lnTo>
                    <a:pt x="23" y="40"/>
                  </a:lnTo>
                  <a:lnTo>
                    <a:pt x="28" y="38"/>
                  </a:lnTo>
                  <a:lnTo>
                    <a:pt x="32" y="36"/>
                  </a:lnTo>
                  <a:lnTo>
                    <a:pt x="35" y="33"/>
                  </a:lnTo>
                  <a:lnTo>
                    <a:pt x="36" y="31"/>
                  </a:lnTo>
                  <a:lnTo>
                    <a:pt x="38" y="28"/>
                  </a:lnTo>
                  <a:lnTo>
                    <a:pt x="40" y="23"/>
                  </a:lnTo>
                  <a:lnTo>
                    <a:pt x="40" y="20"/>
                  </a:lnTo>
                  <a:lnTo>
                    <a:pt x="36" y="20"/>
                  </a:lnTo>
                  <a:lnTo>
                    <a:pt x="36" y="17"/>
                  </a:lnTo>
                  <a:lnTo>
                    <a:pt x="35" y="13"/>
                  </a:lnTo>
                  <a:lnTo>
                    <a:pt x="33" y="10"/>
                  </a:lnTo>
                  <a:lnTo>
                    <a:pt x="32" y="8"/>
                  </a:lnTo>
                  <a:lnTo>
                    <a:pt x="30" y="5"/>
                  </a:lnTo>
                  <a:lnTo>
                    <a:pt x="27" y="3"/>
                  </a:lnTo>
                  <a:lnTo>
                    <a:pt x="23" y="3"/>
                  </a:lnTo>
                  <a:lnTo>
                    <a:pt x="20" y="3"/>
                  </a:lnTo>
                  <a:lnTo>
                    <a:pt x="17" y="3"/>
                  </a:lnTo>
                  <a:lnTo>
                    <a:pt x="13" y="3"/>
                  </a:lnTo>
                  <a:lnTo>
                    <a:pt x="10" y="5"/>
                  </a:lnTo>
                  <a:lnTo>
                    <a:pt x="9" y="8"/>
                  </a:lnTo>
                  <a:lnTo>
                    <a:pt x="7" y="10"/>
                  </a:lnTo>
                  <a:lnTo>
                    <a:pt x="5" y="13"/>
                  </a:lnTo>
                  <a:lnTo>
                    <a:pt x="4" y="17"/>
                  </a:lnTo>
                  <a:lnTo>
                    <a:pt x="4" y="20"/>
                  </a:lnTo>
                  <a:lnTo>
                    <a:pt x="4" y="23"/>
                  </a:lnTo>
                  <a:lnTo>
                    <a:pt x="5" y="26"/>
                  </a:lnTo>
                  <a:lnTo>
                    <a:pt x="7" y="30"/>
                  </a:lnTo>
                  <a:lnTo>
                    <a:pt x="9" y="31"/>
                  </a:lnTo>
                  <a:lnTo>
                    <a:pt x="10" y="33"/>
                  </a:lnTo>
                  <a:lnTo>
                    <a:pt x="13" y="35"/>
                  </a:lnTo>
                  <a:lnTo>
                    <a:pt x="17" y="36"/>
                  </a:lnTo>
                  <a:lnTo>
                    <a:pt x="20" y="36"/>
                  </a:lnTo>
                  <a:lnTo>
                    <a:pt x="23" y="36"/>
                  </a:lnTo>
                  <a:lnTo>
                    <a:pt x="27" y="35"/>
                  </a:lnTo>
                  <a:lnTo>
                    <a:pt x="30" y="33"/>
                  </a:lnTo>
                  <a:lnTo>
                    <a:pt x="32" y="31"/>
                  </a:lnTo>
                  <a:lnTo>
                    <a:pt x="33" y="30"/>
                  </a:lnTo>
                  <a:lnTo>
                    <a:pt x="35" y="26"/>
                  </a:lnTo>
                  <a:lnTo>
                    <a:pt x="36" y="23"/>
                  </a:lnTo>
                  <a:lnTo>
                    <a:pt x="36" y="20"/>
                  </a:lnTo>
                  <a:lnTo>
                    <a:pt x="40" y="20"/>
                  </a:lnTo>
                  <a:close/>
                </a:path>
              </a:pathLst>
            </a:custGeom>
            <a:solidFill>
              <a:srgbClr val="00F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54" name="Freeform 206"/>
            <p:cNvSpPr>
              <a:spLocks/>
            </p:cNvSpPr>
            <p:nvPr/>
          </p:nvSpPr>
          <p:spPr bwMode="auto">
            <a:xfrm>
              <a:off x="3341" y="2171"/>
              <a:ext cx="32" cy="33"/>
            </a:xfrm>
            <a:custGeom>
              <a:avLst/>
              <a:gdLst>
                <a:gd name="T0" fmla="*/ 32 w 32"/>
                <a:gd name="T1" fmla="*/ 14 h 33"/>
                <a:gd name="T2" fmla="*/ 29 w 32"/>
                <a:gd name="T3" fmla="*/ 7 h 33"/>
                <a:gd name="T4" fmla="*/ 26 w 32"/>
                <a:gd name="T5" fmla="*/ 2 h 33"/>
                <a:gd name="T6" fmla="*/ 19 w 32"/>
                <a:gd name="T7" fmla="*/ 0 h 33"/>
                <a:gd name="T8" fmla="*/ 13 w 32"/>
                <a:gd name="T9" fmla="*/ 0 h 33"/>
                <a:gd name="T10" fmla="*/ 6 w 32"/>
                <a:gd name="T11" fmla="*/ 2 h 33"/>
                <a:gd name="T12" fmla="*/ 3 w 32"/>
                <a:gd name="T13" fmla="*/ 7 h 33"/>
                <a:gd name="T14" fmla="*/ 0 w 32"/>
                <a:gd name="T15" fmla="*/ 14 h 33"/>
                <a:gd name="T16" fmla="*/ 0 w 32"/>
                <a:gd name="T17" fmla="*/ 20 h 33"/>
                <a:gd name="T18" fmla="*/ 3 w 32"/>
                <a:gd name="T19" fmla="*/ 27 h 33"/>
                <a:gd name="T20" fmla="*/ 6 w 32"/>
                <a:gd name="T21" fmla="*/ 30 h 33"/>
                <a:gd name="T22" fmla="*/ 13 w 32"/>
                <a:gd name="T23" fmla="*/ 33 h 33"/>
                <a:gd name="T24" fmla="*/ 19 w 32"/>
                <a:gd name="T25" fmla="*/ 33 h 33"/>
                <a:gd name="T26" fmla="*/ 26 w 32"/>
                <a:gd name="T27" fmla="*/ 30 h 33"/>
                <a:gd name="T28" fmla="*/ 29 w 32"/>
                <a:gd name="T29" fmla="*/ 27 h 33"/>
                <a:gd name="T30" fmla="*/ 32 w 32"/>
                <a:gd name="T31" fmla="*/ 20 h 33"/>
                <a:gd name="T32" fmla="*/ 29 w 32"/>
                <a:gd name="T33" fmla="*/ 17 h 33"/>
                <a:gd name="T34" fmla="*/ 28 w 32"/>
                <a:gd name="T35" fmla="*/ 12 h 33"/>
                <a:gd name="T36" fmla="*/ 26 w 32"/>
                <a:gd name="T37" fmla="*/ 7 h 33"/>
                <a:gd name="T38" fmla="*/ 21 w 32"/>
                <a:gd name="T39" fmla="*/ 4 h 33"/>
                <a:gd name="T40" fmla="*/ 16 w 32"/>
                <a:gd name="T41" fmla="*/ 4 h 33"/>
                <a:gd name="T42" fmla="*/ 11 w 32"/>
                <a:gd name="T43" fmla="*/ 4 h 33"/>
                <a:gd name="T44" fmla="*/ 6 w 32"/>
                <a:gd name="T45" fmla="*/ 7 h 33"/>
                <a:gd name="T46" fmla="*/ 3 w 32"/>
                <a:gd name="T47" fmla="*/ 12 h 33"/>
                <a:gd name="T48" fmla="*/ 3 w 32"/>
                <a:gd name="T49" fmla="*/ 17 h 33"/>
                <a:gd name="T50" fmla="*/ 3 w 32"/>
                <a:gd name="T51" fmla="*/ 22 h 33"/>
                <a:gd name="T52" fmla="*/ 6 w 32"/>
                <a:gd name="T53" fmla="*/ 27 h 33"/>
                <a:gd name="T54" fmla="*/ 11 w 32"/>
                <a:gd name="T55" fmla="*/ 28 h 33"/>
                <a:gd name="T56" fmla="*/ 16 w 32"/>
                <a:gd name="T57" fmla="*/ 30 h 33"/>
                <a:gd name="T58" fmla="*/ 21 w 32"/>
                <a:gd name="T59" fmla="*/ 28 h 33"/>
                <a:gd name="T60" fmla="*/ 26 w 32"/>
                <a:gd name="T61" fmla="*/ 27 h 33"/>
                <a:gd name="T62" fmla="*/ 28 w 32"/>
                <a:gd name="T63" fmla="*/ 22 h 33"/>
                <a:gd name="T64" fmla="*/ 29 w 32"/>
                <a:gd name="T65" fmla="*/ 17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33"/>
                <a:gd name="T101" fmla="*/ 32 w 32"/>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33">
                  <a:moveTo>
                    <a:pt x="32" y="17"/>
                  </a:moveTo>
                  <a:lnTo>
                    <a:pt x="32" y="14"/>
                  </a:lnTo>
                  <a:lnTo>
                    <a:pt x="31" y="10"/>
                  </a:lnTo>
                  <a:lnTo>
                    <a:pt x="29" y="7"/>
                  </a:lnTo>
                  <a:lnTo>
                    <a:pt x="28" y="5"/>
                  </a:lnTo>
                  <a:lnTo>
                    <a:pt x="26" y="2"/>
                  </a:lnTo>
                  <a:lnTo>
                    <a:pt x="23" y="0"/>
                  </a:lnTo>
                  <a:lnTo>
                    <a:pt x="19" y="0"/>
                  </a:lnTo>
                  <a:lnTo>
                    <a:pt x="16" y="0"/>
                  </a:lnTo>
                  <a:lnTo>
                    <a:pt x="13" y="0"/>
                  </a:lnTo>
                  <a:lnTo>
                    <a:pt x="9" y="0"/>
                  </a:lnTo>
                  <a:lnTo>
                    <a:pt x="6" y="2"/>
                  </a:lnTo>
                  <a:lnTo>
                    <a:pt x="5" y="5"/>
                  </a:lnTo>
                  <a:lnTo>
                    <a:pt x="3" y="7"/>
                  </a:lnTo>
                  <a:lnTo>
                    <a:pt x="1" y="10"/>
                  </a:lnTo>
                  <a:lnTo>
                    <a:pt x="0" y="14"/>
                  </a:lnTo>
                  <a:lnTo>
                    <a:pt x="0" y="17"/>
                  </a:lnTo>
                  <a:lnTo>
                    <a:pt x="0" y="20"/>
                  </a:lnTo>
                  <a:lnTo>
                    <a:pt x="1" y="23"/>
                  </a:lnTo>
                  <a:lnTo>
                    <a:pt x="3" y="27"/>
                  </a:lnTo>
                  <a:lnTo>
                    <a:pt x="5" y="28"/>
                  </a:lnTo>
                  <a:lnTo>
                    <a:pt x="6" y="30"/>
                  </a:lnTo>
                  <a:lnTo>
                    <a:pt x="9" y="32"/>
                  </a:lnTo>
                  <a:lnTo>
                    <a:pt x="13" y="33"/>
                  </a:lnTo>
                  <a:lnTo>
                    <a:pt x="16" y="33"/>
                  </a:lnTo>
                  <a:lnTo>
                    <a:pt x="19" y="33"/>
                  </a:lnTo>
                  <a:lnTo>
                    <a:pt x="23" y="32"/>
                  </a:lnTo>
                  <a:lnTo>
                    <a:pt x="26" y="30"/>
                  </a:lnTo>
                  <a:lnTo>
                    <a:pt x="28" y="28"/>
                  </a:lnTo>
                  <a:lnTo>
                    <a:pt x="29" y="27"/>
                  </a:lnTo>
                  <a:lnTo>
                    <a:pt x="31" y="23"/>
                  </a:lnTo>
                  <a:lnTo>
                    <a:pt x="32" y="20"/>
                  </a:lnTo>
                  <a:lnTo>
                    <a:pt x="32" y="17"/>
                  </a:lnTo>
                  <a:lnTo>
                    <a:pt x="29" y="17"/>
                  </a:lnTo>
                  <a:lnTo>
                    <a:pt x="29" y="14"/>
                  </a:lnTo>
                  <a:lnTo>
                    <a:pt x="28" y="12"/>
                  </a:lnTo>
                  <a:lnTo>
                    <a:pt x="28" y="9"/>
                  </a:lnTo>
                  <a:lnTo>
                    <a:pt x="26" y="7"/>
                  </a:lnTo>
                  <a:lnTo>
                    <a:pt x="24" y="5"/>
                  </a:lnTo>
                  <a:lnTo>
                    <a:pt x="21" y="4"/>
                  </a:lnTo>
                  <a:lnTo>
                    <a:pt x="19" y="4"/>
                  </a:lnTo>
                  <a:lnTo>
                    <a:pt x="16" y="4"/>
                  </a:lnTo>
                  <a:lnTo>
                    <a:pt x="13" y="4"/>
                  </a:lnTo>
                  <a:lnTo>
                    <a:pt x="11" y="4"/>
                  </a:lnTo>
                  <a:lnTo>
                    <a:pt x="8" y="5"/>
                  </a:lnTo>
                  <a:lnTo>
                    <a:pt x="6" y="7"/>
                  </a:lnTo>
                  <a:lnTo>
                    <a:pt x="5" y="9"/>
                  </a:lnTo>
                  <a:lnTo>
                    <a:pt x="3" y="12"/>
                  </a:lnTo>
                  <a:lnTo>
                    <a:pt x="3" y="14"/>
                  </a:lnTo>
                  <a:lnTo>
                    <a:pt x="3" y="17"/>
                  </a:lnTo>
                  <a:lnTo>
                    <a:pt x="3" y="19"/>
                  </a:lnTo>
                  <a:lnTo>
                    <a:pt x="3" y="22"/>
                  </a:lnTo>
                  <a:lnTo>
                    <a:pt x="5" y="23"/>
                  </a:lnTo>
                  <a:lnTo>
                    <a:pt x="6" y="27"/>
                  </a:lnTo>
                  <a:lnTo>
                    <a:pt x="8" y="28"/>
                  </a:lnTo>
                  <a:lnTo>
                    <a:pt x="11" y="28"/>
                  </a:lnTo>
                  <a:lnTo>
                    <a:pt x="13" y="30"/>
                  </a:lnTo>
                  <a:lnTo>
                    <a:pt x="16" y="30"/>
                  </a:lnTo>
                  <a:lnTo>
                    <a:pt x="19" y="30"/>
                  </a:lnTo>
                  <a:lnTo>
                    <a:pt x="21" y="28"/>
                  </a:lnTo>
                  <a:lnTo>
                    <a:pt x="24" y="28"/>
                  </a:lnTo>
                  <a:lnTo>
                    <a:pt x="26" y="27"/>
                  </a:lnTo>
                  <a:lnTo>
                    <a:pt x="28" y="23"/>
                  </a:lnTo>
                  <a:lnTo>
                    <a:pt x="28" y="22"/>
                  </a:lnTo>
                  <a:lnTo>
                    <a:pt x="29" y="19"/>
                  </a:lnTo>
                  <a:lnTo>
                    <a:pt x="29" y="17"/>
                  </a:lnTo>
                  <a:lnTo>
                    <a:pt x="32" y="17"/>
                  </a:lnTo>
                  <a:close/>
                </a:path>
              </a:pathLst>
            </a:custGeom>
            <a:solidFill>
              <a:srgbClr val="00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55" name="Freeform 207"/>
            <p:cNvSpPr>
              <a:spLocks/>
            </p:cNvSpPr>
            <p:nvPr/>
          </p:nvSpPr>
          <p:spPr bwMode="auto">
            <a:xfrm>
              <a:off x="3344" y="2175"/>
              <a:ext cx="26" cy="26"/>
            </a:xfrm>
            <a:custGeom>
              <a:avLst/>
              <a:gdLst>
                <a:gd name="T0" fmla="*/ 26 w 26"/>
                <a:gd name="T1" fmla="*/ 10 h 26"/>
                <a:gd name="T2" fmla="*/ 25 w 26"/>
                <a:gd name="T3" fmla="*/ 5 h 26"/>
                <a:gd name="T4" fmla="*/ 21 w 26"/>
                <a:gd name="T5" fmla="*/ 1 h 26"/>
                <a:gd name="T6" fmla="*/ 16 w 26"/>
                <a:gd name="T7" fmla="*/ 0 h 26"/>
                <a:gd name="T8" fmla="*/ 10 w 26"/>
                <a:gd name="T9" fmla="*/ 0 h 26"/>
                <a:gd name="T10" fmla="*/ 5 w 26"/>
                <a:gd name="T11" fmla="*/ 1 h 26"/>
                <a:gd name="T12" fmla="*/ 2 w 26"/>
                <a:gd name="T13" fmla="*/ 5 h 26"/>
                <a:gd name="T14" fmla="*/ 0 w 26"/>
                <a:gd name="T15" fmla="*/ 10 h 26"/>
                <a:gd name="T16" fmla="*/ 0 w 26"/>
                <a:gd name="T17" fmla="*/ 15 h 26"/>
                <a:gd name="T18" fmla="*/ 2 w 26"/>
                <a:gd name="T19" fmla="*/ 19 h 26"/>
                <a:gd name="T20" fmla="*/ 5 w 26"/>
                <a:gd name="T21" fmla="*/ 24 h 26"/>
                <a:gd name="T22" fmla="*/ 10 w 26"/>
                <a:gd name="T23" fmla="*/ 26 h 26"/>
                <a:gd name="T24" fmla="*/ 16 w 26"/>
                <a:gd name="T25" fmla="*/ 26 h 26"/>
                <a:gd name="T26" fmla="*/ 21 w 26"/>
                <a:gd name="T27" fmla="*/ 24 h 26"/>
                <a:gd name="T28" fmla="*/ 25 w 26"/>
                <a:gd name="T29" fmla="*/ 19 h 26"/>
                <a:gd name="T30" fmla="*/ 26 w 26"/>
                <a:gd name="T31" fmla="*/ 15 h 26"/>
                <a:gd name="T32" fmla="*/ 23 w 26"/>
                <a:gd name="T33" fmla="*/ 13 h 26"/>
                <a:gd name="T34" fmla="*/ 23 w 26"/>
                <a:gd name="T35" fmla="*/ 8 h 26"/>
                <a:gd name="T36" fmla="*/ 20 w 26"/>
                <a:gd name="T37" fmla="*/ 6 h 26"/>
                <a:gd name="T38" fmla="*/ 16 w 26"/>
                <a:gd name="T39" fmla="*/ 3 h 26"/>
                <a:gd name="T40" fmla="*/ 13 w 26"/>
                <a:gd name="T41" fmla="*/ 3 h 26"/>
                <a:gd name="T42" fmla="*/ 10 w 26"/>
                <a:gd name="T43" fmla="*/ 3 h 26"/>
                <a:gd name="T44" fmla="*/ 6 w 26"/>
                <a:gd name="T45" fmla="*/ 6 h 26"/>
                <a:gd name="T46" fmla="*/ 3 w 26"/>
                <a:gd name="T47" fmla="*/ 8 h 26"/>
                <a:gd name="T48" fmla="*/ 3 w 26"/>
                <a:gd name="T49" fmla="*/ 13 h 26"/>
                <a:gd name="T50" fmla="*/ 3 w 26"/>
                <a:gd name="T51" fmla="*/ 16 h 26"/>
                <a:gd name="T52" fmla="*/ 6 w 26"/>
                <a:gd name="T53" fmla="*/ 19 h 26"/>
                <a:gd name="T54" fmla="*/ 10 w 26"/>
                <a:gd name="T55" fmla="*/ 21 h 26"/>
                <a:gd name="T56" fmla="*/ 13 w 26"/>
                <a:gd name="T57" fmla="*/ 23 h 26"/>
                <a:gd name="T58" fmla="*/ 16 w 26"/>
                <a:gd name="T59" fmla="*/ 21 h 26"/>
                <a:gd name="T60" fmla="*/ 20 w 26"/>
                <a:gd name="T61" fmla="*/ 19 h 26"/>
                <a:gd name="T62" fmla="*/ 23 w 26"/>
                <a:gd name="T63" fmla="*/ 16 h 26"/>
                <a:gd name="T64" fmla="*/ 23 w 26"/>
                <a:gd name="T65" fmla="*/ 13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6"/>
                <a:gd name="T101" fmla="*/ 26 w 26"/>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6">
                  <a:moveTo>
                    <a:pt x="26" y="13"/>
                  </a:moveTo>
                  <a:lnTo>
                    <a:pt x="26" y="10"/>
                  </a:lnTo>
                  <a:lnTo>
                    <a:pt x="25" y="8"/>
                  </a:lnTo>
                  <a:lnTo>
                    <a:pt x="25" y="5"/>
                  </a:lnTo>
                  <a:lnTo>
                    <a:pt x="23" y="3"/>
                  </a:lnTo>
                  <a:lnTo>
                    <a:pt x="21" y="1"/>
                  </a:lnTo>
                  <a:lnTo>
                    <a:pt x="18" y="0"/>
                  </a:lnTo>
                  <a:lnTo>
                    <a:pt x="16" y="0"/>
                  </a:lnTo>
                  <a:lnTo>
                    <a:pt x="13" y="0"/>
                  </a:lnTo>
                  <a:lnTo>
                    <a:pt x="10" y="0"/>
                  </a:lnTo>
                  <a:lnTo>
                    <a:pt x="8" y="0"/>
                  </a:lnTo>
                  <a:lnTo>
                    <a:pt x="5" y="1"/>
                  </a:lnTo>
                  <a:lnTo>
                    <a:pt x="3" y="3"/>
                  </a:lnTo>
                  <a:lnTo>
                    <a:pt x="2" y="5"/>
                  </a:lnTo>
                  <a:lnTo>
                    <a:pt x="0" y="8"/>
                  </a:lnTo>
                  <a:lnTo>
                    <a:pt x="0" y="10"/>
                  </a:lnTo>
                  <a:lnTo>
                    <a:pt x="0" y="13"/>
                  </a:lnTo>
                  <a:lnTo>
                    <a:pt x="0" y="15"/>
                  </a:lnTo>
                  <a:lnTo>
                    <a:pt x="0" y="18"/>
                  </a:lnTo>
                  <a:lnTo>
                    <a:pt x="2" y="19"/>
                  </a:lnTo>
                  <a:lnTo>
                    <a:pt x="3" y="23"/>
                  </a:lnTo>
                  <a:lnTo>
                    <a:pt x="5" y="24"/>
                  </a:lnTo>
                  <a:lnTo>
                    <a:pt x="8" y="24"/>
                  </a:lnTo>
                  <a:lnTo>
                    <a:pt x="10" y="26"/>
                  </a:lnTo>
                  <a:lnTo>
                    <a:pt x="13" y="26"/>
                  </a:lnTo>
                  <a:lnTo>
                    <a:pt x="16" y="26"/>
                  </a:lnTo>
                  <a:lnTo>
                    <a:pt x="18" y="24"/>
                  </a:lnTo>
                  <a:lnTo>
                    <a:pt x="21" y="24"/>
                  </a:lnTo>
                  <a:lnTo>
                    <a:pt x="23" y="23"/>
                  </a:lnTo>
                  <a:lnTo>
                    <a:pt x="25" y="19"/>
                  </a:lnTo>
                  <a:lnTo>
                    <a:pt x="25" y="18"/>
                  </a:lnTo>
                  <a:lnTo>
                    <a:pt x="26" y="15"/>
                  </a:lnTo>
                  <a:lnTo>
                    <a:pt x="26" y="13"/>
                  </a:lnTo>
                  <a:lnTo>
                    <a:pt x="23" y="13"/>
                  </a:lnTo>
                  <a:lnTo>
                    <a:pt x="23" y="11"/>
                  </a:lnTo>
                  <a:lnTo>
                    <a:pt x="23" y="8"/>
                  </a:lnTo>
                  <a:lnTo>
                    <a:pt x="21" y="6"/>
                  </a:lnTo>
                  <a:lnTo>
                    <a:pt x="20" y="6"/>
                  </a:lnTo>
                  <a:lnTo>
                    <a:pt x="18" y="5"/>
                  </a:lnTo>
                  <a:lnTo>
                    <a:pt x="16" y="3"/>
                  </a:lnTo>
                  <a:lnTo>
                    <a:pt x="15" y="3"/>
                  </a:lnTo>
                  <a:lnTo>
                    <a:pt x="13" y="3"/>
                  </a:lnTo>
                  <a:lnTo>
                    <a:pt x="11" y="3"/>
                  </a:lnTo>
                  <a:lnTo>
                    <a:pt x="10" y="3"/>
                  </a:lnTo>
                  <a:lnTo>
                    <a:pt x="8" y="5"/>
                  </a:lnTo>
                  <a:lnTo>
                    <a:pt x="6" y="6"/>
                  </a:lnTo>
                  <a:lnTo>
                    <a:pt x="5" y="6"/>
                  </a:lnTo>
                  <a:lnTo>
                    <a:pt x="3" y="8"/>
                  </a:lnTo>
                  <a:lnTo>
                    <a:pt x="3" y="11"/>
                  </a:lnTo>
                  <a:lnTo>
                    <a:pt x="3" y="13"/>
                  </a:lnTo>
                  <a:lnTo>
                    <a:pt x="3" y="15"/>
                  </a:lnTo>
                  <a:lnTo>
                    <a:pt x="3" y="16"/>
                  </a:lnTo>
                  <a:lnTo>
                    <a:pt x="5" y="18"/>
                  </a:lnTo>
                  <a:lnTo>
                    <a:pt x="6" y="19"/>
                  </a:lnTo>
                  <a:lnTo>
                    <a:pt x="8" y="21"/>
                  </a:lnTo>
                  <a:lnTo>
                    <a:pt x="10" y="21"/>
                  </a:lnTo>
                  <a:lnTo>
                    <a:pt x="11" y="23"/>
                  </a:lnTo>
                  <a:lnTo>
                    <a:pt x="13" y="23"/>
                  </a:lnTo>
                  <a:lnTo>
                    <a:pt x="15" y="23"/>
                  </a:lnTo>
                  <a:lnTo>
                    <a:pt x="16" y="21"/>
                  </a:lnTo>
                  <a:lnTo>
                    <a:pt x="18" y="21"/>
                  </a:lnTo>
                  <a:lnTo>
                    <a:pt x="20" y="19"/>
                  </a:lnTo>
                  <a:lnTo>
                    <a:pt x="21" y="18"/>
                  </a:lnTo>
                  <a:lnTo>
                    <a:pt x="23" y="16"/>
                  </a:lnTo>
                  <a:lnTo>
                    <a:pt x="23" y="15"/>
                  </a:lnTo>
                  <a:lnTo>
                    <a:pt x="23" y="13"/>
                  </a:lnTo>
                  <a:lnTo>
                    <a:pt x="26" y="13"/>
                  </a:lnTo>
                  <a:close/>
                </a:path>
              </a:pathLst>
            </a:custGeom>
            <a:solidFill>
              <a:srgbClr val="00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56" name="Freeform 208"/>
            <p:cNvSpPr>
              <a:spLocks/>
            </p:cNvSpPr>
            <p:nvPr/>
          </p:nvSpPr>
          <p:spPr bwMode="auto">
            <a:xfrm>
              <a:off x="3347" y="2178"/>
              <a:ext cx="20" cy="20"/>
            </a:xfrm>
            <a:custGeom>
              <a:avLst/>
              <a:gdLst>
                <a:gd name="T0" fmla="*/ 20 w 20"/>
                <a:gd name="T1" fmla="*/ 8 h 20"/>
                <a:gd name="T2" fmla="*/ 18 w 20"/>
                <a:gd name="T3" fmla="*/ 3 h 20"/>
                <a:gd name="T4" fmla="*/ 15 w 20"/>
                <a:gd name="T5" fmla="*/ 2 h 20"/>
                <a:gd name="T6" fmla="*/ 12 w 20"/>
                <a:gd name="T7" fmla="*/ 0 h 20"/>
                <a:gd name="T8" fmla="*/ 8 w 20"/>
                <a:gd name="T9" fmla="*/ 0 h 20"/>
                <a:gd name="T10" fmla="*/ 5 w 20"/>
                <a:gd name="T11" fmla="*/ 2 h 20"/>
                <a:gd name="T12" fmla="*/ 2 w 20"/>
                <a:gd name="T13" fmla="*/ 3 h 20"/>
                <a:gd name="T14" fmla="*/ 0 w 20"/>
                <a:gd name="T15" fmla="*/ 8 h 20"/>
                <a:gd name="T16" fmla="*/ 0 w 20"/>
                <a:gd name="T17" fmla="*/ 12 h 20"/>
                <a:gd name="T18" fmla="*/ 2 w 20"/>
                <a:gd name="T19" fmla="*/ 15 h 20"/>
                <a:gd name="T20" fmla="*/ 5 w 20"/>
                <a:gd name="T21" fmla="*/ 18 h 20"/>
                <a:gd name="T22" fmla="*/ 8 w 20"/>
                <a:gd name="T23" fmla="*/ 20 h 20"/>
                <a:gd name="T24" fmla="*/ 12 w 20"/>
                <a:gd name="T25" fmla="*/ 20 h 20"/>
                <a:gd name="T26" fmla="*/ 15 w 20"/>
                <a:gd name="T27" fmla="*/ 18 h 20"/>
                <a:gd name="T28" fmla="*/ 18 w 20"/>
                <a:gd name="T29" fmla="*/ 15 h 20"/>
                <a:gd name="T30" fmla="*/ 20 w 20"/>
                <a:gd name="T31" fmla="*/ 12 h 20"/>
                <a:gd name="T32" fmla="*/ 17 w 20"/>
                <a:gd name="T33" fmla="*/ 10 h 20"/>
                <a:gd name="T34" fmla="*/ 17 w 20"/>
                <a:gd name="T35" fmla="*/ 7 h 20"/>
                <a:gd name="T36" fmla="*/ 15 w 20"/>
                <a:gd name="T37" fmla="*/ 5 h 20"/>
                <a:gd name="T38" fmla="*/ 13 w 20"/>
                <a:gd name="T39" fmla="*/ 3 h 20"/>
                <a:gd name="T40" fmla="*/ 10 w 20"/>
                <a:gd name="T41" fmla="*/ 3 h 20"/>
                <a:gd name="T42" fmla="*/ 7 w 20"/>
                <a:gd name="T43" fmla="*/ 3 h 20"/>
                <a:gd name="T44" fmla="*/ 5 w 20"/>
                <a:gd name="T45" fmla="*/ 5 h 20"/>
                <a:gd name="T46" fmla="*/ 3 w 20"/>
                <a:gd name="T47" fmla="*/ 7 h 20"/>
                <a:gd name="T48" fmla="*/ 3 w 20"/>
                <a:gd name="T49" fmla="*/ 10 h 20"/>
                <a:gd name="T50" fmla="*/ 3 w 20"/>
                <a:gd name="T51" fmla="*/ 12 h 20"/>
                <a:gd name="T52" fmla="*/ 5 w 20"/>
                <a:gd name="T53" fmla="*/ 15 h 20"/>
                <a:gd name="T54" fmla="*/ 7 w 20"/>
                <a:gd name="T55" fmla="*/ 16 h 20"/>
                <a:gd name="T56" fmla="*/ 10 w 20"/>
                <a:gd name="T57" fmla="*/ 16 h 20"/>
                <a:gd name="T58" fmla="*/ 13 w 20"/>
                <a:gd name="T59" fmla="*/ 16 h 20"/>
                <a:gd name="T60" fmla="*/ 15 w 20"/>
                <a:gd name="T61" fmla="*/ 15 h 20"/>
                <a:gd name="T62" fmla="*/ 17 w 20"/>
                <a:gd name="T63" fmla="*/ 12 h 20"/>
                <a:gd name="T64" fmla="*/ 17 w 20"/>
                <a:gd name="T65" fmla="*/ 1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0"/>
                <a:gd name="T101" fmla="*/ 20 w 20"/>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0">
                  <a:moveTo>
                    <a:pt x="20" y="10"/>
                  </a:moveTo>
                  <a:lnTo>
                    <a:pt x="20" y="8"/>
                  </a:lnTo>
                  <a:lnTo>
                    <a:pt x="20" y="5"/>
                  </a:lnTo>
                  <a:lnTo>
                    <a:pt x="18" y="3"/>
                  </a:lnTo>
                  <a:lnTo>
                    <a:pt x="17" y="3"/>
                  </a:lnTo>
                  <a:lnTo>
                    <a:pt x="15" y="2"/>
                  </a:lnTo>
                  <a:lnTo>
                    <a:pt x="13" y="0"/>
                  </a:lnTo>
                  <a:lnTo>
                    <a:pt x="12" y="0"/>
                  </a:lnTo>
                  <a:lnTo>
                    <a:pt x="10" y="0"/>
                  </a:lnTo>
                  <a:lnTo>
                    <a:pt x="8" y="0"/>
                  </a:lnTo>
                  <a:lnTo>
                    <a:pt x="7" y="0"/>
                  </a:lnTo>
                  <a:lnTo>
                    <a:pt x="5" y="2"/>
                  </a:lnTo>
                  <a:lnTo>
                    <a:pt x="3" y="3"/>
                  </a:lnTo>
                  <a:lnTo>
                    <a:pt x="2" y="3"/>
                  </a:lnTo>
                  <a:lnTo>
                    <a:pt x="0" y="5"/>
                  </a:lnTo>
                  <a:lnTo>
                    <a:pt x="0" y="8"/>
                  </a:lnTo>
                  <a:lnTo>
                    <a:pt x="0" y="10"/>
                  </a:lnTo>
                  <a:lnTo>
                    <a:pt x="0" y="12"/>
                  </a:lnTo>
                  <a:lnTo>
                    <a:pt x="0" y="13"/>
                  </a:lnTo>
                  <a:lnTo>
                    <a:pt x="2" y="15"/>
                  </a:lnTo>
                  <a:lnTo>
                    <a:pt x="3" y="16"/>
                  </a:lnTo>
                  <a:lnTo>
                    <a:pt x="5" y="18"/>
                  </a:lnTo>
                  <a:lnTo>
                    <a:pt x="7" y="18"/>
                  </a:lnTo>
                  <a:lnTo>
                    <a:pt x="8" y="20"/>
                  </a:lnTo>
                  <a:lnTo>
                    <a:pt x="10" y="20"/>
                  </a:lnTo>
                  <a:lnTo>
                    <a:pt x="12" y="20"/>
                  </a:lnTo>
                  <a:lnTo>
                    <a:pt x="13" y="18"/>
                  </a:lnTo>
                  <a:lnTo>
                    <a:pt x="15" y="18"/>
                  </a:lnTo>
                  <a:lnTo>
                    <a:pt x="17" y="16"/>
                  </a:lnTo>
                  <a:lnTo>
                    <a:pt x="18" y="15"/>
                  </a:lnTo>
                  <a:lnTo>
                    <a:pt x="20" y="13"/>
                  </a:lnTo>
                  <a:lnTo>
                    <a:pt x="20" y="12"/>
                  </a:lnTo>
                  <a:lnTo>
                    <a:pt x="20" y="10"/>
                  </a:lnTo>
                  <a:lnTo>
                    <a:pt x="17" y="10"/>
                  </a:lnTo>
                  <a:lnTo>
                    <a:pt x="17" y="8"/>
                  </a:lnTo>
                  <a:lnTo>
                    <a:pt x="17" y="7"/>
                  </a:lnTo>
                  <a:lnTo>
                    <a:pt x="15" y="7"/>
                  </a:lnTo>
                  <a:lnTo>
                    <a:pt x="15" y="5"/>
                  </a:lnTo>
                  <a:lnTo>
                    <a:pt x="13" y="3"/>
                  </a:lnTo>
                  <a:lnTo>
                    <a:pt x="12" y="3"/>
                  </a:lnTo>
                  <a:lnTo>
                    <a:pt x="10" y="3"/>
                  </a:lnTo>
                  <a:lnTo>
                    <a:pt x="8" y="3"/>
                  </a:lnTo>
                  <a:lnTo>
                    <a:pt x="7" y="3"/>
                  </a:lnTo>
                  <a:lnTo>
                    <a:pt x="5" y="5"/>
                  </a:lnTo>
                  <a:lnTo>
                    <a:pt x="5" y="7"/>
                  </a:lnTo>
                  <a:lnTo>
                    <a:pt x="3" y="7"/>
                  </a:lnTo>
                  <a:lnTo>
                    <a:pt x="3" y="8"/>
                  </a:lnTo>
                  <a:lnTo>
                    <a:pt x="3" y="10"/>
                  </a:lnTo>
                  <a:lnTo>
                    <a:pt x="3" y="12"/>
                  </a:lnTo>
                  <a:lnTo>
                    <a:pt x="5" y="13"/>
                  </a:lnTo>
                  <a:lnTo>
                    <a:pt x="5" y="15"/>
                  </a:lnTo>
                  <a:lnTo>
                    <a:pt x="7" y="15"/>
                  </a:lnTo>
                  <a:lnTo>
                    <a:pt x="7" y="16"/>
                  </a:lnTo>
                  <a:lnTo>
                    <a:pt x="8" y="16"/>
                  </a:lnTo>
                  <a:lnTo>
                    <a:pt x="10" y="16"/>
                  </a:lnTo>
                  <a:lnTo>
                    <a:pt x="12" y="16"/>
                  </a:lnTo>
                  <a:lnTo>
                    <a:pt x="13" y="16"/>
                  </a:lnTo>
                  <a:lnTo>
                    <a:pt x="13" y="15"/>
                  </a:lnTo>
                  <a:lnTo>
                    <a:pt x="15" y="15"/>
                  </a:lnTo>
                  <a:lnTo>
                    <a:pt x="15" y="13"/>
                  </a:lnTo>
                  <a:lnTo>
                    <a:pt x="17" y="12"/>
                  </a:lnTo>
                  <a:lnTo>
                    <a:pt x="17" y="10"/>
                  </a:lnTo>
                  <a:lnTo>
                    <a:pt x="20" y="10"/>
                  </a:lnTo>
                  <a:close/>
                </a:path>
              </a:pathLst>
            </a:custGeom>
            <a:solidFill>
              <a:srgbClr val="00FF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57" name="Freeform 209"/>
            <p:cNvSpPr>
              <a:spLocks/>
            </p:cNvSpPr>
            <p:nvPr/>
          </p:nvSpPr>
          <p:spPr bwMode="auto">
            <a:xfrm>
              <a:off x="3350" y="2181"/>
              <a:ext cx="14" cy="13"/>
            </a:xfrm>
            <a:custGeom>
              <a:avLst/>
              <a:gdLst>
                <a:gd name="T0" fmla="*/ 14 w 14"/>
                <a:gd name="T1" fmla="*/ 7 h 13"/>
                <a:gd name="T2" fmla="*/ 14 w 14"/>
                <a:gd name="T3" fmla="*/ 5 h 13"/>
                <a:gd name="T4" fmla="*/ 14 w 14"/>
                <a:gd name="T5" fmla="*/ 4 h 13"/>
                <a:gd name="T6" fmla="*/ 12 w 14"/>
                <a:gd name="T7" fmla="*/ 4 h 13"/>
                <a:gd name="T8" fmla="*/ 12 w 14"/>
                <a:gd name="T9" fmla="*/ 2 h 13"/>
                <a:gd name="T10" fmla="*/ 10 w 14"/>
                <a:gd name="T11" fmla="*/ 0 h 13"/>
                <a:gd name="T12" fmla="*/ 10 w 14"/>
                <a:gd name="T13" fmla="*/ 0 h 13"/>
                <a:gd name="T14" fmla="*/ 9 w 14"/>
                <a:gd name="T15" fmla="*/ 0 h 13"/>
                <a:gd name="T16" fmla="*/ 7 w 14"/>
                <a:gd name="T17" fmla="*/ 0 h 13"/>
                <a:gd name="T18" fmla="*/ 5 w 14"/>
                <a:gd name="T19" fmla="*/ 0 h 13"/>
                <a:gd name="T20" fmla="*/ 4 w 14"/>
                <a:gd name="T21" fmla="*/ 0 h 13"/>
                <a:gd name="T22" fmla="*/ 4 w 14"/>
                <a:gd name="T23" fmla="*/ 0 h 13"/>
                <a:gd name="T24" fmla="*/ 2 w 14"/>
                <a:gd name="T25" fmla="*/ 2 h 13"/>
                <a:gd name="T26" fmla="*/ 2 w 14"/>
                <a:gd name="T27" fmla="*/ 4 h 13"/>
                <a:gd name="T28" fmla="*/ 0 w 14"/>
                <a:gd name="T29" fmla="*/ 4 h 13"/>
                <a:gd name="T30" fmla="*/ 0 w 14"/>
                <a:gd name="T31" fmla="*/ 5 h 13"/>
                <a:gd name="T32" fmla="*/ 0 w 14"/>
                <a:gd name="T33" fmla="*/ 7 h 13"/>
                <a:gd name="T34" fmla="*/ 0 w 14"/>
                <a:gd name="T35" fmla="*/ 9 h 13"/>
                <a:gd name="T36" fmla="*/ 0 w 14"/>
                <a:gd name="T37" fmla="*/ 9 h 13"/>
                <a:gd name="T38" fmla="*/ 2 w 14"/>
                <a:gd name="T39" fmla="*/ 10 h 13"/>
                <a:gd name="T40" fmla="*/ 2 w 14"/>
                <a:gd name="T41" fmla="*/ 12 h 13"/>
                <a:gd name="T42" fmla="*/ 4 w 14"/>
                <a:gd name="T43" fmla="*/ 12 h 13"/>
                <a:gd name="T44" fmla="*/ 4 w 14"/>
                <a:gd name="T45" fmla="*/ 13 h 13"/>
                <a:gd name="T46" fmla="*/ 5 w 14"/>
                <a:gd name="T47" fmla="*/ 13 h 13"/>
                <a:gd name="T48" fmla="*/ 7 w 14"/>
                <a:gd name="T49" fmla="*/ 13 h 13"/>
                <a:gd name="T50" fmla="*/ 9 w 14"/>
                <a:gd name="T51" fmla="*/ 13 h 13"/>
                <a:gd name="T52" fmla="*/ 10 w 14"/>
                <a:gd name="T53" fmla="*/ 13 h 13"/>
                <a:gd name="T54" fmla="*/ 10 w 14"/>
                <a:gd name="T55" fmla="*/ 12 h 13"/>
                <a:gd name="T56" fmla="*/ 12 w 14"/>
                <a:gd name="T57" fmla="*/ 12 h 13"/>
                <a:gd name="T58" fmla="*/ 12 w 14"/>
                <a:gd name="T59" fmla="*/ 10 h 13"/>
                <a:gd name="T60" fmla="*/ 14 w 14"/>
                <a:gd name="T61" fmla="*/ 9 h 13"/>
                <a:gd name="T62" fmla="*/ 14 w 14"/>
                <a:gd name="T63" fmla="*/ 9 h 13"/>
                <a:gd name="T64" fmla="*/ 14 w 14"/>
                <a:gd name="T65" fmla="*/ 7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13"/>
                <a:gd name="T101" fmla="*/ 14 w 14"/>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13">
                  <a:moveTo>
                    <a:pt x="14" y="7"/>
                  </a:moveTo>
                  <a:lnTo>
                    <a:pt x="14" y="5"/>
                  </a:lnTo>
                  <a:lnTo>
                    <a:pt x="14" y="4"/>
                  </a:lnTo>
                  <a:lnTo>
                    <a:pt x="12" y="4"/>
                  </a:lnTo>
                  <a:lnTo>
                    <a:pt x="12" y="2"/>
                  </a:lnTo>
                  <a:lnTo>
                    <a:pt x="10" y="0"/>
                  </a:lnTo>
                  <a:lnTo>
                    <a:pt x="9" y="0"/>
                  </a:lnTo>
                  <a:lnTo>
                    <a:pt x="7" y="0"/>
                  </a:lnTo>
                  <a:lnTo>
                    <a:pt x="5" y="0"/>
                  </a:lnTo>
                  <a:lnTo>
                    <a:pt x="4" y="0"/>
                  </a:lnTo>
                  <a:lnTo>
                    <a:pt x="2" y="2"/>
                  </a:lnTo>
                  <a:lnTo>
                    <a:pt x="2" y="4"/>
                  </a:lnTo>
                  <a:lnTo>
                    <a:pt x="0" y="4"/>
                  </a:lnTo>
                  <a:lnTo>
                    <a:pt x="0" y="5"/>
                  </a:lnTo>
                  <a:lnTo>
                    <a:pt x="0" y="7"/>
                  </a:lnTo>
                  <a:lnTo>
                    <a:pt x="0" y="9"/>
                  </a:lnTo>
                  <a:lnTo>
                    <a:pt x="2" y="10"/>
                  </a:lnTo>
                  <a:lnTo>
                    <a:pt x="2" y="12"/>
                  </a:lnTo>
                  <a:lnTo>
                    <a:pt x="4" y="12"/>
                  </a:lnTo>
                  <a:lnTo>
                    <a:pt x="4" y="13"/>
                  </a:lnTo>
                  <a:lnTo>
                    <a:pt x="5" y="13"/>
                  </a:lnTo>
                  <a:lnTo>
                    <a:pt x="7" y="13"/>
                  </a:lnTo>
                  <a:lnTo>
                    <a:pt x="9" y="13"/>
                  </a:lnTo>
                  <a:lnTo>
                    <a:pt x="10" y="13"/>
                  </a:lnTo>
                  <a:lnTo>
                    <a:pt x="10" y="12"/>
                  </a:lnTo>
                  <a:lnTo>
                    <a:pt x="12" y="12"/>
                  </a:lnTo>
                  <a:lnTo>
                    <a:pt x="12" y="10"/>
                  </a:lnTo>
                  <a:lnTo>
                    <a:pt x="14" y="9"/>
                  </a:lnTo>
                  <a:lnTo>
                    <a:pt x="14" y="7"/>
                  </a:lnTo>
                  <a:close/>
                </a:path>
              </a:pathLst>
            </a:custGeom>
            <a:solidFill>
              <a:srgbClr val="00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58" name="Freeform 210"/>
            <p:cNvSpPr>
              <a:spLocks/>
            </p:cNvSpPr>
            <p:nvPr/>
          </p:nvSpPr>
          <p:spPr bwMode="auto">
            <a:xfrm>
              <a:off x="3354" y="2185"/>
              <a:ext cx="6" cy="6"/>
            </a:xfrm>
            <a:custGeom>
              <a:avLst/>
              <a:gdLst>
                <a:gd name="T0" fmla="*/ 6 w 6"/>
                <a:gd name="T1" fmla="*/ 3 h 6"/>
                <a:gd name="T2" fmla="*/ 6 w 6"/>
                <a:gd name="T3" fmla="*/ 1 h 6"/>
                <a:gd name="T4" fmla="*/ 6 w 6"/>
                <a:gd name="T5" fmla="*/ 1 h 6"/>
                <a:gd name="T6" fmla="*/ 6 w 6"/>
                <a:gd name="T7" fmla="*/ 1 h 6"/>
                <a:gd name="T8" fmla="*/ 5 w 6"/>
                <a:gd name="T9" fmla="*/ 0 h 6"/>
                <a:gd name="T10" fmla="*/ 5 w 6"/>
                <a:gd name="T11" fmla="*/ 0 h 6"/>
                <a:gd name="T12" fmla="*/ 5 w 6"/>
                <a:gd name="T13" fmla="*/ 0 h 6"/>
                <a:gd name="T14" fmla="*/ 3 w 6"/>
                <a:gd name="T15" fmla="*/ 0 h 6"/>
                <a:gd name="T16" fmla="*/ 3 w 6"/>
                <a:gd name="T17" fmla="*/ 0 h 6"/>
                <a:gd name="T18" fmla="*/ 3 w 6"/>
                <a:gd name="T19" fmla="*/ 0 h 6"/>
                <a:gd name="T20" fmla="*/ 1 w 6"/>
                <a:gd name="T21" fmla="*/ 0 h 6"/>
                <a:gd name="T22" fmla="*/ 1 w 6"/>
                <a:gd name="T23" fmla="*/ 0 h 6"/>
                <a:gd name="T24" fmla="*/ 1 w 6"/>
                <a:gd name="T25" fmla="*/ 0 h 6"/>
                <a:gd name="T26" fmla="*/ 0 w 6"/>
                <a:gd name="T27" fmla="*/ 1 h 6"/>
                <a:gd name="T28" fmla="*/ 0 w 6"/>
                <a:gd name="T29" fmla="*/ 1 h 6"/>
                <a:gd name="T30" fmla="*/ 0 w 6"/>
                <a:gd name="T31" fmla="*/ 1 h 6"/>
                <a:gd name="T32" fmla="*/ 0 w 6"/>
                <a:gd name="T33" fmla="*/ 3 h 6"/>
                <a:gd name="T34" fmla="*/ 0 w 6"/>
                <a:gd name="T35" fmla="*/ 3 h 6"/>
                <a:gd name="T36" fmla="*/ 0 w 6"/>
                <a:gd name="T37" fmla="*/ 5 h 6"/>
                <a:gd name="T38" fmla="*/ 0 w 6"/>
                <a:gd name="T39" fmla="*/ 5 h 6"/>
                <a:gd name="T40" fmla="*/ 1 w 6"/>
                <a:gd name="T41" fmla="*/ 5 h 6"/>
                <a:gd name="T42" fmla="*/ 1 w 6"/>
                <a:gd name="T43" fmla="*/ 6 h 6"/>
                <a:gd name="T44" fmla="*/ 1 w 6"/>
                <a:gd name="T45" fmla="*/ 6 h 6"/>
                <a:gd name="T46" fmla="*/ 3 w 6"/>
                <a:gd name="T47" fmla="*/ 6 h 6"/>
                <a:gd name="T48" fmla="*/ 3 w 6"/>
                <a:gd name="T49" fmla="*/ 6 h 6"/>
                <a:gd name="T50" fmla="*/ 3 w 6"/>
                <a:gd name="T51" fmla="*/ 6 h 6"/>
                <a:gd name="T52" fmla="*/ 5 w 6"/>
                <a:gd name="T53" fmla="*/ 6 h 6"/>
                <a:gd name="T54" fmla="*/ 5 w 6"/>
                <a:gd name="T55" fmla="*/ 6 h 6"/>
                <a:gd name="T56" fmla="*/ 5 w 6"/>
                <a:gd name="T57" fmla="*/ 5 h 6"/>
                <a:gd name="T58" fmla="*/ 6 w 6"/>
                <a:gd name="T59" fmla="*/ 5 h 6"/>
                <a:gd name="T60" fmla="*/ 6 w 6"/>
                <a:gd name="T61" fmla="*/ 5 h 6"/>
                <a:gd name="T62" fmla="*/ 6 w 6"/>
                <a:gd name="T63" fmla="*/ 3 h 6"/>
                <a:gd name="T64" fmla="*/ 6 w 6"/>
                <a:gd name="T65" fmla="*/ 3 h 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6"/>
                <a:gd name="T101" fmla="*/ 6 w 6"/>
                <a:gd name="T102" fmla="*/ 6 h 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6">
                  <a:moveTo>
                    <a:pt x="6" y="3"/>
                  </a:moveTo>
                  <a:lnTo>
                    <a:pt x="6" y="1"/>
                  </a:lnTo>
                  <a:lnTo>
                    <a:pt x="5" y="0"/>
                  </a:lnTo>
                  <a:lnTo>
                    <a:pt x="3" y="0"/>
                  </a:lnTo>
                  <a:lnTo>
                    <a:pt x="1" y="0"/>
                  </a:lnTo>
                  <a:lnTo>
                    <a:pt x="0" y="1"/>
                  </a:lnTo>
                  <a:lnTo>
                    <a:pt x="0" y="3"/>
                  </a:lnTo>
                  <a:lnTo>
                    <a:pt x="0" y="5"/>
                  </a:lnTo>
                  <a:lnTo>
                    <a:pt x="1" y="5"/>
                  </a:lnTo>
                  <a:lnTo>
                    <a:pt x="1" y="6"/>
                  </a:lnTo>
                  <a:lnTo>
                    <a:pt x="3" y="6"/>
                  </a:lnTo>
                  <a:lnTo>
                    <a:pt x="5" y="6"/>
                  </a:lnTo>
                  <a:lnTo>
                    <a:pt x="5" y="5"/>
                  </a:lnTo>
                  <a:lnTo>
                    <a:pt x="6" y="5"/>
                  </a:lnTo>
                  <a:lnTo>
                    <a:pt x="6" y="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59" name="Freeform 211"/>
            <p:cNvSpPr>
              <a:spLocks noEditPoints="1"/>
            </p:cNvSpPr>
            <p:nvPr/>
          </p:nvSpPr>
          <p:spPr bwMode="auto">
            <a:xfrm>
              <a:off x="3303" y="2054"/>
              <a:ext cx="141" cy="242"/>
            </a:xfrm>
            <a:custGeom>
              <a:avLst/>
              <a:gdLst>
                <a:gd name="T0" fmla="*/ 23 w 141"/>
                <a:gd name="T1" fmla="*/ 0 h 242"/>
                <a:gd name="T2" fmla="*/ 20 w 141"/>
                <a:gd name="T3" fmla="*/ 1 h 242"/>
                <a:gd name="T4" fmla="*/ 8 w 141"/>
                <a:gd name="T5" fmla="*/ 6 h 242"/>
                <a:gd name="T6" fmla="*/ 0 w 141"/>
                <a:gd name="T7" fmla="*/ 11 h 242"/>
                <a:gd name="T8" fmla="*/ 2 w 141"/>
                <a:gd name="T9" fmla="*/ 11 h 242"/>
                <a:gd name="T10" fmla="*/ 3 w 141"/>
                <a:gd name="T11" fmla="*/ 9 h 242"/>
                <a:gd name="T12" fmla="*/ 3 w 141"/>
                <a:gd name="T13" fmla="*/ 8 h 242"/>
                <a:gd name="T14" fmla="*/ 5 w 141"/>
                <a:gd name="T15" fmla="*/ 8 h 242"/>
                <a:gd name="T16" fmla="*/ 6 w 141"/>
                <a:gd name="T17" fmla="*/ 6 h 242"/>
                <a:gd name="T18" fmla="*/ 8 w 141"/>
                <a:gd name="T19" fmla="*/ 6 h 242"/>
                <a:gd name="T20" fmla="*/ 10 w 141"/>
                <a:gd name="T21" fmla="*/ 4 h 242"/>
                <a:gd name="T22" fmla="*/ 10 w 141"/>
                <a:gd name="T23" fmla="*/ 4 h 242"/>
                <a:gd name="T24" fmla="*/ 11 w 141"/>
                <a:gd name="T25" fmla="*/ 3 h 242"/>
                <a:gd name="T26" fmla="*/ 13 w 141"/>
                <a:gd name="T27" fmla="*/ 3 h 242"/>
                <a:gd name="T28" fmla="*/ 15 w 141"/>
                <a:gd name="T29" fmla="*/ 3 h 242"/>
                <a:gd name="T30" fmla="*/ 16 w 141"/>
                <a:gd name="T31" fmla="*/ 1 h 242"/>
                <a:gd name="T32" fmla="*/ 18 w 141"/>
                <a:gd name="T33" fmla="*/ 1 h 242"/>
                <a:gd name="T34" fmla="*/ 20 w 141"/>
                <a:gd name="T35" fmla="*/ 1 h 242"/>
                <a:gd name="T36" fmla="*/ 21 w 141"/>
                <a:gd name="T37" fmla="*/ 1 h 242"/>
                <a:gd name="T38" fmla="*/ 23 w 141"/>
                <a:gd name="T39" fmla="*/ 0 h 242"/>
                <a:gd name="T40" fmla="*/ 118 w 141"/>
                <a:gd name="T41" fmla="*/ 242 h 242"/>
                <a:gd name="T42" fmla="*/ 121 w 141"/>
                <a:gd name="T43" fmla="*/ 242 h 242"/>
                <a:gd name="T44" fmla="*/ 133 w 141"/>
                <a:gd name="T45" fmla="*/ 235 h 242"/>
                <a:gd name="T46" fmla="*/ 141 w 141"/>
                <a:gd name="T47" fmla="*/ 231 h 242"/>
                <a:gd name="T48" fmla="*/ 141 w 141"/>
                <a:gd name="T49" fmla="*/ 232 h 242"/>
                <a:gd name="T50" fmla="*/ 139 w 141"/>
                <a:gd name="T51" fmla="*/ 234 h 242"/>
                <a:gd name="T52" fmla="*/ 138 w 141"/>
                <a:gd name="T53" fmla="*/ 234 h 242"/>
                <a:gd name="T54" fmla="*/ 136 w 141"/>
                <a:gd name="T55" fmla="*/ 235 h 242"/>
                <a:gd name="T56" fmla="*/ 134 w 141"/>
                <a:gd name="T57" fmla="*/ 237 h 242"/>
                <a:gd name="T58" fmla="*/ 134 w 141"/>
                <a:gd name="T59" fmla="*/ 237 h 242"/>
                <a:gd name="T60" fmla="*/ 133 w 141"/>
                <a:gd name="T61" fmla="*/ 239 h 242"/>
                <a:gd name="T62" fmla="*/ 131 w 141"/>
                <a:gd name="T63" fmla="*/ 239 h 242"/>
                <a:gd name="T64" fmla="*/ 129 w 141"/>
                <a:gd name="T65" fmla="*/ 240 h 242"/>
                <a:gd name="T66" fmla="*/ 128 w 141"/>
                <a:gd name="T67" fmla="*/ 240 h 242"/>
                <a:gd name="T68" fmla="*/ 126 w 141"/>
                <a:gd name="T69" fmla="*/ 240 h 242"/>
                <a:gd name="T70" fmla="*/ 125 w 141"/>
                <a:gd name="T71" fmla="*/ 242 h 242"/>
                <a:gd name="T72" fmla="*/ 123 w 141"/>
                <a:gd name="T73" fmla="*/ 242 h 242"/>
                <a:gd name="T74" fmla="*/ 121 w 141"/>
                <a:gd name="T75" fmla="*/ 242 h 242"/>
                <a:gd name="T76" fmla="*/ 120 w 141"/>
                <a:gd name="T77" fmla="*/ 242 h 242"/>
                <a:gd name="T78" fmla="*/ 118 w 141"/>
                <a:gd name="T79" fmla="*/ 242 h 2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
                <a:gd name="T121" fmla="*/ 0 h 242"/>
                <a:gd name="T122" fmla="*/ 141 w 141"/>
                <a:gd name="T123" fmla="*/ 242 h 2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 h="242">
                  <a:moveTo>
                    <a:pt x="23" y="0"/>
                  </a:moveTo>
                  <a:lnTo>
                    <a:pt x="20" y="1"/>
                  </a:lnTo>
                  <a:lnTo>
                    <a:pt x="8" y="6"/>
                  </a:lnTo>
                  <a:lnTo>
                    <a:pt x="0" y="11"/>
                  </a:lnTo>
                  <a:lnTo>
                    <a:pt x="2" y="11"/>
                  </a:lnTo>
                  <a:lnTo>
                    <a:pt x="3" y="9"/>
                  </a:lnTo>
                  <a:lnTo>
                    <a:pt x="3" y="8"/>
                  </a:lnTo>
                  <a:lnTo>
                    <a:pt x="5" y="8"/>
                  </a:lnTo>
                  <a:lnTo>
                    <a:pt x="6" y="6"/>
                  </a:lnTo>
                  <a:lnTo>
                    <a:pt x="8" y="6"/>
                  </a:lnTo>
                  <a:lnTo>
                    <a:pt x="10" y="4"/>
                  </a:lnTo>
                  <a:lnTo>
                    <a:pt x="11" y="3"/>
                  </a:lnTo>
                  <a:lnTo>
                    <a:pt x="13" y="3"/>
                  </a:lnTo>
                  <a:lnTo>
                    <a:pt x="15" y="3"/>
                  </a:lnTo>
                  <a:lnTo>
                    <a:pt x="16" y="1"/>
                  </a:lnTo>
                  <a:lnTo>
                    <a:pt x="18" y="1"/>
                  </a:lnTo>
                  <a:lnTo>
                    <a:pt x="20" y="1"/>
                  </a:lnTo>
                  <a:lnTo>
                    <a:pt x="21" y="1"/>
                  </a:lnTo>
                  <a:lnTo>
                    <a:pt x="23" y="0"/>
                  </a:lnTo>
                  <a:close/>
                  <a:moveTo>
                    <a:pt x="118" y="242"/>
                  </a:moveTo>
                  <a:lnTo>
                    <a:pt x="121" y="242"/>
                  </a:lnTo>
                  <a:lnTo>
                    <a:pt x="133" y="235"/>
                  </a:lnTo>
                  <a:lnTo>
                    <a:pt x="141" y="231"/>
                  </a:lnTo>
                  <a:lnTo>
                    <a:pt x="141" y="232"/>
                  </a:lnTo>
                  <a:lnTo>
                    <a:pt x="139" y="234"/>
                  </a:lnTo>
                  <a:lnTo>
                    <a:pt x="138" y="234"/>
                  </a:lnTo>
                  <a:lnTo>
                    <a:pt x="136" y="235"/>
                  </a:lnTo>
                  <a:lnTo>
                    <a:pt x="134" y="237"/>
                  </a:lnTo>
                  <a:lnTo>
                    <a:pt x="133" y="239"/>
                  </a:lnTo>
                  <a:lnTo>
                    <a:pt x="131" y="239"/>
                  </a:lnTo>
                  <a:lnTo>
                    <a:pt x="129" y="240"/>
                  </a:lnTo>
                  <a:lnTo>
                    <a:pt x="128" y="240"/>
                  </a:lnTo>
                  <a:lnTo>
                    <a:pt x="126" y="240"/>
                  </a:lnTo>
                  <a:lnTo>
                    <a:pt x="125" y="242"/>
                  </a:lnTo>
                  <a:lnTo>
                    <a:pt x="123" y="242"/>
                  </a:lnTo>
                  <a:lnTo>
                    <a:pt x="121" y="242"/>
                  </a:lnTo>
                  <a:lnTo>
                    <a:pt x="120" y="242"/>
                  </a:lnTo>
                  <a:lnTo>
                    <a:pt x="118" y="242"/>
                  </a:lnTo>
                  <a:close/>
                </a:path>
              </a:pathLst>
            </a:custGeom>
            <a:solidFill>
              <a:srgbClr val="00FF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60" name="Freeform 212"/>
            <p:cNvSpPr>
              <a:spLocks noEditPoints="1"/>
            </p:cNvSpPr>
            <p:nvPr/>
          </p:nvSpPr>
          <p:spPr bwMode="auto">
            <a:xfrm>
              <a:off x="3298" y="2054"/>
              <a:ext cx="153" cy="244"/>
            </a:xfrm>
            <a:custGeom>
              <a:avLst/>
              <a:gdLst>
                <a:gd name="T0" fmla="*/ 28 w 153"/>
                <a:gd name="T1" fmla="*/ 0 h 244"/>
                <a:gd name="T2" fmla="*/ 25 w 153"/>
                <a:gd name="T3" fmla="*/ 1 h 244"/>
                <a:gd name="T4" fmla="*/ 13 w 153"/>
                <a:gd name="T5" fmla="*/ 6 h 244"/>
                <a:gd name="T6" fmla="*/ 5 w 153"/>
                <a:gd name="T7" fmla="*/ 11 h 244"/>
                <a:gd name="T8" fmla="*/ 5 w 153"/>
                <a:gd name="T9" fmla="*/ 13 h 244"/>
                <a:gd name="T10" fmla="*/ 3 w 153"/>
                <a:gd name="T11" fmla="*/ 14 h 244"/>
                <a:gd name="T12" fmla="*/ 3 w 153"/>
                <a:gd name="T13" fmla="*/ 14 h 244"/>
                <a:gd name="T14" fmla="*/ 2 w 153"/>
                <a:gd name="T15" fmla="*/ 16 h 244"/>
                <a:gd name="T16" fmla="*/ 2 w 153"/>
                <a:gd name="T17" fmla="*/ 16 h 244"/>
                <a:gd name="T18" fmla="*/ 2 w 153"/>
                <a:gd name="T19" fmla="*/ 18 h 244"/>
                <a:gd name="T20" fmla="*/ 0 w 153"/>
                <a:gd name="T21" fmla="*/ 19 h 244"/>
                <a:gd name="T22" fmla="*/ 0 w 153"/>
                <a:gd name="T23" fmla="*/ 19 h 244"/>
                <a:gd name="T24" fmla="*/ 5 w 153"/>
                <a:gd name="T25" fmla="*/ 16 h 244"/>
                <a:gd name="T26" fmla="*/ 15 w 153"/>
                <a:gd name="T27" fmla="*/ 9 h 244"/>
                <a:gd name="T28" fmla="*/ 26 w 153"/>
                <a:gd name="T29" fmla="*/ 4 h 244"/>
                <a:gd name="T30" fmla="*/ 38 w 153"/>
                <a:gd name="T31" fmla="*/ 0 h 244"/>
                <a:gd name="T32" fmla="*/ 36 w 153"/>
                <a:gd name="T33" fmla="*/ 0 h 244"/>
                <a:gd name="T34" fmla="*/ 34 w 153"/>
                <a:gd name="T35" fmla="*/ 0 h 244"/>
                <a:gd name="T36" fmla="*/ 33 w 153"/>
                <a:gd name="T37" fmla="*/ 0 h 244"/>
                <a:gd name="T38" fmla="*/ 33 w 153"/>
                <a:gd name="T39" fmla="*/ 0 h 244"/>
                <a:gd name="T40" fmla="*/ 31 w 153"/>
                <a:gd name="T41" fmla="*/ 0 h 244"/>
                <a:gd name="T42" fmla="*/ 30 w 153"/>
                <a:gd name="T43" fmla="*/ 0 h 244"/>
                <a:gd name="T44" fmla="*/ 28 w 153"/>
                <a:gd name="T45" fmla="*/ 0 h 244"/>
                <a:gd name="T46" fmla="*/ 28 w 153"/>
                <a:gd name="T47" fmla="*/ 0 h 244"/>
                <a:gd name="T48" fmla="*/ 123 w 153"/>
                <a:gd name="T49" fmla="*/ 242 h 244"/>
                <a:gd name="T50" fmla="*/ 126 w 153"/>
                <a:gd name="T51" fmla="*/ 242 h 244"/>
                <a:gd name="T52" fmla="*/ 138 w 153"/>
                <a:gd name="T53" fmla="*/ 235 h 244"/>
                <a:gd name="T54" fmla="*/ 146 w 153"/>
                <a:gd name="T55" fmla="*/ 231 h 244"/>
                <a:gd name="T56" fmla="*/ 148 w 153"/>
                <a:gd name="T57" fmla="*/ 231 h 244"/>
                <a:gd name="T58" fmla="*/ 148 w 153"/>
                <a:gd name="T59" fmla="*/ 229 h 244"/>
                <a:gd name="T60" fmla="*/ 149 w 153"/>
                <a:gd name="T61" fmla="*/ 229 h 244"/>
                <a:gd name="T62" fmla="*/ 149 w 153"/>
                <a:gd name="T63" fmla="*/ 227 h 244"/>
                <a:gd name="T64" fmla="*/ 149 w 153"/>
                <a:gd name="T65" fmla="*/ 226 h 244"/>
                <a:gd name="T66" fmla="*/ 151 w 153"/>
                <a:gd name="T67" fmla="*/ 226 h 244"/>
                <a:gd name="T68" fmla="*/ 151 w 153"/>
                <a:gd name="T69" fmla="*/ 224 h 244"/>
                <a:gd name="T70" fmla="*/ 153 w 153"/>
                <a:gd name="T71" fmla="*/ 224 h 244"/>
                <a:gd name="T72" fmla="*/ 148 w 153"/>
                <a:gd name="T73" fmla="*/ 227 h 244"/>
                <a:gd name="T74" fmla="*/ 136 w 153"/>
                <a:gd name="T75" fmla="*/ 234 h 244"/>
                <a:gd name="T76" fmla="*/ 125 w 153"/>
                <a:gd name="T77" fmla="*/ 239 h 244"/>
                <a:gd name="T78" fmla="*/ 115 w 153"/>
                <a:gd name="T79" fmla="*/ 242 h 244"/>
                <a:gd name="T80" fmla="*/ 115 w 153"/>
                <a:gd name="T81" fmla="*/ 242 h 244"/>
                <a:gd name="T82" fmla="*/ 116 w 153"/>
                <a:gd name="T83" fmla="*/ 244 h 244"/>
                <a:gd name="T84" fmla="*/ 118 w 153"/>
                <a:gd name="T85" fmla="*/ 244 h 244"/>
                <a:gd name="T86" fmla="*/ 118 w 153"/>
                <a:gd name="T87" fmla="*/ 244 h 244"/>
                <a:gd name="T88" fmla="*/ 120 w 153"/>
                <a:gd name="T89" fmla="*/ 244 h 244"/>
                <a:gd name="T90" fmla="*/ 121 w 153"/>
                <a:gd name="T91" fmla="*/ 244 h 244"/>
                <a:gd name="T92" fmla="*/ 121 w 153"/>
                <a:gd name="T93" fmla="*/ 244 h 244"/>
                <a:gd name="T94" fmla="*/ 123 w 153"/>
                <a:gd name="T95" fmla="*/ 242 h 2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3"/>
                <a:gd name="T145" fmla="*/ 0 h 244"/>
                <a:gd name="T146" fmla="*/ 153 w 153"/>
                <a:gd name="T147" fmla="*/ 244 h 2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3" h="244">
                  <a:moveTo>
                    <a:pt x="28" y="0"/>
                  </a:moveTo>
                  <a:lnTo>
                    <a:pt x="25" y="1"/>
                  </a:lnTo>
                  <a:lnTo>
                    <a:pt x="13" y="6"/>
                  </a:lnTo>
                  <a:lnTo>
                    <a:pt x="5" y="11"/>
                  </a:lnTo>
                  <a:lnTo>
                    <a:pt x="5" y="13"/>
                  </a:lnTo>
                  <a:lnTo>
                    <a:pt x="3" y="14"/>
                  </a:lnTo>
                  <a:lnTo>
                    <a:pt x="2" y="16"/>
                  </a:lnTo>
                  <a:lnTo>
                    <a:pt x="2" y="18"/>
                  </a:lnTo>
                  <a:lnTo>
                    <a:pt x="0" y="19"/>
                  </a:lnTo>
                  <a:lnTo>
                    <a:pt x="5" y="16"/>
                  </a:lnTo>
                  <a:lnTo>
                    <a:pt x="15" y="9"/>
                  </a:lnTo>
                  <a:lnTo>
                    <a:pt x="26" y="4"/>
                  </a:lnTo>
                  <a:lnTo>
                    <a:pt x="38" y="0"/>
                  </a:lnTo>
                  <a:lnTo>
                    <a:pt x="36" y="0"/>
                  </a:lnTo>
                  <a:lnTo>
                    <a:pt x="34" y="0"/>
                  </a:lnTo>
                  <a:lnTo>
                    <a:pt x="33" y="0"/>
                  </a:lnTo>
                  <a:lnTo>
                    <a:pt x="31" y="0"/>
                  </a:lnTo>
                  <a:lnTo>
                    <a:pt x="30" y="0"/>
                  </a:lnTo>
                  <a:lnTo>
                    <a:pt x="28" y="0"/>
                  </a:lnTo>
                  <a:close/>
                  <a:moveTo>
                    <a:pt x="123" y="242"/>
                  </a:moveTo>
                  <a:lnTo>
                    <a:pt x="126" y="242"/>
                  </a:lnTo>
                  <a:lnTo>
                    <a:pt x="138" y="235"/>
                  </a:lnTo>
                  <a:lnTo>
                    <a:pt x="146" y="231"/>
                  </a:lnTo>
                  <a:lnTo>
                    <a:pt x="148" y="231"/>
                  </a:lnTo>
                  <a:lnTo>
                    <a:pt x="148" y="229"/>
                  </a:lnTo>
                  <a:lnTo>
                    <a:pt x="149" y="229"/>
                  </a:lnTo>
                  <a:lnTo>
                    <a:pt x="149" y="227"/>
                  </a:lnTo>
                  <a:lnTo>
                    <a:pt x="149" y="226"/>
                  </a:lnTo>
                  <a:lnTo>
                    <a:pt x="151" y="226"/>
                  </a:lnTo>
                  <a:lnTo>
                    <a:pt x="151" y="224"/>
                  </a:lnTo>
                  <a:lnTo>
                    <a:pt x="153" y="224"/>
                  </a:lnTo>
                  <a:lnTo>
                    <a:pt x="148" y="227"/>
                  </a:lnTo>
                  <a:lnTo>
                    <a:pt x="136" y="234"/>
                  </a:lnTo>
                  <a:lnTo>
                    <a:pt x="125" y="239"/>
                  </a:lnTo>
                  <a:lnTo>
                    <a:pt x="115" y="242"/>
                  </a:lnTo>
                  <a:lnTo>
                    <a:pt x="116" y="244"/>
                  </a:lnTo>
                  <a:lnTo>
                    <a:pt x="118" y="244"/>
                  </a:lnTo>
                  <a:lnTo>
                    <a:pt x="120" y="244"/>
                  </a:lnTo>
                  <a:lnTo>
                    <a:pt x="121" y="244"/>
                  </a:lnTo>
                  <a:lnTo>
                    <a:pt x="123" y="242"/>
                  </a:lnTo>
                  <a:close/>
                </a:path>
              </a:pathLst>
            </a:custGeom>
            <a:solidFill>
              <a:srgbClr val="00FF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61" name="Freeform 213"/>
            <p:cNvSpPr>
              <a:spLocks noEditPoints="1"/>
            </p:cNvSpPr>
            <p:nvPr/>
          </p:nvSpPr>
          <p:spPr bwMode="auto">
            <a:xfrm>
              <a:off x="3295" y="2054"/>
              <a:ext cx="157" cy="242"/>
            </a:xfrm>
            <a:custGeom>
              <a:avLst/>
              <a:gdLst>
                <a:gd name="T0" fmla="*/ 41 w 157"/>
                <a:gd name="T1" fmla="*/ 0 h 242"/>
                <a:gd name="T2" fmla="*/ 29 w 157"/>
                <a:gd name="T3" fmla="*/ 4 h 242"/>
                <a:gd name="T4" fmla="*/ 18 w 157"/>
                <a:gd name="T5" fmla="*/ 9 h 242"/>
                <a:gd name="T6" fmla="*/ 8 w 157"/>
                <a:gd name="T7" fmla="*/ 16 h 242"/>
                <a:gd name="T8" fmla="*/ 3 w 157"/>
                <a:gd name="T9" fmla="*/ 19 h 242"/>
                <a:gd name="T10" fmla="*/ 3 w 157"/>
                <a:gd name="T11" fmla="*/ 21 h 242"/>
                <a:gd name="T12" fmla="*/ 1 w 157"/>
                <a:gd name="T13" fmla="*/ 21 h 242"/>
                <a:gd name="T14" fmla="*/ 1 w 157"/>
                <a:gd name="T15" fmla="*/ 22 h 242"/>
                <a:gd name="T16" fmla="*/ 1 w 157"/>
                <a:gd name="T17" fmla="*/ 22 h 242"/>
                <a:gd name="T18" fmla="*/ 1 w 157"/>
                <a:gd name="T19" fmla="*/ 24 h 242"/>
                <a:gd name="T20" fmla="*/ 0 w 157"/>
                <a:gd name="T21" fmla="*/ 24 h 242"/>
                <a:gd name="T22" fmla="*/ 0 w 157"/>
                <a:gd name="T23" fmla="*/ 26 h 242"/>
                <a:gd name="T24" fmla="*/ 0 w 157"/>
                <a:gd name="T25" fmla="*/ 26 h 242"/>
                <a:gd name="T26" fmla="*/ 0 w 157"/>
                <a:gd name="T27" fmla="*/ 26 h 242"/>
                <a:gd name="T28" fmla="*/ 10 w 157"/>
                <a:gd name="T29" fmla="*/ 19 h 242"/>
                <a:gd name="T30" fmla="*/ 19 w 157"/>
                <a:gd name="T31" fmla="*/ 13 h 242"/>
                <a:gd name="T32" fmla="*/ 31 w 157"/>
                <a:gd name="T33" fmla="*/ 8 h 242"/>
                <a:gd name="T34" fmla="*/ 42 w 157"/>
                <a:gd name="T35" fmla="*/ 3 h 242"/>
                <a:gd name="T36" fmla="*/ 47 w 157"/>
                <a:gd name="T37" fmla="*/ 1 h 242"/>
                <a:gd name="T38" fmla="*/ 47 w 157"/>
                <a:gd name="T39" fmla="*/ 1 h 242"/>
                <a:gd name="T40" fmla="*/ 46 w 157"/>
                <a:gd name="T41" fmla="*/ 1 h 242"/>
                <a:gd name="T42" fmla="*/ 44 w 157"/>
                <a:gd name="T43" fmla="*/ 1 h 242"/>
                <a:gd name="T44" fmla="*/ 44 w 157"/>
                <a:gd name="T45" fmla="*/ 1 h 242"/>
                <a:gd name="T46" fmla="*/ 42 w 157"/>
                <a:gd name="T47" fmla="*/ 1 h 242"/>
                <a:gd name="T48" fmla="*/ 42 w 157"/>
                <a:gd name="T49" fmla="*/ 1 h 242"/>
                <a:gd name="T50" fmla="*/ 41 w 157"/>
                <a:gd name="T51" fmla="*/ 0 h 242"/>
                <a:gd name="T52" fmla="*/ 41 w 157"/>
                <a:gd name="T53" fmla="*/ 0 h 242"/>
                <a:gd name="T54" fmla="*/ 118 w 157"/>
                <a:gd name="T55" fmla="*/ 242 h 242"/>
                <a:gd name="T56" fmla="*/ 128 w 157"/>
                <a:gd name="T57" fmla="*/ 239 h 242"/>
                <a:gd name="T58" fmla="*/ 139 w 157"/>
                <a:gd name="T59" fmla="*/ 234 h 242"/>
                <a:gd name="T60" fmla="*/ 151 w 157"/>
                <a:gd name="T61" fmla="*/ 227 h 242"/>
                <a:gd name="T62" fmla="*/ 156 w 157"/>
                <a:gd name="T63" fmla="*/ 224 h 242"/>
                <a:gd name="T64" fmla="*/ 156 w 157"/>
                <a:gd name="T65" fmla="*/ 222 h 242"/>
                <a:gd name="T66" fmla="*/ 156 w 157"/>
                <a:gd name="T67" fmla="*/ 222 h 242"/>
                <a:gd name="T68" fmla="*/ 156 w 157"/>
                <a:gd name="T69" fmla="*/ 221 h 242"/>
                <a:gd name="T70" fmla="*/ 156 w 157"/>
                <a:gd name="T71" fmla="*/ 221 h 242"/>
                <a:gd name="T72" fmla="*/ 157 w 157"/>
                <a:gd name="T73" fmla="*/ 219 h 242"/>
                <a:gd name="T74" fmla="*/ 157 w 157"/>
                <a:gd name="T75" fmla="*/ 219 h 242"/>
                <a:gd name="T76" fmla="*/ 157 w 157"/>
                <a:gd name="T77" fmla="*/ 217 h 242"/>
                <a:gd name="T78" fmla="*/ 157 w 157"/>
                <a:gd name="T79" fmla="*/ 217 h 242"/>
                <a:gd name="T80" fmla="*/ 147 w 157"/>
                <a:gd name="T81" fmla="*/ 224 h 242"/>
                <a:gd name="T82" fmla="*/ 137 w 157"/>
                <a:gd name="T83" fmla="*/ 231 h 242"/>
                <a:gd name="T84" fmla="*/ 128 w 157"/>
                <a:gd name="T85" fmla="*/ 235 h 242"/>
                <a:gd name="T86" fmla="*/ 116 w 157"/>
                <a:gd name="T87" fmla="*/ 240 h 242"/>
                <a:gd name="T88" fmla="*/ 110 w 157"/>
                <a:gd name="T89" fmla="*/ 240 h 242"/>
                <a:gd name="T90" fmla="*/ 111 w 157"/>
                <a:gd name="T91" fmla="*/ 242 h 242"/>
                <a:gd name="T92" fmla="*/ 111 w 157"/>
                <a:gd name="T93" fmla="*/ 242 h 242"/>
                <a:gd name="T94" fmla="*/ 113 w 157"/>
                <a:gd name="T95" fmla="*/ 242 h 242"/>
                <a:gd name="T96" fmla="*/ 113 w 157"/>
                <a:gd name="T97" fmla="*/ 242 h 242"/>
                <a:gd name="T98" fmla="*/ 115 w 157"/>
                <a:gd name="T99" fmla="*/ 242 h 242"/>
                <a:gd name="T100" fmla="*/ 115 w 157"/>
                <a:gd name="T101" fmla="*/ 242 h 242"/>
                <a:gd name="T102" fmla="*/ 116 w 157"/>
                <a:gd name="T103" fmla="*/ 242 h 242"/>
                <a:gd name="T104" fmla="*/ 118 w 157"/>
                <a:gd name="T105" fmla="*/ 242 h 2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
                <a:gd name="T160" fmla="*/ 0 h 242"/>
                <a:gd name="T161" fmla="*/ 157 w 157"/>
                <a:gd name="T162" fmla="*/ 242 h 2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 h="242">
                  <a:moveTo>
                    <a:pt x="41" y="0"/>
                  </a:moveTo>
                  <a:lnTo>
                    <a:pt x="29" y="4"/>
                  </a:lnTo>
                  <a:lnTo>
                    <a:pt x="18" y="9"/>
                  </a:lnTo>
                  <a:lnTo>
                    <a:pt x="8" y="16"/>
                  </a:lnTo>
                  <a:lnTo>
                    <a:pt x="3" y="19"/>
                  </a:lnTo>
                  <a:lnTo>
                    <a:pt x="3" y="21"/>
                  </a:lnTo>
                  <a:lnTo>
                    <a:pt x="1" y="21"/>
                  </a:lnTo>
                  <a:lnTo>
                    <a:pt x="1" y="22"/>
                  </a:lnTo>
                  <a:lnTo>
                    <a:pt x="1" y="24"/>
                  </a:lnTo>
                  <a:lnTo>
                    <a:pt x="0" y="24"/>
                  </a:lnTo>
                  <a:lnTo>
                    <a:pt x="0" y="26"/>
                  </a:lnTo>
                  <a:lnTo>
                    <a:pt x="10" y="19"/>
                  </a:lnTo>
                  <a:lnTo>
                    <a:pt x="19" y="13"/>
                  </a:lnTo>
                  <a:lnTo>
                    <a:pt x="31" y="8"/>
                  </a:lnTo>
                  <a:lnTo>
                    <a:pt x="42" y="3"/>
                  </a:lnTo>
                  <a:lnTo>
                    <a:pt x="47" y="1"/>
                  </a:lnTo>
                  <a:lnTo>
                    <a:pt x="46" y="1"/>
                  </a:lnTo>
                  <a:lnTo>
                    <a:pt x="44" y="1"/>
                  </a:lnTo>
                  <a:lnTo>
                    <a:pt x="42" y="1"/>
                  </a:lnTo>
                  <a:lnTo>
                    <a:pt x="41" y="0"/>
                  </a:lnTo>
                  <a:close/>
                  <a:moveTo>
                    <a:pt x="118" y="242"/>
                  </a:moveTo>
                  <a:lnTo>
                    <a:pt x="128" y="239"/>
                  </a:lnTo>
                  <a:lnTo>
                    <a:pt x="139" y="234"/>
                  </a:lnTo>
                  <a:lnTo>
                    <a:pt x="151" y="227"/>
                  </a:lnTo>
                  <a:lnTo>
                    <a:pt x="156" y="224"/>
                  </a:lnTo>
                  <a:lnTo>
                    <a:pt x="156" y="222"/>
                  </a:lnTo>
                  <a:lnTo>
                    <a:pt x="156" y="221"/>
                  </a:lnTo>
                  <a:lnTo>
                    <a:pt x="157" y="219"/>
                  </a:lnTo>
                  <a:lnTo>
                    <a:pt x="157" y="217"/>
                  </a:lnTo>
                  <a:lnTo>
                    <a:pt x="147" y="224"/>
                  </a:lnTo>
                  <a:lnTo>
                    <a:pt x="137" y="231"/>
                  </a:lnTo>
                  <a:lnTo>
                    <a:pt x="128" y="235"/>
                  </a:lnTo>
                  <a:lnTo>
                    <a:pt x="116" y="240"/>
                  </a:lnTo>
                  <a:lnTo>
                    <a:pt x="110" y="240"/>
                  </a:lnTo>
                  <a:lnTo>
                    <a:pt x="111" y="242"/>
                  </a:lnTo>
                  <a:lnTo>
                    <a:pt x="113" y="242"/>
                  </a:lnTo>
                  <a:lnTo>
                    <a:pt x="115" y="242"/>
                  </a:lnTo>
                  <a:lnTo>
                    <a:pt x="116" y="242"/>
                  </a:lnTo>
                  <a:lnTo>
                    <a:pt x="118" y="242"/>
                  </a:lnTo>
                  <a:close/>
                </a:path>
              </a:pathLst>
            </a:custGeom>
            <a:solidFill>
              <a:srgbClr val="00F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62" name="Freeform 214"/>
            <p:cNvSpPr>
              <a:spLocks noEditPoints="1"/>
            </p:cNvSpPr>
            <p:nvPr/>
          </p:nvSpPr>
          <p:spPr bwMode="auto">
            <a:xfrm>
              <a:off x="3293" y="2055"/>
              <a:ext cx="162" cy="239"/>
            </a:xfrm>
            <a:custGeom>
              <a:avLst/>
              <a:gdLst>
                <a:gd name="T0" fmla="*/ 49 w 162"/>
                <a:gd name="T1" fmla="*/ 0 h 239"/>
                <a:gd name="T2" fmla="*/ 44 w 162"/>
                <a:gd name="T3" fmla="*/ 2 h 239"/>
                <a:gd name="T4" fmla="*/ 33 w 162"/>
                <a:gd name="T5" fmla="*/ 7 h 239"/>
                <a:gd name="T6" fmla="*/ 21 w 162"/>
                <a:gd name="T7" fmla="*/ 12 h 239"/>
                <a:gd name="T8" fmla="*/ 12 w 162"/>
                <a:gd name="T9" fmla="*/ 18 h 239"/>
                <a:gd name="T10" fmla="*/ 2 w 162"/>
                <a:gd name="T11" fmla="*/ 25 h 239"/>
                <a:gd name="T12" fmla="*/ 2 w 162"/>
                <a:gd name="T13" fmla="*/ 25 h 239"/>
                <a:gd name="T14" fmla="*/ 2 w 162"/>
                <a:gd name="T15" fmla="*/ 26 h 239"/>
                <a:gd name="T16" fmla="*/ 2 w 162"/>
                <a:gd name="T17" fmla="*/ 26 h 239"/>
                <a:gd name="T18" fmla="*/ 2 w 162"/>
                <a:gd name="T19" fmla="*/ 26 h 239"/>
                <a:gd name="T20" fmla="*/ 0 w 162"/>
                <a:gd name="T21" fmla="*/ 28 h 239"/>
                <a:gd name="T22" fmla="*/ 0 w 162"/>
                <a:gd name="T23" fmla="*/ 28 h 239"/>
                <a:gd name="T24" fmla="*/ 0 w 162"/>
                <a:gd name="T25" fmla="*/ 30 h 239"/>
                <a:gd name="T26" fmla="*/ 0 w 162"/>
                <a:gd name="T27" fmla="*/ 30 h 239"/>
                <a:gd name="T28" fmla="*/ 0 w 162"/>
                <a:gd name="T29" fmla="*/ 31 h 239"/>
                <a:gd name="T30" fmla="*/ 3 w 162"/>
                <a:gd name="T31" fmla="*/ 28 h 239"/>
                <a:gd name="T32" fmla="*/ 13 w 162"/>
                <a:gd name="T33" fmla="*/ 20 h 239"/>
                <a:gd name="T34" fmla="*/ 23 w 162"/>
                <a:gd name="T35" fmla="*/ 15 h 239"/>
                <a:gd name="T36" fmla="*/ 35 w 162"/>
                <a:gd name="T37" fmla="*/ 10 h 239"/>
                <a:gd name="T38" fmla="*/ 44 w 162"/>
                <a:gd name="T39" fmla="*/ 5 h 239"/>
                <a:gd name="T40" fmla="*/ 56 w 162"/>
                <a:gd name="T41" fmla="*/ 2 h 239"/>
                <a:gd name="T42" fmla="*/ 54 w 162"/>
                <a:gd name="T43" fmla="*/ 2 h 239"/>
                <a:gd name="T44" fmla="*/ 54 w 162"/>
                <a:gd name="T45" fmla="*/ 2 h 239"/>
                <a:gd name="T46" fmla="*/ 53 w 162"/>
                <a:gd name="T47" fmla="*/ 2 h 239"/>
                <a:gd name="T48" fmla="*/ 53 w 162"/>
                <a:gd name="T49" fmla="*/ 2 h 239"/>
                <a:gd name="T50" fmla="*/ 51 w 162"/>
                <a:gd name="T51" fmla="*/ 2 h 239"/>
                <a:gd name="T52" fmla="*/ 51 w 162"/>
                <a:gd name="T53" fmla="*/ 0 h 239"/>
                <a:gd name="T54" fmla="*/ 51 w 162"/>
                <a:gd name="T55" fmla="*/ 0 h 239"/>
                <a:gd name="T56" fmla="*/ 49 w 162"/>
                <a:gd name="T57" fmla="*/ 0 h 239"/>
                <a:gd name="T58" fmla="*/ 112 w 162"/>
                <a:gd name="T59" fmla="*/ 239 h 239"/>
                <a:gd name="T60" fmla="*/ 118 w 162"/>
                <a:gd name="T61" fmla="*/ 239 h 239"/>
                <a:gd name="T62" fmla="*/ 130 w 162"/>
                <a:gd name="T63" fmla="*/ 234 h 239"/>
                <a:gd name="T64" fmla="*/ 139 w 162"/>
                <a:gd name="T65" fmla="*/ 230 h 239"/>
                <a:gd name="T66" fmla="*/ 149 w 162"/>
                <a:gd name="T67" fmla="*/ 223 h 239"/>
                <a:gd name="T68" fmla="*/ 159 w 162"/>
                <a:gd name="T69" fmla="*/ 216 h 239"/>
                <a:gd name="T70" fmla="*/ 159 w 162"/>
                <a:gd name="T71" fmla="*/ 215 h 239"/>
                <a:gd name="T72" fmla="*/ 161 w 162"/>
                <a:gd name="T73" fmla="*/ 215 h 239"/>
                <a:gd name="T74" fmla="*/ 161 w 162"/>
                <a:gd name="T75" fmla="*/ 213 h 239"/>
                <a:gd name="T76" fmla="*/ 161 w 162"/>
                <a:gd name="T77" fmla="*/ 213 h 239"/>
                <a:gd name="T78" fmla="*/ 161 w 162"/>
                <a:gd name="T79" fmla="*/ 212 h 239"/>
                <a:gd name="T80" fmla="*/ 161 w 162"/>
                <a:gd name="T81" fmla="*/ 212 h 239"/>
                <a:gd name="T82" fmla="*/ 161 w 162"/>
                <a:gd name="T83" fmla="*/ 210 h 239"/>
                <a:gd name="T84" fmla="*/ 162 w 162"/>
                <a:gd name="T85" fmla="*/ 210 h 239"/>
                <a:gd name="T86" fmla="*/ 158 w 162"/>
                <a:gd name="T87" fmla="*/ 213 h 239"/>
                <a:gd name="T88" fmla="*/ 148 w 162"/>
                <a:gd name="T89" fmla="*/ 220 h 239"/>
                <a:gd name="T90" fmla="*/ 138 w 162"/>
                <a:gd name="T91" fmla="*/ 226 h 239"/>
                <a:gd name="T92" fmla="*/ 128 w 162"/>
                <a:gd name="T93" fmla="*/ 231 h 239"/>
                <a:gd name="T94" fmla="*/ 117 w 162"/>
                <a:gd name="T95" fmla="*/ 236 h 239"/>
                <a:gd name="T96" fmla="*/ 107 w 162"/>
                <a:gd name="T97" fmla="*/ 238 h 239"/>
                <a:gd name="T98" fmla="*/ 107 w 162"/>
                <a:gd name="T99" fmla="*/ 239 h 239"/>
                <a:gd name="T100" fmla="*/ 107 w 162"/>
                <a:gd name="T101" fmla="*/ 239 h 239"/>
                <a:gd name="T102" fmla="*/ 108 w 162"/>
                <a:gd name="T103" fmla="*/ 239 h 239"/>
                <a:gd name="T104" fmla="*/ 108 w 162"/>
                <a:gd name="T105" fmla="*/ 239 h 239"/>
                <a:gd name="T106" fmla="*/ 110 w 162"/>
                <a:gd name="T107" fmla="*/ 239 h 239"/>
                <a:gd name="T108" fmla="*/ 110 w 162"/>
                <a:gd name="T109" fmla="*/ 239 h 239"/>
                <a:gd name="T110" fmla="*/ 112 w 162"/>
                <a:gd name="T111" fmla="*/ 239 h 239"/>
                <a:gd name="T112" fmla="*/ 112 w 162"/>
                <a:gd name="T113" fmla="*/ 239 h 2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2"/>
                <a:gd name="T172" fmla="*/ 0 h 239"/>
                <a:gd name="T173" fmla="*/ 162 w 162"/>
                <a:gd name="T174" fmla="*/ 239 h 2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2" h="239">
                  <a:moveTo>
                    <a:pt x="49" y="0"/>
                  </a:moveTo>
                  <a:lnTo>
                    <a:pt x="44" y="2"/>
                  </a:lnTo>
                  <a:lnTo>
                    <a:pt x="33" y="7"/>
                  </a:lnTo>
                  <a:lnTo>
                    <a:pt x="21" y="12"/>
                  </a:lnTo>
                  <a:lnTo>
                    <a:pt x="12" y="18"/>
                  </a:lnTo>
                  <a:lnTo>
                    <a:pt x="2" y="25"/>
                  </a:lnTo>
                  <a:lnTo>
                    <a:pt x="2" y="26"/>
                  </a:lnTo>
                  <a:lnTo>
                    <a:pt x="0" y="28"/>
                  </a:lnTo>
                  <a:lnTo>
                    <a:pt x="0" y="30"/>
                  </a:lnTo>
                  <a:lnTo>
                    <a:pt x="0" y="31"/>
                  </a:lnTo>
                  <a:lnTo>
                    <a:pt x="3" y="28"/>
                  </a:lnTo>
                  <a:lnTo>
                    <a:pt x="13" y="20"/>
                  </a:lnTo>
                  <a:lnTo>
                    <a:pt x="23" y="15"/>
                  </a:lnTo>
                  <a:lnTo>
                    <a:pt x="35" y="10"/>
                  </a:lnTo>
                  <a:lnTo>
                    <a:pt x="44" y="5"/>
                  </a:lnTo>
                  <a:lnTo>
                    <a:pt x="56" y="2"/>
                  </a:lnTo>
                  <a:lnTo>
                    <a:pt x="54" y="2"/>
                  </a:lnTo>
                  <a:lnTo>
                    <a:pt x="53" y="2"/>
                  </a:lnTo>
                  <a:lnTo>
                    <a:pt x="51" y="2"/>
                  </a:lnTo>
                  <a:lnTo>
                    <a:pt x="51" y="0"/>
                  </a:lnTo>
                  <a:lnTo>
                    <a:pt x="49" y="0"/>
                  </a:lnTo>
                  <a:close/>
                  <a:moveTo>
                    <a:pt x="112" y="239"/>
                  </a:moveTo>
                  <a:lnTo>
                    <a:pt x="118" y="239"/>
                  </a:lnTo>
                  <a:lnTo>
                    <a:pt x="130" y="234"/>
                  </a:lnTo>
                  <a:lnTo>
                    <a:pt x="139" y="230"/>
                  </a:lnTo>
                  <a:lnTo>
                    <a:pt x="149" y="223"/>
                  </a:lnTo>
                  <a:lnTo>
                    <a:pt x="159" y="216"/>
                  </a:lnTo>
                  <a:lnTo>
                    <a:pt x="159" y="215"/>
                  </a:lnTo>
                  <a:lnTo>
                    <a:pt x="161" y="215"/>
                  </a:lnTo>
                  <a:lnTo>
                    <a:pt x="161" y="213"/>
                  </a:lnTo>
                  <a:lnTo>
                    <a:pt x="161" y="212"/>
                  </a:lnTo>
                  <a:lnTo>
                    <a:pt x="161" y="210"/>
                  </a:lnTo>
                  <a:lnTo>
                    <a:pt x="162" y="210"/>
                  </a:lnTo>
                  <a:lnTo>
                    <a:pt x="158" y="213"/>
                  </a:lnTo>
                  <a:lnTo>
                    <a:pt x="148" y="220"/>
                  </a:lnTo>
                  <a:lnTo>
                    <a:pt x="138" y="226"/>
                  </a:lnTo>
                  <a:lnTo>
                    <a:pt x="128" y="231"/>
                  </a:lnTo>
                  <a:lnTo>
                    <a:pt x="117" y="236"/>
                  </a:lnTo>
                  <a:lnTo>
                    <a:pt x="107" y="238"/>
                  </a:lnTo>
                  <a:lnTo>
                    <a:pt x="107" y="239"/>
                  </a:lnTo>
                  <a:lnTo>
                    <a:pt x="108" y="239"/>
                  </a:lnTo>
                  <a:lnTo>
                    <a:pt x="110" y="239"/>
                  </a:lnTo>
                  <a:lnTo>
                    <a:pt x="112" y="239"/>
                  </a:lnTo>
                  <a:close/>
                </a:path>
              </a:pathLst>
            </a:custGeom>
            <a:solidFill>
              <a:srgbClr val="00FF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63" name="Freeform 215"/>
            <p:cNvSpPr>
              <a:spLocks noEditPoints="1"/>
            </p:cNvSpPr>
            <p:nvPr/>
          </p:nvSpPr>
          <p:spPr bwMode="auto">
            <a:xfrm>
              <a:off x="3291" y="2057"/>
              <a:ext cx="164" cy="236"/>
            </a:xfrm>
            <a:custGeom>
              <a:avLst/>
              <a:gdLst>
                <a:gd name="T0" fmla="*/ 58 w 164"/>
                <a:gd name="T1" fmla="*/ 0 h 236"/>
                <a:gd name="T2" fmla="*/ 46 w 164"/>
                <a:gd name="T3" fmla="*/ 3 h 236"/>
                <a:gd name="T4" fmla="*/ 37 w 164"/>
                <a:gd name="T5" fmla="*/ 8 h 236"/>
                <a:gd name="T6" fmla="*/ 25 w 164"/>
                <a:gd name="T7" fmla="*/ 13 h 236"/>
                <a:gd name="T8" fmla="*/ 15 w 164"/>
                <a:gd name="T9" fmla="*/ 18 h 236"/>
                <a:gd name="T10" fmla="*/ 5 w 164"/>
                <a:gd name="T11" fmla="*/ 26 h 236"/>
                <a:gd name="T12" fmla="*/ 2 w 164"/>
                <a:gd name="T13" fmla="*/ 29 h 236"/>
                <a:gd name="T14" fmla="*/ 2 w 164"/>
                <a:gd name="T15" fmla="*/ 29 h 236"/>
                <a:gd name="T16" fmla="*/ 2 w 164"/>
                <a:gd name="T17" fmla="*/ 31 h 236"/>
                <a:gd name="T18" fmla="*/ 0 w 164"/>
                <a:gd name="T19" fmla="*/ 31 h 236"/>
                <a:gd name="T20" fmla="*/ 0 w 164"/>
                <a:gd name="T21" fmla="*/ 33 h 236"/>
                <a:gd name="T22" fmla="*/ 0 w 164"/>
                <a:gd name="T23" fmla="*/ 33 h 236"/>
                <a:gd name="T24" fmla="*/ 0 w 164"/>
                <a:gd name="T25" fmla="*/ 33 h 236"/>
                <a:gd name="T26" fmla="*/ 0 w 164"/>
                <a:gd name="T27" fmla="*/ 34 h 236"/>
                <a:gd name="T28" fmla="*/ 0 w 164"/>
                <a:gd name="T29" fmla="*/ 34 h 236"/>
                <a:gd name="T30" fmla="*/ 9 w 164"/>
                <a:gd name="T31" fmla="*/ 28 h 236"/>
                <a:gd name="T32" fmla="*/ 17 w 164"/>
                <a:gd name="T33" fmla="*/ 21 h 236"/>
                <a:gd name="T34" fmla="*/ 27 w 164"/>
                <a:gd name="T35" fmla="*/ 15 h 236"/>
                <a:gd name="T36" fmla="*/ 37 w 164"/>
                <a:gd name="T37" fmla="*/ 10 h 236"/>
                <a:gd name="T38" fmla="*/ 48 w 164"/>
                <a:gd name="T39" fmla="*/ 6 h 236"/>
                <a:gd name="T40" fmla="*/ 59 w 164"/>
                <a:gd name="T41" fmla="*/ 3 h 236"/>
                <a:gd name="T42" fmla="*/ 63 w 164"/>
                <a:gd name="T43" fmla="*/ 3 h 236"/>
                <a:gd name="T44" fmla="*/ 63 w 164"/>
                <a:gd name="T45" fmla="*/ 3 h 236"/>
                <a:gd name="T46" fmla="*/ 61 w 164"/>
                <a:gd name="T47" fmla="*/ 1 h 236"/>
                <a:gd name="T48" fmla="*/ 61 w 164"/>
                <a:gd name="T49" fmla="*/ 1 h 236"/>
                <a:gd name="T50" fmla="*/ 61 w 164"/>
                <a:gd name="T51" fmla="*/ 1 h 236"/>
                <a:gd name="T52" fmla="*/ 59 w 164"/>
                <a:gd name="T53" fmla="*/ 1 h 236"/>
                <a:gd name="T54" fmla="*/ 59 w 164"/>
                <a:gd name="T55" fmla="*/ 1 h 236"/>
                <a:gd name="T56" fmla="*/ 58 w 164"/>
                <a:gd name="T57" fmla="*/ 1 h 236"/>
                <a:gd name="T58" fmla="*/ 58 w 164"/>
                <a:gd name="T59" fmla="*/ 0 h 236"/>
                <a:gd name="T60" fmla="*/ 109 w 164"/>
                <a:gd name="T61" fmla="*/ 236 h 236"/>
                <a:gd name="T62" fmla="*/ 119 w 164"/>
                <a:gd name="T63" fmla="*/ 234 h 236"/>
                <a:gd name="T64" fmla="*/ 130 w 164"/>
                <a:gd name="T65" fmla="*/ 229 h 236"/>
                <a:gd name="T66" fmla="*/ 140 w 164"/>
                <a:gd name="T67" fmla="*/ 224 h 236"/>
                <a:gd name="T68" fmla="*/ 150 w 164"/>
                <a:gd name="T69" fmla="*/ 218 h 236"/>
                <a:gd name="T70" fmla="*/ 160 w 164"/>
                <a:gd name="T71" fmla="*/ 211 h 236"/>
                <a:gd name="T72" fmla="*/ 164 w 164"/>
                <a:gd name="T73" fmla="*/ 208 h 236"/>
                <a:gd name="T74" fmla="*/ 164 w 164"/>
                <a:gd name="T75" fmla="*/ 206 h 236"/>
                <a:gd name="T76" fmla="*/ 164 w 164"/>
                <a:gd name="T77" fmla="*/ 206 h 236"/>
                <a:gd name="T78" fmla="*/ 164 w 164"/>
                <a:gd name="T79" fmla="*/ 206 h 236"/>
                <a:gd name="T80" fmla="*/ 164 w 164"/>
                <a:gd name="T81" fmla="*/ 205 h 236"/>
                <a:gd name="T82" fmla="*/ 164 w 164"/>
                <a:gd name="T83" fmla="*/ 205 h 236"/>
                <a:gd name="T84" fmla="*/ 164 w 164"/>
                <a:gd name="T85" fmla="*/ 203 h 236"/>
                <a:gd name="T86" fmla="*/ 164 w 164"/>
                <a:gd name="T87" fmla="*/ 203 h 236"/>
                <a:gd name="T88" fmla="*/ 164 w 164"/>
                <a:gd name="T89" fmla="*/ 201 h 236"/>
                <a:gd name="T90" fmla="*/ 158 w 164"/>
                <a:gd name="T91" fmla="*/ 210 h 236"/>
                <a:gd name="T92" fmla="*/ 148 w 164"/>
                <a:gd name="T93" fmla="*/ 216 h 236"/>
                <a:gd name="T94" fmla="*/ 138 w 164"/>
                <a:gd name="T95" fmla="*/ 221 h 236"/>
                <a:gd name="T96" fmla="*/ 128 w 164"/>
                <a:gd name="T97" fmla="*/ 226 h 236"/>
                <a:gd name="T98" fmla="*/ 119 w 164"/>
                <a:gd name="T99" fmla="*/ 231 h 236"/>
                <a:gd name="T100" fmla="*/ 107 w 164"/>
                <a:gd name="T101" fmla="*/ 234 h 236"/>
                <a:gd name="T102" fmla="*/ 102 w 164"/>
                <a:gd name="T103" fmla="*/ 234 h 236"/>
                <a:gd name="T104" fmla="*/ 102 w 164"/>
                <a:gd name="T105" fmla="*/ 234 h 236"/>
                <a:gd name="T106" fmla="*/ 104 w 164"/>
                <a:gd name="T107" fmla="*/ 234 h 236"/>
                <a:gd name="T108" fmla="*/ 104 w 164"/>
                <a:gd name="T109" fmla="*/ 236 h 236"/>
                <a:gd name="T110" fmla="*/ 105 w 164"/>
                <a:gd name="T111" fmla="*/ 236 h 236"/>
                <a:gd name="T112" fmla="*/ 105 w 164"/>
                <a:gd name="T113" fmla="*/ 236 h 236"/>
                <a:gd name="T114" fmla="*/ 107 w 164"/>
                <a:gd name="T115" fmla="*/ 236 h 236"/>
                <a:gd name="T116" fmla="*/ 107 w 164"/>
                <a:gd name="T117" fmla="*/ 236 h 236"/>
                <a:gd name="T118" fmla="*/ 109 w 164"/>
                <a:gd name="T119" fmla="*/ 236 h 2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4"/>
                <a:gd name="T181" fmla="*/ 0 h 236"/>
                <a:gd name="T182" fmla="*/ 164 w 164"/>
                <a:gd name="T183" fmla="*/ 236 h 2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4" h="236">
                  <a:moveTo>
                    <a:pt x="58" y="0"/>
                  </a:moveTo>
                  <a:lnTo>
                    <a:pt x="46" y="3"/>
                  </a:lnTo>
                  <a:lnTo>
                    <a:pt x="37" y="8"/>
                  </a:lnTo>
                  <a:lnTo>
                    <a:pt x="25" y="13"/>
                  </a:lnTo>
                  <a:lnTo>
                    <a:pt x="15" y="18"/>
                  </a:lnTo>
                  <a:lnTo>
                    <a:pt x="5" y="26"/>
                  </a:lnTo>
                  <a:lnTo>
                    <a:pt x="2" y="29"/>
                  </a:lnTo>
                  <a:lnTo>
                    <a:pt x="2" y="31"/>
                  </a:lnTo>
                  <a:lnTo>
                    <a:pt x="0" y="31"/>
                  </a:lnTo>
                  <a:lnTo>
                    <a:pt x="0" y="33"/>
                  </a:lnTo>
                  <a:lnTo>
                    <a:pt x="0" y="34"/>
                  </a:lnTo>
                  <a:lnTo>
                    <a:pt x="9" y="28"/>
                  </a:lnTo>
                  <a:lnTo>
                    <a:pt x="17" y="21"/>
                  </a:lnTo>
                  <a:lnTo>
                    <a:pt x="27" y="15"/>
                  </a:lnTo>
                  <a:lnTo>
                    <a:pt x="37" y="10"/>
                  </a:lnTo>
                  <a:lnTo>
                    <a:pt x="48" y="6"/>
                  </a:lnTo>
                  <a:lnTo>
                    <a:pt x="59" y="3"/>
                  </a:lnTo>
                  <a:lnTo>
                    <a:pt x="63" y="3"/>
                  </a:lnTo>
                  <a:lnTo>
                    <a:pt x="61" y="1"/>
                  </a:lnTo>
                  <a:lnTo>
                    <a:pt x="59" y="1"/>
                  </a:lnTo>
                  <a:lnTo>
                    <a:pt x="58" y="1"/>
                  </a:lnTo>
                  <a:lnTo>
                    <a:pt x="58" y="0"/>
                  </a:lnTo>
                  <a:close/>
                  <a:moveTo>
                    <a:pt x="109" y="236"/>
                  </a:moveTo>
                  <a:lnTo>
                    <a:pt x="119" y="234"/>
                  </a:lnTo>
                  <a:lnTo>
                    <a:pt x="130" y="229"/>
                  </a:lnTo>
                  <a:lnTo>
                    <a:pt x="140" y="224"/>
                  </a:lnTo>
                  <a:lnTo>
                    <a:pt x="150" y="218"/>
                  </a:lnTo>
                  <a:lnTo>
                    <a:pt x="160" y="211"/>
                  </a:lnTo>
                  <a:lnTo>
                    <a:pt x="164" y="208"/>
                  </a:lnTo>
                  <a:lnTo>
                    <a:pt x="164" y="206"/>
                  </a:lnTo>
                  <a:lnTo>
                    <a:pt x="164" y="205"/>
                  </a:lnTo>
                  <a:lnTo>
                    <a:pt x="164" y="203"/>
                  </a:lnTo>
                  <a:lnTo>
                    <a:pt x="164" y="201"/>
                  </a:lnTo>
                  <a:lnTo>
                    <a:pt x="158" y="210"/>
                  </a:lnTo>
                  <a:lnTo>
                    <a:pt x="148" y="216"/>
                  </a:lnTo>
                  <a:lnTo>
                    <a:pt x="138" y="221"/>
                  </a:lnTo>
                  <a:lnTo>
                    <a:pt x="128" y="226"/>
                  </a:lnTo>
                  <a:lnTo>
                    <a:pt x="119" y="231"/>
                  </a:lnTo>
                  <a:lnTo>
                    <a:pt x="107" y="234"/>
                  </a:lnTo>
                  <a:lnTo>
                    <a:pt x="102" y="234"/>
                  </a:lnTo>
                  <a:lnTo>
                    <a:pt x="104" y="234"/>
                  </a:lnTo>
                  <a:lnTo>
                    <a:pt x="104" y="236"/>
                  </a:lnTo>
                  <a:lnTo>
                    <a:pt x="105" y="236"/>
                  </a:lnTo>
                  <a:lnTo>
                    <a:pt x="107" y="236"/>
                  </a:lnTo>
                  <a:lnTo>
                    <a:pt x="109" y="236"/>
                  </a:lnTo>
                  <a:close/>
                </a:path>
              </a:pathLst>
            </a:custGeom>
            <a:solidFill>
              <a:srgbClr val="00F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64" name="Freeform 216"/>
            <p:cNvSpPr>
              <a:spLocks noEditPoints="1"/>
            </p:cNvSpPr>
            <p:nvPr/>
          </p:nvSpPr>
          <p:spPr bwMode="auto">
            <a:xfrm>
              <a:off x="3290" y="2060"/>
              <a:ext cx="167" cy="231"/>
            </a:xfrm>
            <a:custGeom>
              <a:avLst/>
              <a:gdLst>
                <a:gd name="T0" fmla="*/ 60 w 167"/>
                <a:gd name="T1" fmla="*/ 0 h 231"/>
                <a:gd name="T2" fmla="*/ 38 w 167"/>
                <a:gd name="T3" fmla="*/ 7 h 231"/>
                <a:gd name="T4" fmla="*/ 18 w 167"/>
                <a:gd name="T5" fmla="*/ 18 h 231"/>
                <a:gd name="T6" fmla="*/ 1 w 167"/>
                <a:gd name="T7" fmla="*/ 31 h 231"/>
                <a:gd name="T8" fmla="*/ 1 w 167"/>
                <a:gd name="T9" fmla="*/ 33 h 231"/>
                <a:gd name="T10" fmla="*/ 1 w 167"/>
                <a:gd name="T11" fmla="*/ 34 h 231"/>
                <a:gd name="T12" fmla="*/ 1 w 167"/>
                <a:gd name="T13" fmla="*/ 36 h 231"/>
                <a:gd name="T14" fmla="*/ 0 w 167"/>
                <a:gd name="T15" fmla="*/ 38 h 231"/>
                <a:gd name="T16" fmla="*/ 11 w 167"/>
                <a:gd name="T17" fmla="*/ 28 h 231"/>
                <a:gd name="T18" fmla="*/ 29 w 167"/>
                <a:gd name="T19" fmla="*/ 15 h 231"/>
                <a:gd name="T20" fmla="*/ 51 w 167"/>
                <a:gd name="T21" fmla="*/ 7 h 231"/>
                <a:gd name="T22" fmla="*/ 69 w 167"/>
                <a:gd name="T23" fmla="*/ 2 h 231"/>
                <a:gd name="T24" fmla="*/ 69 w 167"/>
                <a:gd name="T25" fmla="*/ 2 h 231"/>
                <a:gd name="T26" fmla="*/ 67 w 167"/>
                <a:gd name="T27" fmla="*/ 2 h 231"/>
                <a:gd name="T28" fmla="*/ 65 w 167"/>
                <a:gd name="T29" fmla="*/ 0 h 231"/>
                <a:gd name="T30" fmla="*/ 64 w 167"/>
                <a:gd name="T31" fmla="*/ 0 h 231"/>
                <a:gd name="T32" fmla="*/ 108 w 167"/>
                <a:gd name="T33" fmla="*/ 231 h 231"/>
                <a:gd name="T34" fmla="*/ 129 w 167"/>
                <a:gd name="T35" fmla="*/ 223 h 231"/>
                <a:gd name="T36" fmla="*/ 149 w 167"/>
                <a:gd name="T37" fmla="*/ 213 h 231"/>
                <a:gd name="T38" fmla="*/ 165 w 167"/>
                <a:gd name="T39" fmla="*/ 198 h 231"/>
                <a:gd name="T40" fmla="*/ 167 w 167"/>
                <a:gd name="T41" fmla="*/ 198 h 231"/>
                <a:gd name="T42" fmla="*/ 167 w 167"/>
                <a:gd name="T43" fmla="*/ 197 h 231"/>
                <a:gd name="T44" fmla="*/ 167 w 167"/>
                <a:gd name="T45" fmla="*/ 195 h 231"/>
                <a:gd name="T46" fmla="*/ 167 w 167"/>
                <a:gd name="T47" fmla="*/ 193 h 231"/>
                <a:gd name="T48" fmla="*/ 157 w 167"/>
                <a:gd name="T49" fmla="*/ 203 h 231"/>
                <a:gd name="T50" fmla="*/ 138 w 167"/>
                <a:gd name="T51" fmla="*/ 216 h 231"/>
                <a:gd name="T52" fmla="*/ 118 w 167"/>
                <a:gd name="T53" fmla="*/ 225 h 231"/>
                <a:gd name="T54" fmla="*/ 98 w 167"/>
                <a:gd name="T55" fmla="*/ 228 h 231"/>
                <a:gd name="T56" fmla="*/ 100 w 167"/>
                <a:gd name="T57" fmla="*/ 229 h 231"/>
                <a:gd name="T58" fmla="*/ 101 w 167"/>
                <a:gd name="T59" fmla="*/ 229 h 231"/>
                <a:gd name="T60" fmla="*/ 101 w 167"/>
                <a:gd name="T61" fmla="*/ 231 h 231"/>
                <a:gd name="T62" fmla="*/ 103 w 167"/>
                <a:gd name="T63" fmla="*/ 231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231"/>
                <a:gd name="T98" fmla="*/ 167 w 167"/>
                <a:gd name="T99" fmla="*/ 231 h 2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231">
                  <a:moveTo>
                    <a:pt x="64" y="0"/>
                  </a:moveTo>
                  <a:lnTo>
                    <a:pt x="60" y="0"/>
                  </a:lnTo>
                  <a:lnTo>
                    <a:pt x="49" y="3"/>
                  </a:lnTo>
                  <a:lnTo>
                    <a:pt x="38" y="7"/>
                  </a:lnTo>
                  <a:lnTo>
                    <a:pt x="28" y="12"/>
                  </a:lnTo>
                  <a:lnTo>
                    <a:pt x="18" y="18"/>
                  </a:lnTo>
                  <a:lnTo>
                    <a:pt x="10" y="25"/>
                  </a:lnTo>
                  <a:lnTo>
                    <a:pt x="1" y="31"/>
                  </a:lnTo>
                  <a:lnTo>
                    <a:pt x="1" y="33"/>
                  </a:lnTo>
                  <a:lnTo>
                    <a:pt x="1" y="34"/>
                  </a:lnTo>
                  <a:lnTo>
                    <a:pt x="1" y="36"/>
                  </a:lnTo>
                  <a:lnTo>
                    <a:pt x="0" y="36"/>
                  </a:lnTo>
                  <a:lnTo>
                    <a:pt x="0" y="38"/>
                  </a:lnTo>
                  <a:lnTo>
                    <a:pt x="3" y="34"/>
                  </a:lnTo>
                  <a:lnTo>
                    <a:pt x="11" y="28"/>
                  </a:lnTo>
                  <a:lnTo>
                    <a:pt x="19" y="21"/>
                  </a:lnTo>
                  <a:lnTo>
                    <a:pt x="29" y="15"/>
                  </a:lnTo>
                  <a:lnTo>
                    <a:pt x="39" y="10"/>
                  </a:lnTo>
                  <a:lnTo>
                    <a:pt x="51" y="7"/>
                  </a:lnTo>
                  <a:lnTo>
                    <a:pt x="60" y="3"/>
                  </a:lnTo>
                  <a:lnTo>
                    <a:pt x="69" y="2"/>
                  </a:lnTo>
                  <a:lnTo>
                    <a:pt x="67" y="2"/>
                  </a:lnTo>
                  <a:lnTo>
                    <a:pt x="65" y="0"/>
                  </a:lnTo>
                  <a:lnTo>
                    <a:pt x="64" y="0"/>
                  </a:lnTo>
                  <a:close/>
                  <a:moveTo>
                    <a:pt x="103" y="231"/>
                  </a:moveTo>
                  <a:lnTo>
                    <a:pt x="108" y="231"/>
                  </a:lnTo>
                  <a:lnTo>
                    <a:pt x="120" y="228"/>
                  </a:lnTo>
                  <a:lnTo>
                    <a:pt x="129" y="223"/>
                  </a:lnTo>
                  <a:lnTo>
                    <a:pt x="139" y="218"/>
                  </a:lnTo>
                  <a:lnTo>
                    <a:pt x="149" y="213"/>
                  </a:lnTo>
                  <a:lnTo>
                    <a:pt x="159" y="207"/>
                  </a:lnTo>
                  <a:lnTo>
                    <a:pt x="165" y="198"/>
                  </a:lnTo>
                  <a:lnTo>
                    <a:pt x="167" y="198"/>
                  </a:lnTo>
                  <a:lnTo>
                    <a:pt x="167" y="197"/>
                  </a:lnTo>
                  <a:lnTo>
                    <a:pt x="167" y="195"/>
                  </a:lnTo>
                  <a:lnTo>
                    <a:pt x="167" y="193"/>
                  </a:lnTo>
                  <a:lnTo>
                    <a:pt x="164" y="197"/>
                  </a:lnTo>
                  <a:lnTo>
                    <a:pt x="157" y="203"/>
                  </a:lnTo>
                  <a:lnTo>
                    <a:pt x="147" y="210"/>
                  </a:lnTo>
                  <a:lnTo>
                    <a:pt x="138" y="216"/>
                  </a:lnTo>
                  <a:lnTo>
                    <a:pt x="128" y="221"/>
                  </a:lnTo>
                  <a:lnTo>
                    <a:pt x="118" y="225"/>
                  </a:lnTo>
                  <a:lnTo>
                    <a:pt x="106" y="228"/>
                  </a:lnTo>
                  <a:lnTo>
                    <a:pt x="98" y="228"/>
                  </a:lnTo>
                  <a:lnTo>
                    <a:pt x="98" y="229"/>
                  </a:lnTo>
                  <a:lnTo>
                    <a:pt x="100" y="229"/>
                  </a:lnTo>
                  <a:lnTo>
                    <a:pt x="101" y="229"/>
                  </a:lnTo>
                  <a:lnTo>
                    <a:pt x="101" y="231"/>
                  </a:lnTo>
                  <a:lnTo>
                    <a:pt x="103" y="231"/>
                  </a:lnTo>
                  <a:close/>
                </a:path>
              </a:pathLst>
            </a:custGeom>
            <a:solidFill>
              <a:srgbClr val="00FF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65" name="Freeform 217"/>
            <p:cNvSpPr>
              <a:spLocks noEditPoints="1"/>
            </p:cNvSpPr>
            <p:nvPr/>
          </p:nvSpPr>
          <p:spPr bwMode="auto">
            <a:xfrm>
              <a:off x="3290" y="2062"/>
              <a:ext cx="167" cy="226"/>
            </a:xfrm>
            <a:custGeom>
              <a:avLst/>
              <a:gdLst>
                <a:gd name="T0" fmla="*/ 60 w 167"/>
                <a:gd name="T1" fmla="*/ 1 h 226"/>
                <a:gd name="T2" fmla="*/ 39 w 167"/>
                <a:gd name="T3" fmla="*/ 8 h 226"/>
                <a:gd name="T4" fmla="*/ 19 w 167"/>
                <a:gd name="T5" fmla="*/ 19 h 226"/>
                <a:gd name="T6" fmla="*/ 3 w 167"/>
                <a:gd name="T7" fmla="*/ 32 h 226"/>
                <a:gd name="T8" fmla="*/ 0 w 167"/>
                <a:gd name="T9" fmla="*/ 36 h 226"/>
                <a:gd name="T10" fmla="*/ 0 w 167"/>
                <a:gd name="T11" fmla="*/ 37 h 226"/>
                <a:gd name="T12" fmla="*/ 0 w 167"/>
                <a:gd name="T13" fmla="*/ 39 h 226"/>
                <a:gd name="T14" fmla="*/ 0 w 167"/>
                <a:gd name="T15" fmla="*/ 41 h 226"/>
                <a:gd name="T16" fmla="*/ 5 w 167"/>
                <a:gd name="T17" fmla="*/ 36 h 226"/>
                <a:gd name="T18" fmla="*/ 21 w 167"/>
                <a:gd name="T19" fmla="*/ 21 h 226"/>
                <a:gd name="T20" fmla="*/ 41 w 167"/>
                <a:gd name="T21" fmla="*/ 11 h 226"/>
                <a:gd name="T22" fmla="*/ 62 w 167"/>
                <a:gd name="T23" fmla="*/ 5 h 226"/>
                <a:gd name="T24" fmla="*/ 74 w 167"/>
                <a:gd name="T25" fmla="*/ 3 h 226"/>
                <a:gd name="T26" fmla="*/ 74 w 167"/>
                <a:gd name="T27" fmla="*/ 3 h 226"/>
                <a:gd name="T28" fmla="*/ 72 w 167"/>
                <a:gd name="T29" fmla="*/ 1 h 226"/>
                <a:gd name="T30" fmla="*/ 70 w 167"/>
                <a:gd name="T31" fmla="*/ 1 h 226"/>
                <a:gd name="T32" fmla="*/ 69 w 167"/>
                <a:gd name="T33" fmla="*/ 0 h 226"/>
                <a:gd name="T34" fmla="*/ 106 w 167"/>
                <a:gd name="T35" fmla="*/ 226 h 226"/>
                <a:gd name="T36" fmla="*/ 128 w 167"/>
                <a:gd name="T37" fmla="*/ 219 h 226"/>
                <a:gd name="T38" fmla="*/ 147 w 167"/>
                <a:gd name="T39" fmla="*/ 208 h 226"/>
                <a:gd name="T40" fmla="*/ 164 w 167"/>
                <a:gd name="T41" fmla="*/ 195 h 226"/>
                <a:gd name="T42" fmla="*/ 167 w 167"/>
                <a:gd name="T43" fmla="*/ 191 h 226"/>
                <a:gd name="T44" fmla="*/ 167 w 167"/>
                <a:gd name="T45" fmla="*/ 190 h 226"/>
                <a:gd name="T46" fmla="*/ 167 w 167"/>
                <a:gd name="T47" fmla="*/ 188 h 226"/>
                <a:gd name="T48" fmla="*/ 167 w 167"/>
                <a:gd name="T49" fmla="*/ 186 h 226"/>
                <a:gd name="T50" fmla="*/ 162 w 167"/>
                <a:gd name="T51" fmla="*/ 191 h 226"/>
                <a:gd name="T52" fmla="*/ 146 w 167"/>
                <a:gd name="T53" fmla="*/ 205 h 226"/>
                <a:gd name="T54" fmla="*/ 128 w 167"/>
                <a:gd name="T55" fmla="*/ 216 h 226"/>
                <a:gd name="T56" fmla="*/ 106 w 167"/>
                <a:gd name="T57" fmla="*/ 223 h 226"/>
                <a:gd name="T58" fmla="*/ 93 w 167"/>
                <a:gd name="T59" fmla="*/ 224 h 226"/>
                <a:gd name="T60" fmla="*/ 95 w 167"/>
                <a:gd name="T61" fmla="*/ 224 h 226"/>
                <a:gd name="T62" fmla="*/ 97 w 167"/>
                <a:gd name="T63" fmla="*/ 226 h 226"/>
                <a:gd name="T64" fmla="*/ 97 w 167"/>
                <a:gd name="T65" fmla="*/ 226 h 226"/>
                <a:gd name="T66" fmla="*/ 98 w 167"/>
                <a:gd name="T67" fmla="*/ 226 h 2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7"/>
                <a:gd name="T103" fmla="*/ 0 h 226"/>
                <a:gd name="T104" fmla="*/ 167 w 167"/>
                <a:gd name="T105" fmla="*/ 226 h 2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7" h="226">
                  <a:moveTo>
                    <a:pt x="69" y="0"/>
                  </a:moveTo>
                  <a:lnTo>
                    <a:pt x="60" y="1"/>
                  </a:lnTo>
                  <a:lnTo>
                    <a:pt x="51" y="5"/>
                  </a:lnTo>
                  <a:lnTo>
                    <a:pt x="39" y="8"/>
                  </a:lnTo>
                  <a:lnTo>
                    <a:pt x="29" y="13"/>
                  </a:lnTo>
                  <a:lnTo>
                    <a:pt x="19" y="19"/>
                  </a:lnTo>
                  <a:lnTo>
                    <a:pt x="11" y="26"/>
                  </a:lnTo>
                  <a:lnTo>
                    <a:pt x="3" y="32"/>
                  </a:lnTo>
                  <a:lnTo>
                    <a:pt x="0" y="36"/>
                  </a:lnTo>
                  <a:lnTo>
                    <a:pt x="0" y="37"/>
                  </a:lnTo>
                  <a:lnTo>
                    <a:pt x="0" y="39"/>
                  </a:lnTo>
                  <a:lnTo>
                    <a:pt x="0" y="41"/>
                  </a:lnTo>
                  <a:lnTo>
                    <a:pt x="5" y="36"/>
                  </a:lnTo>
                  <a:lnTo>
                    <a:pt x="13" y="28"/>
                  </a:lnTo>
                  <a:lnTo>
                    <a:pt x="21" y="21"/>
                  </a:lnTo>
                  <a:lnTo>
                    <a:pt x="31" y="16"/>
                  </a:lnTo>
                  <a:lnTo>
                    <a:pt x="41" y="11"/>
                  </a:lnTo>
                  <a:lnTo>
                    <a:pt x="51" y="8"/>
                  </a:lnTo>
                  <a:lnTo>
                    <a:pt x="62" y="5"/>
                  </a:lnTo>
                  <a:lnTo>
                    <a:pt x="72" y="3"/>
                  </a:lnTo>
                  <a:lnTo>
                    <a:pt x="74" y="3"/>
                  </a:lnTo>
                  <a:lnTo>
                    <a:pt x="72" y="1"/>
                  </a:lnTo>
                  <a:lnTo>
                    <a:pt x="70" y="1"/>
                  </a:lnTo>
                  <a:lnTo>
                    <a:pt x="69" y="0"/>
                  </a:lnTo>
                  <a:close/>
                  <a:moveTo>
                    <a:pt x="98" y="226"/>
                  </a:moveTo>
                  <a:lnTo>
                    <a:pt x="106" y="226"/>
                  </a:lnTo>
                  <a:lnTo>
                    <a:pt x="118" y="223"/>
                  </a:lnTo>
                  <a:lnTo>
                    <a:pt x="128" y="219"/>
                  </a:lnTo>
                  <a:lnTo>
                    <a:pt x="138" y="214"/>
                  </a:lnTo>
                  <a:lnTo>
                    <a:pt x="147" y="208"/>
                  </a:lnTo>
                  <a:lnTo>
                    <a:pt x="157" y="201"/>
                  </a:lnTo>
                  <a:lnTo>
                    <a:pt x="164" y="195"/>
                  </a:lnTo>
                  <a:lnTo>
                    <a:pt x="167" y="191"/>
                  </a:lnTo>
                  <a:lnTo>
                    <a:pt x="167" y="190"/>
                  </a:lnTo>
                  <a:lnTo>
                    <a:pt x="167" y="188"/>
                  </a:lnTo>
                  <a:lnTo>
                    <a:pt x="167" y="186"/>
                  </a:lnTo>
                  <a:lnTo>
                    <a:pt x="162" y="191"/>
                  </a:lnTo>
                  <a:lnTo>
                    <a:pt x="154" y="200"/>
                  </a:lnTo>
                  <a:lnTo>
                    <a:pt x="146" y="205"/>
                  </a:lnTo>
                  <a:lnTo>
                    <a:pt x="136" y="211"/>
                  </a:lnTo>
                  <a:lnTo>
                    <a:pt x="128" y="216"/>
                  </a:lnTo>
                  <a:lnTo>
                    <a:pt x="116" y="219"/>
                  </a:lnTo>
                  <a:lnTo>
                    <a:pt x="106" y="223"/>
                  </a:lnTo>
                  <a:lnTo>
                    <a:pt x="95" y="224"/>
                  </a:lnTo>
                  <a:lnTo>
                    <a:pt x="93" y="224"/>
                  </a:lnTo>
                  <a:lnTo>
                    <a:pt x="95" y="224"/>
                  </a:lnTo>
                  <a:lnTo>
                    <a:pt x="97" y="226"/>
                  </a:lnTo>
                  <a:lnTo>
                    <a:pt x="98" y="226"/>
                  </a:lnTo>
                  <a:close/>
                </a:path>
              </a:pathLst>
            </a:custGeom>
            <a:solidFill>
              <a:srgbClr val="00F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66" name="Freeform 218"/>
            <p:cNvSpPr>
              <a:spLocks noEditPoints="1"/>
            </p:cNvSpPr>
            <p:nvPr/>
          </p:nvSpPr>
          <p:spPr bwMode="auto">
            <a:xfrm>
              <a:off x="3290" y="2065"/>
              <a:ext cx="169" cy="221"/>
            </a:xfrm>
            <a:custGeom>
              <a:avLst/>
              <a:gdLst>
                <a:gd name="T0" fmla="*/ 72 w 169"/>
                <a:gd name="T1" fmla="*/ 0 h 221"/>
                <a:gd name="T2" fmla="*/ 51 w 169"/>
                <a:gd name="T3" fmla="*/ 5 h 221"/>
                <a:gd name="T4" fmla="*/ 31 w 169"/>
                <a:gd name="T5" fmla="*/ 13 h 221"/>
                <a:gd name="T6" fmla="*/ 13 w 169"/>
                <a:gd name="T7" fmla="*/ 25 h 221"/>
                <a:gd name="T8" fmla="*/ 0 w 169"/>
                <a:gd name="T9" fmla="*/ 38 h 221"/>
                <a:gd name="T10" fmla="*/ 0 w 169"/>
                <a:gd name="T11" fmla="*/ 39 h 221"/>
                <a:gd name="T12" fmla="*/ 0 w 169"/>
                <a:gd name="T13" fmla="*/ 41 h 221"/>
                <a:gd name="T14" fmla="*/ 0 w 169"/>
                <a:gd name="T15" fmla="*/ 43 h 221"/>
                <a:gd name="T16" fmla="*/ 0 w 169"/>
                <a:gd name="T17" fmla="*/ 43 h 221"/>
                <a:gd name="T18" fmla="*/ 8 w 169"/>
                <a:gd name="T19" fmla="*/ 34 h 221"/>
                <a:gd name="T20" fmla="*/ 24 w 169"/>
                <a:gd name="T21" fmla="*/ 21 h 221"/>
                <a:gd name="T22" fmla="*/ 42 w 169"/>
                <a:gd name="T23" fmla="*/ 11 h 221"/>
                <a:gd name="T24" fmla="*/ 62 w 169"/>
                <a:gd name="T25" fmla="*/ 5 h 221"/>
                <a:gd name="T26" fmla="*/ 79 w 169"/>
                <a:gd name="T27" fmla="*/ 3 h 221"/>
                <a:gd name="T28" fmla="*/ 77 w 169"/>
                <a:gd name="T29" fmla="*/ 2 h 221"/>
                <a:gd name="T30" fmla="*/ 77 w 169"/>
                <a:gd name="T31" fmla="*/ 2 h 221"/>
                <a:gd name="T32" fmla="*/ 75 w 169"/>
                <a:gd name="T33" fmla="*/ 0 h 221"/>
                <a:gd name="T34" fmla="*/ 74 w 169"/>
                <a:gd name="T35" fmla="*/ 0 h 221"/>
                <a:gd name="T36" fmla="*/ 95 w 169"/>
                <a:gd name="T37" fmla="*/ 221 h 221"/>
                <a:gd name="T38" fmla="*/ 116 w 169"/>
                <a:gd name="T39" fmla="*/ 216 h 221"/>
                <a:gd name="T40" fmla="*/ 136 w 169"/>
                <a:gd name="T41" fmla="*/ 208 h 221"/>
                <a:gd name="T42" fmla="*/ 154 w 169"/>
                <a:gd name="T43" fmla="*/ 197 h 221"/>
                <a:gd name="T44" fmla="*/ 167 w 169"/>
                <a:gd name="T45" fmla="*/ 183 h 221"/>
                <a:gd name="T46" fmla="*/ 167 w 169"/>
                <a:gd name="T47" fmla="*/ 182 h 221"/>
                <a:gd name="T48" fmla="*/ 167 w 169"/>
                <a:gd name="T49" fmla="*/ 180 h 221"/>
                <a:gd name="T50" fmla="*/ 167 w 169"/>
                <a:gd name="T51" fmla="*/ 179 h 221"/>
                <a:gd name="T52" fmla="*/ 169 w 169"/>
                <a:gd name="T53" fmla="*/ 177 h 221"/>
                <a:gd name="T54" fmla="*/ 161 w 169"/>
                <a:gd name="T55" fmla="*/ 187 h 221"/>
                <a:gd name="T56" fmla="*/ 144 w 169"/>
                <a:gd name="T57" fmla="*/ 200 h 221"/>
                <a:gd name="T58" fmla="*/ 126 w 169"/>
                <a:gd name="T59" fmla="*/ 210 h 221"/>
                <a:gd name="T60" fmla="*/ 105 w 169"/>
                <a:gd name="T61" fmla="*/ 216 h 221"/>
                <a:gd name="T62" fmla="*/ 88 w 169"/>
                <a:gd name="T63" fmla="*/ 218 h 221"/>
                <a:gd name="T64" fmla="*/ 90 w 169"/>
                <a:gd name="T65" fmla="*/ 218 h 221"/>
                <a:gd name="T66" fmla="*/ 92 w 169"/>
                <a:gd name="T67" fmla="*/ 220 h 221"/>
                <a:gd name="T68" fmla="*/ 92 w 169"/>
                <a:gd name="T69" fmla="*/ 220 h 221"/>
                <a:gd name="T70" fmla="*/ 93 w 169"/>
                <a:gd name="T71" fmla="*/ 221 h 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9"/>
                <a:gd name="T109" fmla="*/ 0 h 221"/>
                <a:gd name="T110" fmla="*/ 169 w 169"/>
                <a:gd name="T111" fmla="*/ 221 h 2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9" h="221">
                  <a:moveTo>
                    <a:pt x="74" y="0"/>
                  </a:moveTo>
                  <a:lnTo>
                    <a:pt x="72" y="0"/>
                  </a:lnTo>
                  <a:lnTo>
                    <a:pt x="62" y="2"/>
                  </a:lnTo>
                  <a:lnTo>
                    <a:pt x="51" y="5"/>
                  </a:lnTo>
                  <a:lnTo>
                    <a:pt x="41" y="8"/>
                  </a:lnTo>
                  <a:lnTo>
                    <a:pt x="31" y="13"/>
                  </a:lnTo>
                  <a:lnTo>
                    <a:pt x="21" y="18"/>
                  </a:lnTo>
                  <a:lnTo>
                    <a:pt x="13" y="25"/>
                  </a:lnTo>
                  <a:lnTo>
                    <a:pt x="5" y="33"/>
                  </a:lnTo>
                  <a:lnTo>
                    <a:pt x="0" y="38"/>
                  </a:lnTo>
                  <a:lnTo>
                    <a:pt x="0" y="39"/>
                  </a:lnTo>
                  <a:lnTo>
                    <a:pt x="0" y="41"/>
                  </a:lnTo>
                  <a:lnTo>
                    <a:pt x="0" y="43"/>
                  </a:lnTo>
                  <a:lnTo>
                    <a:pt x="1" y="43"/>
                  </a:lnTo>
                  <a:lnTo>
                    <a:pt x="8" y="34"/>
                  </a:lnTo>
                  <a:lnTo>
                    <a:pt x="15" y="28"/>
                  </a:lnTo>
                  <a:lnTo>
                    <a:pt x="24" y="21"/>
                  </a:lnTo>
                  <a:lnTo>
                    <a:pt x="33" y="16"/>
                  </a:lnTo>
                  <a:lnTo>
                    <a:pt x="42" y="11"/>
                  </a:lnTo>
                  <a:lnTo>
                    <a:pt x="52" y="8"/>
                  </a:lnTo>
                  <a:lnTo>
                    <a:pt x="62" y="5"/>
                  </a:lnTo>
                  <a:lnTo>
                    <a:pt x="74" y="3"/>
                  </a:lnTo>
                  <a:lnTo>
                    <a:pt x="79" y="3"/>
                  </a:lnTo>
                  <a:lnTo>
                    <a:pt x="77" y="2"/>
                  </a:lnTo>
                  <a:lnTo>
                    <a:pt x="75" y="2"/>
                  </a:lnTo>
                  <a:lnTo>
                    <a:pt x="75" y="0"/>
                  </a:lnTo>
                  <a:lnTo>
                    <a:pt x="74" y="0"/>
                  </a:lnTo>
                  <a:close/>
                  <a:moveTo>
                    <a:pt x="93" y="221"/>
                  </a:moveTo>
                  <a:lnTo>
                    <a:pt x="95" y="221"/>
                  </a:lnTo>
                  <a:lnTo>
                    <a:pt x="106" y="220"/>
                  </a:lnTo>
                  <a:lnTo>
                    <a:pt x="116" y="216"/>
                  </a:lnTo>
                  <a:lnTo>
                    <a:pt x="128" y="213"/>
                  </a:lnTo>
                  <a:lnTo>
                    <a:pt x="136" y="208"/>
                  </a:lnTo>
                  <a:lnTo>
                    <a:pt x="146" y="202"/>
                  </a:lnTo>
                  <a:lnTo>
                    <a:pt x="154" y="197"/>
                  </a:lnTo>
                  <a:lnTo>
                    <a:pt x="162" y="188"/>
                  </a:lnTo>
                  <a:lnTo>
                    <a:pt x="167" y="183"/>
                  </a:lnTo>
                  <a:lnTo>
                    <a:pt x="167" y="182"/>
                  </a:lnTo>
                  <a:lnTo>
                    <a:pt x="167" y="180"/>
                  </a:lnTo>
                  <a:lnTo>
                    <a:pt x="167" y="179"/>
                  </a:lnTo>
                  <a:lnTo>
                    <a:pt x="169" y="179"/>
                  </a:lnTo>
                  <a:lnTo>
                    <a:pt x="169" y="177"/>
                  </a:lnTo>
                  <a:lnTo>
                    <a:pt x="167" y="179"/>
                  </a:lnTo>
                  <a:lnTo>
                    <a:pt x="161" y="187"/>
                  </a:lnTo>
                  <a:lnTo>
                    <a:pt x="152" y="193"/>
                  </a:lnTo>
                  <a:lnTo>
                    <a:pt x="144" y="200"/>
                  </a:lnTo>
                  <a:lnTo>
                    <a:pt x="136" y="205"/>
                  </a:lnTo>
                  <a:lnTo>
                    <a:pt x="126" y="210"/>
                  </a:lnTo>
                  <a:lnTo>
                    <a:pt x="116" y="213"/>
                  </a:lnTo>
                  <a:lnTo>
                    <a:pt x="105" y="216"/>
                  </a:lnTo>
                  <a:lnTo>
                    <a:pt x="95" y="218"/>
                  </a:lnTo>
                  <a:lnTo>
                    <a:pt x="88" y="218"/>
                  </a:lnTo>
                  <a:lnTo>
                    <a:pt x="90" y="218"/>
                  </a:lnTo>
                  <a:lnTo>
                    <a:pt x="90" y="220"/>
                  </a:lnTo>
                  <a:lnTo>
                    <a:pt x="92" y="220"/>
                  </a:lnTo>
                  <a:lnTo>
                    <a:pt x="93" y="220"/>
                  </a:lnTo>
                  <a:lnTo>
                    <a:pt x="93" y="221"/>
                  </a:lnTo>
                  <a:close/>
                </a:path>
              </a:pathLst>
            </a:custGeom>
            <a:solidFill>
              <a:srgbClr val="00F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67" name="Freeform 219"/>
            <p:cNvSpPr>
              <a:spLocks noEditPoints="1"/>
            </p:cNvSpPr>
            <p:nvPr/>
          </p:nvSpPr>
          <p:spPr bwMode="auto">
            <a:xfrm>
              <a:off x="3290" y="2068"/>
              <a:ext cx="169" cy="215"/>
            </a:xfrm>
            <a:custGeom>
              <a:avLst/>
              <a:gdLst>
                <a:gd name="T0" fmla="*/ 74 w 169"/>
                <a:gd name="T1" fmla="*/ 0 h 215"/>
                <a:gd name="T2" fmla="*/ 52 w 169"/>
                <a:gd name="T3" fmla="*/ 5 h 215"/>
                <a:gd name="T4" fmla="*/ 33 w 169"/>
                <a:gd name="T5" fmla="*/ 13 h 215"/>
                <a:gd name="T6" fmla="*/ 15 w 169"/>
                <a:gd name="T7" fmla="*/ 25 h 215"/>
                <a:gd name="T8" fmla="*/ 1 w 169"/>
                <a:gd name="T9" fmla="*/ 40 h 215"/>
                <a:gd name="T10" fmla="*/ 0 w 169"/>
                <a:gd name="T11" fmla="*/ 41 h 215"/>
                <a:gd name="T12" fmla="*/ 0 w 169"/>
                <a:gd name="T13" fmla="*/ 43 h 215"/>
                <a:gd name="T14" fmla="*/ 0 w 169"/>
                <a:gd name="T15" fmla="*/ 45 h 215"/>
                <a:gd name="T16" fmla="*/ 0 w 169"/>
                <a:gd name="T17" fmla="*/ 45 h 215"/>
                <a:gd name="T18" fmla="*/ 3 w 169"/>
                <a:gd name="T19" fmla="*/ 41 h 215"/>
                <a:gd name="T20" fmla="*/ 18 w 169"/>
                <a:gd name="T21" fmla="*/ 26 h 215"/>
                <a:gd name="T22" fmla="*/ 34 w 169"/>
                <a:gd name="T23" fmla="*/ 15 h 215"/>
                <a:gd name="T24" fmla="*/ 52 w 169"/>
                <a:gd name="T25" fmla="*/ 8 h 215"/>
                <a:gd name="T26" fmla="*/ 74 w 169"/>
                <a:gd name="T27" fmla="*/ 4 h 215"/>
                <a:gd name="T28" fmla="*/ 83 w 169"/>
                <a:gd name="T29" fmla="*/ 2 h 215"/>
                <a:gd name="T30" fmla="*/ 82 w 169"/>
                <a:gd name="T31" fmla="*/ 2 h 215"/>
                <a:gd name="T32" fmla="*/ 80 w 169"/>
                <a:gd name="T33" fmla="*/ 2 h 215"/>
                <a:gd name="T34" fmla="*/ 80 w 169"/>
                <a:gd name="T35" fmla="*/ 0 h 215"/>
                <a:gd name="T36" fmla="*/ 88 w 169"/>
                <a:gd name="T37" fmla="*/ 215 h 215"/>
                <a:gd name="T38" fmla="*/ 105 w 169"/>
                <a:gd name="T39" fmla="*/ 213 h 215"/>
                <a:gd name="T40" fmla="*/ 126 w 169"/>
                <a:gd name="T41" fmla="*/ 207 h 215"/>
                <a:gd name="T42" fmla="*/ 144 w 169"/>
                <a:gd name="T43" fmla="*/ 197 h 215"/>
                <a:gd name="T44" fmla="*/ 161 w 169"/>
                <a:gd name="T45" fmla="*/ 184 h 215"/>
                <a:gd name="T46" fmla="*/ 169 w 169"/>
                <a:gd name="T47" fmla="*/ 174 h 215"/>
                <a:gd name="T48" fmla="*/ 169 w 169"/>
                <a:gd name="T49" fmla="*/ 172 h 215"/>
                <a:gd name="T50" fmla="*/ 169 w 169"/>
                <a:gd name="T51" fmla="*/ 172 h 215"/>
                <a:gd name="T52" fmla="*/ 169 w 169"/>
                <a:gd name="T53" fmla="*/ 171 h 215"/>
                <a:gd name="T54" fmla="*/ 169 w 169"/>
                <a:gd name="T55" fmla="*/ 169 h 215"/>
                <a:gd name="T56" fmla="*/ 157 w 169"/>
                <a:gd name="T57" fmla="*/ 180 h 215"/>
                <a:gd name="T58" fmla="*/ 142 w 169"/>
                <a:gd name="T59" fmla="*/ 194 h 215"/>
                <a:gd name="T60" fmla="*/ 124 w 169"/>
                <a:gd name="T61" fmla="*/ 203 h 215"/>
                <a:gd name="T62" fmla="*/ 105 w 169"/>
                <a:gd name="T63" fmla="*/ 210 h 215"/>
                <a:gd name="T64" fmla="*/ 85 w 169"/>
                <a:gd name="T65" fmla="*/ 212 h 215"/>
                <a:gd name="T66" fmla="*/ 85 w 169"/>
                <a:gd name="T67" fmla="*/ 212 h 215"/>
                <a:gd name="T68" fmla="*/ 87 w 169"/>
                <a:gd name="T69" fmla="*/ 213 h 215"/>
                <a:gd name="T70" fmla="*/ 88 w 169"/>
                <a:gd name="T71" fmla="*/ 213 h 215"/>
                <a:gd name="T72" fmla="*/ 88 w 169"/>
                <a:gd name="T73" fmla="*/ 215 h 2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9"/>
                <a:gd name="T112" fmla="*/ 0 h 215"/>
                <a:gd name="T113" fmla="*/ 169 w 169"/>
                <a:gd name="T114" fmla="*/ 215 h 2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9" h="215">
                  <a:moveTo>
                    <a:pt x="79" y="0"/>
                  </a:moveTo>
                  <a:lnTo>
                    <a:pt x="74" y="0"/>
                  </a:lnTo>
                  <a:lnTo>
                    <a:pt x="62" y="2"/>
                  </a:lnTo>
                  <a:lnTo>
                    <a:pt x="52" y="5"/>
                  </a:lnTo>
                  <a:lnTo>
                    <a:pt x="42" y="8"/>
                  </a:lnTo>
                  <a:lnTo>
                    <a:pt x="33" y="13"/>
                  </a:lnTo>
                  <a:lnTo>
                    <a:pt x="24" y="18"/>
                  </a:lnTo>
                  <a:lnTo>
                    <a:pt x="15" y="25"/>
                  </a:lnTo>
                  <a:lnTo>
                    <a:pt x="8" y="31"/>
                  </a:lnTo>
                  <a:lnTo>
                    <a:pt x="1" y="40"/>
                  </a:lnTo>
                  <a:lnTo>
                    <a:pt x="0" y="40"/>
                  </a:lnTo>
                  <a:lnTo>
                    <a:pt x="0" y="41"/>
                  </a:lnTo>
                  <a:lnTo>
                    <a:pt x="0" y="43"/>
                  </a:lnTo>
                  <a:lnTo>
                    <a:pt x="0" y="45"/>
                  </a:lnTo>
                  <a:lnTo>
                    <a:pt x="0" y="46"/>
                  </a:lnTo>
                  <a:lnTo>
                    <a:pt x="3" y="41"/>
                  </a:lnTo>
                  <a:lnTo>
                    <a:pt x="10" y="33"/>
                  </a:lnTo>
                  <a:lnTo>
                    <a:pt x="18" y="26"/>
                  </a:lnTo>
                  <a:lnTo>
                    <a:pt x="26" y="22"/>
                  </a:lnTo>
                  <a:lnTo>
                    <a:pt x="34" y="15"/>
                  </a:lnTo>
                  <a:lnTo>
                    <a:pt x="42" y="12"/>
                  </a:lnTo>
                  <a:lnTo>
                    <a:pt x="52" y="8"/>
                  </a:lnTo>
                  <a:lnTo>
                    <a:pt x="62" y="5"/>
                  </a:lnTo>
                  <a:lnTo>
                    <a:pt x="74" y="4"/>
                  </a:lnTo>
                  <a:lnTo>
                    <a:pt x="83" y="4"/>
                  </a:lnTo>
                  <a:lnTo>
                    <a:pt x="83" y="2"/>
                  </a:lnTo>
                  <a:lnTo>
                    <a:pt x="82" y="2"/>
                  </a:lnTo>
                  <a:lnTo>
                    <a:pt x="80" y="2"/>
                  </a:lnTo>
                  <a:lnTo>
                    <a:pt x="80" y="0"/>
                  </a:lnTo>
                  <a:lnTo>
                    <a:pt x="79" y="0"/>
                  </a:lnTo>
                  <a:close/>
                  <a:moveTo>
                    <a:pt x="88" y="215"/>
                  </a:moveTo>
                  <a:lnTo>
                    <a:pt x="95" y="215"/>
                  </a:lnTo>
                  <a:lnTo>
                    <a:pt x="105" y="213"/>
                  </a:lnTo>
                  <a:lnTo>
                    <a:pt x="116" y="210"/>
                  </a:lnTo>
                  <a:lnTo>
                    <a:pt x="126" y="207"/>
                  </a:lnTo>
                  <a:lnTo>
                    <a:pt x="136" y="202"/>
                  </a:lnTo>
                  <a:lnTo>
                    <a:pt x="144" y="197"/>
                  </a:lnTo>
                  <a:lnTo>
                    <a:pt x="152" y="190"/>
                  </a:lnTo>
                  <a:lnTo>
                    <a:pt x="161" y="184"/>
                  </a:lnTo>
                  <a:lnTo>
                    <a:pt x="167" y="176"/>
                  </a:lnTo>
                  <a:lnTo>
                    <a:pt x="169" y="174"/>
                  </a:lnTo>
                  <a:lnTo>
                    <a:pt x="169" y="172"/>
                  </a:lnTo>
                  <a:lnTo>
                    <a:pt x="169" y="171"/>
                  </a:lnTo>
                  <a:lnTo>
                    <a:pt x="169" y="169"/>
                  </a:lnTo>
                  <a:lnTo>
                    <a:pt x="164" y="174"/>
                  </a:lnTo>
                  <a:lnTo>
                    <a:pt x="157" y="180"/>
                  </a:lnTo>
                  <a:lnTo>
                    <a:pt x="151" y="187"/>
                  </a:lnTo>
                  <a:lnTo>
                    <a:pt x="142" y="194"/>
                  </a:lnTo>
                  <a:lnTo>
                    <a:pt x="134" y="199"/>
                  </a:lnTo>
                  <a:lnTo>
                    <a:pt x="124" y="203"/>
                  </a:lnTo>
                  <a:lnTo>
                    <a:pt x="115" y="207"/>
                  </a:lnTo>
                  <a:lnTo>
                    <a:pt x="105" y="210"/>
                  </a:lnTo>
                  <a:lnTo>
                    <a:pt x="95" y="212"/>
                  </a:lnTo>
                  <a:lnTo>
                    <a:pt x="85" y="212"/>
                  </a:lnTo>
                  <a:lnTo>
                    <a:pt x="87" y="213"/>
                  </a:lnTo>
                  <a:lnTo>
                    <a:pt x="88" y="213"/>
                  </a:lnTo>
                  <a:lnTo>
                    <a:pt x="88" y="215"/>
                  </a:lnTo>
                  <a:close/>
                </a:path>
              </a:pathLst>
            </a:custGeom>
            <a:solidFill>
              <a:srgbClr val="00FF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68" name="Freeform 220"/>
            <p:cNvSpPr>
              <a:spLocks noEditPoints="1"/>
            </p:cNvSpPr>
            <p:nvPr/>
          </p:nvSpPr>
          <p:spPr bwMode="auto">
            <a:xfrm>
              <a:off x="3290" y="2072"/>
              <a:ext cx="169" cy="208"/>
            </a:xfrm>
            <a:custGeom>
              <a:avLst/>
              <a:gdLst>
                <a:gd name="T0" fmla="*/ 74 w 169"/>
                <a:gd name="T1" fmla="*/ 0 h 208"/>
                <a:gd name="T2" fmla="*/ 52 w 169"/>
                <a:gd name="T3" fmla="*/ 4 h 208"/>
                <a:gd name="T4" fmla="*/ 34 w 169"/>
                <a:gd name="T5" fmla="*/ 11 h 208"/>
                <a:gd name="T6" fmla="*/ 18 w 169"/>
                <a:gd name="T7" fmla="*/ 22 h 208"/>
                <a:gd name="T8" fmla="*/ 3 w 169"/>
                <a:gd name="T9" fmla="*/ 37 h 208"/>
                <a:gd name="T10" fmla="*/ 0 w 169"/>
                <a:gd name="T11" fmla="*/ 42 h 208"/>
                <a:gd name="T12" fmla="*/ 0 w 169"/>
                <a:gd name="T13" fmla="*/ 44 h 208"/>
                <a:gd name="T14" fmla="*/ 0 w 169"/>
                <a:gd name="T15" fmla="*/ 45 h 208"/>
                <a:gd name="T16" fmla="*/ 0 w 169"/>
                <a:gd name="T17" fmla="*/ 47 h 208"/>
                <a:gd name="T18" fmla="*/ 0 w 169"/>
                <a:gd name="T19" fmla="*/ 47 h 208"/>
                <a:gd name="T20" fmla="*/ 13 w 169"/>
                <a:gd name="T21" fmla="*/ 32 h 208"/>
                <a:gd name="T22" fmla="*/ 28 w 169"/>
                <a:gd name="T23" fmla="*/ 19 h 208"/>
                <a:gd name="T24" fmla="*/ 44 w 169"/>
                <a:gd name="T25" fmla="*/ 11 h 208"/>
                <a:gd name="T26" fmla="*/ 64 w 169"/>
                <a:gd name="T27" fmla="*/ 4 h 208"/>
                <a:gd name="T28" fmla="*/ 83 w 169"/>
                <a:gd name="T29" fmla="*/ 3 h 208"/>
                <a:gd name="T30" fmla="*/ 87 w 169"/>
                <a:gd name="T31" fmla="*/ 3 h 208"/>
                <a:gd name="T32" fmla="*/ 87 w 169"/>
                <a:gd name="T33" fmla="*/ 1 h 208"/>
                <a:gd name="T34" fmla="*/ 85 w 169"/>
                <a:gd name="T35" fmla="*/ 0 h 208"/>
                <a:gd name="T36" fmla="*/ 83 w 169"/>
                <a:gd name="T37" fmla="*/ 0 h 208"/>
                <a:gd name="T38" fmla="*/ 85 w 169"/>
                <a:gd name="T39" fmla="*/ 208 h 208"/>
                <a:gd name="T40" fmla="*/ 105 w 169"/>
                <a:gd name="T41" fmla="*/ 206 h 208"/>
                <a:gd name="T42" fmla="*/ 124 w 169"/>
                <a:gd name="T43" fmla="*/ 199 h 208"/>
                <a:gd name="T44" fmla="*/ 142 w 169"/>
                <a:gd name="T45" fmla="*/ 190 h 208"/>
                <a:gd name="T46" fmla="*/ 157 w 169"/>
                <a:gd name="T47" fmla="*/ 176 h 208"/>
                <a:gd name="T48" fmla="*/ 169 w 169"/>
                <a:gd name="T49" fmla="*/ 165 h 208"/>
                <a:gd name="T50" fmla="*/ 169 w 169"/>
                <a:gd name="T51" fmla="*/ 163 h 208"/>
                <a:gd name="T52" fmla="*/ 169 w 169"/>
                <a:gd name="T53" fmla="*/ 162 h 208"/>
                <a:gd name="T54" fmla="*/ 167 w 169"/>
                <a:gd name="T55" fmla="*/ 162 h 208"/>
                <a:gd name="T56" fmla="*/ 167 w 169"/>
                <a:gd name="T57" fmla="*/ 160 h 208"/>
                <a:gd name="T58" fmla="*/ 162 w 169"/>
                <a:gd name="T59" fmla="*/ 168 h 208"/>
                <a:gd name="T60" fmla="*/ 147 w 169"/>
                <a:gd name="T61" fmla="*/ 181 h 208"/>
                <a:gd name="T62" fmla="*/ 133 w 169"/>
                <a:gd name="T63" fmla="*/ 193 h 208"/>
                <a:gd name="T64" fmla="*/ 115 w 169"/>
                <a:gd name="T65" fmla="*/ 199 h 208"/>
                <a:gd name="T66" fmla="*/ 95 w 169"/>
                <a:gd name="T67" fmla="*/ 204 h 208"/>
                <a:gd name="T68" fmla="*/ 80 w 169"/>
                <a:gd name="T69" fmla="*/ 204 h 208"/>
                <a:gd name="T70" fmla="*/ 82 w 169"/>
                <a:gd name="T71" fmla="*/ 204 h 208"/>
                <a:gd name="T72" fmla="*/ 82 w 169"/>
                <a:gd name="T73" fmla="*/ 206 h 208"/>
                <a:gd name="T74" fmla="*/ 83 w 169"/>
                <a:gd name="T75" fmla="*/ 206 h 208"/>
                <a:gd name="T76" fmla="*/ 85 w 169"/>
                <a:gd name="T77" fmla="*/ 208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9"/>
                <a:gd name="T118" fmla="*/ 0 h 208"/>
                <a:gd name="T119" fmla="*/ 169 w 169"/>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9" h="208">
                  <a:moveTo>
                    <a:pt x="83" y="0"/>
                  </a:moveTo>
                  <a:lnTo>
                    <a:pt x="74" y="0"/>
                  </a:lnTo>
                  <a:lnTo>
                    <a:pt x="62" y="1"/>
                  </a:lnTo>
                  <a:lnTo>
                    <a:pt x="52" y="4"/>
                  </a:lnTo>
                  <a:lnTo>
                    <a:pt x="42" y="8"/>
                  </a:lnTo>
                  <a:lnTo>
                    <a:pt x="34" y="11"/>
                  </a:lnTo>
                  <a:lnTo>
                    <a:pt x="26" y="18"/>
                  </a:lnTo>
                  <a:lnTo>
                    <a:pt x="18" y="22"/>
                  </a:lnTo>
                  <a:lnTo>
                    <a:pt x="10" y="29"/>
                  </a:lnTo>
                  <a:lnTo>
                    <a:pt x="3" y="37"/>
                  </a:lnTo>
                  <a:lnTo>
                    <a:pt x="0" y="42"/>
                  </a:lnTo>
                  <a:lnTo>
                    <a:pt x="0" y="44"/>
                  </a:lnTo>
                  <a:lnTo>
                    <a:pt x="0" y="45"/>
                  </a:lnTo>
                  <a:lnTo>
                    <a:pt x="0" y="47"/>
                  </a:lnTo>
                  <a:lnTo>
                    <a:pt x="6" y="39"/>
                  </a:lnTo>
                  <a:lnTo>
                    <a:pt x="13" y="32"/>
                  </a:lnTo>
                  <a:lnTo>
                    <a:pt x="19" y="26"/>
                  </a:lnTo>
                  <a:lnTo>
                    <a:pt x="28" y="19"/>
                  </a:lnTo>
                  <a:lnTo>
                    <a:pt x="36" y="14"/>
                  </a:lnTo>
                  <a:lnTo>
                    <a:pt x="44" y="11"/>
                  </a:lnTo>
                  <a:lnTo>
                    <a:pt x="54" y="6"/>
                  </a:lnTo>
                  <a:lnTo>
                    <a:pt x="64" y="4"/>
                  </a:lnTo>
                  <a:lnTo>
                    <a:pt x="74" y="3"/>
                  </a:lnTo>
                  <a:lnTo>
                    <a:pt x="83" y="3"/>
                  </a:lnTo>
                  <a:lnTo>
                    <a:pt x="88" y="3"/>
                  </a:lnTo>
                  <a:lnTo>
                    <a:pt x="87" y="3"/>
                  </a:lnTo>
                  <a:lnTo>
                    <a:pt x="87" y="1"/>
                  </a:lnTo>
                  <a:lnTo>
                    <a:pt x="85" y="1"/>
                  </a:lnTo>
                  <a:lnTo>
                    <a:pt x="85" y="0"/>
                  </a:lnTo>
                  <a:lnTo>
                    <a:pt x="83" y="0"/>
                  </a:lnTo>
                  <a:close/>
                  <a:moveTo>
                    <a:pt x="85" y="208"/>
                  </a:moveTo>
                  <a:lnTo>
                    <a:pt x="95" y="208"/>
                  </a:lnTo>
                  <a:lnTo>
                    <a:pt x="105" y="206"/>
                  </a:lnTo>
                  <a:lnTo>
                    <a:pt x="115" y="203"/>
                  </a:lnTo>
                  <a:lnTo>
                    <a:pt x="124" y="199"/>
                  </a:lnTo>
                  <a:lnTo>
                    <a:pt x="134" y="195"/>
                  </a:lnTo>
                  <a:lnTo>
                    <a:pt x="142" y="190"/>
                  </a:lnTo>
                  <a:lnTo>
                    <a:pt x="151" y="183"/>
                  </a:lnTo>
                  <a:lnTo>
                    <a:pt x="157" y="176"/>
                  </a:lnTo>
                  <a:lnTo>
                    <a:pt x="164" y="170"/>
                  </a:lnTo>
                  <a:lnTo>
                    <a:pt x="169" y="165"/>
                  </a:lnTo>
                  <a:lnTo>
                    <a:pt x="169" y="163"/>
                  </a:lnTo>
                  <a:lnTo>
                    <a:pt x="169" y="162"/>
                  </a:lnTo>
                  <a:lnTo>
                    <a:pt x="167" y="162"/>
                  </a:lnTo>
                  <a:lnTo>
                    <a:pt x="167" y="160"/>
                  </a:lnTo>
                  <a:lnTo>
                    <a:pt x="162" y="168"/>
                  </a:lnTo>
                  <a:lnTo>
                    <a:pt x="156" y="175"/>
                  </a:lnTo>
                  <a:lnTo>
                    <a:pt x="147" y="181"/>
                  </a:lnTo>
                  <a:lnTo>
                    <a:pt x="141" y="186"/>
                  </a:lnTo>
                  <a:lnTo>
                    <a:pt x="133" y="193"/>
                  </a:lnTo>
                  <a:lnTo>
                    <a:pt x="123" y="196"/>
                  </a:lnTo>
                  <a:lnTo>
                    <a:pt x="115" y="199"/>
                  </a:lnTo>
                  <a:lnTo>
                    <a:pt x="105" y="203"/>
                  </a:lnTo>
                  <a:lnTo>
                    <a:pt x="95" y="204"/>
                  </a:lnTo>
                  <a:lnTo>
                    <a:pt x="83" y="204"/>
                  </a:lnTo>
                  <a:lnTo>
                    <a:pt x="80" y="204"/>
                  </a:lnTo>
                  <a:lnTo>
                    <a:pt x="82" y="204"/>
                  </a:lnTo>
                  <a:lnTo>
                    <a:pt x="82" y="206"/>
                  </a:lnTo>
                  <a:lnTo>
                    <a:pt x="83" y="206"/>
                  </a:lnTo>
                  <a:lnTo>
                    <a:pt x="83" y="208"/>
                  </a:lnTo>
                  <a:lnTo>
                    <a:pt x="85" y="208"/>
                  </a:lnTo>
                  <a:close/>
                </a:path>
              </a:pathLst>
            </a:custGeom>
            <a:solidFill>
              <a:srgbClr val="00F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69" name="Freeform 221"/>
            <p:cNvSpPr>
              <a:spLocks noEditPoints="1"/>
            </p:cNvSpPr>
            <p:nvPr/>
          </p:nvSpPr>
          <p:spPr bwMode="auto">
            <a:xfrm>
              <a:off x="3290" y="2075"/>
              <a:ext cx="167" cy="201"/>
            </a:xfrm>
            <a:custGeom>
              <a:avLst/>
              <a:gdLst>
                <a:gd name="T0" fmla="*/ 83 w 167"/>
                <a:gd name="T1" fmla="*/ 0 h 201"/>
                <a:gd name="T2" fmla="*/ 64 w 167"/>
                <a:gd name="T3" fmla="*/ 1 h 201"/>
                <a:gd name="T4" fmla="*/ 44 w 167"/>
                <a:gd name="T5" fmla="*/ 8 h 201"/>
                <a:gd name="T6" fmla="*/ 28 w 167"/>
                <a:gd name="T7" fmla="*/ 16 h 201"/>
                <a:gd name="T8" fmla="*/ 13 w 167"/>
                <a:gd name="T9" fmla="*/ 29 h 201"/>
                <a:gd name="T10" fmla="*/ 0 w 167"/>
                <a:gd name="T11" fmla="*/ 44 h 201"/>
                <a:gd name="T12" fmla="*/ 0 w 167"/>
                <a:gd name="T13" fmla="*/ 44 h 201"/>
                <a:gd name="T14" fmla="*/ 0 w 167"/>
                <a:gd name="T15" fmla="*/ 46 h 201"/>
                <a:gd name="T16" fmla="*/ 0 w 167"/>
                <a:gd name="T17" fmla="*/ 47 h 201"/>
                <a:gd name="T18" fmla="*/ 0 w 167"/>
                <a:gd name="T19" fmla="*/ 49 h 201"/>
                <a:gd name="T20" fmla="*/ 3 w 167"/>
                <a:gd name="T21" fmla="*/ 46 h 201"/>
                <a:gd name="T22" fmla="*/ 15 w 167"/>
                <a:gd name="T23" fmla="*/ 31 h 201"/>
                <a:gd name="T24" fmla="*/ 29 w 167"/>
                <a:gd name="T25" fmla="*/ 19 h 201"/>
                <a:gd name="T26" fmla="*/ 46 w 167"/>
                <a:gd name="T27" fmla="*/ 10 h 201"/>
                <a:gd name="T28" fmla="*/ 64 w 167"/>
                <a:gd name="T29" fmla="*/ 5 h 201"/>
                <a:gd name="T30" fmla="*/ 83 w 167"/>
                <a:gd name="T31" fmla="*/ 3 h 201"/>
                <a:gd name="T32" fmla="*/ 92 w 167"/>
                <a:gd name="T33" fmla="*/ 3 h 201"/>
                <a:gd name="T34" fmla="*/ 90 w 167"/>
                <a:gd name="T35" fmla="*/ 1 h 201"/>
                <a:gd name="T36" fmla="*/ 88 w 167"/>
                <a:gd name="T37" fmla="*/ 1 h 201"/>
                <a:gd name="T38" fmla="*/ 88 w 167"/>
                <a:gd name="T39" fmla="*/ 0 h 201"/>
                <a:gd name="T40" fmla="*/ 80 w 167"/>
                <a:gd name="T41" fmla="*/ 201 h 201"/>
                <a:gd name="T42" fmla="*/ 95 w 167"/>
                <a:gd name="T43" fmla="*/ 201 h 201"/>
                <a:gd name="T44" fmla="*/ 115 w 167"/>
                <a:gd name="T45" fmla="*/ 196 h 201"/>
                <a:gd name="T46" fmla="*/ 133 w 167"/>
                <a:gd name="T47" fmla="*/ 190 h 201"/>
                <a:gd name="T48" fmla="*/ 147 w 167"/>
                <a:gd name="T49" fmla="*/ 178 h 201"/>
                <a:gd name="T50" fmla="*/ 162 w 167"/>
                <a:gd name="T51" fmla="*/ 165 h 201"/>
                <a:gd name="T52" fmla="*/ 167 w 167"/>
                <a:gd name="T53" fmla="*/ 157 h 201"/>
                <a:gd name="T54" fmla="*/ 167 w 167"/>
                <a:gd name="T55" fmla="*/ 155 h 201"/>
                <a:gd name="T56" fmla="*/ 167 w 167"/>
                <a:gd name="T57" fmla="*/ 154 h 201"/>
                <a:gd name="T58" fmla="*/ 167 w 167"/>
                <a:gd name="T59" fmla="*/ 152 h 201"/>
                <a:gd name="T60" fmla="*/ 167 w 167"/>
                <a:gd name="T61" fmla="*/ 151 h 201"/>
                <a:gd name="T62" fmla="*/ 159 w 167"/>
                <a:gd name="T63" fmla="*/ 162 h 201"/>
                <a:gd name="T64" fmla="*/ 146 w 167"/>
                <a:gd name="T65" fmla="*/ 175 h 201"/>
                <a:gd name="T66" fmla="*/ 131 w 167"/>
                <a:gd name="T67" fmla="*/ 187 h 201"/>
                <a:gd name="T68" fmla="*/ 113 w 167"/>
                <a:gd name="T69" fmla="*/ 193 h 201"/>
                <a:gd name="T70" fmla="*/ 93 w 167"/>
                <a:gd name="T71" fmla="*/ 198 h 201"/>
                <a:gd name="T72" fmla="*/ 75 w 167"/>
                <a:gd name="T73" fmla="*/ 198 h 201"/>
                <a:gd name="T74" fmla="*/ 77 w 167"/>
                <a:gd name="T75" fmla="*/ 198 h 201"/>
                <a:gd name="T76" fmla="*/ 79 w 167"/>
                <a:gd name="T77" fmla="*/ 200 h 201"/>
                <a:gd name="T78" fmla="*/ 79 w 167"/>
                <a:gd name="T79" fmla="*/ 200 h 201"/>
                <a:gd name="T80" fmla="*/ 80 w 167"/>
                <a:gd name="T81" fmla="*/ 201 h 2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7"/>
                <a:gd name="T124" fmla="*/ 0 h 201"/>
                <a:gd name="T125" fmla="*/ 167 w 167"/>
                <a:gd name="T126" fmla="*/ 201 h 20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7" h="201">
                  <a:moveTo>
                    <a:pt x="88" y="0"/>
                  </a:moveTo>
                  <a:lnTo>
                    <a:pt x="83" y="0"/>
                  </a:lnTo>
                  <a:lnTo>
                    <a:pt x="74" y="0"/>
                  </a:lnTo>
                  <a:lnTo>
                    <a:pt x="64" y="1"/>
                  </a:lnTo>
                  <a:lnTo>
                    <a:pt x="54" y="3"/>
                  </a:lnTo>
                  <a:lnTo>
                    <a:pt x="44" y="8"/>
                  </a:lnTo>
                  <a:lnTo>
                    <a:pt x="36" y="11"/>
                  </a:lnTo>
                  <a:lnTo>
                    <a:pt x="28" y="16"/>
                  </a:lnTo>
                  <a:lnTo>
                    <a:pt x="19" y="23"/>
                  </a:lnTo>
                  <a:lnTo>
                    <a:pt x="13" y="29"/>
                  </a:lnTo>
                  <a:lnTo>
                    <a:pt x="6" y="36"/>
                  </a:lnTo>
                  <a:lnTo>
                    <a:pt x="0" y="44"/>
                  </a:lnTo>
                  <a:lnTo>
                    <a:pt x="0" y="46"/>
                  </a:lnTo>
                  <a:lnTo>
                    <a:pt x="0" y="47"/>
                  </a:lnTo>
                  <a:lnTo>
                    <a:pt x="0" y="49"/>
                  </a:lnTo>
                  <a:lnTo>
                    <a:pt x="3" y="46"/>
                  </a:lnTo>
                  <a:lnTo>
                    <a:pt x="8" y="38"/>
                  </a:lnTo>
                  <a:lnTo>
                    <a:pt x="15" y="31"/>
                  </a:lnTo>
                  <a:lnTo>
                    <a:pt x="21" y="24"/>
                  </a:lnTo>
                  <a:lnTo>
                    <a:pt x="29" y="19"/>
                  </a:lnTo>
                  <a:lnTo>
                    <a:pt x="38" y="15"/>
                  </a:lnTo>
                  <a:lnTo>
                    <a:pt x="46" y="10"/>
                  </a:lnTo>
                  <a:lnTo>
                    <a:pt x="54" y="6"/>
                  </a:lnTo>
                  <a:lnTo>
                    <a:pt x="64" y="5"/>
                  </a:lnTo>
                  <a:lnTo>
                    <a:pt x="74" y="3"/>
                  </a:lnTo>
                  <a:lnTo>
                    <a:pt x="83" y="3"/>
                  </a:lnTo>
                  <a:lnTo>
                    <a:pt x="92" y="3"/>
                  </a:lnTo>
                  <a:lnTo>
                    <a:pt x="90" y="1"/>
                  </a:lnTo>
                  <a:lnTo>
                    <a:pt x="88" y="1"/>
                  </a:lnTo>
                  <a:lnTo>
                    <a:pt x="88" y="0"/>
                  </a:lnTo>
                  <a:close/>
                  <a:moveTo>
                    <a:pt x="80" y="201"/>
                  </a:moveTo>
                  <a:lnTo>
                    <a:pt x="83" y="201"/>
                  </a:lnTo>
                  <a:lnTo>
                    <a:pt x="95" y="201"/>
                  </a:lnTo>
                  <a:lnTo>
                    <a:pt x="105" y="200"/>
                  </a:lnTo>
                  <a:lnTo>
                    <a:pt x="115" y="196"/>
                  </a:lnTo>
                  <a:lnTo>
                    <a:pt x="123" y="193"/>
                  </a:lnTo>
                  <a:lnTo>
                    <a:pt x="133" y="190"/>
                  </a:lnTo>
                  <a:lnTo>
                    <a:pt x="141" y="183"/>
                  </a:lnTo>
                  <a:lnTo>
                    <a:pt x="147" y="178"/>
                  </a:lnTo>
                  <a:lnTo>
                    <a:pt x="156" y="172"/>
                  </a:lnTo>
                  <a:lnTo>
                    <a:pt x="162" y="165"/>
                  </a:lnTo>
                  <a:lnTo>
                    <a:pt x="167" y="157"/>
                  </a:lnTo>
                  <a:lnTo>
                    <a:pt x="167" y="155"/>
                  </a:lnTo>
                  <a:lnTo>
                    <a:pt x="167" y="154"/>
                  </a:lnTo>
                  <a:lnTo>
                    <a:pt x="167" y="152"/>
                  </a:lnTo>
                  <a:lnTo>
                    <a:pt x="167" y="151"/>
                  </a:lnTo>
                  <a:lnTo>
                    <a:pt x="165" y="155"/>
                  </a:lnTo>
                  <a:lnTo>
                    <a:pt x="159" y="162"/>
                  </a:lnTo>
                  <a:lnTo>
                    <a:pt x="152" y="170"/>
                  </a:lnTo>
                  <a:lnTo>
                    <a:pt x="146" y="175"/>
                  </a:lnTo>
                  <a:lnTo>
                    <a:pt x="139" y="182"/>
                  </a:lnTo>
                  <a:lnTo>
                    <a:pt x="131" y="187"/>
                  </a:lnTo>
                  <a:lnTo>
                    <a:pt x="121" y="190"/>
                  </a:lnTo>
                  <a:lnTo>
                    <a:pt x="113" y="193"/>
                  </a:lnTo>
                  <a:lnTo>
                    <a:pt x="103" y="196"/>
                  </a:lnTo>
                  <a:lnTo>
                    <a:pt x="93" y="198"/>
                  </a:lnTo>
                  <a:lnTo>
                    <a:pt x="83" y="198"/>
                  </a:lnTo>
                  <a:lnTo>
                    <a:pt x="75" y="198"/>
                  </a:lnTo>
                  <a:lnTo>
                    <a:pt x="77" y="198"/>
                  </a:lnTo>
                  <a:lnTo>
                    <a:pt x="77" y="200"/>
                  </a:lnTo>
                  <a:lnTo>
                    <a:pt x="79" y="200"/>
                  </a:lnTo>
                  <a:lnTo>
                    <a:pt x="80" y="201"/>
                  </a:lnTo>
                  <a:close/>
                </a:path>
              </a:pathLst>
            </a:custGeom>
            <a:solidFill>
              <a:srgbClr val="00FF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70" name="Freeform 222"/>
            <p:cNvSpPr>
              <a:spLocks noEditPoints="1"/>
            </p:cNvSpPr>
            <p:nvPr/>
          </p:nvSpPr>
          <p:spPr bwMode="auto">
            <a:xfrm>
              <a:off x="3290" y="2078"/>
              <a:ext cx="167" cy="195"/>
            </a:xfrm>
            <a:custGeom>
              <a:avLst/>
              <a:gdLst>
                <a:gd name="T0" fmla="*/ 83 w 167"/>
                <a:gd name="T1" fmla="*/ 0 h 195"/>
                <a:gd name="T2" fmla="*/ 64 w 167"/>
                <a:gd name="T3" fmla="*/ 2 h 195"/>
                <a:gd name="T4" fmla="*/ 46 w 167"/>
                <a:gd name="T5" fmla="*/ 7 h 195"/>
                <a:gd name="T6" fmla="*/ 29 w 167"/>
                <a:gd name="T7" fmla="*/ 16 h 195"/>
                <a:gd name="T8" fmla="*/ 15 w 167"/>
                <a:gd name="T9" fmla="*/ 28 h 195"/>
                <a:gd name="T10" fmla="*/ 3 w 167"/>
                <a:gd name="T11" fmla="*/ 43 h 195"/>
                <a:gd name="T12" fmla="*/ 0 w 167"/>
                <a:gd name="T13" fmla="*/ 48 h 195"/>
                <a:gd name="T14" fmla="*/ 0 w 167"/>
                <a:gd name="T15" fmla="*/ 49 h 195"/>
                <a:gd name="T16" fmla="*/ 0 w 167"/>
                <a:gd name="T17" fmla="*/ 49 h 195"/>
                <a:gd name="T18" fmla="*/ 1 w 167"/>
                <a:gd name="T19" fmla="*/ 51 h 195"/>
                <a:gd name="T20" fmla="*/ 5 w 167"/>
                <a:gd name="T21" fmla="*/ 44 h 195"/>
                <a:gd name="T22" fmla="*/ 16 w 167"/>
                <a:gd name="T23" fmla="*/ 31 h 195"/>
                <a:gd name="T24" fmla="*/ 31 w 167"/>
                <a:gd name="T25" fmla="*/ 18 h 195"/>
                <a:gd name="T26" fmla="*/ 47 w 167"/>
                <a:gd name="T27" fmla="*/ 10 h 195"/>
                <a:gd name="T28" fmla="*/ 65 w 167"/>
                <a:gd name="T29" fmla="*/ 5 h 195"/>
                <a:gd name="T30" fmla="*/ 83 w 167"/>
                <a:gd name="T31" fmla="*/ 3 h 195"/>
                <a:gd name="T32" fmla="*/ 97 w 167"/>
                <a:gd name="T33" fmla="*/ 3 h 195"/>
                <a:gd name="T34" fmla="*/ 95 w 167"/>
                <a:gd name="T35" fmla="*/ 3 h 195"/>
                <a:gd name="T36" fmla="*/ 93 w 167"/>
                <a:gd name="T37" fmla="*/ 2 h 195"/>
                <a:gd name="T38" fmla="*/ 93 w 167"/>
                <a:gd name="T39" fmla="*/ 0 h 195"/>
                <a:gd name="T40" fmla="*/ 92 w 167"/>
                <a:gd name="T41" fmla="*/ 0 h 195"/>
                <a:gd name="T42" fmla="*/ 83 w 167"/>
                <a:gd name="T43" fmla="*/ 195 h 195"/>
                <a:gd name="T44" fmla="*/ 103 w 167"/>
                <a:gd name="T45" fmla="*/ 193 h 195"/>
                <a:gd name="T46" fmla="*/ 121 w 167"/>
                <a:gd name="T47" fmla="*/ 187 h 195"/>
                <a:gd name="T48" fmla="*/ 139 w 167"/>
                <a:gd name="T49" fmla="*/ 179 h 195"/>
                <a:gd name="T50" fmla="*/ 152 w 167"/>
                <a:gd name="T51" fmla="*/ 167 h 195"/>
                <a:gd name="T52" fmla="*/ 165 w 167"/>
                <a:gd name="T53" fmla="*/ 152 h 195"/>
                <a:gd name="T54" fmla="*/ 167 w 167"/>
                <a:gd name="T55" fmla="*/ 148 h 195"/>
                <a:gd name="T56" fmla="*/ 167 w 167"/>
                <a:gd name="T57" fmla="*/ 146 h 195"/>
                <a:gd name="T58" fmla="*/ 167 w 167"/>
                <a:gd name="T59" fmla="*/ 144 h 195"/>
                <a:gd name="T60" fmla="*/ 167 w 167"/>
                <a:gd name="T61" fmla="*/ 143 h 195"/>
                <a:gd name="T62" fmla="*/ 162 w 167"/>
                <a:gd name="T63" fmla="*/ 151 h 195"/>
                <a:gd name="T64" fmla="*/ 151 w 167"/>
                <a:gd name="T65" fmla="*/ 164 h 195"/>
                <a:gd name="T66" fmla="*/ 136 w 167"/>
                <a:gd name="T67" fmla="*/ 175 h 195"/>
                <a:gd name="T68" fmla="*/ 121 w 167"/>
                <a:gd name="T69" fmla="*/ 185 h 195"/>
                <a:gd name="T70" fmla="*/ 103 w 167"/>
                <a:gd name="T71" fmla="*/ 190 h 195"/>
                <a:gd name="T72" fmla="*/ 83 w 167"/>
                <a:gd name="T73" fmla="*/ 192 h 195"/>
                <a:gd name="T74" fmla="*/ 72 w 167"/>
                <a:gd name="T75" fmla="*/ 192 h 195"/>
                <a:gd name="T76" fmla="*/ 72 w 167"/>
                <a:gd name="T77" fmla="*/ 192 h 195"/>
                <a:gd name="T78" fmla="*/ 74 w 167"/>
                <a:gd name="T79" fmla="*/ 193 h 195"/>
                <a:gd name="T80" fmla="*/ 75 w 167"/>
                <a:gd name="T81" fmla="*/ 193 h 195"/>
                <a:gd name="T82" fmla="*/ 75 w 167"/>
                <a:gd name="T83" fmla="*/ 195 h 1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7"/>
                <a:gd name="T127" fmla="*/ 0 h 195"/>
                <a:gd name="T128" fmla="*/ 167 w 167"/>
                <a:gd name="T129" fmla="*/ 195 h 1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7" h="195">
                  <a:moveTo>
                    <a:pt x="92" y="0"/>
                  </a:moveTo>
                  <a:lnTo>
                    <a:pt x="83" y="0"/>
                  </a:lnTo>
                  <a:lnTo>
                    <a:pt x="74" y="0"/>
                  </a:lnTo>
                  <a:lnTo>
                    <a:pt x="64" y="2"/>
                  </a:lnTo>
                  <a:lnTo>
                    <a:pt x="54" y="3"/>
                  </a:lnTo>
                  <a:lnTo>
                    <a:pt x="46" y="7"/>
                  </a:lnTo>
                  <a:lnTo>
                    <a:pt x="38" y="12"/>
                  </a:lnTo>
                  <a:lnTo>
                    <a:pt x="29" y="16"/>
                  </a:lnTo>
                  <a:lnTo>
                    <a:pt x="21" y="21"/>
                  </a:lnTo>
                  <a:lnTo>
                    <a:pt x="15" y="28"/>
                  </a:lnTo>
                  <a:lnTo>
                    <a:pt x="8" y="35"/>
                  </a:lnTo>
                  <a:lnTo>
                    <a:pt x="3" y="43"/>
                  </a:lnTo>
                  <a:lnTo>
                    <a:pt x="0" y="46"/>
                  </a:lnTo>
                  <a:lnTo>
                    <a:pt x="0" y="48"/>
                  </a:lnTo>
                  <a:lnTo>
                    <a:pt x="0" y="49"/>
                  </a:lnTo>
                  <a:lnTo>
                    <a:pt x="0" y="51"/>
                  </a:lnTo>
                  <a:lnTo>
                    <a:pt x="1" y="51"/>
                  </a:lnTo>
                  <a:lnTo>
                    <a:pt x="1" y="53"/>
                  </a:lnTo>
                  <a:lnTo>
                    <a:pt x="5" y="44"/>
                  </a:lnTo>
                  <a:lnTo>
                    <a:pt x="11" y="38"/>
                  </a:lnTo>
                  <a:lnTo>
                    <a:pt x="16" y="31"/>
                  </a:lnTo>
                  <a:lnTo>
                    <a:pt x="24" y="25"/>
                  </a:lnTo>
                  <a:lnTo>
                    <a:pt x="31" y="18"/>
                  </a:lnTo>
                  <a:lnTo>
                    <a:pt x="39" y="15"/>
                  </a:lnTo>
                  <a:lnTo>
                    <a:pt x="47" y="10"/>
                  </a:lnTo>
                  <a:lnTo>
                    <a:pt x="56" y="7"/>
                  </a:lnTo>
                  <a:lnTo>
                    <a:pt x="65" y="5"/>
                  </a:lnTo>
                  <a:lnTo>
                    <a:pt x="74" y="3"/>
                  </a:lnTo>
                  <a:lnTo>
                    <a:pt x="83" y="3"/>
                  </a:lnTo>
                  <a:lnTo>
                    <a:pt x="93" y="3"/>
                  </a:lnTo>
                  <a:lnTo>
                    <a:pt x="97" y="3"/>
                  </a:lnTo>
                  <a:lnTo>
                    <a:pt x="95" y="3"/>
                  </a:lnTo>
                  <a:lnTo>
                    <a:pt x="95" y="2"/>
                  </a:lnTo>
                  <a:lnTo>
                    <a:pt x="93" y="2"/>
                  </a:lnTo>
                  <a:lnTo>
                    <a:pt x="93" y="0"/>
                  </a:lnTo>
                  <a:lnTo>
                    <a:pt x="92" y="0"/>
                  </a:lnTo>
                  <a:close/>
                  <a:moveTo>
                    <a:pt x="75" y="195"/>
                  </a:moveTo>
                  <a:lnTo>
                    <a:pt x="83" y="195"/>
                  </a:lnTo>
                  <a:lnTo>
                    <a:pt x="93" y="195"/>
                  </a:lnTo>
                  <a:lnTo>
                    <a:pt x="103" y="193"/>
                  </a:lnTo>
                  <a:lnTo>
                    <a:pt x="113" y="190"/>
                  </a:lnTo>
                  <a:lnTo>
                    <a:pt x="121" y="187"/>
                  </a:lnTo>
                  <a:lnTo>
                    <a:pt x="131" y="184"/>
                  </a:lnTo>
                  <a:lnTo>
                    <a:pt x="139" y="179"/>
                  </a:lnTo>
                  <a:lnTo>
                    <a:pt x="146" y="172"/>
                  </a:lnTo>
                  <a:lnTo>
                    <a:pt x="152" y="167"/>
                  </a:lnTo>
                  <a:lnTo>
                    <a:pt x="159" y="159"/>
                  </a:lnTo>
                  <a:lnTo>
                    <a:pt x="165" y="152"/>
                  </a:lnTo>
                  <a:lnTo>
                    <a:pt x="167" y="148"/>
                  </a:lnTo>
                  <a:lnTo>
                    <a:pt x="167" y="146"/>
                  </a:lnTo>
                  <a:lnTo>
                    <a:pt x="167" y="144"/>
                  </a:lnTo>
                  <a:lnTo>
                    <a:pt x="167" y="143"/>
                  </a:lnTo>
                  <a:lnTo>
                    <a:pt x="162" y="151"/>
                  </a:lnTo>
                  <a:lnTo>
                    <a:pt x="157" y="157"/>
                  </a:lnTo>
                  <a:lnTo>
                    <a:pt x="151" y="164"/>
                  </a:lnTo>
                  <a:lnTo>
                    <a:pt x="144" y="170"/>
                  </a:lnTo>
                  <a:lnTo>
                    <a:pt x="136" y="175"/>
                  </a:lnTo>
                  <a:lnTo>
                    <a:pt x="129" y="180"/>
                  </a:lnTo>
                  <a:lnTo>
                    <a:pt x="121" y="185"/>
                  </a:lnTo>
                  <a:lnTo>
                    <a:pt x="111" y="187"/>
                  </a:lnTo>
                  <a:lnTo>
                    <a:pt x="103" y="190"/>
                  </a:lnTo>
                  <a:lnTo>
                    <a:pt x="93" y="192"/>
                  </a:lnTo>
                  <a:lnTo>
                    <a:pt x="83" y="192"/>
                  </a:lnTo>
                  <a:lnTo>
                    <a:pt x="74" y="192"/>
                  </a:lnTo>
                  <a:lnTo>
                    <a:pt x="72" y="192"/>
                  </a:lnTo>
                  <a:lnTo>
                    <a:pt x="74" y="192"/>
                  </a:lnTo>
                  <a:lnTo>
                    <a:pt x="74" y="193"/>
                  </a:lnTo>
                  <a:lnTo>
                    <a:pt x="75" y="193"/>
                  </a:lnTo>
                  <a:lnTo>
                    <a:pt x="75" y="195"/>
                  </a:lnTo>
                  <a:close/>
                </a:path>
              </a:pathLst>
            </a:custGeom>
            <a:solidFill>
              <a:srgbClr val="00F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71" name="Freeform 223"/>
            <p:cNvSpPr>
              <a:spLocks noEditPoints="1"/>
            </p:cNvSpPr>
            <p:nvPr/>
          </p:nvSpPr>
          <p:spPr bwMode="auto">
            <a:xfrm>
              <a:off x="3291" y="2081"/>
              <a:ext cx="166" cy="189"/>
            </a:xfrm>
            <a:custGeom>
              <a:avLst/>
              <a:gdLst>
                <a:gd name="T0" fmla="*/ 92 w 166"/>
                <a:gd name="T1" fmla="*/ 0 h 189"/>
                <a:gd name="T2" fmla="*/ 73 w 166"/>
                <a:gd name="T3" fmla="*/ 0 h 189"/>
                <a:gd name="T4" fmla="*/ 55 w 166"/>
                <a:gd name="T5" fmla="*/ 4 h 189"/>
                <a:gd name="T6" fmla="*/ 38 w 166"/>
                <a:gd name="T7" fmla="*/ 12 h 189"/>
                <a:gd name="T8" fmla="*/ 23 w 166"/>
                <a:gd name="T9" fmla="*/ 22 h 189"/>
                <a:gd name="T10" fmla="*/ 10 w 166"/>
                <a:gd name="T11" fmla="*/ 35 h 189"/>
                <a:gd name="T12" fmla="*/ 0 w 166"/>
                <a:gd name="T13" fmla="*/ 50 h 189"/>
                <a:gd name="T14" fmla="*/ 0 w 166"/>
                <a:gd name="T15" fmla="*/ 51 h 189"/>
                <a:gd name="T16" fmla="*/ 0 w 166"/>
                <a:gd name="T17" fmla="*/ 51 h 189"/>
                <a:gd name="T18" fmla="*/ 0 w 166"/>
                <a:gd name="T19" fmla="*/ 53 h 189"/>
                <a:gd name="T20" fmla="*/ 0 w 166"/>
                <a:gd name="T21" fmla="*/ 54 h 189"/>
                <a:gd name="T22" fmla="*/ 7 w 166"/>
                <a:gd name="T23" fmla="*/ 43 h 189"/>
                <a:gd name="T24" fmla="*/ 18 w 166"/>
                <a:gd name="T25" fmla="*/ 30 h 189"/>
                <a:gd name="T26" fmla="*/ 32 w 166"/>
                <a:gd name="T27" fmla="*/ 18 h 189"/>
                <a:gd name="T28" fmla="*/ 48 w 166"/>
                <a:gd name="T29" fmla="*/ 10 h 189"/>
                <a:gd name="T30" fmla="*/ 64 w 166"/>
                <a:gd name="T31" fmla="*/ 5 h 189"/>
                <a:gd name="T32" fmla="*/ 82 w 166"/>
                <a:gd name="T33" fmla="*/ 4 h 189"/>
                <a:gd name="T34" fmla="*/ 99 w 166"/>
                <a:gd name="T35" fmla="*/ 5 h 189"/>
                <a:gd name="T36" fmla="*/ 97 w 166"/>
                <a:gd name="T37" fmla="*/ 4 h 189"/>
                <a:gd name="T38" fmla="*/ 97 w 166"/>
                <a:gd name="T39" fmla="*/ 2 h 189"/>
                <a:gd name="T40" fmla="*/ 96 w 166"/>
                <a:gd name="T41" fmla="*/ 2 h 189"/>
                <a:gd name="T42" fmla="*/ 96 w 166"/>
                <a:gd name="T43" fmla="*/ 0 h 189"/>
                <a:gd name="T44" fmla="*/ 73 w 166"/>
                <a:gd name="T45" fmla="*/ 189 h 189"/>
                <a:gd name="T46" fmla="*/ 92 w 166"/>
                <a:gd name="T47" fmla="*/ 189 h 189"/>
                <a:gd name="T48" fmla="*/ 110 w 166"/>
                <a:gd name="T49" fmla="*/ 184 h 189"/>
                <a:gd name="T50" fmla="*/ 128 w 166"/>
                <a:gd name="T51" fmla="*/ 177 h 189"/>
                <a:gd name="T52" fmla="*/ 143 w 166"/>
                <a:gd name="T53" fmla="*/ 167 h 189"/>
                <a:gd name="T54" fmla="*/ 156 w 166"/>
                <a:gd name="T55" fmla="*/ 154 h 189"/>
                <a:gd name="T56" fmla="*/ 166 w 166"/>
                <a:gd name="T57" fmla="*/ 140 h 189"/>
                <a:gd name="T58" fmla="*/ 166 w 166"/>
                <a:gd name="T59" fmla="*/ 138 h 189"/>
                <a:gd name="T60" fmla="*/ 166 w 166"/>
                <a:gd name="T61" fmla="*/ 136 h 189"/>
                <a:gd name="T62" fmla="*/ 166 w 166"/>
                <a:gd name="T63" fmla="*/ 135 h 189"/>
                <a:gd name="T64" fmla="*/ 164 w 166"/>
                <a:gd name="T65" fmla="*/ 133 h 189"/>
                <a:gd name="T66" fmla="*/ 158 w 166"/>
                <a:gd name="T67" fmla="*/ 145 h 189"/>
                <a:gd name="T68" fmla="*/ 148 w 166"/>
                <a:gd name="T69" fmla="*/ 159 h 189"/>
                <a:gd name="T70" fmla="*/ 133 w 166"/>
                <a:gd name="T71" fmla="*/ 171 h 189"/>
                <a:gd name="T72" fmla="*/ 119 w 166"/>
                <a:gd name="T73" fmla="*/ 179 h 189"/>
                <a:gd name="T74" fmla="*/ 100 w 166"/>
                <a:gd name="T75" fmla="*/ 184 h 189"/>
                <a:gd name="T76" fmla="*/ 82 w 166"/>
                <a:gd name="T77" fmla="*/ 186 h 189"/>
                <a:gd name="T78" fmla="*/ 66 w 166"/>
                <a:gd name="T79" fmla="*/ 184 h 189"/>
                <a:gd name="T80" fmla="*/ 68 w 166"/>
                <a:gd name="T81" fmla="*/ 186 h 189"/>
                <a:gd name="T82" fmla="*/ 69 w 166"/>
                <a:gd name="T83" fmla="*/ 186 h 189"/>
                <a:gd name="T84" fmla="*/ 69 w 166"/>
                <a:gd name="T85" fmla="*/ 187 h 189"/>
                <a:gd name="T86" fmla="*/ 71 w 166"/>
                <a:gd name="T87" fmla="*/ 189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
                <a:gd name="T133" fmla="*/ 0 h 189"/>
                <a:gd name="T134" fmla="*/ 166 w 166"/>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 h="189">
                  <a:moveTo>
                    <a:pt x="96" y="0"/>
                  </a:moveTo>
                  <a:lnTo>
                    <a:pt x="92" y="0"/>
                  </a:lnTo>
                  <a:lnTo>
                    <a:pt x="82" y="0"/>
                  </a:lnTo>
                  <a:lnTo>
                    <a:pt x="73" y="0"/>
                  </a:lnTo>
                  <a:lnTo>
                    <a:pt x="64" y="2"/>
                  </a:lnTo>
                  <a:lnTo>
                    <a:pt x="55" y="4"/>
                  </a:lnTo>
                  <a:lnTo>
                    <a:pt x="46" y="7"/>
                  </a:lnTo>
                  <a:lnTo>
                    <a:pt x="38" y="12"/>
                  </a:lnTo>
                  <a:lnTo>
                    <a:pt x="30" y="15"/>
                  </a:lnTo>
                  <a:lnTo>
                    <a:pt x="23" y="22"/>
                  </a:lnTo>
                  <a:lnTo>
                    <a:pt x="15" y="28"/>
                  </a:lnTo>
                  <a:lnTo>
                    <a:pt x="10" y="35"/>
                  </a:lnTo>
                  <a:lnTo>
                    <a:pt x="4" y="41"/>
                  </a:lnTo>
                  <a:lnTo>
                    <a:pt x="0" y="50"/>
                  </a:lnTo>
                  <a:lnTo>
                    <a:pt x="0" y="51"/>
                  </a:lnTo>
                  <a:lnTo>
                    <a:pt x="0" y="53"/>
                  </a:lnTo>
                  <a:lnTo>
                    <a:pt x="0" y="54"/>
                  </a:lnTo>
                  <a:lnTo>
                    <a:pt x="2" y="51"/>
                  </a:lnTo>
                  <a:lnTo>
                    <a:pt x="7" y="43"/>
                  </a:lnTo>
                  <a:lnTo>
                    <a:pt x="12" y="36"/>
                  </a:lnTo>
                  <a:lnTo>
                    <a:pt x="18" y="30"/>
                  </a:lnTo>
                  <a:lnTo>
                    <a:pt x="25" y="23"/>
                  </a:lnTo>
                  <a:lnTo>
                    <a:pt x="32" y="18"/>
                  </a:lnTo>
                  <a:lnTo>
                    <a:pt x="40" y="13"/>
                  </a:lnTo>
                  <a:lnTo>
                    <a:pt x="48" y="10"/>
                  </a:lnTo>
                  <a:lnTo>
                    <a:pt x="56" y="7"/>
                  </a:lnTo>
                  <a:lnTo>
                    <a:pt x="64" y="5"/>
                  </a:lnTo>
                  <a:lnTo>
                    <a:pt x="74" y="4"/>
                  </a:lnTo>
                  <a:lnTo>
                    <a:pt x="82" y="4"/>
                  </a:lnTo>
                  <a:lnTo>
                    <a:pt x="92" y="4"/>
                  </a:lnTo>
                  <a:lnTo>
                    <a:pt x="99" y="5"/>
                  </a:lnTo>
                  <a:lnTo>
                    <a:pt x="99" y="4"/>
                  </a:lnTo>
                  <a:lnTo>
                    <a:pt x="97" y="4"/>
                  </a:lnTo>
                  <a:lnTo>
                    <a:pt x="97" y="2"/>
                  </a:lnTo>
                  <a:lnTo>
                    <a:pt x="96" y="2"/>
                  </a:lnTo>
                  <a:lnTo>
                    <a:pt x="96" y="0"/>
                  </a:lnTo>
                  <a:close/>
                  <a:moveTo>
                    <a:pt x="71" y="189"/>
                  </a:moveTo>
                  <a:lnTo>
                    <a:pt x="73" y="189"/>
                  </a:lnTo>
                  <a:lnTo>
                    <a:pt x="82" y="189"/>
                  </a:lnTo>
                  <a:lnTo>
                    <a:pt x="92" y="189"/>
                  </a:lnTo>
                  <a:lnTo>
                    <a:pt x="102" y="187"/>
                  </a:lnTo>
                  <a:lnTo>
                    <a:pt x="110" y="184"/>
                  </a:lnTo>
                  <a:lnTo>
                    <a:pt x="120" y="182"/>
                  </a:lnTo>
                  <a:lnTo>
                    <a:pt x="128" y="177"/>
                  </a:lnTo>
                  <a:lnTo>
                    <a:pt x="135" y="172"/>
                  </a:lnTo>
                  <a:lnTo>
                    <a:pt x="143" y="167"/>
                  </a:lnTo>
                  <a:lnTo>
                    <a:pt x="150" y="161"/>
                  </a:lnTo>
                  <a:lnTo>
                    <a:pt x="156" y="154"/>
                  </a:lnTo>
                  <a:lnTo>
                    <a:pt x="161" y="148"/>
                  </a:lnTo>
                  <a:lnTo>
                    <a:pt x="166" y="140"/>
                  </a:lnTo>
                  <a:lnTo>
                    <a:pt x="166" y="138"/>
                  </a:lnTo>
                  <a:lnTo>
                    <a:pt x="166" y="136"/>
                  </a:lnTo>
                  <a:lnTo>
                    <a:pt x="166" y="135"/>
                  </a:lnTo>
                  <a:lnTo>
                    <a:pt x="164" y="135"/>
                  </a:lnTo>
                  <a:lnTo>
                    <a:pt x="164" y="133"/>
                  </a:lnTo>
                  <a:lnTo>
                    <a:pt x="163" y="138"/>
                  </a:lnTo>
                  <a:lnTo>
                    <a:pt x="158" y="145"/>
                  </a:lnTo>
                  <a:lnTo>
                    <a:pt x="153" y="153"/>
                  </a:lnTo>
                  <a:lnTo>
                    <a:pt x="148" y="159"/>
                  </a:lnTo>
                  <a:lnTo>
                    <a:pt x="141" y="164"/>
                  </a:lnTo>
                  <a:lnTo>
                    <a:pt x="133" y="171"/>
                  </a:lnTo>
                  <a:lnTo>
                    <a:pt x="127" y="174"/>
                  </a:lnTo>
                  <a:lnTo>
                    <a:pt x="119" y="179"/>
                  </a:lnTo>
                  <a:lnTo>
                    <a:pt x="110" y="182"/>
                  </a:lnTo>
                  <a:lnTo>
                    <a:pt x="100" y="184"/>
                  </a:lnTo>
                  <a:lnTo>
                    <a:pt x="92" y="186"/>
                  </a:lnTo>
                  <a:lnTo>
                    <a:pt x="82" y="186"/>
                  </a:lnTo>
                  <a:lnTo>
                    <a:pt x="74" y="186"/>
                  </a:lnTo>
                  <a:lnTo>
                    <a:pt x="66" y="184"/>
                  </a:lnTo>
                  <a:lnTo>
                    <a:pt x="68" y="184"/>
                  </a:lnTo>
                  <a:lnTo>
                    <a:pt x="68" y="186"/>
                  </a:lnTo>
                  <a:lnTo>
                    <a:pt x="69" y="186"/>
                  </a:lnTo>
                  <a:lnTo>
                    <a:pt x="69" y="187"/>
                  </a:lnTo>
                  <a:lnTo>
                    <a:pt x="71" y="187"/>
                  </a:lnTo>
                  <a:lnTo>
                    <a:pt x="71" y="189"/>
                  </a:lnTo>
                  <a:close/>
                </a:path>
              </a:pathLst>
            </a:custGeom>
            <a:solidFill>
              <a:srgbClr val="00FF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72" name="Freeform 224"/>
            <p:cNvSpPr>
              <a:spLocks noEditPoints="1"/>
            </p:cNvSpPr>
            <p:nvPr/>
          </p:nvSpPr>
          <p:spPr bwMode="auto">
            <a:xfrm>
              <a:off x="3291" y="2085"/>
              <a:ext cx="164" cy="182"/>
            </a:xfrm>
            <a:custGeom>
              <a:avLst/>
              <a:gdLst>
                <a:gd name="T0" fmla="*/ 92 w 164"/>
                <a:gd name="T1" fmla="*/ 0 h 182"/>
                <a:gd name="T2" fmla="*/ 74 w 164"/>
                <a:gd name="T3" fmla="*/ 0 h 182"/>
                <a:gd name="T4" fmla="*/ 56 w 164"/>
                <a:gd name="T5" fmla="*/ 3 h 182"/>
                <a:gd name="T6" fmla="*/ 40 w 164"/>
                <a:gd name="T7" fmla="*/ 9 h 182"/>
                <a:gd name="T8" fmla="*/ 25 w 164"/>
                <a:gd name="T9" fmla="*/ 19 h 182"/>
                <a:gd name="T10" fmla="*/ 12 w 164"/>
                <a:gd name="T11" fmla="*/ 32 h 182"/>
                <a:gd name="T12" fmla="*/ 2 w 164"/>
                <a:gd name="T13" fmla="*/ 47 h 182"/>
                <a:gd name="T14" fmla="*/ 0 w 164"/>
                <a:gd name="T15" fmla="*/ 52 h 182"/>
                <a:gd name="T16" fmla="*/ 0 w 164"/>
                <a:gd name="T17" fmla="*/ 54 h 182"/>
                <a:gd name="T18" fmla="*/ 0 w 164"/>
                <a:gd name="T19" fmla="*/ 54 h 182"/>
                <a:gd name="T20" fmla="*/ 2 w 164"/>
                <a:gd name="T21" fmla="*/ 55 h 182"/>
                <a:gd name="T22" fmla="*/ 2 w 164"/>
                <a:gd name="T23" fmla="*/ 55 h 182"/>
                <a:gd name="T24" fmla="*/ 20 w 164"/>
                <a:gd name="T25" fmla="*/ 28 h 182"/>
                <a:gd name="T26" fmla="*/ 48 w 164"/>
                <a:gd name="T27" fmla="*/ 9 h 182"/>
                <a:gd name="T28" fmla="*/ 64 w 164"/>
                <a:gd name="T29" fmla="*/ 5 h 182"/>
                <a:gd name="T30" fmla="*/ 82 w 164"/>
                <a:gd name="T31" fmla="*/ 3 h 182"/>
                <a:gd name="T32" fmla="*/ 100 w 164"/>
                <a:gd name="T33" fmla="*/ 5 h 182"/>
                <a:gd name="T34" fmla="*/ 102 w 164"/>
                <a:gd name="T35" fmla="*/ 5 h 182"/>
                <a:gd name="T36" fmla="*/ 102 w 164"/>
                <a:gd name="T37" fmla="*/ 3 h 182"/>
                <a:gd name="T38" fmla="*/ 100 w 164"/>
                <a:gd name="T39" fmla="*/ 1 h 182"/>
                <a:gd name="T40" fmla="*/ 99 w 164"/>
                <a:gd name="T41" fmla="*/ 1 h 182"/>
                <a:gd name="T42" fmla="*/ 66 w 164"/>
                <a:gd name="T43" fmla="*/ 180 h 182"/>
                <a:gd name="T44" fmla="*/ 82 w 164"/>
                <a:gd name="T45" fmla="*/ 182 h 182"/>
                <a:gd name="T46" fmla="*/ 100 w 164"/>
                <a:gd name="T47" fmla="*/ 180 h 182"/>
                <a:gd name="T48" fmla="*/ 119 w 164"/>
                <a:gd name="T49" fmla="*/ 175 h 182"/>
                <a:gd name="T50" fmla="*/ 133 w 164"/>
                <a:gd name="T51" fmla="*/ 167 h 182"/>
                <a:gd name="T52" fmla="*/ 148 w 164"/>
                <a:gd name="T53" fmla="*/ 155 h 182"/>
                <a:gd name="T54" fmla="*/ 158 w 164"/>
                <a:gd name="T55" fmla="*/ 141 h 182"/>
                <a:gd name="T56" fmla="*/ 164 w 164"/>
                <a:gd name="T57" fmla="*/ 129 h 182"/>
                <a:gd name="T58" fmla="*/ 164 w 164"/>
                <a:gd name="T59" fmla="*/ 129 h 182"/>
                <a:gd name="T60" fmla="*/ 164 w 164"/>
                <a:gd name="T61" fmla="*/ 127 h 182"/>
                <a:gd name="T62" fmla="*/ 164 w 164"/>
                <a:gd name="T63" fmla="*/ 126 h 182"/>
                <a:gd name="T64" fmla="*/ 164 w 164"/>
                <a:gd name="T65" fmla="*/ 124 h 182"/>
                <a:gd name="T66" fmla="*/ 156 w 164"/>
                <a:gd name="T67" fmla="*/ 139 h 182"/>
                <a:gd name="T68" fmla="*/ 132 w 164"/>
                <a:gd name="T69" fmla="*/ 163 h 182"/>
                <a:gd name="T70" fmla="*/ 109 w 164"/>
                <a:gd name="T71" fmla="*/ 175 h 182"/>
                <a:gd name="T72" fmla="*/ 92 w 164"/>
                <a:gd name="T73" fmla="*/ 178 h 182"/>
                <a:gd name="T74" fmla="*/ 74 w 164"/>
                <a:gd name="T75" fmla="*/ 178 h 182"/>
                <a:gd name="T76" fmla="*/ 63 w 164"/>
                <a:gd name="T77" fmla="*/ 177 h 182"/>
                <a:gd name="T78" fmla="*/ 63 w 164"/>
                <a:gd name="T79" fmla="*/ 177 h 182"/>
                <a:gd name="T80" fmla="*/ 64 w 164"/>
                <a:gd name="T81" fmla="*/ 178 h 182"/>
                <a:gd name="T82" fmla="*/ 66 w 164"/>
                <a:gd name="T83" fmla="*/ 180 h 182"/>
                <a:gd name="T84" fmla="*/ 66 w 164"/>
                <a:gd name="T85" fmla="*/ 180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4"/>
                <a:gd name="T130" fmla="*/ 0 h 182"/>
                <a:gd name="T131" fmla="*/ 164 w 164"/>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4" h="182">
                  <a:moveTo>
                    <a:pt x="99" y="1"/>
                  </a:moveTo>
                  <a:lnTo>
                    <a:pt x="92" y="0"/>
                  </a:lnTo>
                  <a:lnTo>
                    <a:pt x="82" y="0"/>
                  </a:lnTo>
                  <a:lnTo>
                    <a:pt x="74" y="0"/>
                  </a:lnTo>
                  <a:lnTo>
                    <a:pt x="64" y="1"/>
                  </a:lnTo>
                  <a:lnTo>
                    <a:pt x="56" y="3"/>
                  </a:lnTo>
                  <a:lnTo>
                    <a:pt x="48" y="6"/>
                  </a:lnTo>
                  <a:lnTo>
                    <a:pt x="40" y="9"/>
                  </a:lnTo>
                  <a:lnTo>
                    <a:pt x="32" y="14"/>
                  </a:lnTo>
                  <a:lnTo>
                    <a:pt x="25" y="19"/>
                  </a:lnTo>
                  <a:lnTo>
                    <a:pt x="18" y="26"/>
                  </a:lnTo>
                  <a:lnTo>
                    <a:pt x="12" y="32"/>
                  </a:lnTo>
                  <a:lnTo>
                    <a:pt x="7" y="39"/>
                  </a:lnTo>
                  <a:lnTo>
                    <a:pt x="2" y="47"/>
                  </a:lnTo>
                  <a:lnTo>
                    <a:pt x="0" y="50"/>
                  </a:lnTo>
                  <a:lnTo>
                    <a:pt x="0" y="52"/>
                  </a:lnTo>
                  <a:lnTo>
                    <a:pt x="0" y="54"/>
                  </a:lnTo>
                  <a:lnTo>
                    <a:pt x="0" y="55"/>
                  </a:lnTo>
                  <a:lnTo>
                    <a:pt x="2" y="55"/>
                  </a:lnTo>
                  <a:lnTo>
                    <a:pt x="2" y="57"/>
                  </a:lnTo>
                  <a:lnTo>
                    <a:pt x="2" y="55"/>
                  </a:lnTo>
                  <a:lnTo>
                    <a:pt x="10" y="41"/>
                  </a:lnTo>
                  <a:lnTo>
                    <a:pt x="20" y="28"/>
                  </a:lnTo>
                  <a:lnTo>
                    <a:pt x="33" y="18"/>
                  </a:lnTo>
                  <a:lnTo>
                    <a:pt x="48" y="9"/>
                  </a:lnTo>
                  <a:lnTo>
                    <a:pt x="56" y="6"/>
                  </a:lnTo>
                  <a:lnTo>
                    <a:pt x="64" y="5"/>
                  </a:lnTo>
                  <a:lnTo>
                    <a:pt x="74" y="3"/>
                  </a:lnTo>
                  <a:lnTo>
                    <a:pt x="82" y="3"/>
                  </a:lnTo>
                  <a:lnTo>
                    <a:pt x="92" y="3"/>
                  </a:lnTo>
                  <a:lnTo>
                    <a:pt x="100" y="5"/>
                  </a:lnTo>
                  <a:lnTo>
                    <a:pt x="104" y="5"/>
                  </a:lnTo>
                  <a:lnTo>
                    <a:pt x="102" y="5"/>
                  </a:lnTo>
                  <a:lnTo>
                    <a:pt x="102" y="3"/>
                  </a:lnTo>
                  <a:lnTo>
                    <a:pt x="100" y="3"/>
                  </a:lnTo>
                  <a:lnTo>
                    <a:pt x="100" y="1"/>
                  </a:lnTo>
                  <a:lnTo>
                    <a:pt x="99" y="1"/>
                  </a:lnTo>
                  <a:close/>
                  <a:moveTo>
                    <a:pt x="66" y="180"/>
                  </a:moveTo>
                  <a:lnTo>
                    <a:pt x="74" y="182"/>
                  </a:lnTo>
                  <a:lnTo>
                    <a:pt x="82" y="182"/>
                  </a:lnTo>
                  <a:lnTo>
                    <a:pt x="92" y="182"/>
                  </a:lnTo>
                  <a:lnTo>
                    <a:pt x="100" y="180"/>
                  </a:lnTo>
                  <a:lnTo>
                    <a:pt x="110" y="178"/>
                  </a:lnTo>
                  <a:lnTo>
                    <a:pt x="119" y="175"/>
                  </a:lnTo>
                  <a:lnTo>
                    <a:pt x="127" y="170"/>
                  </a:lnTo>
                  <a:lnTo>
                    <a:pt x="133" y="167"/>
                  </a:lnTo>
                  <a:lnTo>
                    <a:pt x="141" y="160"/>
                  </a:lnTo>
                  <a:lnTo>
                    <a:pt x="148" y="155"/>
                  </a:lnTo>
                  <a:lnTo>
                    <a:pt x="153" y="149"/>
                  </a:lnTo>
                  <a:lnTo>
                    <a:pt x="158" y="141"/>
                  </a:lnTo>
                  <a:lnTo>
                    <a:pt x="163" y="134"/>
                  </a:lnTo>
                  <a:lnTo>
                    <a:pt x="164" y="129"/>
                  </a:lnTo>
                  <a:lnTo>
                    <a:pt x="164" y="127"/>
                  </a:lnTo>
                  <a:lnTo>
                    <a:pt x="164" y="126"/>
                  </a:lnTo>
                  <a:lnTo>
                    <a:pt x="164" y="124"/>
                  </a:lnTo>
                  <a:lnTo>
                    <a:pt x="156" y="139"/>
                  </a:lnTo>
                  <a:lnTo>
                    <a:pt x="145" y="152"/>
                  </a:lnTo>
                  <a:lnTo>
                    <a:pt x="132" y="163"/>
                  </a:lnTo>
                  <a:lnTo>
                    <a:pt x="117" y="172"/>
                  </a:lnTo>
                  <a:lnTo>
                    <a:pt x="109" y="175"/>
                  </a:lnTo>
                  <a:lnTo>
                    <a:pt x="100" y="177"/>
                  </a:lnTo>
                  <a:lnTo>
                    <a:pt x="92" y="178"/>
                  </a:lnTo>
                  <a:lnTo>
                    <a:pt x="82" y="178"/>
                  </a:lnTo>
                  <a:lnTo>
                    <a:pt x="74" y="178"/>
                  </a:lnTo>
                  <a:lnTo>
                    <a:pt x="64" y="177"/>
                  </a:lnTo>
                  <a:lnTo>
                    <a:pt x="63" y="177"/>
                  </a:lnTo>
                  <a:lnTo>
                    <a:pt x="64" y="178"/>
                  </a:lnTo>
                  <a:lnTo>
                    <a:pt x="66" y="180"/>
                  </a:lnTo>
                  <a:close/>
                </a:path>
              </a:pathLst>
            </a:custGeom>
            <a:solidFill>
              <a:srgbClr val="00F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73" name="Freeform 225"/>
            <p:cNvSpPr>
              <a:spLocks noEditPoints="1"/>
            </p:cNvSpPr>
            <p:nvPr/>
          </p:nvSpPr>
          <p:spPr bwMode="auto">
            <a:xfrm>
              <a:off x="3293" y="2088"/>
              <a:ext cx="162" cy="175"/>
            </a:xfrm>
            <a:custGeom>
              <a:avLst/>
              <a:gdLst>
                <a:gd name="T0" fmla="*/ 98 w 162"/>
                <a:gd name="T1" fmla="*/ 2 h 175"/>
                <a:gd name="T2" fmla="*/ 80 w 162"/>
                <a:gd name="T3" fmla="*/ 0 h 175"/>
                <a:gd name="T4" fmla="*/ 62 w 162"/>
                <a:gd name="T5" fmla="*/ 2 h 175"/>
                <a:gd name="T6" fmla="*/ 46 w 162"/>
                <a:gd name="T7" fmla="*/ 6 h 175"/>
                <a:gd name="T8" fmla="*/ 18 w 162"/>
                <a:gd name="T9" fmla="*/ 25 h 175"/>
                <a:gd name="T10" fmla="*/ 0 w 162"/>
                <a:gd name="T11" fmla="*/ 52 h 175"/>
                <a:gd name="T12" fmla="*/ 0 w 162"/>
                <a:gd name="T13" fmla="*/ 54 h 175"/>
                <a:gd name="T14" fmla="*/ 0 w 162"/>
                <a:gd name="T15" fmla="*/ 56 h 175"/>
                <a:gd name="T16" fmla="*/ 0 w 162"/>
                <a:gd name="T17" fmla="*/ 57 h 175"/>
                <a:gd name="T18" fmla="*/ 0 w 162"/>
                <a:gd name="T19" fmla="*/ 59 h 175"/>
                <a:gd name="T20" fmla="*/ 3 w 162"/>
                <a:gd name="T21" fmla="*/ 54 h 175"/>
                <a:gd name="T22" fmla="*/ 21 w 162"/>
                <a:gd name="T23" fmla="*/ 28 h 175"/>
                <a:gd name="T24" fmla="*/ 48 w 162"/>
                <a:gd name="T25" fmla="*/ 10 h 175"/>
                <a:gd name="T26" fmla="*/ 64 w 162"/>
                <a:gd name="T27" fmla="*/ 5 h 175"/>
                <a:gd name="T28" fmla="*/ 80 w 162"/>
                <a:gd name="T29" fmla="*/ 3 h 175"/>
                <a:gd name="T30" fmla="*/ 98 w 162"/>
                <a:gd name="T31" fmla="*/ 5 h 175"/>
                <a:gd name="T32" fmla="*/ 105 w 162"/>
                <a:gd name="T33" fmla="*/ 5 h 175"/>
                <a:gd name="T34" fmla="*/ 103 w 162"/>
                <a:gd name="T35" fmla="*/ 5 h 175"/>
                <a:gd name="T36" fmla="*/ 102 w 162"/>
                <a:gd name="T37" fmla="*/ 3 h 175"/>
                <a:gd name="T38" fmla="*/ 102 w 162"/>
                <a:gd name="T39" fmla="*/ 2 h 175"/>
                <a:gd name="T40" fmla="*/ 61 w 162"/>
                <a:gd name="T41" fmla="*/ 174 h 175"/>
                <a:gd name="T42" fmla="*/ 72 w 162"/>
                <a:gd name="T43" fmla="*/ 175 h 175"/>
                <a:gd name="T44" fmla="*/ 90 w 162"/>
                <a:gd name="T45" fmla="*/ 175 h 175"/>
                <a:gd name="T46" fmla="*/ 107 w 162"/>
                <a:gd name="T47" fmla="*/ 172 h 175"/>
                <a:gd name="T48" fmla="*/ 130 w 162"/>
                <a:gd name="T49" fmla="*/ 160 h 175"/>
                <a:gd name="T50" fmla="*/ 154 w 162"/>
                <a:gd name="T51" fmla="*/ 136 h 175"/>
                <a:gd name="T52" fmla="*/ 162 w 162"/>
                <a:gd name="T53" fmla="*/ 121 h 175"/>
                <a:gd name="T54" fmla="*/ 162 w 162"/>
                <a:gd name="T55" fmla="*/ 120 h 175"/>
                <a:gd name="T56" fmla="*/ 161 w 162"/>
                <a:gd name="T57" fmla="*/ 118 h 175"/>
                <a:gd name="T58" fmla="*/ 161 w 162"/>
                <a:gd name="T59" fmla="*/ 116 h 175"/>
                <a:gd name="T60" fmla="*/ 161 w 162"/>
                <a:gd name="T61" fmla="*/ 115 h 175"/>
                <a:gd name="T62" fmla="*/ 151 w 162"/>
                <a:gd name="T63" fmla="*/ 134 h 175"/>
                <a:gd name="T64" fmla="*/ 128 w 162"/>
                <a:gd name="T65" fmla="*/ 157 h 175"/>
                <a:gd name="T66" fmla="*/ 107 w 162"/>
                <a:gd name="T67" fmla="*/ 169 h 175"/>
                <a:gd name="T68" fmla="*/ 90 w 162"/>
                <a:gd name="T69" fmla="*/ 172 h 175"/>
                <a:gd name="T70" fmla="*/ 72 w 162"/>
                <a:gd name="T71" fmla="*/ 172 h 175"/>
                <a:gd name="T72" fmla="*/ 56 w 162"/>
                <a:gd name="T73" fmla="*/ 169 h 175"/>
                <a:gd name="T74" fmla="*/ 57 w 162"/>
                <a:gd name="T75" fmla="*/ 170 h 175"/>
                <a:gd name="T76" fmla="*/ 59 w 162"/>
                <a:gd name="T77" fmla="*/ 170 h 175"/>
                <a:gd name="T78" fmla="*/ 59 w 162"/>
                <a:gd name="T79" fmla="*/ 172 h 175"/>
                <a:gd name="T80" fmla="*/ 61 w 162"/>
                <a:gd name="T81" fmla="*/ 174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2"/>
                <a:gd name="T124" fmla="*/ 0 h 175"/>
                <a:gd name="T125" fmla="*/ 162 w 162"/>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2" h="175">
                  <a:moveTo>
                    <a:pt x="102" y="2"/>
                  </a:moveTo>
                  <a:lnTo>
                    <a:pt x="98" y="2"/>
                  </a:lnTo>
                  <a:lnTo>
                    <a:pt x="90" y="0"/>
                  </a:lnTo>
                  <a:lnTo>
                    <a:pt x="80" y="0"/>
                  </a:lnTo>
                  <a:lnTo>
                    <a:pt x="72" y="0"/>
                  </a:lnTo>
                  <a:lnTo>
                    <a:pt x="62" y="2"/>
                  </a:lnTo>
                  <a:lnTo>
                    <a:pt x="54" y="3"/>
                  </a:lnTo>
                  <a:lnTo>
                    <a:pt x="46" y="6"/>
                  </a:lnTo>
                  <a:lnTo>
                    <a:pt x="31" y="15"/>
                  </a:lnTo>
                  <a:lnTo>
                    <a:pt x="18" y="25"/>
                  </a:lnTo>
                  <a:lnTo>
                    <a:pt x="8" y="38"/>
                  </a:lnTo>
                  <a:lnTo>
                    <a:pt x="0" y="52"/>
                  </a:lnTo>
                  <a:lnTo>
                    <a:pt x="0" y="54"/>
                  </a:lnTo>
                  <a:lnTo>
                    <a:pt x="0" y="56"/>
                  </a:lnTo>
                  <a:lnTo>
                    <a:pt x="0" y="57"/>
                  </a:lnTo>
                  <a:lnTo>
                    <a:pt x="0" y="59"/>
                  </a:lnTo>
                  <a:lnTo>
                    <a:pt x="3" y="54"/>
                  </a:lnTo>
                  <a:lnTo>
                    <a:pt x="10" y="39"/>
                  </a:lnTo>
                  <a:lnTo>
                    <a:pt x="21" y="28"/>
                  </a:lnTo>
                  <a:lnTo>
                    <a:pt x="33" y="16"/>
                  </a:lnTo>
                  <a:lnTo>
                    <a:pt x="48" y="10"/>
                  </a:lnTo>
                  <a:lnTo>
                    <a:pt x="56" y="6"/>
                  </a:lnTo>
                  <a:lnTo>
                    <a:pt x="64" y="5"/>
                  </a:lnTo>
                  <a:lnTo>
                    <a:pt x="72" y="3"/>
                  </a:lnTo>
                  <a:lnTo>
                    <a:pt x="80" y="3"/>
                  </a:lnTo>
                  <a:lnTo>
                    <a:pt x="90" y="3"/>
                  </a:lnTo>
                  <a:lnTo>
                    <a:pt x="98" y="5"/>
                  </a:lnTo>
                  <a:lnTo>
                    <a:pt x="105" y="6"/>
                  </a:lnTo>
                  <a:lnTo>
                    <a:pt x="105" y="5"/>
                  </a:lnTo>
                  <a:lnTo>
                    <a:pt x="103" y="5"/>
                  </a:lnTo>
                  <a:lnTo>
                    <a:pt x="103" y="3"/>
                  </a:lnTo>
                  <a:lnTo>
                    <a:pt x="102" y="3"/>
                  </a:lnTo>
                  <a:lnTo>
                    <a:pt x="102" y="2"/>
                  </a:lnTo>
                  <a:close/>
                  <a:moveTo>
                    <a:pt x="61" y="174"/>
                  </a:moveTo>
                  <a:lnTo>
                    <a:pt x="62" y="174"/>
                  </a:lnTo>
                  <a:lnTo>
                    <a:pt x="72" y="175"/>
                  </a:lnTo>
                  <a:lnTo>
                    <a:pt x="80" y="175"/>
                  </a:lnTo>
                  <a:lnTo>
                    <a:pt x="90" y="175"/>
                  </a:lnTo>
                  <a:lnTo>
                    <a:pt x="98" y="174"/>
                  </a:lnTo>
                  <a:lnTo>
                    <a:pt x="107" y="172"/>
                  </a:lnTo>
                  <a:lnTo>
                    <a:pt x="115" y="169"/>
                  </a:lnTo>
                  <a:lnTo>
                    <a:pt x="130" y="160"/>
                  </a:lnTo>
                  <a:lnTo>
                    <a:pt x="143" y="149"/>
                  </a:lnTo>
                  <a:lnTo>
                    <a:pt x="154" y="136"/>
                  </a:lnTo>
                  <a:lnTo>
                    <a:pt x="162" y="121"/>
                  </a:lnTo>
                  <a:lnTo>
                    <a:pt x="162" y="120"/>
                  </a:lnTo>
                  <a:lnTo>
                    <a:pt x="161" y="118"/>
                  </a:lnTo>
                  <a:lnTo>
                    <a:pt x="161" y="116"/>
                  </a:lnTo>
                  <a:lnTo>
                    <a:pt x="161" y="115"/>
                  </a:lnTo>
                  <a:lnTo>
                    <a:pt x="159" y="120"/>
                  </a:lnTo>
                  <a:lnTo>
                    <a:pt x="151" y="134"/>
                  </a:lnTo>
                  <a:lnTo>
                    <a:pt x="141" y="147"/>
                  </a:lnTo>
                  <a:lnTo>
                    <a:pt x="128" y="157"/>
                  </a:lnTo>
                  <a:lnTo>
                    <a:pt x="113" y="165"/>
                  </a:lnTo>
                  <a:lnTo>
                    <a:pt x="107" y="169"/>
                  </a:lnTo>
                  <a:lnTo>
                    <a:pt x="98" y="170"/>
                  </a:lnTo>
                  <a:lnTo>
                    <a:pt x="90" y="172"/>
                  </a:lnTo>
                  <a:lnTo>
                    <a:pt x="80" y="172"/>
                  </a:lnTo>
                  <a:lnTo>
                    <a:pt x="72" y="172"/>
                  </a:lnTo>
                  <a:lnTo>
                    <a:pt x="64" y="170"/>
                  </a:lnTo>
                  <a:lnTo>
                    <a:pt x="56" y="169"/>
                  </a:lnTo>
                  <a:lnTo>
                    <a:pt x="57" y="169"/>
                  </a:lnTo>
                  <a:lnTo>
                    <a:pt x="57" y="170"/>
                  </a:lnTo>
                  <a:lnTo>
                    <a:pt x="59" y="170"/>
                  </a:lnTo>
                  <a:lnTo>
                    <a:pt x="59" y="172"/>
                  </a:lnTo>
                  <a:lnTo>
                    <a:pt x="61" y="172"/>
                  </a:lnTo>
                  <a:lnTo>
                    <a:pt x="61" y="174"/>
                  </a:lnTo>
                  <a:close/>
                </a:path>
              </a:pathLst>
            </a:custGeom>
            <a:solidFill>
              <a:srgbClr val="00FF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74" name="Freeform 226"/>
            <p:cNvSpPr>
              <a:spLocks noEditPoints="1"/>
            </p:cNvSpPr>
            <p:nvPr/>
          </p:nvSpPr>
          <p:spPr bwMode="auto">
            <a:xfrm>
              <a:off x="3293" y="2091"/>
              <a:ext cx="161" cy="169"/>
            </a:xfrm>
            <a:custGeom>
              <a:avLst/>
              <a:gdLst>
                <a:gd name="T0" fmla="*/ 98 w 161"/>
                <a:gd name="T1" fmla="*/ 2 h 169"/>
                <a:gd name="T2" fmla="*/ 80 w 161"/>
                <a:gd name="T3" fmla="*/ 0 h 169"/>
                <a:gd name="T4" fmla="*/ 64 w 161"/>
                <a:gd name="T5" fmla="*/ 2 h 169"/>
                <a:gd name="T6" fmla="*/ 48 w 161"/>
                <a:gd name="T7" fmla="*/ 7 h 169"/>
                <a:gd name="T8" fmla="*/ 21 w 161"/>
                <a:gd name="T9" fmla="*/ 25 h 169"/>
                <a:gd name="T10" fmla="*/ 3 w 161"/>
                <a:gd name="T11" fmla="*/ 51 h 169"/>
                <a:gd name="T12" fmla="*/ 2 w 161"/>
                <a:gd name="T13" fmla="*/ 58 h 169"/>
                <a:gd name="T14" fmla="*/ 2 w 161"/>
                <a:gd name="T15" fmla="*/ 59 h 169"/>
                <a:gd name="T16" fmla="*/ 2 w 161"/>
                <a:gd name="T17" fmla="*/ 61 h 169"/>
                <a:gd name="T18" fmla="*/ 2 w 161"/>
                <a:gd name="T19" fmla="*/ 62 h 169"/>
                <a:gd name="T20" fmla="*/ 5 w 161"/>
                <a:gd name="T21" fmla="*/ 53 h 169"/>
                <a:gd name="T22" fmla="*/ 23 w 161"/>
                <a:gd name="T23" fmla="*/ 26 h 169"/>
                <a:gd name="T24" fmla="*/ 49 w 161"/>
                <a:gd name="T25" fmla="*/ 10 h 169"/>
                <a:gd name="T26" fmla="*/ 80 w 161"/>
                <a:gd name="T27" fmla="*/ 3 h 169"/>
                <a:gd name="T28" fmla="*/ 110 w 161"/>
                <a:gd name="T29" fmla="*/ 8 h 169"/>
                <a:gd name="T30" fmla="*/ 108 w 161"/>
                <a:gd name="T31" fmla="*/ 7 h 169"/>
                <a:gd name="T32" fmla="*/ 107 w 161"/>
                <a:gd name="T33" fmla="*/ 5 h 169"/>
                <a:gd name="T34" fmla="*/ 107 w 161"/>
                <a:gd name="T35" fmla="*/ 5 h 169"/>
                <a:gd name="T36" fmla="*/ 105 w 161"/>
                <a:gd name="T37" fmla="*/ 3 h 169"/>
                <a:gd name="T38" fmla="*/ 64 w 161"/>
                <a:gd name="T39" fmla="*/ 167 h 169"/>
                <a:gd name="T40" fmla="*/ 80 w 161"/>
                <a:gd name="T41" fmla="*/ 169 h 169"/>
                <a:gd name="T42" fmla="*/ 98 w 161"/>
                <a:gd name="T43" fmla="*/ 167 h 169"/>
                <a:gd name="T44" fmla="*/ 113 w 161"/>
                <a:gd name="T45" fmla="*/ 162 h 169"/>
                <a:gd name="T46" fmla="*/ 141 w 161"/>
                <a:gd name="T47" fmla="*/ 144 h 169"/>
                <a:gd name="T48" fmla="*/ 159 w 161"/>
                <a:gd name="T49" fmla="*/ 117 h 169"/>
                <a:gd name="T50" fmla="*/ 161 w 161"/>
                <a:gd name="T51" fmla="*/ 112 h 169"/>
                <a:gd name="T52" fmla="*/ 161 w 161"/>
                <a:gd name="T53" fmla="*/ 110 h 169"/>
                <a:gd name="T54" fmla="*/ 159 w 161"/>
                <a:gd name="T55" fmla="*/ 108 h 169"/>
                <a:gd name="T56" fmla="*/ 159 w 161"/>
                <a:gd name="T57" fmla="*/ 107 h 169"/>
                <a:gd name="T58" fmla="*/ 156 w 161"/>
                <a:gd name="T59" fmla="*/ 117 h 169"/>
                <a:gd name="T60" fmla="*/ 138 w 161"/>
                <a:gd name="T61" fmla="*/ 143 h 169"/>
                <a:gd name="T62" fmla="*/ 113 w 161"/>
                <a:gd name="T63" fmla="*/ 159 h 169"/>
                <a:gd name="T64" fmla="*/ 80 w 161"/>
                <a:gd name="T65" fmla="*/ 166 h 169"/>
                <a:gd name="T66" fmla="*/ 53 w 161"/>
                <a:gd name="T67" fmla="*/ 161 h 169"/>
                <a:gd name="T68" fmla="*/ 53 w 161"/>
                <a:gd name="T69" fmla="*/ 162 h 169"/>
                <a:gd name="T70" fmla="*/ 54 w 161"/>
                <a:gd name="T71" fmla="*/ 162 h 169"/>
                <a:gd name="T72" fmla="*/ 56 w 161"/>
                <a:gd name="T73" fmla="*/ 164 h 169"/>
                <a:gd name="T74" fmla="*/ 56 w 161"/>
                <a:gd name="T75" fmla="*/ 166 h 1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1"/>
                <a:gd name="T115" fmla="*/ 0 h 169"/>
                <a:gd name="T116" fmla="*/ 161 w 161"/>
                <a:gd name="T117" fmla="*/ 169 h 1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1" h="169">
                  <a:moveTo>
                    <a:pt x="105" y="3"/>
                  </a:moveTo>
                  <a:lnTo>
                    <a:pt x="98" y="2"/>
                  </a:lnTo>
                  <a:lnTo>
                    <a:pt x="90" y="0"/>
                  </a:lnTo>
                  <a:lnTo>
                    <a:pt x="80" y="0"/>
                  </a:lnTo>
                  <a:lnTo>
                    <a:pt x="72" y="0"/>
                  </a:lnTo>
                  <a:lnTo>
                    <a:pt x="64" y="2"/>
                  </a:lnTo>
                  <a:lnTo>
                    <a:pt x="56" y="3"/>
                  </a:lnTo>
                  <a:lnTo>
                    <a:pt x="48" y="7"/>
                  </a:lnTo>
                  <a:lnTo>
                    <a:pt x="33" y="13"/>
                  </a:lnTo>
                  <a:lnTo>
                    <a:pt x="21" y="25"/>
                  </a:lnTo>
                  <a:lnTo>
                    <a:pt x="10" y="36"/>
                  </a:lnTo>
                  <a:lnTo>
                    <a:pt x="3" y="51"/>
                  </a:lnTo>
                  <a:lnTo>
                    <a:pt x="0" y="56"/>
                  </a:lnTo>
                  <a:lnTo>
                    <a:pt x="2" y="58"/>
                  </a:lnTo>
                  <a:lnTo>
                    <a:pt x="2" y="59"/>
                  </a:lnTo>
                  <a:lnTo>
                    <a:pt x="2" y="61"/>
                  </a:lnTo>
                  <a:lnTo>
                    <a:pt x="2" y="62"/>
                  </a:lnTo>
                  <a:lnTo>
                    <a:pt x="5" y="53"/>
                  </a:lnTo>
                  <a:lnTo>
                    <a:pt x="13" y="40"/>
                  </a:lnTo>
                  <a:lnTo>
                    <a:pt x="23" y="26"/>
                  </a:lnTo>
                  <a:lnTo>
                    <a:pt x="35" y="17"/>
                  </a:lnTo>
                  <a:lnTo>
                    <a:pt x="49" y="10"/>
                  </a:lnTo>
                  <a:lnTo>
                    <a:pt x="64" y="5"/>
                  </a:lnTo>
                  <a:lnTo>
                    <a:pt x="80" y="3"/>
                  </a:lnTo>
                  <a:lnTo>
                    <a:pt x="97" y="5"/>
                  </a:lnTo>
                  <a:lnTo>
                    <a:pt x="110" y="8"/>
                  </a:lnTo>
                  <a:lnTo>
                    <a:pt x="108" y="8"/>
                  </a:lnTo>
                  <a:lnTo>
                    <a:pt x="108" y="7"/>
                  </a:lnTo>
                  <a:lnTo>
                    <a:pt x="107" y="5"/>
                  </a:lnTo>
                  <a:lnTo>
                    <a:pt x="105" y="3"/>
                  </a:lnTo>
                  <a:close/>
                  <a:moveTo>
                    <a:pt x="56" y="166"/>
                  </a:moveTo>
                  <a:lnTo>
                    <a:pt x="64" y="167"/>
                  </a:lnTo>
                  <a:lnTo>
                    <a:pt x="72" y="169"/>
                  </a:lnTo>
                  <a:lnTo>
                    <a:pt x="80" y="169"/>
                  </a:lnTo>
                  <a:lnTo>
                    <a:pt x="90" y="169"/>
                  </a:lnTo>
                  <a:lnTo>
                    <a:pt x="98" y="167"/>
                  </a:lnTo>
                  <a:lnTo>
                    <a:pt x="107" y="166"/>
                  </a:lnTo>
                  <a:lnTo>
                    <a:pt x="113" y="162"/>
                  </a:lnTo>
                  <a:lnTo>
                    <a:pt x="128" y="154"/>
                  </a:lnTo>
                  <a:lnTo>
                    <a:pt x="141" y="144"/>
                  </a:lnTo>
                  <a:lnTo>
                    <a:pt x="151" y="131"/>
                  </a:lnTo>
                  <a:lnTo>
                    <a:pt x="159" y="117"/>
                  </a:lnTo>
                  <a:lnTo>
                    <a:pt x="161" y="112"/>
                  </a:lnTo>
                  <a:lnTo>
                    <a:pt x="161" y="110"/>
                  </a:lnTo>
                  <a:lnTo>
                    <a:pt x="161" y="108"/>
                  </a:lnTo>
                  <a:lnTo>
                    <a:pt x="159" y="108"/>
                  </a:lnTo>
                  <a:lnTo>
                    <a:pt x="159" y="107"/>
                  </a:lnTo>
                  <a:lnTo>
                    <a:pt x="159" y="105"/>
                  </a:lnTo>
                  <a:lnTo>
                    <a:pt x="156" y="117"/>
                  </a:lnTo>
                  <a:lnTo>
                    <a:pt x="148" y="130"/>
                  </a:lnTo>
                  <a:lnTo>
                    <a:pt x="138" y="143"/>
                  </a:lnTo>
                  <a:lnTo>
                    <a:pt x="126" y="153"/>
                  </a:lnTo>
                  <a:lnTo>
                    <a:pt x="113" y="159"/>
                  </a:lnTo>
                  <a:lnTo>
                    <a:pt x="97" y="164"/>
                  </a:lnTo>
                  <a:lnTo>
                    <a:pt x="80" y="166"/>
                  </a:lnTo>
                  <a:lnTo>
                    <a:pt x="64" y="164"/>
                  </a:lnTo>
                  <a:lnTo>
                    <a:pt x="53" y="161"/>
                  </a:lnTo>
                  <a:lnTo>
                    <a:pt x="53" y="162"/>
                  </a:lnTo>
                  <a:lnTo>
                    <a:pt x="54" y="162"/>
                  </a:lnTo>
                  <a:lnTo>
                    <a:pt x="54" y="164"/>
                  </a:lnTo>
                  <a:lnTo>
                    <a:pt x="56" y="164"/>
                  </a:lnTo>
                  <a:lnTo>
                    <a:pt x="56" y="166"/>
                  </a:lnTo>
                  <a:close/>
                </a:path>
              </a:pathLst>
            </a:custGeom>
            <a:solidFill>
              <a:srgbClr val="00F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75" name="Freeform 227"/>
            <p:cNvSpPr>
              <a:spLocks noEditPoints="1"/>
            </p:cNvSpPr>
            <p:nvPr/>
          </p:nvSpPr>
          <p:spPr bwMode="auto">
            <a:xfrm>
              <a:off x="3295" y="2094"/>
              <a:ext cx="157" cy="163"/>
            </a:xfrm>
            <a:custGeom>
              <a:avLst/>
              <a:gdLst>
                <a:gd name="T0" fmla="*/ 95 w 157"/>
                <a:gd name="T1" fmla="*/ 2 h 163"/>
                <a:gd name="T2" fmla="*/ 62 w 157"/>
                <a:gd name="T3" fmla="*/ 2 h 163"/>
                <a:gd name="T4" fmla="*/ 33 w 157"/>
                <a:gd name="T5" fmla="*/ 14 h 163"/>
                <a:gd name="T6" fmla="*/ 11 w 157"/>
                <a:gd name="T7" fmla="*/ 37 h 163"/>
                <a:gd name="T8" fmla="*/ 0 w 157"/>
                <a:gd name="T9" fmla="*/ 59 h 163"/>
                <a:gd name="T10" fmla="*/ 1 w 157"/>
                <a:gd name="T11" fmla="*/ 61 h 163"/>
                <a:gd name="T12" fmla="*/ 1 w 157"/>
                <a:gd name="T13" fmla="*/ 63 h 163"/>
                <a:gd name="T14" fmla="*/ 1 w 157"/>
                <a:gd name="T15" fmla="*/ 64 h 163"/>
                <a:gd name="T16" fmla="*/ 1 w 157"/>
                <a:gd name="T17" fmla="*/ 66 h 163"/>
                <a:gd name="T18" fmla="*/ 6 w 157"/>
                <a:gd name="T19" fmla="*/ 51 h 163"/>
                <a:gd name="T20" fmla="*/ 23 w 157"/>
                <a:gd name="T21" fmla="*/ 27 h 163"/>
                <a:gd name="T22" fmla="*/ 49 w 157"/>
                <a:gd name="T23" fmla="*/ 9 h 163"/>
                <a:gd name="T24" fmla="*/ 78 w 157"/>
                <a:gd name="T25" fmla="*/ 4 h 163"/>
                <a:gd name="T26" fmla="*/ 110 w 157"/>
                <a:gd name="T27" fmla="*/ 9 h 163"/>
                <a:gd name="T28" fmla="*/ 111 w 157"/>
                <a:gd name="T29" fmla="*/ 10 h 163"/>
                <a:gd name="T30" fmla="*/ 110 w 157"/>
                <a:gd name="T31" fmla="*/ 9 h 163"/>
                <a:gd name="T32" fmla="*/ 110 w 157"/>
                <a:gd name="T33" fmla="*/ 7 h 163"/>
                <a:gd name="T34" fmla="*/ 108 w 157"/>
                <a:gd name="T35" fmla="*/ 5 h 163"/>
                <a:gd name="T36" fmla="*/ 51 w 157"/>
                <a:gd name="T37" fmla="*/ 158 h 163"/>
                <a:gd name="T38" fmla="*/ 78 w 157"/>
                <a:gd name="T39" fmla="*/ 163 h 163"/>
                <a:gd name="T40" fmla="*/ 111 w 157"/>
                <a:gd name="T41" fmla="*/ 156 h 163"/>
                <a:gd name="T42" fmla="*/ 136 w 157"/>
                <a:gd name="T43" fmla="*/ 140 h 163"/>
                <a:gd name="T44" fmla="*/ 154 w 157"/>
                <a:gd name="T45" fmla="*/ 114 h 163"/>
                <a:gd name="T46" fmla="*/ 157 w 157"/>
                <a:gd name="T47" fmla="*/ 102 h 163"/>
                <a:gd name="T48" fmla="*/ 157 w 157"/>
                <a:gd name="T49" fmla="*/ 100 h 163"/>
                <a:gd name="T50" fmla="*/ 156 w 157"/>
                <a:gd name="T51" fmla="*/ 99 h 163"/>
                <a:gd name="T52" fmla="*/ 156 w 157"/>
                <a:gd name="T53" fmla="*/ 97 h 163"/>
                <a:gd name="T54" fmla="*/ 156 w 157"/>
                <a:gd name="T55" fmla="*/ 97 h 163"/>
                <a:gd name="T56" fmla="*/ 144 w 157"/>
                <a:gd name="T57" fmla="*/ 125 h 163"/>
                <a:gd name="T58" fmla="*/ 123 w 157"/>
                <a:gd name="T59" fmla="*/ 146 h 163"/>
                <a:gd name="T60" fmla="*/ 95 w 157"/>
                <a:gd name="T61" fmla="*/ 158 h 163"/>
                <a:gd name="T62" fmla="*/ 64 w 157"/>
                <a:gd name="T63" fmla="*/ 158 h 163"/>
                <a:gd name="T64" fmla="*/ 46 w 157"/>
                <a:gd name="T65" fmla="*/ 151 h 163"/>
                <a:gd name="T66" fmla="*/ 47 w 157"/>
                <a:gd name="T67" fmla="*/ 153 h 163"/>
                <a:gd name="T68" fmla="*/ 47 w 157"/>
                <a:gd name="T69" fmla="*/ 154 h 163"/>
                <a:gd name="T70" fmla="*/ 49 w 157"/>
                <a:gd name="T71" fmla="*/ 156 h 163"/>
                <a:gd name="T72" fmla="*/ 51 w 157"/>
                <a:gd name="T73" fmla="*/ 158 h 1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7"/>
                <a:gd name="T112" fmla="*/ 0 h 163"/>
                <a:gd name="T113" fmla="*/ 157 w 157"/>
                <a:gd name="T114" fmla="*/ 163 h 1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7" h="163">
                  <a:moveTo>
                    <a:pt x="108" y="5"/>
                  </a:moveTo>
                  <a:lnTo>
                    <a:pt x="95" y="2"/>
                  </a:lnTo>
                  <a:lnTo>
                    <a:pt x="78" y="0"/>
                  </a:lnTo>
                  <a:lnTo>
                    <a:pt x="62" y="2"/>
                  </a:lnTo>
                  <a:lnTo>
                    <a:pt x="47" y="7"/>
                  </a:lnTo>
                  <a:lnTo>
                    <a:pt x="33" y="14"/>
                  </a:lnTo>
                  <a:lnTo>
                    <a:pt x="21" y="23"/>
                  </a:lnTo>
                  <a:lnTo>
                    <a:pt x="11" y="37"/>
                  </a:lnTo>
                  <a:lnTo>
                    <a:pt x="3" y="50"/>
                  </a:lnTo>
                  <a:lnTo>
                    <a:pt x="0" y="59"/>
                  </a:lnTo>
                  <a:lnTo>
                    <a:pt x="0" y="61"/>
                  </a:lnTo>
                  <a:lnTo>
                    <a:pt x="1" y="61"/>
                  </a:lnTo>
                  <a:lnTo>
                    <a:pt x="1" y="63"/>
                  </a:lnTo>
                  <a:lnTo>
                    <a:pt x="1" y="64"/>
                  </a:lnTo>
                  <a:lnTo>
                    <a:pt x="1" y="66"/>
                  </a:lnTo>
                  <a:lnTo>
                    <a:pt x="6" y="51"/>
                  </a:lnTo>
                  <a:lnTo>
                    <a:pt x="14" y="38"/>
                  </a:lnTo>
                  <a:lnTo>
                    <a:pt x="23" y="27"/>
                  </a:lnTo>
                  <a:lnTo>
                    <a:pt x="36" y="17"/>
                  </a:lnTo>
                  <a:lnTo>
                    <a:pt x="49" y="9"/>
                  </a:lnTo>
                  <a:lnTo>
                    <a:pt x="64" y="5"/>
                  </a:lnTo>
                  <a:lnTo>
                    <a:pt x="78" y="4"/>
                  </a:lnTo>
                  <a:lnTo>
                    <a:pt x="95" y="5"/>
                  </a:lnTo>
                  <a:lnTo>
                    <a:pt x="110" y="9"/>
                  </a:lnTo>
                  <a:lnTo>
                    <a:pt x="111" y="10"/>
                  </a:lnTo>
                  <a:lnTo>
                    <a:pt x="111" y="9"/>
                  </a:lnTo>
                  <a:lnTo>
                    <a:pt x="110" y="9"/>
                  </a:lnTo>
                  <a:lnTo>
                    <a:pt x="110" y="7"/>
                  </a:lnTo>
                  <a:lnTo>
                    <a:pt x="108" y="7"/>
                  </a:lnTo>
                  <a:lnTo>
                    <a:pt x="108" y="5"/>
                  </a:lnTo>
                  <a:close/>
                  <a:moveTo>
                    <a:pt x="51" y="158"/>
                  </a:moveTo>
                  <a:lnTo>
                    <a:pt x="62" y="161"/>
                  </a:lnTo>
                  <a:lnTo>
                    <a:pt x="78" y="163"/>
                  </a:lnTo>
                  <a:lnTo>
                    <a:pt x="95" y="161"/>
                  </a:lnTo>
                  <a:lnTo>
                    <a:pt x="111" y="156"/>
                  </a:lnTo>
                  <a:lnTo>
                    <a:pt x="124" y="150"/>
                  </a:lnTo>
                  <a:lnTo>
                    <a:pt x="136" y="140"/>
                  </a:lnTo>
                  <a:lnTo>
                    <a:pt x="146" y="127"/>
                  </a:lnTo>
                  <a:lnTo>
                    <a:pt x="154" y="114"/>
                  </a:lnTo>
                  <a:lnTo>
                    <a:pt x="157" y="102"/>
                  </a:lnTo>
                  <a:lnTo>
                    <a:pt x="157" y="100"/>
                  </a:lnTo>
                  <a:lnTo>
                    <a:pt x="157" y="99"/>
                  </a:lnTo>
                  <a:lnTo>
                    <a:pt x="156" y="99"/>
                  </a:lnTo>
                  <a:lnTo>
                    <a:pt x="156" y="97"/>
                  </a:lnTo>
                  <a:lnTo>
                    <a:pt x="151" y="112"/>
                  </a:lnTo>
                  <a:lnTo>
                    <a:pt x="144" y="125"/>
                  </a:lnTo>
                  <a:lnTo>
                    <a:pt x="134" y="136"/>
                  </a:lnTo>
                  <a:lnTo>
                    <a:pt x="123" y="146"/>
                  </a:lnTo>
                  <a:lnTo>
                    <a:pt x="110" y="153"/>
                  </a:lnTo>
                  <a:lnTo>
                    <a:pt x="95" y="158"/>
                  </a:lnTo>
                  <a:lnTo>
                    <a:pt x="78" y="159"/>
                  </a:lnTo>
                  <a:lnTo>
                    <a:pt x="64" y="158"/>
                  </a:lnTo>
                  <a:lnTo>
                    <a:pt x="49" y="153"/>
                  </a:lnTo>
                  <a:lnTo>
                    <a:pt x="46" y="151"/>
                  </a:lnTo>
                  <a:lnTo>
                    <a:pt x="46" y="153"/>
                  </a:lnTo>
                  <a:lnTo>
                    <a:pt x="47" y="153"/>
                  </a:lnTo>
                  <a:lnTo>
                    <a:pt x="47" y="154"/>
                  </a:lnTo>
                  <a:lnTo>
                    <a:pt x="49" y="156"/>
                  </a:lnTo>
                  <a:lnTo>
                    <a:pt x="51" y="158"/>
                  </a:lnTo>
                  <a:close/>
                </a:path>
              </a:pathLst>
            </a:custGeom>
            <a:solidFill>
              <a:srgbClr val="00FF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76" name="Freeform 228"/>
            <p:cNvSpPr>
              <a:spLocks noEditPoints="1"/>
            </p:cNvSpPr>
            <p:nvPr/>
          </p:nvSpPr>
          <p:spPr bwMode="auto">
            <a:xfrm>
              <a:off x="3296" y="2098"/>
              <a:ext cx="155" cy="155"/>
            </a:xfrm>
            <a:custGeom>
              <a:avLst/>
              <a:gdLst>
                <a:gd name="T0" fmla="*/ 109 w 155"/>
                <a:gd name="T1" fmla="*/ 5 h 155"/>
                <a:gd name="T2" fmla="*/ 77 w 155"/>
                <a:gd name="T3" fmla="*/ 0 h 155"/>
                <a:gd name="T4" fmla="*/ 48 w 155"/>
                <a:gd name="T5" fmla="*/ 5 h 155"/>
                <a:gd name="T6" fmla="*/ 22 w 155"/>
                <a:gd name="T7" fmla="*/ 23 h 155"/>
                <a:gd name="T8" fmla="*/ 5 w 155"/>
                <a:gd name="T9" fmla="*/ 47 h 155"/>
                <a:gd name="T10" fmla="*/ 0 w 155"/>
                <a:gd name="T11" fmla="*/ 62 h 155"/>
                <a:gd name="T12" fmla="*/ 2 w 155"/>
                <a:gd name="T13" fmla="*/ 64 h 155"/>
                <a:gd name="T14" fmla="*/ 2 w 155"/>
                <a:gd name="T15" fmla="*/ 67 h 155"/>
                <a:gd name="T16" fmla="*/ 2 w 155"/>
                <a:gd name="T17" fmla="*/ 69 h 155"/>
                <a:gd name="T18" fmla="*/ 4 w 155"/>
                <a:gd name="T19" fmla="*/ 70 h 155"/>
                <a:gd name="T20" fmla="*/ 9 w 155"/>
                <a:gd name="T21" fmla="*/ 49 h 155"/>
                <a:gd name="T22" fmla="*/ 25 w 155"/>
                <a:gd name="T23" fmla="*/ 24 h 155"/>
                <a:gd name="T24" fmla="*/ 48 w 155"/>
                <a:gd name="T25" fmla="*/ 8 h 155"/>
                <a:gd name="T26" fmla="*/ 77 w 155"/>
                <a:gd name="T27" fmla="*/ 3 h 155"/>
                <a:gd name="T28" fmla="*/ 107 w 155"/>
                <a:gd name="T29" fmla="*/ 8 h 155"/>
                <a:gd name="T30" fmla="*/ 115 w 155"/>
                <a:gd name="T31" fmla="*/ 11 h 155"/>
                <a:gd name="T32" fmla="*/ 114 w 155"/>
                <a:gd name="T33" fmla="*/ 11 h 155"/>
                <a:gd name="T34" fmla="*/ 112 w 155"/>
                <a:gd name="T35" fmla="*/ 10 h 155"/>
                <a:gd name="T36" fmla="*/ 112 w 155"/>
                <a:gd name="T37" fmla="*/ 8 h 155"/>
                <a:gd name="T38" fmla="*/ 45 w 155"/>
                <a:gd name="T39" fmla="*/ 147 h 155"/>
                <a:gd name="T40" fmla="*/ 63 w 155"/>
                <a:gd name="T41" fmla="*/ 154 h 155"/>
                <a:gd name="T42" fmla="*/ 94 w 155"/>
                <a:gd name="T43" fmla="*/ 154 h 155"/>
                <a:gd name="T44" fmla="*/ 122 w 155"/>
                <a:gd name="T45" fmla="*/ 142 h 155"/>
                <a:gd name="T46" fmla="*/ 143 w 155"/>
                <a:gd name="T47" fmla="*/ 121 h 155"/>
                <a:gd name="T48" fmla="*/ 155 w 155"/>
                <a:gd name="T49" fmla="*/ 93 h 155"/>
                <a:gd name="T50" fmla="*/ 155 w 155"/>
                <a:gd name="T51" fmla="*/ 92 h 155"/>
                <a:gd name="T52" fmla="*/ 155 w 155"/>
                <a:gd name="T53" fmla="*/ 90 h 155"/>
                <a:gd name="T54" fmla="*/ 153 w 155"/>
                <a:gd name="T55" fmla="*/ 88 h 155"/>
                <a:gd name="T56" fmla="*/ 153 w 155"/>
                <a:gd name="T57" fmla="*/ 85 h 155"/>
                <a:gd name="T58" fmla="*/ 151 w 155"/>
                <a:gd name="T59" fmla="*/ 93 h 155"/>
                <a:gd name="T60" fmla="*/ 140 w 155"/>
                <a:gd name="T61" fmla="*/ 119 h 155"/>
                <a:gd name="T62" fmla="*/ 120 w 155"/>
                <a:gd name="T63" fmla="*/ 139 h 155"/>
                <a:gd name="T64" fmla="*/ 92 w 155"/>
                <a:gd name="T65" fmla="*/ 150 h 155"/>
                <a:gd name="T66" fmla="*/ 63 w 155"/>
                <a:gd name="T67" fmla="*/ 150 h 155"/>
                <a:gd name="T68" fmla="*/ 40 w 155"/>
                <a:gd name="T69" fmla="*/ 142 h 155"/>
                <a:gd name="T70" fmla="*/ 41 w 155"/>
                <a:gd name="T71" fmla="*/ 144 h 155"/>
                <a:gd name="T72" fmla="*/ 43 w 155"/>
                <a:gd name="T73" fmla="*/ 146 h 155"/>
                <a:gd name="T74" fmla="*/ 43 w 155"/>
                <a:gd name="T75" fmla="*/ 147 h 155"/>
                <a:gd name="T76" fmla="*/ 45 w 155"/>
                <a:gd name="T77" fmla="*/ 147 h 1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5"/>
                <a:gd name="T118" fmla="*/ 0 h 155"/>
                <a:gd name="T119" fmla="*/ 155 w 155"/>
                <a:gd name="T120" fmla="*/ 155 h 1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5" h="155">
                  <a:moveTo>
                    <a:pt x="110" y="6"/>
                  </a:moveTo>
                  <a:lnTo>
                    <a:pt x="109" y="5"/>
                  </a:lnTo>
                  <a:lnTo>
                    <a:pt x="94" y="1"/>
                  </a:lnTo>
                  <a:lnTo>
                    <a:pt x="77" y="0"/>
                  </a:lnTo>
                  <a:lnTo>
                    <a:pt x="63" y="1"/>
                  </a:lnTo>
                  <a:lnTo>
                    <a:pt x="48" y="5"/>
                  </a:lnTo>
                  <a:lnTo>
                    <a:pt x="35" y="13"/>
                  </a:lnTo>
                  <a:lnTo>
                    <a:pt x="22" y="23"/>
                  </a:lnTo>
                  <a:lnTo>
                    <a:pt x="13" y="34"/>
                  </a:lnTo>
                  <a:lnTo>
                    <a:pt x="5" y="47"/>
                  </a:lnTo>
                  <a:lnTo>
                    <a:pt x="0" y="62"/>
                  </a:lnTo>
                  <a:lnTo>
                    <a:pt x="2" y="64"/>
                  </a:lnTo>
                  <a:lnTo>
                    <a:pt x="2" y="65"/>
                  </a:lnTo>
                  <a:lnTo>
                    <a:pt x="2" y="67"/>
                  </a:lnTo>
                  <a:lnTo>
                    <a:pt x="2" y="69"/>
                  </a:lnTo>
                  <a:lnTo>
                    <a:pt x="4" y="69"/>
                  </a:lnTo>
                  <a:lnTo>
                    <a:pt x="4" y="70"/>
                  </a:lnTo>
                  <a:lnTo>
                    <a:pt x="4" y="62"/>
                  </a:lnTo>
                  <a:lnTo>
                    <a:pt x="9" y="49"/>
                  </a:lnTo>
                  <a:lnTo>
                    <a:pt x="15" y="36"/>
                  </a:lnTo>
                  <a:lnTo>
                    <a:pt x="25" y="24"/>
                  </a:lnTo>
                  <a:lnTo>
                    <a:pt x="36" y="15"/>
                  </a:lnTo>
                  <a:lnTo>
                    <a:pt x="48" y="8"/>
                  </a:lnTo>
                  <a:lnTo>
                    <a:pt x="63" y="5"/>
                  </a:lnTo>
                  <a:lnTo>
                    <a:pt x="77" y="3"/>
                  </a:lnTo>
                  <a:lnTo>
                    <a:pt x="92" y="5"/>
                  </a:lnTo>
                  <a:lnTo>
                    <a:pt x="107" y="8"/>
                  </a:lnTo>
                  <a:lnTo>
                    <a:pt x="115" y="13"/>
                  </a:lnTo>
                  <a:lnTo>
                    <a:pt x="115" y="11"/>
                  </a:lnTo>
                  <a:lnTo>
                    <a:pt x="114" y="11"/>
                  </a:lnTo>
                  <a:lnTo>
                    <a:pt x="114" y="10"/>
                  </a:lnTo>
                  <a:lnTo>
                    <a:pt x="112" y="10"/>
                  </a:lnTo>
                  <a:lnTo>
                    <a:pt x="112" y="8"/>
                  </a:lnTo>
                  <a:lnTo>
                    <a:pt x="110" y="6"/>
                  </a:lnTo>
                  <a:close/>
                  <a:moveTo>
                    <a:pt x="45" y="147"/>
                  </a:moveTo>
                  <a:lnTo>
                    <a:pt x="48" y="149"/>
                  </a:lnTo>
                  <a:lnTo>
                    <a:pt x="63" y="154"/>
                  </a:lnTo>
                  <a:lnTo>
                    <a:pt x="77" y="155"/>
                  </a:lnTo>
                  <a:lnTo>
                    <a:pt x="94" y="154"/>
                  </a:lnTo>
                  <a:lnTo>
                    <a:pt x="109" y="149"/>
                  </a:lnTo>
                  <a:lnTo>
                    <a:pt x="122" y="142"/>
                  </a:lnTo>
                  <a:lnTo>
                    <a:pt x="133" y="132"/>
                  </a:lnTo>
                  <a:lnTo>
                    <a:pt x="143" y="121"/>
                  </a:lnTo>
                  <a:lnTo>
                    <a:pt x="150" y="108"/>
                  </a:lnTo>
                  <a:lnTo>
                    <a:pt x="155" y="93"/>
                  </a:lnTo>
                  <a:lnTo>
                    <a:pt x="155" y="92"/>
                  </a:lnTo>
                  <a:lnTo>
                    <a:pt x="155" y="90"/>
                  </a:lnTo>
                  <a:lnTo>
                    <a:pt x="153" y="88"/>
                  </a:lnTo>
                  <a:lnTo>
                    <a:pt x="153" y="87"/>
                  </a:lnTo>
                  <a:lnTo>
                    <a:pt x="153" y="85"/>
                  </a:lnTo>
                  <a:lnTo>
                    <a:pt x="151" y="93"/>
                  </a:lnTo>
                  <a:lnTo>
                    <a:pt x="146" y="106"/>
                  </a:lnTo>
                  <a:lnTo>
                    <a:pt x="140" y="119"/>
                  </a:lnTo>
                  <a:lnTo>
                    <a:pt x="132" y="131"/>
                  </a:lnTo>
                  <a:lnTo>
                    <a:pt x="120" y="139"/>
                  </a:lnTo>
                  <a:lnTo>
                    <a:pt x="107" y="147"/>
                  </a:lnTo>
                  <a:lnTo>
                    <a:pt x="92" y="150"/>
                  </a:lnTo>
                  <a:lnTo>
                    <a:pt x="77" y="152"/>
                  </a:lnTo>
                  <a:lnTo>
                    <a:pt x="63" y="150"/>
                  </a:lnTo>
                  <a:lnTo>
                    <a:pt x="48" y="147"/>
                  </a:lnTo>
                  <a:lnTo>
                    <a:pt x="40" y="142"/>
                  </a:lnTo>
                  <a:lnTo>
                    <a:pt x="41" y="142"/>
                  </a:lnTo>
                  <a:lnTo>
                    <a:pt x="41" y="144"/>
                  </a:lnTo>
                  <a:lnTo>
                    <a:pt x="43" y="146"/>
                  </a:lnTo>
                  <a:lnTo>
                    <a:pt x="43" y="147"/>
                  </a:lnTo>
                  <a:lnTo>
                    <a:pt x="45" y="147"/>
                  </a:lnTo>
                  <a:close/>
                </a:path>
              </a:pathLst>
            </a:custGeom>
            <a:solidFill>
              <a:srgbClr val="00FF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77" name="Freeform 229"/>
            <p:cNvSpPr>
              <a:spLocks noEditPoints="1"/>
            </p:cNvSpPr>
            <p:nvPr/>
          </p:nvSpPr>
          <p:spPr bwMode="auto">
            <a:xfrm>
              <a:off x="3300" y="2101"/>
              <a:ext cx="149" cy="149"/>
            </a:xfrm>
            <a:custGeom>
              <a:avLst/>
              <a:gdLst>
                <a:gd name="T0" fmla="*/ 103 w 149"/>
                <a:gd name="T1" fmla="*/ 5 h 149"/>
                <a:gd name="T2" fmla="*/ 73 w 149"/>
                <a:gd name="T3" fmla="*/ 0 h 149"/>
                <a:gd name="T4" fmla="*/ 44 w 149"/>
                <a:gd name="T5" fmla="*/ 5 h 149"/>
                <a:gd name="T6" fmla="*/ 21 w 149"/>
                <a:gd name="T7" fmla="*/ 21 h 149"/>
                <a:gd name="T8" fmla="*/ 5 w 149"/>
                <a:gd name="T9" fmla="*/ 46 h 149"/>
                <a:gd name="T10" fmla="*/ 0 w 149"/>
                <a:gd name="T11" fmla="*/ 67 h 149"/>
                <a:gd name="T12" fmla="*/ 0 w 149"/>
                <a:gd name="T13" fmla="*/ 69 h 149"/>
                <a:gd name="T14" fmla="*/ 1 w 149"/>
                <a:gd name="T15" fmla="*/ 70 h 149"/>
                <a:gd name="T16" fmla="*/ 1 w 149"/>
                <a:gd name="T17" fmla="*/ 72 h 149"/>
                <a:gd name="T18" fmla="*/ 1 w 149"/>
                <a:gd name="T19" fmla="*/ 75 h 149"/>
                <a:gd name="T20" fmla="*/ 3 w 149"/>
                <a:gd name="T21" fmla="*/ 61 h 149"/>
                <a:gd name="T22" fmla="*/ 14 w 149"/>
                <a:gd name="T23" fmla="*/ 34 h 149"/>
                <a:gd name="T24" fmla="*/ 34 w 149"/>
                <a:gd name="T25" fmla="*/ 15 h 149"/>
                <a:gd name="T26" fmla="*/ 59 w 149"/>
                <a:gd name="T27" fmla="*/ 3 h 149"/>
                <a:gd name="T28" fmla="*/ 88 w 149"/>
                <a:gd name="T29" fmla="*/ 3 h 149"/>
                <a:gd name="T30" fmla="*/ 114 w 149"/>
                <a:gd name="T31" fmla="*/ 15 h 149"/>
                <a:gd name="T32" fmla="*/ 116 w 149"/>
                <a:gd name="T33" fmla="*/ 16 h 149"/>
                <a:gd name="T34" fmla="*/ 114 w 149"/>
                <a:gd name="T35" fmla="*/ 15 h 149"/>
                <a:gd name="T36" fmla="*/ 113 w 149"/>
                <a:gd name="T37" fmla="*/ 13 h 149"/>
                <a:gd name="T38" fmla="*/ 113 w 149"/>
                <a:gd name="T39" fmla="*/ 12 h 149"/>
                <a:gd name="T40" fmla="*/ 36 w 149"/>
                <a:gd name="T41" fmla="*/ 139 h 149"/>
                <a:gd name="T42" fmla="*/ 59 w 149"/>
                <a:gd name="T43" fmla="*/ 147 h 149"/>
                <a:gd name="T44" fmla="*/ 88 w 149"/>
                <a:gd name="T45" fmla="*/ 147 h 149"/>
                <a:gd name="T46" fmla="*/ 116 w 149"/>
                <a:gd name="T47" fmla="*/ 136 h 149"/>
                <a:gd name="T48" fmla="*/ 136 w 149"/>
                <a:gd name="T49" fmla="*/ 116 h 149"/>
                <a:gd name="T50" fmla="*/ 147 w 149"/>
                <a:gd name="T51" fmla="*/ 90 h 149"/>
                <a:gd name="T52" fmla="*/ 147 w 149"/>
                <a:gd name="T53" fmla="*/ 80 h 149"/>
                <a:gd name="T54" fmla="*/ 147 w 149"/>
                <a:gd name="T55" fmla="*/ 79 h 149"/>
                <a:gd name="T56" fmla="*/ 147 w 149"/>
                <a:gd name="T57" fmla="*/ 77 h 149"/>
                <a:gd name="T58" fmla="*/ 146 w 149"/>
                <a:gd name="T59" fmla="*/ 75 h 149"/>
                <a:gd name="T60" fmla="*/ 146 w 149"/>
                <a:gd name="T61" fmla="*/ 74 h 149"/>
                <a:gd name="T62" fmla="*/ 146 w 149"/>
                <a:gd name="T63" fmla="*/ 74 h 149"/>
                <a:gd name="T64" fmla="*/ 146 w 149"/>
                <a:gd name="T65" fmla="*/ 74 h 149"/>
                <a:gd name="T66" fmla="*/ 146 w 149"/>
                <a:gd name="T67" fmla="*/ 74 h 149"/>
                <a:gd name="T68" fmla="*/ 146 w 149"/>
                <a:gd name="T69" fmla="*/ 74 h 149"/>
                <a:gd name="T70" fmla="*/ 146 w 149"/>
                <a:gd name="T71" fmla="*/ 74 h 149"/>
                <a:gd name="T72" fmla="*/ 141 w 149"/>
                <a:gd name="T73" fmla="*/ 102 h 149"/>
                <a:gd name="T74" fmla="*/ 124 w 149"/>
                <a:gd name="T75" fmla="*/ 125 h 149"/>
                <a:gd name="T76" fmla="*/ 101 w 149"/>
                <a:gd name="T77" fmla="*/ 141 h 149"/>
                <a:gd name="T78" fmla="*/ 73 w 149"/>
                <a:gd name="T79" fmla="*/ 146 h 149"/>
                <a:gd name="T80" fmla="*/ 46 w 149"/>
                <a:gd name="T81" fmla="*/ 141 h 149"/>
                <a:gd name="T82" fmla="*/ 31 w 149"/>
                <a:gd name="T83" fmla="*/ 131 h 149"/>
                <a:gd name="T84" fmla="*/ 32 w 149"/>
                <a:gd name="T85" fmla="*/ 133 h 149"/>
                <a:gd name="T86" fmla="*/ 34 w 149"/>
                <a:gd name="T87" fmla="*/ 136 h 149"/>
                <a:gd name="T88" fmla="*/ 34 w 149"/>
                <a:gd name="T89" fmla="*/ 138 h 149"/>
                <a:gd name="T90" fmla="*/ 36 w 149"/>
                <a:gd name="T91" fmla="*/ 139 h 1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9"/>
                <a:gd name="T139" fmla="*/ 0 h 149"/>
                <a:gd name="T140" fmla="*/ 149 w 149"/>
                <a:gd name="T141" fmla="*/ 149 h 1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9" h="149">
                  <a:moveTo>
                    <a:pt x="111" y="10"/>
                  </a:moveTo>
                  <a:lnTo>
                    <a:pt x="103" y="5"/>
                  </a:lnTo>
                  <a:lnTo>
                    <a:pt x="88" y="2"/>
                  </a:lnTo>
                  <a:lnTo>
                    <a:pt x="73" y="0"/>
                  </a:lnTo>
                  <a:lnTo>
                    <a:pt x="59" y="2"/>
                  </a:lnTo>
                  <a:lnTo>
                    <a:pt x="44" y="5"/>
                  </a:lnTo>
                  <a:lnTo>
                    <a:pt x="32" y="12"/>
                  </a:lnTo>
                  <a:lnTo>
                    <a:pt x="21" y="21"/>
                  </a:lnTo>
                  <a:lnTo>
                    <a:pt x="11" y="33"/>
                  </a:lnTo>
                  <a:lnTo>
                    <a:pt x="5" y="46"/>
                  </a:lnTo>
                  <a:lnTo>
                    <a:pt x="0" y="59"/>
                  </a:lnTo>
                  <a:lnTo>
                    <a:pt x="0" y="67"/>
                  </a:lnTo>
                  <a:lnTo>
                    <a:pt x="0" y="69"/>
                  </a:lnTo>
                  <a:lnTo>
                    <a:pt x="0" y="70"/>
                  </a:lnTo>
                  <a:lnTo>
                    <a:pt x="1" y="70"/>
                  </a:lnTo>
                  <a:lnTo>
                    <a:pt x="1" y="72"/>
                  </a:lnTo>
                  <a:lnTo>
                    <a:pt x="1" y="74"/>
                  </a:lnTo>
                  <a:lnTo>
                    <a:pt x="1" y="75"/>
                  </a:lnTo>
                  <a:lnTo>
                    <a:pt x="1" y="74"/>
                  </a:lnTo>
                  <a:lnTo>
                    <a:pt x="3" y="61"/>
                  </a:lnTo>
                  <a:lnTo>
                    <a:pt x="8" y="46"/>
                  </a:lnTo>
                  <a:lnTo>
                    <a:pt x="14" y="34"/>
                  </a:lnTo>
                  <a:lnTo>
                    <a:pt x="23" y="23"/>
                  </a:lnTo>
                  <a:lnTo>
                    <a:pt x="34" y="15"/>
                  </a:lnTo>
                  <a:lnTo>
                    <a:pt x="46" y="8"/>
                  </a:lnTo>
                  <a:lnTo>
                    <a:pt x="59" y="3"/>
                  </a:lnTo>
                  <a:lnTo>
                    <a:pt x="73" y="3"/>
                  </a:lnTo>
                  <a:lnTo>
                    <a:pt x="88" y="3"/>
                  </a:lnTo>
                  <a:lnTo>
                    <a:pt x="101" y="8"/>
                  </a:lnTo>
                  <a:lnTo>
                    <a:pt x="114" y="15"/>
                  </a:lnTo>
                  <a:lnTo>
                    <a:pt x="116" y="16"/>
                  </a:lnTo>
                  <a:lnTo>
                    <a:pt x="114" y="15"/>
                  </a:lnTo>
                  <a:lnTo>
                    <a:pt x="114" y="13"/>
                  </a:lnTo>
                  <a:lnTo>
                    <a:pt x="113" y="13"/>
                  </a:lnTo>
                  <a:lnTo>
                    <a:pt x="113" y="12"/>
                  </a:lnTo>
                  <a:lnTo>
                    <a:pt x="111" y="10"/>
                  </a:lnTo>
                  <a:close/>
                  <a:moveTo>
                    <a:pt x="36" y="139"/>
                  </a:moveTo>
                  <a:lnTo>
                    <a:pt x="44" y="144"/>
                  </a:lnTo>
                  <a:lnTo>
                    <a:pt x="59" y="147"/>
                  </a:lnTo>
                  <a:lnTo>
                    <a:pt x="73" y="149"/>
                  </a:lnTo>
                  <a:lnTo>
                    <a:pt x="88" y="147"/>
                  </a:lnTo>
                  <a:lnTo>
                    <a:pt x="103" y="144"/>
                  </a:lnTo>
                  <a:lnTo>
                    <a:pt x="116" y="136"/>
                  </a:lnTo>
                  <a:lnTo>
                    <a:pt x="128" y="128"/>
                  </a:lnTo>
                  <a:lnTo>
                    <a:pt x="136" y="116"/>
                  </a:lnTo>
                  <a:lnTo>
                    <a:pt x="142" y="103"/>
                  </a:lnTo>
                  <a:lnTo>
                    <a:pt x="147" y="90"/>
                  </a:lnTo>
                  <a:lnTo>
                    <a:pt x="149" y="82"/>
                  </a:lnTo>
                  <a:lnTo>
                    <a:pt x="147" y="80"/>
                  </a:lnTo>
                  <a:lnTo>
                    <a:pt x="147" y="79"/>
                  </a:lnTo>
                  <a:lnTo>
                    <a:pt x="147" y="77"/>
                  </a:lnTo>
                  <a:lnTo>
                    <a:pt x="146" y="75"/>
                  </a:lnTo>
                  <a:lnTo>
                    <a:pt x="146" y="74"/>
                  </a:lnTo>
                  <a:lnTo>
                    <a:pt x="144" y="89"/>
                  </a:lnTo>
                  <a:lnTo>
                    <a:pt x="141" y="102"/>
                  </a:lnTo>
                  <a:lnTo>
                    <a:pt x="134" y="115"/>
                  </a:lnTo>
                  <a:lnTo>
                    <a:pt x="124" y="125"/>
                  </a:lnTo>
                  <a:lnTo>
                    <a:pt x="114" y="134"/>
                  </a:lnTo>
                  <a:lnTo>
                    <a:pt x="101" y="141"/>
                  </a:lnTo>
                  <a:lnTo>
                    <a:pt x="88" y="144"/>
                  </a:lnTo>
                  <a:lnTo>
                    <a:pt x="73" y="146"/>
                  </a:lnTo>
                  <a:lnTo>
                    <a:pt x="59" y="144"/>
                  </a:lnTo>
                  <a:lnTo>
                    <a:pt x="46" y="141"/>
                  </a:lnTo>
                  <a:lnTo>
                    <a:pt x="34" y="134"/>
                  </a:lnTo>
                  <a:lnTo>
                    <a:pt x="31" y="131"/>
                  </a:lnTo>
                  <a:lnTo>
                    <a:pt x="31" y="133"/>
                  </a:lnTo>
                  <a:lnTo>
                    <a:pt x="32" y="133"/>
                  </a:lnTo>
                  <a:lnTo>
                    <a:pt x="32" y="134"/>
                  </a:lnTo>
                  <a:lnTo>
                    <a:pt x="34" y="136"/>
                  </a:lnTo>
                  <a:lnTo>
                    <a:pt x="34" y="138"/>
                  </a:lnTo>
                  <a:lnTo>
                    <a:pt x="36" y="138"/>
                  </a:lnTo>
                  <a:lnTo>
                    <a:pt x="36" y="139"/>
                  </a:lnTo>
                  <a:close/>
                </a:path>
              </a:pathLst>
            </a:custGeom>
            <a:solidFill>
              <a:srgbClr val="00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78" name="Freeform 230"/>
            <p:cNvSpPr>
              <a:spLocks noEditPoints="1"/>
            </p:cNvSpPr>
            <p:nvPr/>
          </p:nvSpPr>
          <p:spPr bwMode="auto">
            <a:xfrm>
              <a:off x="3301" y="2104"/>
              <a:ext cx="145" cy="143"/>
            </a:xfrm>
            <a:custGeom>
              <a:avLst/>
              <a:gdLst>
                <a:gd name="T0" fmla="*/ 145 w 145"/>
                <a:gd name="T1" fmla="*/ 71 h 143"/>
                <a:gd name="T2" fmla="*/ 143 w 145"/>
                <a:gd name="T3" fmla="*/ 67 h 143"/>
                <a:gd name="T4" fmla="*/ 143 w 145"/>
                <a:gd name="T5" fmla="*/ 66 h 143"/>
                <a:gd name="T6" fmla="*/ 141 w 145"/>
                <a:gd name="T7" fmla="*/ 63 h 143"/>
                <a:gd name="T8" fmla="*/ 140 w 145"/>
                <a:gd name="T9" fmla="*/ 59 h 143"/>
                <a:gd name="T10" fmla="*/ 145 w 145"/>
                <a:gd name="T11" fmla="*/ 71 h 143"/>
                <a:gd name="T12" fmla="*/ 140 w 145"/>
                <a:gd name="T13" fmla="*/ 99 h 143"/>
                <a:gd name="T14" fmla="*/ 123 w 145"/>
                <a:gd name="T15" fmla="*/ 122 h 143"/>
                <a:gd name="T16" fmla="*/ 100 w 145"/>
                <a:gd name="T17" fmla="*/ 138 h 143"/>
                <a:gd name="T18" fmla="*/ 72 w 145"/>
                <a:gd name="T19" fmla="*/ 143 h 143"/>
                <a:gd name="T20" fmla="*/ 45 w 145"/>
                <a:gd name="T21" fmla="*/ 138 h 143"/>
                <a:gd name="T22" fmla="*/ 30 w 145"/>
                <a:gd name="T23" fmla="*/ 128 h 143"/>
                <a:gd name="T24" fmla="*/ 28 w 145"/>
                <a:gd name="T25" fmla="*/ 126 h 143"/>
                <a:gd name="T26" fmla="*/ 27 w 145"/>
                <a:gd name="T27" fmla="*/ 125 h 143"/>
                <a:gd name="T28" fmla="*/ 25 w 145"/>
                <a:gd name="T29" fmla="*/ 122 h 143"/>
                <a:gd name="T30" fmla="*/ 25 w 145"/>
                <a:gd name="T31" fmla="*/ 120 h 143"/>
                <a:gd name="T32" fmla="*/ 35 w 145"/>
                <a:gd name="T33" fmla="*/ 128 h 143"/>
                <a:gd name="T34" fmla="*/ 59 w 145"/>
                <a:gd name="T35" fmla="*/ 138 h 143"/>
                <a:gd name="T36" fmla="*/ 87 w 145"/>
                <a:gd name="T37" fmla="*/ 138 h 143"/>
                <a:gd name="T38" fmla="*/ 112 w 145"/>
                <a:gd name="T39" fmla="*/ 128 h 143"/>
                <a:gd name="T40" fmla="*/ 130 w 145"/>
                <a:gd name="T41" fmla="*/ 110 h 143"/>
                <a:gd name="T42" fmla="*/ 140 w 145"/>
                <a:gd name="T43" fmla="*/ 86 h 143"/>
                <a:gd name="T44" fmla="*/ 145 w 145"/>
                <a:gd name="T45" fmla="*/ 71 h 143"/>
                <a:gd name="T46" fmla="*/ 113 w 145"/>
                <a:gd name="T47" fmla="*/ 12 h 143"/>
                <a:gd name="T48" fmla="*/ 87 w 145"/>
                <a:gd name="T49" fmla="*/ 0 h 143"/>
                <a:gd name="T50" fmla="*/ 58 w 145"/>
                <a:gd name="T51" fmla="*/ 0 h 143"/>
                <a:gd name="T52" fmla="*/ 33 w 145"/>
                <a:gd name="T53" fmla="*/ 12 h 143"/>
                <a:gd name="T54" fmla="*/ 13 w 145"/>
                <a:gd name="T55" fmla="*/ 31 h 143"/>
                <a:gd name="T56" fmla="*/ 2 w 145"/>
                <a:gd name="T57" fmla="*/ 58 h 143"/>
                <a:gd name="T58" fmla="*/ 0 w 145"/>
                <a:gd name="T59" fmla="*/ 72 h 143"/>
                <a:gd name="T60" fmla="*/ 2 w 145"/>
                <a:gd name="T61" fmla="*/ 74 h 143"/>
                <a:gd name="T62" fmla="*/ 4 w 145"/>
                <a:gd name="T63" fmla="*/ 77 h 143"/>
                <a:gd name="T64" fmla="*/ 4 w 145"/>
                <a:gd name="T65" fmla="*/ 81 h 143"/>
                <a:gd name="T66" fmla="*/ 5 w 145"/>
                <a:gd name="T67" fmla="*/ 82 h 143"/>
                <a:gd name="T68" fmla="*/ 5 w 145"/>
                <a:gd name="T69" fmla="*/ 58 h 143"/>
                <a:gd name="T70" fmla="*/ 17 w 145"/>
                <a:gd name="T71" fmla="*/ 33 h 143"/>
                <a:gd name="T72" fmla="*/ 35 w 145"/>
                <a:gd name="T73" fmla="*/ 15 h 143"/>
                <a:gd name="T74" fmla="*/ 59 w 145"/>
                <a:gd name="T75" fmla="*/ 4 h 143"/>
                <a:gd name="T76" fmla="*/ 87 w 145"/>
                <a:gd name="T77" fmla="*/ 4 h 143"/>
                <a:gd name="T78" fmla="*/ 112 w 145"/>
                <a:gd name="T79" fmla="*/ 15 h 143"/>
                <a:gd name="T80" fmla="*/ 120 w 145"/>
                <a:gd name="T81" fmla="*/ 22 h 143"/>
                <a:gd name="T82" fmla="*/ 118 w 145"/>
                <a:gd name="T83" fmla="*/ 20 h 143"/>
                <a:gd name="T84" fmla="*/ 118 w 145"/>
                <a:gd name="T85" fmla="*/ 17 h 143"/>
                <a:gd name="T86" fmla="*/ 117 w 145"/>
                <a:gd name="T87" fmla="*/ 15 h 1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
                <a:gd name="T133" fmla="*/ 0 h 143"/>
                <a:gd name="T134" fmla="*/ 145 w 145"/>
                <a:gd name="T135" fmla="*/ 143 h 1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 h="143">
                  <a:moveTo>
                    <a:pt x="145" y="71"/>
                  </a:moveTo>
                  <a:lnTo>
                    <a:pt x="145" y="71"/>
                  </a:lnTo>
                  <a:lnTo>
                    <a:pt x="145" y="69"/>
                  </a:lnTo>
                  <a:lnTo>
                    <a:pt x="143" y="67"/>
                  </a:lnTo>
                  <a:lnTo>
                    <a:pt x="143" y="66"/>
                  </a:lnTo>
                  <a:lnTo>
                    <a:pt x="141" y="64"/>
                  </a:lnTo>
                  <a:lnTo>
                    <a:pt x="141" y="63"/>
                  </a:lnTo>
                  <a:lnTo>
                    <a:pt x="141" y="61"/>
                  </a:lnTo>
                  <a:lnTo>
                    <a:pt x="140" y="59"/>
                  </a:lnTo>
                  <a:lnTo>
                    <a:pt x="141" y="71"/>
                  </a:lnTo>
                  <a:lnTo>
                    <a:pt x="145" y="71"/>
                  </a:lnTo>
                  <a:lnTo>
                    <a:pt x="143" y="86"/>
                  </a:lnTo>
                  <a:lnTo>
                    <a:pt x="140" y="99"/>
                  </a:lnTo>
                  <a:lnTo>
                    <a:pt x="133" y="112"/>
                  </a:lnTo>
                  <a:lnTo>
                    <a:pt x="123" y="122"/>
                  </a:lnTo>
                  <a:lnTo>
                    <a:pt x="113" y="131"/>
                  </a:lnTo>
                  <a:lnTo>
                    <a:pt x="100" y="138"/>
                  </a:lnTo>
                  <a:lnTo>
                    <a:pt x="87" y="141"/>
                  </a:lnTo>
                  <a:lnTo>
                    <a:pt x="72" y="143"/>
                  </a:lnTo>
                  <a:lnTo>
                    <a:pt x="58" y="141"/>
                  </a:lnTo>
                  <a:lnTo>
                    <a:pt x="45" y="138"/>
                  </a:lnTo>
                  <a:lnTo>
                    <a:pt x="33" y="131"/>
                  </a:lnTo>
                  <a:lnTo>
                    <a:pt x="30" y="128"/>
                  </a:lnTo>
                  <a:lnTo>
                    <a:pt x="28" y="126"/>
                  </a:lnTo>
                  <a:lnTo>
                    <a:pt x="28" y="125"/>
                  </a:lnTo>
                  <a:lnTo>
                    <a:pt x="27" y="125"/>
                  </a:lnTo>
                  <a:lnTo>
                    <a:pt x="27" y="123"/>
                  </a:lnTo>
                  <a:lnTo>
                    <a:pt x="25" y="122"/>
                  </a:lnTo>
                  <a:lnTo>
                    <a:pt x="25" y="120"/>
                  </a:lnTo>
                  <a:lnTo>
                    <a:pt x="35" y="128"/>
                  </a:lnTo>
                  <a:lnTo>
                    <a:pt x="46" y="135"/>
                  </a:lnTo>
                  <a:lnTo>
                    <a:pt x="59" y="138"/>
                  </a:lnTo>
                  <a:lnTo>
                    <a:pt x="72" y="140"/>
                  </a:lnTo>
                  <a:lnTo>
                    <a:pt x="87" y="138"/>
                  </a:lnTo>
                  <a:lnTo>
                    <a:pt x="99" y="135"/>
                  </a:lnTo>
                  <a:lnTo>
                    <a:pt x="112" y="128"/>
                  </a:lnTo>
                  <a:lnTo>
                    <a:pt x="122" y="120"/>
                  </a:lnTo>
                  <a:lnTo>
                    <a:pt x="130" y="110"/>
                  </a:lnTo>
                  <a:lnTo>
                    <a:pt x="136" y="99"/>
                  </a:lnTo>
                  <a:lnTo>
                    <a:pt x="140" y="86"/>
                  </a:lnTo>
                  <a:lnTo>
                    <a:pt x="141" y="71"/>
                  </a:lnTo>
                  <a:lnTo>
                    <a:pt x="145" y="71"/>
                  </a:lnTo>
                  <a:close/>
                  <a:moveTo>
                    <a:pt x="115" y="13"/>
                  </a:moveTo>
                  <a:lnTo>
                    <a:pt x="113" y="12"/>
                  </a:lnTo>
                  <a:lnTo>
                    <a:pt x="100" y="5"/>
                  </a:lnTo>
                  <a:lnTo>
                    <a:pt x="87" y="0"/>
                  </a:lnTo>
                  <a:lnTo>
                    <a:pt x="72" y="0"/>
                  </a:lnTo>
                  <a:lnTo>
                    <a:pt x="58" y="0"/>
                  </a:lnTo>
                  <a:lnTo>
                    <a:pt x="45" y="5"/>
                  </a:lnTo>
                  <a:lnTo>
                    <a:pt x="33" y="12"/>
                  </a:lnTo>
                  <a:lnTo>
                    <a:pt x="22" y="20"/>
                  </a:lnTo>
                  <a:lnTo>
                    <a:pt x="13" y="31"/>
                  </a:lnTo>
                  <a:lnTo>
                    <a:pt x="7" y="43"/>
                  </a:lnTo>
                  <a:lnTo>
                    <a:pt x="2" y="58"/>
                  </a:lnTo>
                  <a:lnTo>
                    <a:pt x="0" y="71"/>
                  </a:lnTo>
                  <a:lnTo>
                    <a:pt x="0" y="72"/>
                  </a:lnTo>
                  <a:lnTo>
                    <a:pt x="2" y="72"/>
                  </a:lnTo>
                  <a:lnTo>
                    <a:pt x="2" y="74"/>
                  </a:lnTo>
                  <a:lnTo>
                    <a:pt x="2" y="76"/>
                  </a:lnTo>
                  <a:lnTo>
                    <a:pt x="4" y="77"/>
                  </a:lnTo>
                  <a:lnTo>
                    <a:pt x="4" y="79"/>
                  </a:lnTo>
                  <a:lnTo>
                    <a:pt x="4" y="81"/>
                  </a:lnTo>
                  <a:lnTo>
                    <a:pt x="5" y="82"/>
                  </a:lnTo>
                  <a:lnTo>
                    <a:pt x="4" y="71"/>
                  </a:lnTo>
                  <a:lnTo>
                    <a:pt x="5" y="58"/>
                  </a:lnTo>
                  <a:lnTo>
                    <a:pt x="10" y="45"/>
                  </a:lnTo>
                  <a:lnTo>
                    <a:pt x="17" y="33"/>
                  </a:lnTo>
                  <a:lnTo>
                    <a:pt x="25" y="23"/>
                  </a:lnTo>
                  <a:lnTo>
                    <a:pt x="35" y="15"/>
                  </a:lnTo>
                  <a:lnTo>
                    <a:pt x="46" y="9"/>
                  </a:lnTo>
                  <a:lnTo>
                    <a:pt x="59" y="4"/>
                  </a:lnTo>
                  <a:lnTo>
                    <a:pt x="72" y="4"/>
                  </a:lnTo>
                  <a:lnTo>
                    <a:pt x="87" y="4"/>
                  </a:lnTo>
                  <a:lnTo>
                    <a:pt x="99" y="9"/>
                  </a:lnTo>
                  <a:lnTo>
                    <a:pt x="112" y="15"/>
                  </a:lnTo>
                  <a:lnTo>
                    <a:pt x="122" y="23"/>
                  </a:lnTo>
                  <a:lnTo>
                    <a:pt x="120" y="22"/>
                  </a:lnTo>
                  <a:lnTo>
                    <a:pt x="120" y="20"/>
                  </a:lnTo>
                  <a:lnTo>
                    <a:pt x="118" y="20"/>
                  </a:lnTo>
                  <a:lnTo>
                    <a:pt x="118" y="18"/>
                  </a:lnTo>
                  <a:lnTo>
                    <a:pt x="118" y="17"/>
                  </a:lnTo>
                  <a:lnTo>
                    <a:pt x="117" y="17"/>
                  </a:lnTo>
                  <a:lnTo>
                    <a:pt x="117" y="15"/>
                  </a:lnTo>
                  <a:lnTo>
                    <a:pt x="115" y="13"/>
                  </a:lnTo>
                  <a:close/>
                </a:path>
              </a:pathLst>
            </a:custGeom>
            <a:solidFill>
              <a:srgbClr val="00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79" name="Freeform 231"/>
            <p:cNvSpPr>
              <a:spLocks/>
            </p:cNvSpPr>
            <p:nvPr/>
          </p:nvSpPr>
          <p:spPr bwMode="auto">
            <a:xfrm>
              <a:off x="3305" y="2108"/>
              <a:ext cx="137" cy="136"/>
            </a:xfrm>
            <a:custGeom>
              <a:avLst/>
              <a:gdLst>
                <a:gd name="T0" fmla="*/ 136 w 137"/>
                <a:gd name="T1" fmla="*/ 55 h 136"/>
                <a:gd name="T2" fmla="*/ 134 w 137"/>
                <a:gd name="T3" fmla="*/ 52 h 136"/>
                <a:gd name="T4" fmla="*/ 132 w 137"/>
                <a:gd name="T5" fmla="*/ 47 h 136"/>
                <a:gd name="T6" fmla="*/ 131 w 137"/>
                <a:gd name="T7" fmla="*/ 42 h 136"/>
                <a:gd name="T8" fmla="*/ 127 w 137"/>
                <a:gd name="T9" fmla="*/ 37 h 136"/>
                <a:gd name="T10" fmla="*/ 126 w 137"/>
                <a:gd name="T11" fmla="*/ 32 h 136"/>
                <a:gd name="T12" fmla="*/ 123 w 137"/>
                <a:gd name="T13" fmla="*/ 27 h 136"/>
                <a:gd name="T14" fmla="*/ 119 w 137"/>
                <a:gd name="T15" fmla="*/ 24 h 136"/>
                <a:gd name="T16" fmla="*/ 118 w 137"/>
                <a:gd name="T17" fmla="*/ 19 h 136"/>
                <a:gd name="T18" fmla="*/ 95 w 137"/>
                <a:gd name="T19" fmla="*/ 5 h 136"/>
                <a:gd name="T20" fmla="*/ 68 w 137"/>
                <a:gd name="T21" fmla="*/ 0 h 136"/>
                <a:gd name="T22" fmla="*/ 42 w 137"/>
                <a:gd name="T23" fmla="*/ 5 h 136"/>
                <a:gd name="T24" fmla="*/ 21 w 137"/>
                <a:gd name="T25" fmla="*/ 19 h 136"/>
                <a:gd name="T26" fmla="*/ 6 w 137"/>
                <a:gd name="T27" fmla="*/ 41 h 136"/>
                <a:gd name="T28" fmla="*/ 0 w 137"/>
                <a:gd name="T29" fmla="*/ 67 h 136"/>
                <a:gd name="T30" fmla="*/ 3 w 137"/>
                <a:gd name="T31" fmla="*/ 82 h 136"/>
                <a:gd name="T32" fmla="*/ 4 w 137"/>
                <a:gd name="T33" fmla="*/ 86 h 136"/>
                <a:gd name="T34" fmla="*/ 6 w 137"/>
                <a:gd name="T35" fmla="*/ 90 h 136"/>
                <a:gd name="T36" fmla="*/ 9 w 137"/>
                <a:gd name="T37" fmla="*/ 95 h 136"/>
                <a:gd name="T38" fmla="*/ 11 w 137"/>
                <a:gd name="T39" fmla="*/ 100 h 136"/>
                <a:gd name="T40" fmla="*/ 14 w 137"/>
                <a:gd name="T41" fmla="*/ 104 h 136"/>
                <a:gd name="T42" fmla="*/ 16 w 137"/>
                <a:gd name="T43" fmla="*/ 109 h 136"/>
                <a:gd name="T44" fmla="*/ 19 w 137"/>
                <a:gd name="T45" fmla="*/ 113 h 136"/>
                <a:gd name="T46" fmla="*/ 21 w 137"/>
                <a:gd name="T47" fmla="*/ 116 h 136"/>
                <a:gd name="T48" fmla="*/ 42 w 137"/>
                <a:gd name="T49" fmla="*/ 131 h 136"/>
                <a:gd name="T50" fmla="*/ 68 w 137"/>
                <a:gd name="T51" fmla="*/ 136 h 136"/>
                <a:gd name="T52" fmla="*/ 95 w 137"/>
                <a:gd name="T53" fmla="*/ 131 h 136"/>
                <a:gd name="T54" fmla="*/ 118 w 137"/>
                <a:gd name="T55" fmla="*/ 116 h 136"/>
                <a:gd name="T56" fmla="*/ 132 w 137"/>
                <a:gd name="T57" fmla="*/ 95 h 136"/>
                <a:gd name="T58" fmla="*/ 137 w 137"/>
                <a:gd name="T59" fmla="*/ 67 h 136"/>
                <a:gd name="T60" fmla="*/ 132 w 137"/>
                <a:gd name="T61" fmla="*/ 54 h 136"/>
                <a:gd name="T62" fmla="*/ 123 w 137"/>
                <a:gd name="T63" fmla="*/ 31 h 136"/>
                <a:gd name="T64" fmla="*/ 105 w 137"/>
                <a:gd name="T65" fmla="*/ 13 h 136"/>
                <a:gd name="T66" fmla="*/ 82 w 137"/>
                <a:gd name="T67" fmla="*/ 3 h 136"/>
                <a:gd name="T68" fmla="*/ 55 w 137"/>
                <a:gd name="T69" fmla="*/ 3 h 136"/>
                <a:gd name="T70" fmla="*/ 32 w 137"/>
                <a:gd name="T71" fmla="*/ 13 h 136"/>
                <a:gd name="T72" fmla="*/ 14 w 137"/>
                <a:gd name="T73" fmla="*/ 31 h 136"/>
                <a:gd name="T74" fmla="*/ 4 w 137"/>
                <a:gd name="T75" fmla="*/ 54 h 136"/>
                <a:gd name="T76" fmla="*/ 4 w 137"/>
                <a:gd name="T77" fmla="*/ 80 h 136"/>
                <a:gd name="T78" fmla="*/ 14 w 137"/>
                <a:gd name="T79" fmla="*/ 104 h 136"/>
                <a:gd name="T80" fmla="*/ 32 w 137"/>
                <a:gd name="T81" fmla="*/ 121 h 136"/>
                <a:gd name="T82" fmla="*/ 55 w 137"/>
                <a:gd name="T83" fmla="*/ 131 h 136"/>
                <a:gd name="T84" fmla="*/ 82 w 137"/>
                <a:gd name="T85" fmla="*/ 131 h 136"/>
                <a:gd name="T86" fmla="*/ 105 w 137"/>
                <a:gd name="T87" fmla="*/ 121 h 136"/>
                <a:gd name="T88" fmla="*/ 123 w 137"/>
                <a:gd name="T89" fmla="*/ 104 h 136"/>
                <a:gd name="T90" fmla="*/ 132 w 137"/>
                <a:gd name="T91" fmla="*/ 80 h 136"/>
                <a:gd name="T92" fmla="*/ 137 w 137"/>
                <a:gd name="T93" fmla="*/ 67 h 1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7"/>
                <a:gd name="T142" fmla="*/ 0 h 136"/>
                <a:gd name="T143" fmla="*/ 137 w 137"/>
                <a:gd name="T144" fmla="*/ 136 h 1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7" h="136">
                  <a:moveTo>
                    <a:pt x="137" y="67"/>
                  </a:moveTo>
                  <a:lnTo>
                    <a:pt x="136" y="55"/>
                  </a:lnTo>
                  <a:lnTo>
                    <a:pt x="136" y="54"/>
                  </a:lnTo>
                  <a:lnTo>
                    <a:pt x="134" y="52"/>
                  </a:lnTo>
                  <a:lnTo>
                    <a:pt x="132" y="49"/>
                  </a:lnTo>
                  <a:lnTo>
                    <a:pt x="132" y="47"/>
                  </a:lnTo>
                  <a:lnTo>
                    <a:pt x="131" y="44"/>
                  </a:lnTo>
                  <a:lnTo>
                    <a:pt x="131" y="42"/>
                  </a:lnTo>
                  <a:lnTo>
                    <a:pt x="129" y="41"/>
                  </a:lnTo>
                  <a:lnTo>
                    <a:pt x="127" y="37"/>
                  </a:lnTo>
                  <a:lnTo>
                    <a:pt x="126" y="36"/>
                  </a:lnTo>
                  <a:lnTo>
                    <a:pt x="126" y="32"/>
                  </a:lnTo>
                  <a:lnTo>
                    <a:pt x="124" y="31"/>
                  </a:lnTo>
                  <a:lnTo>
                    <a:pt x="123" y="27"/>
                  </a:lnTo>
                  <a:lnTo>
                    <a:pt x="121" y="26"/>
                  </a:lnTo>
                  <a:lnTo>
                    <a:pt x="119" y="24"/>
                  </a:lnTo>
                  <a:lnTo>
                    <a:pt x="119" y="21"/>
                  </a:lnTo>
                  <a:lnTo>
                    <a:pt x="118" y="19"/>
                  </a:lnTo>
                  <a:lnTo>
                    <a:pt x="108" y="11"/>
                  </a:lnTo>
                  <a:lnTo>
                    <a:pt x="95" y="5"/>
                  </a:lnTo>
                  <a:lnTo>
                    <a:pt x="83" y="0"/>
                  </a:lnTo>
                  <a:lnTo>
                    <a:pt x="68" y="0"/>
                  </a:lnTo>
                  <a:lnTo>
                    <a:pt x="55" y="0"/>
                  </a:lnTo>
                  <a:lnTo>
                    <a:pt x="42" y="5"/>
                  </a:lnTo>
                  <a:lnTo>
                    <a:pt x="31" y="11"/>
                  </a:lnTo>
                  <a:lnTo>
                    <a:pt x="21" y="19"/>
                  </a:lnTo>
                  <a:lnTo>
                    <a:pt x="13" y="29"/>
                  </a:lnTo>
                  <a:lnTo>
                    <a:pt x="6" y="41"/>
                  </a:lnTo>
                  <a:lnTo>
                    <a:pt x="1" y="54"/>
                  </a:lnTo>
                  <a:lnTo>
                    <a:pt x="0" y="67"/>
                  </a:lnTo>
                  <a:lnTo>
                    <a:pt x="1" y="78"/>
                  </a:lnTo>
                  <a:lnTo>
                    <a:pt x="3" y="82"/>
                  </a:lnTo>
                  <a:lnTo>
                    <a:pt x="3" y="83"/>
                  </a:lnTo>
                  <a:lnTo>
                    <a:pt x="4" y="86"/>
                  </a:lnTo>
                  <a:lnTo>
                    <a:pt x="6" y="88"/>
                  </a:lnTo>
                  <a:lnTo>
                    <a:pt x="6" y="90"/>
                  </a:lnTo>
                  <a:lnTo>
                    <a:pt x="8" y="93"/>
                  </a:lnTo>
                  <a:lnTo>
                    <a:pt x="9" y="95"/>
                  </a:lnTo>
                  <a:lnTo>
                    <a:pt x="9" y="98"/>
                  </a:lnTo>
                  <a:lnTo>
                    <a:pt x="11" y="100"/>
                  </a:lnTo>
                  <a:lnTo>
                    <a:pt x="13" y="103"/>
                  </a:lnTo>
                  <a:lnTo>
                    <a:pt x="14" y="104"/>
                  </a:lnTo>
                  <a:lnTo>
                    <a:pt x="14" y="106"/>
                  </a:lnTo>
                  <a:lnTo>
                    <a:pt x="16" y="109"/>
                  </a:lnTo>
                  <a:lnTo>
                    <a:pt x="18" y="111"/>
                  </a:lnTo>
                  <a:lnTo>
                    <a:pt x="19" y="113"/>
                  </a:lnTo>
                  <a:lnTo>
                    <a:pt x="21" y="116"/>
                  </a:lnTo>
                  <a:lnTo>
                    <a:pt x="31" y="124"/>
                  </a:lnTo>
                  <a:lnTo>
                    <a:pt x="42" y="131"/>
                  </a:lnTo>
                  <a:lnTo>
                    <a:pt x="55" y="134"/>
                  </a:lnTo>
                  <a:lnTo>
                    <a:pt x="68" y="136"/>
                  </a:lnTo>
                  <a:lnTo>
                    <a:pt x="83" y="134"/>
                  </a:lnTo>
                  <a:lnTo>
                    <a:pt x="95" y="131"/>
                  </a:lnTo>
                  <a:lnTo>
                    <a:pt x="108" y="124"/>
                  </a:lnTo>
                  <a:lnTo>
                    <a:pt x="118" y="116"/>
                  </a:lnTo>
                  <a:lnTo>
                    <a:pt x="126" y="106"/>
                  </a:lnTo>
                  <a:lnTo>
                    <a:pt x="132" y="95"/>
                  </a:lnTo>
                  <a:lnTo>
                    <a:pt x="136" y="82"/>
                  </a:lnTo>
                  <a:lnTo>
                    <a:pt x="137" y="67"/>
                  </a:lnTo>
                  <a:lnTo>
                    <a:pt x="134" y="67"/>
                  </a:lnTo>
                  <a:lnTo>
                    <a:pt x="132" y="54"/>
                  </a:lnTo>
                  <a:lnTo>
                    <a:pt x="129" y="42"/>
                  </a:lnTo>
                  <a:lnTo>
                    <a:pt x="123" y="31"/>
                  </a:lnTo>
                  <a:lnTo>
                    <a:pt x="114" y="21"/>
                  </a:lnTo>
                  <a:lnTo>
                    <a:pt x="105" y="13"/>
                  </a:lnTo>
                  <a:lnTo>
                    <a:pt x="95" y="8"/>
                  </a:lnTo>
                  <a:lnTo>
                    <a:pt x="82" y="3"/>
                  </a:lnTo>
                  <a:lnTo>
                    <a:pt x="68" y="3"/>
                  </a:lnTo>
                  <a:lnTo>
                    <a:pt x="55" y="3"/>
                  </a:lnTo>
                  <a:lnTo>
                    <a:pt x="44" y="8"/>
                  </a:lnTo>
                  <a:lnTo>
                    <a:pt x="32" y="13"/>
                  </a:lnTo>
                  <a:lnTo>
                    <a:pt x="23" y="21"/>
                  </a:lnTo>
                  <a:lnTo>
                    <a:pt x="14" y="31"/>
                  </a:lnTo>
                  <a:lnTo>
                    <a:pt x="9" y="42"/>
                  </a:lnTo>
                  <a:lnTo>
                    <a:pt x="4" y="54"/>
                  </a:lnTo>
                  <a:lnTo>
                    <a:pt x="3" y="67"/>
                  </a:lnTo>
                  <a:lnTo>
                    <a:pt x="4" y="80"/>
                  </a:lnTo>
                  <a:lnTo>
                    <a:pt x="9" y="93"/>
                  </a:lnTo>
                  <a:lnTo>
                    <a:pt x="14" y="104"/>
                  </a:lnTo>
                  <a:lnTo>
                    <a:pt x="23" y="113"/>
                  </a:lnTo>
                  <a:lnTo>
                    <a:pt x="32" y="121"/>
                  </a:lnTo>
                  <a:lnTo>
                    <a:pt x="44" y="127"/>
                  </a:lnTo>
                  <a:lnTo>
                    <a:pt x="55" y="131"/>
                  </a:lnTo>
                  <a:lnTo>
                    <a:pt x="68" y="132"/>
                  </a:lnTo>
                  <a:lnTo>
                    <a:pt x="82" y="131"/>
                  </a:lnTo>
                  <a:lnTo>
                    <a:pt x="95" y="127"/>
                  </a:lnTo>
                  <a:lnTo>
                    <a:pt x="105" y="121"/>
                  </a:lnTo>
                  <a:lnTo>
                    <a:pt x="114" y="113"/>
                  </a:lnTo>
                  <a:lnTo>
                    <a:pt x="123" y="104"/>
                  </a:lnTo>
                  <a:lnTo>
                    <a:pt x="129" y="93"/>
                  </a:lnTo>
                  <a:lnTo>
                    <a:pt x="132" y="80"/>
                  </a:lnTo>
                  <a:lnTo>
                    <a:pt x="134" y="67"/>
                  </a:lnTo>
                  <a:lnTo>
                    <a:pt x="137" y="67"/>
                  </a:lnTo>
                  <a:close/>
                </a:path>
              </a:pathLst>
            </a:custGeom>
            <a:solidFill>
              <a:srgbClr val="00FF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80" name="Freeform 232"/>
            <p:cNvSpPr>
              <a:spLocks/>
            </p:cNvSpPr>
            <p:nvPr/>
          </p:nvSpPr>
          <p:spPr bwMode="auto">
            <a:xfrm>
              <a:off x="3308" y="2111"/>
              <a:ext cx="131" cy="129"/>
            </a:xfrm>
            <a:custGeom>
              <a:avLst/>
              <a:gdLst>
                <a:gd name="T0" fmla="*/ 129 w 131"/>
                <a:gd name="T1" fmla="*/ 51 h 129"/>
                <a:gd name="T2" fmla="*/ 120 w 131"/>
                <a:gd name="T3" fmla="*/ 28 h 129"/>
                <a:gd name="T4" fmla="*/ 102 w 131"/>
                <a:gd name="T5" fmla="*/ 10 h 129"/>
                <a:gd name="T6" fmla="*/ 79 w 131"/>
                <a:gd name="T7" fmla="*/ 0 h 129"/>
                <a:gd name="T8" fmla="*/ 52 w 131"/>
                <a:gd name="T9" fmla="*/ 0 h 129"/>
                <a:gd name="T10" fmla="*/ 29 w 131"/>
                <a:gd name="T11" fmla="*/ 10 h 129"/>
                <a:gd name="T12" fmla="*/ 11 w 131"/>
                <a:gd name="T13" fmla="*/ 28 h 129"/>
                <a:gd name="T14" fmla="*/ 1 w 131"/>
                <a:gd name="T15" fmla="*/ 51 h 129"/>
                <a:gd name="T16" fmla="*/ 1 w 131"/>
                <a:gd name="T17" fmla="*/ 77 h 129"/>
                <a:gd name="T18" fmla="*/ 11 w 131"/>
                <a:gd name="T19" fmla="*/ 101 h 129"/>
                <a:gd name="T20" fmla="*/ 29 w 131"/>
                <a:gd name="T21" fmla="*/ 118 h 129"/>
                <a:gd name="T22" fmla="*/ 52 w 131"/>
                <a:gd name="T23" fmla="*/ 128 h 129"/>
                <a:gd name="T24" fmla="*/ 79 w 131"/>
                <a:gd name="T25" fmla="*/ 128 h 129"/>
                <a:gd name="T26" fmla="*/ 102 w 131"/>
                <a:gd name="T27" fmla="*/ 118 h 129"/>
                <a:gd name="T28" fmla="*/ 120 w 131"/>
                <a:gd name="T29" fmla="*/ 101 h 129"/>
                <a:gd name="T30" fmla="*/ 129 w 131"/>
                <a:gd name="T31" fmla="*/ 77 h 129"/>
                <a:gd name="T32" fmla="*/ 128 w 131"/>
                <a:gd name="T33" fmla="*/ 64 h 129"/>
                <a:gd name="T34" fmla="*/ 123 w 131"/>
                <a:gd name="T35" fmla="*/ 41 h 129"/>
                <a:gd name="T36" fmla="*/ 110 w 131"/>
                <a:gd name="T37" fmla="*/ 21 h 129"/>
                <a:gd name="T38" fmla="*/ 90 w 131"/>
                <a:gd name="T39" fmla="*/ 8 h 129"/>
                <a:gd name="T40" fmla="*/ 65 w 131"/>
                <a:gd name="T41" fmla="*/ 3 h 129"/>
                <a:gd name="T42" fmla="*/ 42 w 131"/>
                <a:gd name="T43" fmla="*/ 8 h 129"/>
                <a:gd name="T44" fmla="*/ 21 w 131"/>
                <a:gd name="T45" fmla="*/ 21 h 129"/>
                <a:gd name="T46" fmla="*/ 8 w 131"/>
                <a:gd name="T47" fmla="*/ 41 h 129"/>
                <a:gd name="T48" fmla="*/ 3 w 131"/>
                <a:gd name="T49" fmla="*/ 64 h 129"/>
                <a:gd name="T50" fmla="*/ 8 w 131"/>
                <a:gd name="T51" fmla="*/ 88 h 129"/>
                <a:gd name="T52" fmla="*/ 21 w 131"/>
                <a:gd name="T53" fmla="*/ 108 h 129"/>
                <a:gd name="T54" fmla="*/ 42 w 131"/>
                <a:gd name="T55" fmla="*/ 121 h 129"/>
                <a:gd name="T56" fmla="*/ 65 w 131"/>
                <a:gd name="T57" fmla="*/ 126 h 129"/>
                <a:gd name="T58" fmla="*/ 90 w 131"/>
                <a:gd name="T59" fmla="*/ 121 h 129"/>
                <a:gd name="T60" fmla="*/ 110 w 131"/>
                <a:gd name="T61" fmla="*/ 108 h 129"/>
                <a:gd name="T62" fmla="*/ 123 w 131"/>
                <a:gd name="T63" fmla="*/ 88 h 129"/>
                <a:gd name="T64" fmla="*/ 128 w 131"/>
                <a:gd name="T65" fmla="*/ 64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29"/>
                <a:gd name="T101" fmla="*/ 131 w 131"/>
                <a:gd name="T102" fmla="*/ 129 h 1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29">
                  <a:moveTo>
                    <a:pt x="131" y="64"/>
                  </a:moveTo>
                  <a:lnTo>
                    <a:pt x="129" y="51"/>
                  </a:lnTo>
                  <a:lnTo>
                    <a:pt x="126" y="39"/>
                  </a:lnTo>
                  <a:lnTo>
                    <a:pt x="120" y="28"/>
                  </a:lnTo>
                  <a:lnTo>
                    <a:pt x="111" y="18"/>
                  </a:lnTo>
                  <a:lnTo>
                    <a:pt x="102" y="10"/>
                  </a:lnTo>
                  <a:lnTo>
                    <a:pt x="92" y="5"/>
                  </a:lnTo>
                  <a:lnTo>
                    <a:pt x="79" y="0"/>
                  </a:lnTo>
                  <a:lnTo>
                    <a:pt x="65" y="0"/>
                  </a:lnTo>
                  <a:lnTo>
                    <a:pt x="52" y="0"/>
                  </a:lnTo>
                  <a:lnTo>
                    <a:pt x="41" y="5"/>
                  </a:lnTo>
                  <a:lnTo>
                    <a:pt x="29" y="10"/>
                  </a:lnTo>
                  <a:lnTo>
                    <a:pt x="20" y="18"/>
                  </a:lnTo>
                  <a:lnTo>
                    <a:pt x="11" y="28"/>
                  </a:lnTo>
                  <a:lnTo>
                    <a:pt x="6" y="39"/>
                  </a:lnTo>
                  <a:lnTo>
                    <a:pt x="1" y="51"/>
                  </a:lnTo>
                  <a:lnTo>
                    <a:pt x="0" y="64"/>
                  </a:lnTo>
                  <a:lnTo>
                    <a:pt x="1" y="77"/>
                  </a:lnTo>
                  <a:lnTo>
                    <a:pt x="6" y="90"/>
                  </a:lnTo>
                  <a:lnTo>
                    <a:pt x="11" y="101"/>
                  </a:lnTo>
                  <a:lnTo>
                    <a:pt x="20" y="110"/>
                  </a:lnTo>
                  <a:lnTo>
                    <a:pt x="29" y="118"/>
                  </a:lnTo>
                  <a:lnTo>
                    <a:pt x="41" y="124"/>
                  </a:lnTo>
                  <a:lnTo>
                    <a:pt x="52" y="128"/>
                  </a:lnTo>
                  <a:lnTo>
                    <a:pt x="65" y="129"/>
                  </a:lnTo>
                  <a:lnTo>
                    <a:pt x="79" y="128"/>
                  </a:lnTo>
                  <a:lnTo>
                    <a:pt x="92" y="124"/>
                  </a:lnTo>
                  <a:lnTo>
                    <a:pt x="102" y="118"/>
                  </a:lnTo>
                  <a:lnTo>
                    <a:pt x="111" y="110"/>
                  </a:lnTo>
                  <a:lnTo>
                    <a:pt x="120" y="101"/>
                  </a:lnTo>
                  <a:lnTo>
                    <a:pt x="126" y="90"/>
                  </a:lnTo>
                  <a:lnTo>
                    <a:pt x="129" y="77"/>
                  </a:lnTo>
                  <a:lnTo>
                    <a:pt x="131" y="64"/>
                  </a:lnTo>
                  <a:lnTo>
                    <a:pt x="128" y="64"/>
                  </a:lnTo>
                  <a:lnTo>
                    <a:pt x="126" y="52"/>
                  </a:lnTo>
                  <a:lnTo>
                    <a:pt x="123" y="41"/>
                  </a:lnTo>
                  <a:lnTo>
                    <a:pt x="118" y="29"/>
                  </a:lnTo>
                  <a:lnTo>
                    <a:pt x="110" y="21"/>
                  </a:lnTo>
                  <a:lnTo>
                    <a:pt x="100" y="13"/>
                  </a:lnTo>
                  <a:lnTo>
                    <a:pt x="90" y="8"/>
                  </a:lnTo>
                  <a:lnTo>
                    <a:pt x="79" y="3"/>
                  </a:lnTo>
                  <a:lnTo>
                    <a:pt x="65" y="3"/>
                  </a:lnTo>
                  <a:lnTo>
                    <a:pt x="54" y="3"/>
                  </a:lnTo>
                  <a:lnTo>
                    <a:pt x="42" y="8"/>
                  </a:lnTo>
                  <a:lnTo>
                    <a:pt x="31" y="13"/>
                  </a:lnTo>
                  <a:lnTo>
                    <a:pt x="21" y="21"/>
                  </a:lnTo>
                  <a:lnTo>
                    <a:pt x="15" y="29"/>
                  </a:lnTo>
                  <a:lnTo>
                    <a:pt x="8" y="41"/>
                  </a:lnTo>
                  <a:lnTo>
                    <a:pt x="5" y="52"/>
                  </a:lnTo>
                  <a:lnTo>
                    <a:pt x="3" y="64"/>
                  </a:lnTo>
                  <a:lnTo>
                    <a:pt x="5" y="77"/>
                  </a:lnTo>
                  <a:lnTo>
                    <a:pt x="8" y="88"/>
                  </a:lnTo>
                  <a:lnTo>
                    <a:pt x="15" y="98"/>
                  </a:lnTo>
                  <a:lnTo>
                    <a:pt x="21" y="108"/>
                  </a:lnTo>
                  <a:lnTo>
                    <a:pt x="31" y="116"/>
                  </a:lnTo>
                  <a:lnTo>
                    <a:pt x="42" y="121"/>
                  </a:lnTo>
                  <a:lnTo>
                    <a:pt x="54" y="124"/>
                  </a:lnTo>
                  <a:lnTo>
                    <a:pt x="65" y="126"/>
                  </a:lnTo>
                  <a:lnTo>
                    <a:pt x="79" y="124"/>
                  </a:lnTo>
                  <a:lnTo>
                    <a:pt x="90" y="121"/>
                  </a:lnTo>
                  <a:lnTo>
                    <a:pt x="100" y="116"/>
                  </a:lnTo>
                  <a:lnTo>
                    <a:pt x="110" y="108"/>
                  </a:lnTo>
                  <a:lnTo>
                    <a:pt x="118" y="98"/>
                  </a:lnTo>
                  <a:lnTo>
                    <a:pt x="123" y="88"/>
                  </a:lnTo>
                  <a:lnTo>
                    <a:pt x="126" y="77"/>
                  </a:lnTo>
                  <a:lnTo>
                    <a:pt x="128" y="64"/>
                  </a:lnTo>
                  <a:lnTo>
                    <a:pt x="131" y="64"/>
                  </a:lnTo>
                  <a:close/>
                </a:path>
              </a:pathLst>
            </a:custGeom>
            <a:solidFill>
              <a:srgbClr val="00FF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81" name="Freeform 233"/>
            <p:cNvSpPr>
              <a:spLocks/>
            </p:cNvSpPr>
            <p:nvPr/>
          </p:nvSpPr>
          <p:spPr bwMode="auto">
            <a:xfrm>
              <a:off x="3311" y="2114"/>
              <a:ext cx="125" cy="123"/>
            </a:xfrm>
            <a:custGeom>
              <a:avLst/>
              <a:gdLst>
                <a:gd name="T0" fmla="*/ 123 w 125"/>
                <a:gd name="T1" fmla="*/ 49 h 123"/>
                <a:gd name="T2" fmla="*/ 115 w 125"/>
                <a:gd name="T3" fmla="*/ 26 h 123"/>
                <a:gd name="T4" fmla="*/ 97 w 125"/>
                <a:gd name="T5" fmla="*/ 10 h 123"/>
                <a:gd name="T6" fmla="*/ 76 w 125"/>
                <a:gd name="T7" fmla="*/ 0 h 123"/>
                <a:gd name="T8" fmla="*/ 51 w 125"/>
                <a:gd name="T9" fmla="*/ 0 h 123"/>
                <a:gd name="T10" fmla="*/ 28 w 125"/>
                <a:gd name="T11" fmla="*/ 10 h 123"/>
                <a:gd name="T12" fmla="*/ 12 w 125"/>
                <a:gd name="T13" fmla="*/ 26 h 123"/>
                <a:gd name="T14" fmla="*/ 2 w 125"/>
                <a:gd name="T15" fmla="*/ 49 h 123"/>
                <a:gd name="T16" fmla="*/ 2 w 125"/>
                <a:gd name="T17" fmla="*/ 74 h 123"/>
                <a:gd name="T18" fmla="*/ 12 w 125"/>
                <a:gd name="T19" fmla="*/ 95 h 123"/>
                <a:gd name="T20" fmla="*/ 28 w 125"/>
                <a:gd name="T21" fmla="*/ 113 h 123"/>
                <a:gd name="T22" fmla="*/ 51 w 125"/>
                <a:gd name="T23" fmla="*/ 121 h 123"/>
                <a:gd name="T24" fmla="*/ 76 w 125"/>
                <a:gd name="T25" fmla="*/ 121 h 123"/>
                <a:gd name="T26" fmla="*/ 97 w 125"/>
                <a:gd name="T27" fmla="*/ 113 h 123"/>
                <a:gd name="T28" fmla="*/ 115 w 125"/>
                <a:gd name="T29" fmla="*/ 95 h 123"/>
                <a:gd name="T30" fmla="*/ 123 w 125"/>
                <a:gd name="T31" fmla="*/ 74 h 123"/>
                <a:gd name="T32" fmla="*/ 121 w 125"/>
                <a:gd name="T33" fmla="*/ 61 h 123"/>
                <a:gd name="T34" fmla="*/ 117 w 125"/>
                <a:gd name="T35" fmla="*/ 38 h 123"/>
                <a:gd name="T36" fmla="*/ 105 w 125"/>
                <a:gd name="T37" fmla="*/ 20 h 123"/>
                <a:gd name="T38" fmla="*/ 85 w 125"/>
                <a:gd name="T39" fmla="*/ 7 h 123"/>
                <a:gd name="T40" fmla="*/ 62 w 125"/>
                <a:gd name="T41" fmla="*/ 3 h 123"/>
                <a:gd name="T42" fmla="*/ 39 w 125"/>
                <a:gd name="T43" fmla="*/ 7 h 123"/>
                <a:gd name="T44" fmla="*/ 21 w 125"/>
                <a:gd name="T45" fmla="*/ 20 h 123"/>
                <a:gd name="T46" fmla="*/ 8 w 125"/>
                <a:gd name="T47" fmla="*/ 38 h 123"/>
                <a:gd name="T48" fmla="*/ 3 w 125"/>
                <a:gd name="T49" fmla="*/ 61 h 123"/>
                <a:gd name="T50" fmla="*/ 8 w 125"/>
                <a:gd name="T51" fmla="*/ 84 h 123"/>
                <a:gd name="T52" fmla="*/ 21 w 125"/>
                <a:gd name="T53" fmla="*/ 103 h 123"/>
                <a:gd name="T54" fmla="*/ 39 w 125"/>
                <a:gd name="T55" fmla="*/ 115 h 123"/>
                <a:gd name="T56" fmla="*/ 62 w 125"/>
                <a:gd name="T57" fmla="*/ 120 h 123"/>
                <a:gd name="T58" fmla="*/ 85 w 125"/>
                <a:gd name="T59" fmla="*/ 115 h 123"/>
                <a:gd name="T60" fmla="*/ 105 w 125"/>
                <a:gd name="T61" fmla="*/ 103 h 123"/>
                <a:gd name="T62" fmla="*/ 117 w 125"/>
                <a:gd name="T63" fmla="*/ 84 h 123"/>
                <a:gd name="T64" fmla="*/ 121 w 125"/>
                <a:gd name="T65" fmla="*/ 61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123"/>
                <a:gd name="T101" fmla="*/ 125 w 125"/>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123">
                  <a:moveTo>
                    <a:pt x="125" y="61"/>
                  </a:moveTo>
                  <a:lnTo>
                    <a:pt x="123" y="49"/>
                  </a:lnTo>
                  <a:lnTo>
                    <a:pt x="120" y="38"/>
                  </a:lnTo>
                  <a:lnTo>
                    <a:pt x="115" y="26"/>
                  </a:lnTo>
                  <a:lnTo>
                    <a:pt x="107" y="18"/>
                  </a:lnTo>
                  <a:lnTo>
                    <a:pt x="97" y="10"/>
                  </a:lnTo>
                  <a:lnTo>
                    <a:pt x="87" y="5"/>
                  </a:lnTo>
                  <a:lnTo>
                    <a:pt x="76" y="0"/>
                  </a:lnTo>
                  <a:lnTo>
                    <a:pt x="62" y="0"/>
                  </a:lnTo>
                  <a:lnTo>
                    <a:pt x="51" y="0"/>
                  </a:lnTo>
                  <a:lnTo>
                    <a:pt x="39" y="5"/>
                  </a:lnTo>
                  <a:lnTo>
                    <a:pt x="28" y="10"/>
                  </a:lnTo>
                  <a:lnTo>
                    <a:pt x="18" y="18"/>
                  </a:lnTo>
                  <a:lnTo>
                    <a:pt x="12" y="26"/>
                  </a:lnTo>
                  <a:lnTo>
                    <a:pt x="5" y="38"/>
                  </a:lnTo>
                  <a:lnTo>
                    <a:pt x="2" y="49"/>
                  </a:lnTo>
                  <a:lnTo>
                    <a:pt x="0" y="61"/>
                  </a:lnTo>
                  <a:lnTo>
                    <a:pt x="2" y="74"/>
                  </a:lnTo>
                  <a:lnTo>
                    <a:pt x="5" y="85"/>
                  </a:lnTo>
                  <a:lnTo>
                    <a:pt x="12" y="95"/>
                  </a:lnTo>
                  <a:lnTo>
                    <a:pt x="18" y="105"/>
                  </a:lnTo>
                  <a:lnTo>
                    <a:pt x="28" y="113"/>
                  </a:lnTo>
                  <a:lnTo>
                    <a:pt x="39" y="118"/>
                  </a:lnTo>
                  <a:lnTo>
                    <a:pt x="51" y="121"/>
                  </a:lnTo>
                  <a:lnTo>
                    <a:pt x="62" y="123"/>
                  </a:lnTo>
                  <a:lnTo>
                    <a:pt x="76" y="121"/>
                  </a:lnTo>
                  <a:lnTo>
                    <a:pt x="87" y="118"/>
                  </a:lnTo>
                  <a:lnTo>
                    <a:pt x="97" y="113"/>
                  </a:lnTo>
                  <a:lnTo>
                    <a:pt x="107" y="105"/>
                  </a:lnTo>
                  <a:lnTo>
                    <a:pt x="115" y="95"/>
                  </a:lnTo>
                  <a:lnTo>
                    <a:pt x="120" y="85"/>
                  </a:lnTo>
                  <a:lnTo>
                    <a:pt x="123" y="74"/>
                  </a:lnTo>
                  <a:lnTo>
                    <a:pt x="125" y="61"/>
                  </a:lnTo>
                  <a:lnTo>
                    <a:pt x="121" y="61"/>
                  </a:lnTo>
                  <a:lnTo>
                    <a:pt x="120" y="49"/>
                  </a:lnTo>
                  <a:lnTo>
                    <a:pt x="117" y="38"/>
                  </a:lnTo>
                  <a:lnTo>
                    <a:pt x="112" y="28"/>
                  </a:lnTo>
                  <a:lnTo>
                    <a:pt x="105" y="20"/>
                  </a:lnTo>
                  <a:lnTo>
                    <a:pt x="95" y="13"/>
                  </a:lnTo>
                  <a:lnTo>
                    <a:pt x="85" y="7"/>
                  </a:lnTo>
                  <a:lnTo>
                    <a:pt x="74" y="3"/>
                  </a:lnTo>
                  <a:lnTo>
                    <a:pt x="62" y="3"/>
                  </a:lnTo>
                  <a:lnTo>
                    <a:pt x="51" y="3"/>
                  </a:lnTo>
                  <a:lnTo>
                    <a:pt x="39" y="7"/>
                  </a:lnTo>
                  <a:lnTo>
                    <a:pt x="30" y="13"/>
                  </a:lnTo>
                  <a:lnTo>
                    <a:pt x="21" y="20"/>
                  </a:lnTo>
                  <a:lnTo>
                    <a:pt x="15" y="28"/>
                  </a:lnTo>
                  <a:lnTo>
                    <a:pt x="8" y="38"/>
                  </a:lnTo>
                  <a:lnTo>
                    <a:pt x="5" y="49"/>
                  </a:lnTo>
                  <a:lnTo>
                    <a:pt x="3" y="61"/>
                  </a:lnTo>
                  <a:lnTo>
                    <a:pt x="5" y="74"/>
                  </a:lnTo>
                  <a:lnTo>
                    <a:pt x="8" y="84"/>
                  </a:lnTo>
                  <a:lnTo>
                    <a:pt x="15" y="94"/>
                  </a:lnTo>
                  <a:lnTo>
                    <a:pt x="21" y="103"/>
                  </a:lnTo>
                  <a:lnTo>
                    <a:pt x="30" y="110"/>
                  </a:lnTo>
                  <a:lnTo>
                    <a:pt x="39" y="115"/>
                  </a:lnTo>
                  <a:lnTo>
                    <a:pt x="51" y="118"/>
                  </a:lnTo>
                  <a:lnTo>
                    <a:pt x="62" y="120"/>
                  </a:lnTo>
                  <a:lnTo>
                    <a:pt x="74" y="118"/>
                  </a:lnTo>
                  <a:lnTo>
                    <a:pt x="85" y="115"/>
                  </a:lnTo>
                  <a:lnTo>
                    <a:pt x="95" y="110"/>
                  </a:lnTo>
                  <a:lnTo>
                    <a:pt x="105" y="103"/>
                  </a:lnTo>
                  <a:lnTo>
                    <a:pt x="112" y="94"/>
                  </a:lnTo>
                  <a:lnTo>
                    <a:pt x="117" y="84"/>
                  </a:lnTo>
                  <a:lnTo>
                    <a:pt x="120" y="74"/>
                  </a:lnTo>
                  <a:lnTo>
                    <a:pt x="121" y="61"/>
                  </a:lnTo>
                  <a:lnTo>
                    <a:pt x="125" y="61"/>
                  </a:lnTo>
                  <a:close/>
                </a:path>
              </a:pathLst>
            </a:custGeom>
            <a:solidFill>
              <a:srgbClr val="00F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82" name="Freeform 234"/>
            <p:cNvSpPr>
              <a:spLocks/>
            </p:cNvSpPr>
            <p:nvPr/>
          </p:nvSpPr>
          <p:spPr bwMode="auto">
            <a:xfrm>
              <a:off x="3314" y="2117"/>
              <a:ext cx="118" cy="117"/>
            </a:xfrm>
            <a:custGeom>
              <a:avLst/>
              <a:gdLst>
                <a:gd name="T0" fmla="*/ 117 w 118"/>
                <a:gd name="T1" fmla="*/ 46 h 117"/>
                <a:gd name="T2" fmla="*/ 109 w 118"/>
                <a:gd name="T3" fmla="*/ 25 h 117"/>
                <a:gd name="T4" fmla="*/ 92 w 118"/>
                <a:gd name="T5" fmla="*/ 10 h 117"/>
                <a:gd name="T6" fmla="*/ 71 w 118"/>
                <a:gd name="T7" fmla="*/ 0 h 117"/>
                <a:gd name="T8" fmla="*/ 48 w 118"/>
                <a:gd name="T9" fmla="*/ 0 h 117"/>
                <a:gd name="T10" fmla="*/ 27 w 118"/>
                <a:gd name="T11" fmla="*/ 10 h 117"/>
                <a:gd name="T12" fmla="*/ 12 w 118"/>
                <a:gd name="T13" fmla="*/ 25 h 117"/>
                <a:gd name="T14" fmla="*/ 2 w 118"/>
                <a:gd name="T15" fmla="*/ 46 h 117"/>
                <a:gd name="T16" fmla="*/ 2 w 118"/>
                <a:gd name="T17" fmla="*/ 71 h 117"/>
                <a:gd name="T18" fmla="*/ 12 w 118"/>
                <a:gd name="T19" fmla="*/ 91 h 117"/>
                <a:gd name="T20" fmla="*/ 27 w 118"/>
                <a:gd name="T21" fmla="*/ 107 h 117"/>
                <a:gd name="T22" fmla="*/ 48 w 118"/>
                <a:gd name="T23" fmla="*/ 115 h 117"/>
                <a:gd name="T24" fmla="*/ 71 w 118"/>
                <a:gd name="T25" fmla="*/ 115 h 117"/>
                <a:gd name="T26" fmla="*/ 92 w 118"/>
                <a:gd name="T27" fmla="*/ 107 h 117"/>
                <a:gd name="T28" fmla="*/ 109 w 118"/>
                <a:gd name="T29" fmla="*/ 91 h 117"/>
                <a:gd name="T30" fmla="*/ 117 w 118"/>
                <a:gd name="T31" fmla="*/ 71 h 117"/>
                <a:gd name="T32" fmla="*/ 115 w 118"/>
                <a:gd name="T33" fmla="*/ 58 h 117"/>
                <a:gd name="T34" fmla="*/ 110 w 118"/>
                <a:gd name="T35" fmla="*/ 36 h 117"/>
                <a:gd name="T36" fmla="*/ 99 w 118"/>
                <a:gd name="T37" fmla="*/ 18 h 117"/>
                <a:gd name="T38" fmla="*/ 81 w 118"/>
                <a:gd name="T39" fmla="*/ 7 h 117"/>
                <a:gd name="T40" fmla="*/ 59 w 118"/>
                <a:gd name="T41" fmla="*/ 4 h 117"/>
                <a:gd name="T42" fmla="*/ 38 w 118"/>
                <a:gd name="T43" fmla="*/ 7 h 117"/>
                <a:gd name="T44" fmla="*/ 20 w 118"/>
                <a:gd name="T45" fmla="*/ 18 h 117"/>
                <a:gd name="T46" fmla="*/ 9 w 118"/>
                <a:gd name="T47" fmla="*/ 36 h 117"/>
                <a:gd name="T48" fmla="*/ 4 w 118"/>
                <a:gd name="T49" fmla="*/ 58 h 117"/>
                <a:gd name="T50" fmla="*/ 9 w 118"/>
                <a:gd name="T51" fmla="*/ 81 h 117"/>
                <a:gd name="T52" fmla="*/ 20 w 118"/>
                <a:gd name="T53" fmla="*/ 97 h 117"/>
                <a:gd name="T54" fmla="*/ 38 w 118"/>
                <a:gd name="T55" fmla="*/ 110 h 117"/>
                <a:gd name="T56" fmla="*/ 59 w 118"/>
                <a:gd name="T57" fmla="*/ 113 h 117"/>
                <a:gd name="T58" fmla="*/ 81 w 118"/>
                <a:gd name="T59" fmla="*/ 110 h 117"/>
                <a:gd name="T60" fmla="*/ 99 w 118"/>
                <a:gd name="T61" fmla="*/ 97 h 117"/>
                <a:gd name="T62" fmla="*/ 110 w 118"/>
                <a:gd name="T63" fmla="*/ 81 h 117"/>
                <a:gd name="T64" fmla="*/ 115 w 118"/>
                <a:gd name="T65" fmla="*/ 58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117"/>
                <a:gd name="T101" fmla="*/ 118 w 118"/>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117">
                  <a:moveTo>
                    <a:pt x="118" y="58"/>
                  </a:moveTo>
                  <a:lnTo>
                    <a:pt x="117" y="46"/>
                  </a:lnTo>
                  <a:lnTo>
                    <a:pt x="114" y="35"/>
                  </a:lnTo>
                  <a:lnTo>
                    <a:pt x="109" y="25"/>
                  </a:lnTo>
                  <a:lnTo>
                    <a:pt x="102" y="17"/>
                  </a:lnTo>
                  <a:lnTo>
                    <a:pt x="92" y="10"/>
                  </a:lnTo>
                  <a:lnTo>
                    <a:pt x="82" y="4"/>
                  </a:lnTo>
                  <a:lnTo>
                    <a:pt x="71" y="0"/>
                  </a:lnTo>
                  <a:lnTo>
                    <a:pt x="59" y="0"/>
                  </a:lnTo>
                  <a:lnTo>
                    <a:pt x="48" y="0"/>
                  </a:lnTo>
                  <a:lnTo>
                    <a:pt x="36" y="4"/>
                  </a:lnTo>
                  <a:lnTo>
                    <a:pt x="27" y="10"/>
                  </a:lnTo>
                  <a:lnTo>
                    <a:pt x="18" y="17"/>
                  </a:lnTo>
                  <a:lnTo>
                    <a:pt x="12" y="25"/>
                  </a:lnTo>
                  <a:lnTo>
                    <a:pt x="5" y="35"/>
                  </a:lnTo>
                  <a:lnTo>
                    <a:pt x="2" y="46"/>
                  </a:lnTo>
                  <a:lnTo>
                    <a:pt x="0" y="58"/>
                  </a:lnTo>
                  <a:lnTo>
                    <a:pt x="2" y="71"/>
                  </a:lnTo>
                  <a:lnTo>
                    <a:pt x="5" y="81"/>
                  </a:lnTo>
                  <a:lnTo>
                    <a:pt x="12" y="91"/>
                  </a:lnTo>
                  <a:lnTo>
                    <a:pt x="18" y="100"/>
                  </a:lnTo>
                  <a:lnTo>
                    <a:pt x="27" y="107"/>
                  </a:lnTo>
                  <a:lnTo>
                    <a:pt x="36" y="112"/>
                  </a:lnTo>
                  <a:lnTo>
                    <a:pt x="48" y="115"/>
                  </a:lnTo>
                  <a:lnTo>
                    <a:pt x="59" y="117"/>
                  </a:lnTo>
                  <a:lnTo>
                    <a:pt x="71" y="115"/>
                  </a:lnTo>
                  <a:lnTo>
                    <a:pt x="82" y="112"/>
                  </a:lnTo>
                  <a:lnTo>
                    <a:pt x="92" y="107"/>
                  </a:lnTo>
                  <a:lnTo>
                    <a:pt x="102" y="100"/>
                  </a:lnTo>
                  <a:lnTo>
                    <a:pt x="109" y="91"/>
                  </a:lnTo>
                  <a:lnTo>
                    <a:pt x="114" y="81"/>
                  </a:lnTo>
                  <a:lnTo>
                    <a:pt x="117" y="71"/>
                  </a:lnTo>
                  <a:lnTo>
                    <a:pt x="118" y="58"/>
                  </a:lnTo>
                  <a:lnTo>
                    <a:pt x="115" y="58"/>
                  </a:lnTo>
                  <a:lnTo>
                    <a:pt x="114" y="48"/>
                  </a:lnTo>
                  <a:lnTo>
                    <a:pt x="110" y="36"/>
                  </a:lnTo>
                  <a:lnTo>
                    <a:pt x="105" y="27"/>
                  </a:lnTo>
                  <a:lnTo>
                    <a:pt x="99" y="18"/>
                  </a:lnTo>
                  <a:lnTo>
                    <a:pt x="91" y="12"/>
                  </a:lnTo>
                  <a:lnTo>
                    <a:pt x="81" y="7"/>
                  </a:lnTo>
                  <a:lnTo>
                    <a:pt x="71" y="4"/>
                  </a:lnTo>
                  <a:lnTo>
                    <a:pt x="59" y="4"/>
                  </a:lnTo>
                  <a:lnTo>
                    <a:pt x="48" y="4"/>
                  </a:lnTo>
                  <a:lnTo>
                    <a:pt x="38" y="7"/>
                  </a:lnTo>
                  <a:lnTo>
                    <a:pt x="28" y="12"/>
                  </a:lnTo>
                  <a:lnTo>
                    <a:pt x="20" y="18"/>
                  </a:lnTo>
                  <a:lnTo>
                    <a:pt x="14" y="27"/>
                  </a:lnTo>
                  <a:lnTo>
                    <a:pt x="9" y="36"/>
                  </a:lnTo>
                  <a:lnTo>
                    <a:pt x="5" y="48"/>
                  </a:lnTo>
                  <a:lnTo>
                    <a:pt x="4" y="58"/>
                  </a:lnTo>
                  <a:lnTo>
                    <a:pt x="5" y="69"/>
                  </a:lnTo>
                  <a:lnTo>
                    <a:pt x="9" y="81"/>
                  </a:lnTo>
                  <a:lnTo>
                    <a:pt x="14" y="89"/>
                  </a:lnTo>
                  <a:lnTo>
                    <a:pt x="20" y="97"/>
                  </a:lnTo>
                  <a:lnTo>
                    <a:pt x="28" y="104"/>
                  </a:lnTo>
                  <a:lnTo>
                    <a:pt x="38" y="110"/>
                  </a:lnTo>
                  <a:lnTo>
                    <a:pt x="48" y="112"/>
                  </a:lnTo>
                  <a:lnTo>
                    <a:pt x="59" y="113"/>
                  </a:lnTo>
                  <a:lnTo>
                    <a:pt x="71" y="112"/>
                  </a:lnTo>
                  <a:lnTo>
                    <a:pt x="81" y="110"/>
                  </a:lnTo>
                  <a:lnTo>
                    <a:pt x="91" y="104"/>
                  </a:lnTo>
                  <a:lnTo>
                    <a:pt x="99" y="97"/>
                  </a:lnTo>
                  <a:lnTo>
                    <a:pt x="105" y="89"/>
                  </a:lnTo>
                  <a:lnTo>
                    <a:pt x="110" y="81"/>
                  </a:lnTo>
                  <a:lnTo>
                    <a:pt x="114" y="69"/>
                  </a:lnTo>
                  <a:lnTo>
                    <a:pt x="115" y="58"/>
                  </a:lnTo>
                  <a:lnTo>
                    <a:pt x="118" y="58"/>
                  </a:lnTo>
                  <a:close/>
                </a:path>
              </a:pathLst>
            </a:custGeom>
            <a:solidFill>
              <a:srgbClr val="00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83" name="Freeform 235"/>
            <p:cNvSpPr>
              <a:spLocks/>
            </p:cNvSpPr>
            <p:nvPr/>
          </p:nvSpPr>
          <p:spPr bwMode="auto">
            <a:xfrm>
              <a:off x="3318" y="2121"/>
              <a:ext cx="111" cy="109"/>
            </a:xfrm>
            <a:custGeom>
              <a:avLst/>
              <a:gdLst>
                <a:gd name="T0" fmla="*/ 110 w 111"/>
                <a:gd name="T1" fmla="*/ 44 h 109"/>
                <a:gd name="T2" fmla="*/ 101 w 111"/>
                <a:gd name="T3" fmla="*/ 23 h 109"/>
                <a:gd name="T4" fmla="*/ 87 w 111"/>
                <a:gd name="T5" fmla="*/ 8 h 109"/>
                <a:gd name="T6" fmla="*/ 67 w 111"/>
                <a:gd name="T7" fmla="*/ 0 h 109"/>
                <a:gd name="T8" fmla="*/ 44 w 111"/>
                <a:gd name="T9" fmla="*/ 0 h 109"/>
                <a:gd name="T10" fmla="*/ 24 w 111"/>
                <a:gd name="T11" fmla="*/ 8 h 109"/>
                <a:gd name="T12" fmla="*/ 10 w 111"/>
                <a:gd name="T13" fmla="*/ 23 h 109"/>
                <a:gd name="T14" fmla="*/ 1 w 111"/>
                <a:gd name="T15" fmla="*/ 44 h 109"/>
                <a:gd name="T16" fmla="*/ 1 w 111"/>
                <a:gd name="T17" fmla="*/ 65 h 109"/>
                <a:gd name="T18" fmla="*/ 10 w 111"/>
                <a:gd name="T19" fmla="*/ 85 h 109"/>
                <a:gd name="T20" fmla="*/ 24 w 111"/>
                <a:gd name="T21" fmla="*/ 100 h 109"/>
                <a:gd name="T22" fmla="*/ 44 w 111"/>
                <a:gd name="T23" fmla="*/ 108 h 109"/>
                <a:gd name="T24" fmla="*/ 67 w 111"/>
                <a:gd name="T25" fmla="*/ 108 h 109"/>
                <a:gd name="T26" fmla="*/ 87 w 111"/>
                <a:gd name="T27" fmla="*/ 100 h 109"/>
                <a:gd name="T28" fmla="*/ 101 w 111"/>
                <a:gd name="T29" fmla="*/ 85 h 109"/>
                <a:gd name="T30" fmla="*/ 110 w 111"/>
                <a:gd name="T31" fmla="*/ 65 h 109"/>
                <a:gd name="T32" fmla="*/ 108 w 111"/>
                <a:gd name="T33" fmla="*/ 54 h 109"/>
                <a:gd name="T34" fmla="*/ 105 w 111"/>
                <a:gd name="T35" fmla="*/ 34 h 109"/>
                <a:gd name="T36" fmla="*/ 93 w 111"/>
                <a:gd name="T37" fmla="*/ 18 h 109"/>
                <a:gd name="T38" fmla="*/ 77 w 111"/>
                <a:gd name="T39" fmla="*/ 6 h 109"/>
                <a:gd name="T40" fmla="*/ 55 w 111"/>
                <a:gd name="T41" fmla="*/ 3 h 109"/>
                <a:gd name="T42" fmla="*/ 36 w 111"/>
                <a:gd name="T43" fmla="*/ 6 h 109"/>
                <a:gd name="T44" fmla="*/ 19 w 111"/>
                <a:gd name="T45" fmla="*/ 18 h 109"/>
                <a:gd name="T46" fmla="*/ 8 w 111"/>
                <a:gd name="T47" fmla="*/ 34 h 109"/>
                <a:gd name="T48" fmla="*/ 3 w 111"/>
                <a:gd name="T49" fmla="*/ 54 h 109"/>
                <a:gd name="T50" fmla="*/ 8 w 111"/>
                <a:gd name="T51" fmla="*/ 75 h 109"/>
                <a:gd name="T52" fmla="*/ 19 w 111"/>
                <a:gd name="T53" fmla="*/ 91 h 109"/>
                <a:gd name="T54" fmla="*/ 36 w 111"/>
                <a:gd name="T55" fmla="*/ 103 h 109"/>
                <a:gd name="T56" fmla="*/ 55 w 111"/>
                <a:gd name="T57" fmla="*/ 106 h 109"/>
                <a:gd name="T58" fmla="*/ 77 w 111"/>
                <a:gd name="T59" fmla="*/ 103 h 109"/>
                <a:gd name="T60" fmla="*/ 93 w 111"/>
                <a:gd name="T61" fmla="*/ 91 h 109"/>
                <a:gd name="T62" fmla="*/ 105 w 111"/>
                <a:gd name="T63" fmla="*/ 75 h 109"/>
                <a:gd name="T64" fmla="*/ 108 w 111"/>
                <a:gd name="T65" fmla="*/ 54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
                <a:gd name="T100" fmla="*/ 0 h 109"/>
                <a:gd name="T101" fmla="*/ 111 w 111"/>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 h="109">
                  <a:moveTo>
                    <a:pt x="111" y="54"/>
                  </a:moveTo>
                  <a:lnTo>
                    <a:pt x="110" y="44"/>
                  </a:lnTo>
                  <a:lnTo>
                    <a:pt x="106" y="32"/>
                  </a:lnTo>
                  <a:lnTo>
                    <a:pt x="101" y="23"/>
                  </a:lnTo>
                  <a:lnTo>
                    <a:pt x="95" y="14"/>
                  </a:lnTo>
                  <a:lnTo>
                    <a:pt x="87" y="8"/>
                  </a:lnTo>
                  <a:lnTo>
                    <a:pt x="77" y="3"/>
                  </a:lnTo>
                  <a:lnTo>
                    <a:pt x="67" y="0"/>
                  </a:lnTo>
                  <a:lnTo>
                    <a:pt x="55" y="0"/>
                  </a:lnTo>
                  <a:lnTo>
                    <a:pt x="44" y="0"/>
                  </a:lnTo>
                  <a:lnTo>
                    <a:pt x="34" y="3"/>
                  </a:lnTo>
                  <a:lnTo>
                    <a:pt x="24" y="8"/>
                  </a:lnTo>
                  <a:lnTo>
                    <a:pt x="16" y="14"/>
                  </a:lnTo>
                  <a:lnTo>
                    <a:pt x="10" y="23"/>
                  </a:lnTo>
                  <a:lnTo>
                    <a:pt x="5" y="32"/>
                  </a:lnTo>
                  <a:lnTo>
                    <a:pt x="1" y="44"/>
                  </a:lnTo>
                  <a:lnTo>
                    <a:pt x="0" y="54"/>
                  </a:lnTo>
                  <a:lnTo>
                    <a:pt x="1" y="65"/>
                  </a:lnTo>
                  <a:lnTo>
                    <a:pt x="5" y="77"/>
                  </a:lnTo>
                  <a:lnTo>
                    <a:pt x="10" y="85"/>
                  </a:lnTo>
                  <a:lnTo>
                    <a:pt x="16" y="93"/>
                  </a:lnTo>
                  <a:lnTo>
                    <a:pt x="24" y="100"/>
                  </a:lnTo>
                  <a:lnTo>
                    <a:pt x="34" y="106"/>
                  </a:lnTo>
                  <a:lnTo>
                    <a:pt x="44" y="108"/>
                  </a:lnTo>
                  <a:lnTo>
                    <a:pt x="55" y="109"/>
                  </a:lnTo>
                  <a:lnTo>
                    <a:pt x="67" y="108"/>
                  </a:lnTo>
                  <a:lnTo>
                    <a:pt x="77" y="106"/>
                  </a:lnTo>
                  <a:lnTo>
                    <a:pt x="87" y="100"/>
                  </a:lnTo>
                  <a:lnTo>
                    <a:pt x="95" y="93"/>
                  </a:lnTo>
                  <a:lnTo>
                    <a:pt x="101" y="85"/>
                  </a:lnTo>
                  <a:lnTo>
                    <a:pt x="106" y="77"/>
                  </a:lnTo>
                  <a:lnTo>
                    <a:pt x="110" y="65"/>
                  </a:lnTo>
                  <a:lnTo>
                    <a:pt x="111" y="54"/>
                  </a:lnTo>
                  <a:lnTo>
                    <a:pt x="108" y="54"/>
                  </a:lnTo>
                  <a:lnTo>
                    <a:pt x="106" y="44"/>
                  </a:lnTo>
                  <a:lnTo>
                    <a:pt x="105" y="34"/>
                  </a:lnTo>
                  <a:lnTo>
                    <a:pt x="100" y="26"/>
                  </a:lnTo>
                  <a:lnTo>
                    <a:pt x="93" y="18"/>
                  </a:lnTo>
                  <a:lnTo>
                    <a:pt x="85" y="11"/>
                  </a:lnTo>
                  <a:lnTo>
                    <a:pt x="77" y="6"/>
                  </a:lnTo>
                  <a:lnTo>
                    <a:pt x="67" y="3"/>
                  </a:lnTo>
                  <a:lnTo>
                    <a:pt x="55" y="3"/>
                  </a:lnTo>
                  <a:lnTo>
                    <a:pt x="46" y="3"/>
                  </a:lnTo>
                  <a:lnTo>
                    <a:pt x="36" y="6"/>
                  </a:lnTo>
                  <a:lnTo>
                    <a:pt x="26" y="11"/>
                  </a:lnTo>
                  <a:lnTo>
                    <a:pt x="19" y="18"/>
                  </a:lnTo>
                  <a:lnTo>
                    <a:pt x="13" y="26"/>
                  </a:lnTo>
                  <a:lnTo>
                    <a:pt x="8" y="34"/>
                  </a:lnTo>
                  <a:lnTo>
                    <a:pt x="5" y="44"/>
                  </a:lnTo>
                  <a:lnTo>
                    <a:pt x="3" y="54"/>
                  </a:lnTo>
                  <a:lnTo>
                    <a:pt x="5" y="65"/>
                  </a:lnTo>
                  <a:lnTo>
                    <a:pt x="8" y="75"/>
                  </a:lnTo>
                  <a:lnTo>
                    <a:pt x="13" y="83"/>
                  </a:lnTo>
                  <a:lnTo>
                    <a:pt x="19" y="91"/>
                  </a:lnTo>
                  <a:lnTo>
                    <a:pt x="26" y="98"/>
                  </a:lnTo>
                  <a:lnTo>
                    <a:pt x="36" y="103"/>
                  </a:lnTo>
                  <a:lnTo>
                    <a:pt x="46" y="106"/>
                  </a:lnTo>
                  <a:lnTo>
                    <a:pt x="55" y="106"/>
                  </a:lnTo>
                  <a:lnTo>
                    <a:pt x="67" y="106"/>
                  </a:lnTo>
                  <a:lnTo>
                    <a:pt x="77" y="103"/>
                  </a:lnTo>
                  <a:lnTo>
                    <a:pt x="85" y="98"/>
                  </a:lnTo>
                  <a:lnTo>
                    <a:pt x="93" y="91"/>
                  </a:lnTo>
                  <a:lnTo>
                    <a:pt x="100" y="83"/>
                  </a:lnTo>
                  <a:lnTo>
                    <a:pt x="105" y="75"/>
                  </a:lnTo>
                  <a:lnTo>
                    <a:pt x="106" y="65"/>
                  </a:lnTo>
                  <a:lnTo>
                    <a:pt x="108" y="54"/>
                  </a:lnTo>
                  <a:lnTo>
                    <a:pt x="111" y="54"/>
                  </a:lnTo>
                  <a:close/>
                </a:path>
              </a:pathLst>
            </a:custGeom>
            <a:solidFill>
              <a:srgbClr val="00FF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84" name="Freeform 236"/>
            <p:cNvSpPr>
              <a:spLocks/>
            </p:cNvSpPr>
            <p:nvPr/>
          </p:nvSpPr>
          <p:spPr bwMode="auto">
            <a:xfrm>
              <a:off x="3321" y="2124"/>
              <a:ext cx="105" cy="103"/>
            </a:xfrm>
            <a:custGeom>
              <a:avLst/>
              <a:gdLst>
                <a:gd name="T0" fmla="*/ 103 w 105"/>
                <a:gd name="T1" fmla="*/ 41 h 103"/>
                <a:gd name="T2" fmla="*/ 97 w 105"/>
                <a:gd name="T3" fmla="*/ 23 h 103"/>
                <a:gd name="T4" fmla="*/ 82 w 105"/>
                <a:gd name="T5" fmla="*/ 8 h 103"/>
                <a:gd name="T6" fmla="*/ 64 w 105"/>
                <a:gd name="T7" fmla="*/ 0 h 103"/>
                <a:gd name="T8" fmla="*/ 43 w 105"/>
                <a:gd name="T9" fmla="*/ 0 h 103"/>
                <a:gd name="T10" fmla="*/ 23 w 105"/>
                <a:gd name="T11" fmla="*/ 8 h 103"/>
                <a:gd name="T12" fmla="*/ 10 w 105"/>
                <a:gd name="T13" fmla="*/ 23 h 103"/>
                <a:gd name="T14" fmla="*/ 2 w 105"/>
                <a:gd name="T15" fmla="*/ 41 h 103"/>
                <a:gd name="T16" fmla="*/ 2 w 105"/>
                <a:gd name="T17" fmla="*/ 62 h 103"/>
                <a:gd name="T18" fmla="*/ 10 w 105"/>
                <a:gd name="T19" fmla="*/ 80 h 103"/>
                <a:gd name="T20" fmla="*/ 23 w 105"/>
                <a:gd name="T21" fmla="*/ 95 h 103"/>
                <a:gd name="T22" fmla="*/ 43 w 105"/>
                <a:gd name="T23" fmla="*/ 103 h 103"/>
                <a:gd name="T24" fmla="*/ 64 w 105"/>
                <a:gd name="T25" fmla="*/ 103 h 103"/>
                <a:gd name="T26" fmla="*/ 82 w 105"/>
                <a:gd name="T27" fmla="*/ 95 h 103"/>
                <a:gd name="T28" fmla="*/ 97 w 105"/>
                <a:gd name="T29" fmla="*/ 80 h 103"/>
                <a:gd name="T30" fmla="*/ 103 w 105"/>
                <a:gd name="T31" fmla="*/ 62 h 103"/>
                <a:gd name="T32" fmla="*/ 102 w 105"/>
                <a:gd name="T33" fmla="*/ 51 h 103"/>
                <a:gd name="T34" fmla="*/ 98 w 105"/>
                <a:gd name="T35" fmla="*/ 33 h 103"/>
                <a:gd name="T36" fmla="*/ 87 w 105"/>
                <a:gd name="T37" fmla="*/ 16 h 103"/>
                <a:gd name="T38" fmla="*/ 72 w 105"/>
                <a:gd name="T39" fmla="*/ 7 h 103"/>
                <a:gd name="T40" fmla="*/ 52 w 105"/>
                <a:gd name="T41" fmla="*/ 2 h 103"/>
                <a:gd name="T42" fmla="*/ 34 w 105"/>
                <a:gd name="T43" fmla="*/ 7 h 103"/>
                <a:gd name="T44" fmla="*/ 18 w 105"/>
                <a:gd name="T45" fmla="*/ 16 h 103"/>
                <a:gd name="T46" fmla="*/ 8 w 105"/>
                <a:gd name="T47" fmla="*/ 33 h 103"/>
                <a:gd name="T48" fmla="*/ 3 w 105"/>
                <a:gd name="T49" fmla="*/ 51 h 103"/>
                <a:gd name="T50" fmla="*/ 8 w 105"/>
                <a:gd name="T51" fmla="*/ 70 h 103"/>
                <a:gd name="T52" fmla="*/ 18 w 105"/>
                <a:gd name="T53" fmla="*/ 85 h 103"/>
                <a:gd name="T54" fmla="*/ 34 w 105"/>
                <a:gd name="T55" fmla="*/ 97 h 103"/>
                <a:gd name="T56" fmla="*/ 52 w 105"/>
                <a:gd name="T57" fmla="*/ 100 h 103"/>
                <a:gd name="T58" fmla="*/ 72 w 105"/>
                <a:gd name="T59" fmla="*/ 97 h 103"/>
                <a:gd name="T60" fmla="*/ 87 w 105"/>
                <a:gd name="T61" fmla="*/ 85 h 103"/>
                <a:gd name="T62" fmla="*/ 98 w 105"/>
                <a:gd name="T63" fmla="*/ 70 h 103"/>
                <a:gd name="T64" fmla="*/ 102 w 105"/>
                <a:gd name="T65" fmla="*/ 51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03"/>
                <a:gd name="T101" fmla="*/ 105 w 105"/>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03">
                  <a:moveTo>
                    <a:pt x="105" y="51"/>
                  </a:moveTo>
                  <a:lnTo>
                    <a:pt x="103" y="41"/>
                  </a:lnTo>
                  <a:lnTo>
                    <a:pt x="102" y="31"/>
                  </a:lnTo>
                  <a:lnTo>
                    <a:pt x="97" y="23"/>
                  </a:lnTo>
                  <a:lnTo>
                    <a:pt x="90" y="15"/>
                  </a:lnTo>
                  <a:lnTo>
                    <a:pt x="82" y="8"/>
                  </a:lnTo>
                  <a:lnTo>
                    <a:pt x="74" y="3"/>
                  </a:lnTo>
                  <a:lnTo>
                    <a:pt x="64" y="0"/>
                  </a:lnTo>
                  <a:lnTo>
                    <a:pt x="52" y="0"/>
                  </a:lnTo>
                  <a:lnTo>
                    <a:pt x="43" y="0"/>
                  </a:lnTo>
                  <a:lnTo>
                    <a:pt x="33" y="3"/>
                  </a:lnTo>
                  <a:lnTo>
                    <a:pt x="23" y="8"/>
                  </a:lnTo>
                  <a:lnTo>
                    <a:pt x="16" y="15"/>
                  </a:lnTo>
                  <a:lnTo>
                    <a:pt x="10" y="23"/>
                  </a:lnTo>
                  <a:lnTo>
                    <a:pt x="5" y="31"/>
                  </a:lnTo>
                  <a:lnTo>
                    <a:pt x="2" y="41"/>
                  </a:lnTo>
                  <a:lnTo>
                    <a:pt x="0" y="51"/>
                  </a:lnTo>
                  <a:lnTo>
                    <a:pt x="2" y="62"/>
                  </a:lnTo>
                  <a:lnTo>
                    <a:pt x="5" y="72"/>
                  </a:lnTo>
                  <a:lnTo>
                    <a:pt x="10" y="80"/>
                  </a:lnTo>
                  <a:lnTo>
                    <a:pt x="16" y="88"/>
                  </a:lnTo>
                  <a:lnTo>
                    <a:pt x="23" y="95"/>
                  </a:lnTo>
                  <a:lnTo>
                    <a:pt x="33" y="100"/>
                  </a:lnTo>
                  <a:lnTo>
                    <a:pt x="43" y="103"/>
                  </a:lnTo>
                  <a:lnTo>
                    <a:pt x="52" y="103"/>
                  </a:lnTo>
                  <a:lnTo>
                    <a:pt x="64" y="103"/>
                  </a:lnTo>
                  <a:lnTo>
                    <a:pt x="74" y="100"/>
                  </a:lnTo>
                  <a:lnTo>
                    <a:pt x="82" y="95"/>
                  </a:lnTo>
                  <a:lnTo>
                    <a:pt x="90" y="88"/>
                  </a:lnTo>
                  <a:lnTo>
                    <a:pt x="97" y="80"/>
                  </a:lnTo>
                  <a:lnTo>
                    <a:pt x="102" y="72"/>
                  </a:lnTo>
                  <a:lnTo>
                    <a:pt x="103" y="62"/>
                  </a:lnTo>
                  <a:lnTo>
                    <a:pt x="105" y="51"/>
                  </a:lnTo>
                  <a:lnTo>
                    <a:pt x="102" y="51"/>
                  </a:lnTo>
                  <a:lnTo>
                    <a:pt x="100" y="41"/>
                  </a:lnTo>
                  <a:lnTo>
                    <a:pt x="98" y="33"/>
                  </a:lnTo>
                  <a:lnTo>
                    <a:pt x="93" y="25"/>
                  </a:lnTo>
                  <a:lnTo>
                    <a:pt x="87" y="16"/>
                  </a:lnTo>
                  <a:lnTo>
                    <a:pt x="80" y="11"/>
                  </a:lnTo>
                  <a:lnTo>
                    <a:pt x="72" y="7"/>
                  </a:lnTo>
                  <a:lnTo>
                    <a:pt x="62" y="3"/>
                  </a:lnTo>
                  <a:lnTo>
                    <a:pt x="52" y="2"/>
                  </a:lnTo>
                  <a:lnTo>
                    <a:pt x="43" y="3"/>
                  </a:lnTo>
                  <a:lnTo>
                    <a:pt x="34" y="7"/>
                  </a:lnTo>
                  <a:lnTo>
                    <a:pt x="26" y="11"/>
                  </a:lnTo>
                  <a:lnTo>
                    <a:pt x="18" y="16"/>
                  </a:lnTo>
                  <a:lnTo>
                    <a:pt x="11" y="25"/>
                  </a:lnTo>
                  <a:lnTo>
                    <a:pt x="8" y="33"/>
                  </a:lnTo>
                  <a:lnTo>
                    <a:pt x="5" y="41"/>
                  </a:lnTo>
                  <a:lnTo>
                    <a:pt x="3" y="51"/>
                  </a:lnTo>
                  <a:lnTo>
                    <a:pt x="5" y="61"/>
                  </a:lnTo>
                  <a:lnTo>
                    <a:pt x="8" y="70"/>
                  </a:lnTo>
                  <a:lnTo>
                    <a:pt x="11" y="79"/>
                  </a:lnTo>
                  <a:lnTo>
                    <a:pt x="18" y="85"/>
                  </a:lnTo>
                  <a:lnTo>
                    <a:pt x="26" y="92"/>
                  </a:lnTo>
                  <a:lnTo>
                    <a:pt x="34" y="97"/>
                  </a:lnTo>
                  <a:lnTo>
                    <a:pt x="43" y="100"/>
                  </a:lnTo>
                  <a:lnTo>
                    <a:pt x="52" y="100"/>
                  </a:lnTo>
                  <a:lnTo>
                    <a:pt x="62" y="100"/>
                  </a:lnTo>
                  <a:lnTo>
                    <a:pt x="72" y="97"/>
                  </a:lnTo>
                  <a:lnTo>
                    <a:pt x="80" y="92"/>
                  </a:lnTo>
                  <a:lnTo>
                    <a:pt x="87" y="85"/>
                  </a:lnTo>
                  <a:lnTo>
                    <a:pt x="93" y="79"/>
                  </a:lnTo>
                  <a:lnTo>
                    <a:pt x="98" y="70"/>
                  </a:lnTo>
                  <a:lnTo>
                    <a:pt x="100" y="61"/>
                  </a:lnTo>
                  <a:lnTo>
                    <a:pt x="102" y="51"/>
                  </a:lnTo>
                  <a:lnTo>
                    <a:pt x="105" y="51"/>
                  </a:lnTo>
                  <a:close/>
                </a:path>
              </a:pathLst>
            </a:custGeom>
            <a:solidFill>
              <a:srgbClr val="00F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85" name="Freeform 237"/>
            <p:cNvSpPr>
              <a:spLocks/>
            </p:cNvSpPr>
            <p:nvPr/>
          </p:nvSpPr>
          <p:spPr bwMode="auto">
            <a:xfrm>
              <a:off x="3324" y="2126"/>
              <a:ext cx="99" cy="98"/>
            </a:xfrm>
            <a:custGeom>
              <a:avLst/>
              <a:gdLst>
                <a:gd name="T0" fmla="*/ 97 w 99"/>
                <a:gd name="T1" fmla="*/ 39 h 98"/>
                <a:gd name="T2" fmla="*/ 90 w 99"/>
                <a:gd name="T3" fmla="*/ 23 h 98"/>
                <a:gd name="T4" fmla="*/ 77 w 99"/>
                <a:gd name="T5" fmla="*/ 9 h 98"/>
                <a:gd name="T6" fmla="*/ 59 w 99"/>
                <a:gd name="T7" fmla="*/ 1 h 98"/>
                <a:gd name="T8" fmla="*/ 40 w 99"/>
                <a:gd name="T9" fmla="*/ 1 h 98"/>
                <a:gd name="T10" fmla="*/ 23 w 99"/>
                <a:gd name="T11" fmla="*/ 9 h 98"/>
                <a:gd name="T12" fmla="*/ 8 w 99"/>
                <a:gd name="T13" fmla="*/ 23 h 98"/>
                <a:gd name="T14" fmla="*/ 2 w 99"/>
                <a:gd name="T15" fmla="*/ 39 h 98"/>
                <a:gd name="T16" fmla="*/ 2 w 99"/>
                <a:gd name="T17" fmla="*/ 59 h 98"/>
                <a:gd name="T18" fmla="*/ 8 w 99"/>
                <a:gd name="T19" fmla="*/ 77 h 98"/>
                <a:gd name="T20" fmla="*/ 23 w 99"/>
                <a:gd name="T21" fmla="*/ 90 h 98"/>
                <a:gd name="T22" fmla="*/ 40 w 99"/>
                <a:gd name="T23" fmla="*/ 98 h 98"/>
                <a:gd name="T24" fmla="*/ 59 w 99"/>
                <a:gd name="T25" fmla="*/ 98 h 98"/>
                <a:gd name="T26" fmla="*/ 77 w 99"/>
                <a:gd name="T27" fmla="*/ 90 h 98"/>
                <a:gd name="T28" fmla="*/ 90 w 99"/>
                <a:gd name="T29" fmla="*/ 77 h 98"/>
                <a:gd name="T30" fmla="*/ 97 w 99"/>
                <a:gd name="T31" fmla="*/ 59 h 98"/>
                <a:gd name="T32" fmla="*/ 95 w 99"/>
                <a:gd name="T33" fmla="*/ 49 h 98"/>
                <a:gd name="T34" fmla="*/ 92 w 99"/>
                <a:gd name="T35" fmla="*/ 31 h 98"/>
                <a:gd name="T36" fmla="*/ 82 w 99"/>
                <a:gd name="T37" fmla="*/ 18 h 98"/>
                <a:gd name="T38" fmla="*/ 67 w 99"/>
                <a:gd name="T39" fmla="*/ 8 h 98"/>
                <a:gd name="T40" fmla="*/ 49 w 99"/>
                <a:gd name="T41" fmla="*/ 3 h 98"/>
                <a:gd name="T42" fmla="*/ 31 w 99"/>
                <a:gd name="T43" fmla="*/ 8 h 98"/>
                <a:gd name="T44" fmla="*/ 18 w 99"/>
                <a:gd name="T45" fmla="*/ 18 h 98"/>
                <a:gd name="T46" fmla="*/ 8 w 99"/>
                <a:gd name="T47" fmla="*/ 31 h 98"/>
                <a:gd name="T48" fmla="*/ 4 w 99"/>
                <a:gd name="T49" fmla="*/ 49 h 98"/>
                <a:gd name="T50" fmla="*/ 8 w 99"/>
                <a:gd name="T51" fmla="*/ 67 h 98"/>
                <a:gd name="T52" fmla="*/ 18 w 99"/>
                <a:gd name="T53" fmla="*/ 82 h 98"/>
                <a:gd name="T54" fmla="*/ 31 w 99"/>
                <a:gd name="T55" fmla="*/ 91 h 98"/>
                <a:gd name="T56" fmla="*/ 49 w 99"/>
                <a:gd name="T57" fmla="*/ 95 h 98"/>
                <a:gd name="T58" fmla="*/ 67 w 99"/>
                <a:gd name="T59" fmla="*/ 91 h 98"/>
                <a:gd name="T60" fmla="*/ 82 w 99"/>
                <a:gd name="T61" fmla="*/ 82 h 98"/>
                <a:gd name="T62" fmla="*/ 92 w 99"/>
                <a:gd name="T63" fmla="*/ 67 h 98"/>
                <a:gd name="T64" fmla="*/ 95 w 99"/>
                <a:gd name="T65" fmla="*/ 49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9"/>
                <a:gd name="T100" fmla="*/ 0 h 98"/>
                <a:gd name="T101" fmla="*/ 99 w 99"/>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9" h="98">
                  <a:moveTo>
                    <a:pt x="99" y="49"/>
                  </a:moveTo>
                  <a:lnTo>
                    <a:pt x="97" y="39"/>
                  </a:lnTo>
                  <a:lnTo>
                    <a:pt x="95" y="31"/>
                  </a:lnTo>
                  <a:lnTo>
                    <a:pt x="90" y="23"/>
                  </a:lnTo>
                  <a:lnTo>
                    <a:pt x="84" y="14"/>
                  </a:lnTo>
                  <a:lnTo>
                    <a:pt x="77" y="9"/>
                  </a:lnTo>
                  <a:lnTo>
                    <a:pt x="69" y="5"/>
                  </a:lnTo>
                  <a:lnTo>
                    <a:pt x="59" y="1"/>
                  </a:lnTo>
                  <a:lnTo>
                    <a:pt x="49" y="0"/>
                  </a:lnTo>
                  <a:lnTo>
                    <a:pt x="40" y="1"/>
                  </a:lnTo>
                  <a:lnTo>
                    <a:pt x="31" y="5"/>
                  </a:lnTo>
                  <a:lnTo>
                    <a:pt x="23" y="9"/>
                  </a:lnTo>
                  <a:lnTo>
                    <a:pt x="15" y="14"/>
                  </a:lnTo>
                  <a:lnTo>
                    <a:pt x="8" y="23"/>
                  </a:lnTo>
                  <a:lnTo>
                    <a:pt x="5" y="31"/>
                  </a:lnTo>
                  <a:lnTo>
                    <a:pt x="2" y="39"/>
                  </a:lnTo>
                  <a:lnTo>
                    <a:pt x="0" y="49"/>
                  </a:lnTo>
                  <a:lnTo>
                    <a:pt x="2" y="59"/>
                  </a:lnTo>
                  <a:lnTo>
                    <a:pt x="5" y="68"/>
                  </a:lnTo>
                  <a:lnTo>
                    <a:pt x="8" y="77"/>
                  </a:lnTo>
                  <a:lnTo>
                    <a:pt x="15" y="83"/>
                  </a:lnTo>
                  <a:lnTo>
                    <a:pt x="23" y="90"/>
                  </a:lnTo>
                  <a:lnTo>
                    <a:pt x="31" y="95"/>
                  </a:lnTo>
                  <a:lnTo>
                    <a:pt x="40" y="98"/>
                  </a:lnTo>
                  <a:lnTo>
                    <a:pt x="49" y="98"/>
                  </a:lnTo>
                  <a:lnTo>
                    <a:pt x="59" y="98"/>
                  </a:lnTo>
                  <a:lnTo>
                    <a:pt x="69" y="95"/>
                  </a:lnTo>
                  <a:lnTo>
                    <a:pt x="77" y="90"/>
                  </a:lnTo>
                  <a:lnTo>
                    <a:pt x="84" y="83"/>
                  </a:lnTo>
                  <a:lnTo>
                    <a:pt x="90" y="77"/>
                  </a:lnTo>
                  <a:lnTo>
                    <a:pt x="95" y="68"/>
                  </a:lnTo>
                  <a:lnTo>
                    <a:pt x="97" y="59"/>
                  </a:lnTo>
                  <a:lnTo>
                    <a:pt x="99" y="49"/>
                  </a:lnTo>
                  <a:lnTo>
                    <a:pt x="95" y="49"/>
                  </a:lnTo>
                  <a:lnTo>
                    <a:pt x="95" y="41"/>
                  </a:lnTo>
                  <a:lnTo>
                    <a:pt x="92" y="31"/>
                  </a:lnTo>
                  <a:lnTo>
                    <a:pt x="87" y="24"/>
                  </a:lnTo>
                  <a:lnTo>
                    <a:pt x="82" y="18"/>
                  </a:lnTo>
                  <a:lnTo>
                    <a:pt x="76" y="11"/>
                  </a:lnTo>
                  <a:lnTo>
                    <a:pt x="67" y="8"/>
                  </a:lnTo>
                  <a:lnTo>
                    <a:pt x="59" y="5"/>
                  </a:lnTo>
                  <a:lnTo>
                    <a:pt x="49" y="3"/>
                  </a:lnTo>
                  <a:lnTo>
                    <a:pt x="41" y="5"/>
                  </a:lnTo>
                  <a:lnTo>
                    <a:pt x="31" y="8"/>
                  </a:lnTo>
                  <a:lnTo>
                    <a:pt x="25" y="11"/>
                  </a:lnTo>
                  <a:lnTo>
                    <a:pt x="18" y="18"/>
                  </a:lnTo>
                  <a:lnTo>
                    <a:pt x="12" y="24"/>
                  </a:lnTo>
                  <a:lnTo>
                    <a:pt x="8" y="31"/>
                  </a:lnTo>
                  <a:lnTo>
                    <a:pt x="5" y="41"/>
                  </a:lnTo>
                  <a:lnTo>
                    <a:pt x="4" y="49"/>
                  </a:lnTo>
                  <a:lnTo>
                    <a:pt x="5" y="59"/>
                  </a:lnTo>
                  <a:lnTo>
                    <a:pt x="8" y="67"/>
                  </a:lnTo>
                  <a:lnTo>
                    <a:pt x="12" y="75"/>
                  </a:lnTo>
                  <a:lnTo>
                    <a:pt x="18" y="82"/>
                  </a:lnTo>
                  <a:lnTo>
                    <a:pt x="25" y="86"/>
                  </a:lnTo>
                  <a:lnTo>
                    <a:pt x="31" y="91"/>
                  </a:lnTo>
                  <a:lnTo>
                    <a:pt x="41" y="95"/>
                  </a:lnTo>
                  <a:lnTo>
                    <a:pt x="49" y="95"/>
                  </a:lnTo>
                  <a:lnTo>
                    <a:pt x="59" y="95"/>
                  </a:lnTo>
                  <a:lnTo>
                    <a:pt x="67" y="91"/>
                  </a:lnTo>
                  <a:lnTo>
                    <a:pt x="76" y="86"/>
                  </a:lnTo>
                  <a:lnTo>
                    <a:pt x="82" y="82"/>
                  </a:lnTo>
                  <a:lnTo>
                    <a:pt x="87" y="75"/>
                  </a:lnTo>
                  <a:lnTo>
                    <a:pt x="92" y="67"/>
                  </a:lnTo>
                  <a:lnTo>
                    <a:pt x="95" y="59"/>
                  </a:lnTo>
                  <a:lnTo>
                    <a:pt x="95" y="49"/>
                  </a:lnTo>
                  <a:lnTo>
                    <a:pt x="99" y="49"/>
                  </a:lnTo>
                  <a:close/>
                </a:path>
              </a:pathLst>
            </a:custGeom>
            <a:solidFill>
              <a:srgbClr val="00F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86" name="Freeform 238"/>
            <p:cNvSpPr>
              <a:spLocks/>
            </p:cNvSpPr>
            <p:nvPr/>
          </p:nvSpPr>
          <p:spPr bwMode="auto">
            <a:xfrm>
              <a:off x="3328" y="2129"/>
              <a:ext cx="91" cy="92"/>
            </a:xfrm>
            <a:custGeom>
              <a:avLst/>
              <a:gdLst>
                <a:gd name="T0" fmla="*/ 91 w 91"/>
                <a:gd name="T1" fmla="*/ 38 h 92"/>
                <a:gd name="T2" fmla="*/ 83 w 91"/>
                <a:gd name="T3" fmla="*/ 21 h 92"/>
                <a:gd name="T4" fmla="*/ 72 w 91"/>
                <a:gd name="T5" fmla="*/ 8 h 92"/>
                <a:gd name="T6" fmla="*/ 55 w 91"/>
                <a:gd name="T7" fmla="*/ 2 h 92"/>
                <a:gd name="T8" fmla="*/ 37 w 91"/>
                <a:gd name="T9" fmla="*/ 2 h 92"/>
                <a:gd name="T10" fmla="*/ 21 w 91"/>
                <a:gd name="T11" fmla="*/ 8 h 92"/>
                <a:gd name="T12" fmla="*/ 8 w 91"/>
                <a:gd name="T13" fmla="*/ 21 h 92"/>
                <a:gd name="T14" fmla="*/ 1 w 91"/>
                <a:gd name="T15" fmla="*/ 38 h 92"/>
                <a:gd name="T16" fmla="*/ 1 w 91"/>
                <a:gd name="T17" fmla="*/ 56 h 92"/>
                <a:gd name="T18" fmla="*/ 8 w 91"/>
                <a:gd name="T19" fmla="*/ 72 h 92"/>
                <a:gd name="T20" fmla="*/ 21 w 91"/>
                <a:gd name="T21" fmla="*/ 83 h 92"/>
                <a:gd name="T22" fmla="*/ 37 w 91"/>
                <a:gd name="T23" fmla="*/ 92 h 92"/>
                <a:gd name="T24" fmla="*/ 55 w 91"/>
                <a:gd name="T25" fmla="*/ 92 h 92"/>
                <a:gd name="T26" fmla="*/ 72 w 91"/>
                <a:gd name="T27" fmla="*/ 83 h 92"/>
                <a:gd name="T28" fmla="*/ 83 w 91"/>
                <a:gd name="T29" fmla="*/ 72 h 92"/>
                <a:gd name="T30" fmla="*/ 91 w 91"/>
                <a:gd name="T31" fmla="*/ 56 h 92"/>
                <a:gd name="T32" fmla="*/ 88 w 91"/>
                <a:gd name="T33" fmla="*/ 46 h 92"/>
                <a:gd name="T34" fmla="*/ 85 w 91"/>
                <a:gd name="T35" fmla="*/ 29 h 92"/>
                <a:gd name="T36" fmla="*/ 77 w 91"/>
                <a:gd name="T37" fmla="*/ 16 h 92"/>
                <a:gd name="T38" fmla="*/ 62 w 91"/>
                <a:gd name="T39" fmla="*/ 8 h 92"/>
                <a:gd name="T40" fmla="*/ 45 w 91"/>
                <a:gd name="T41" fmla="*/ 3 h 92"/>
                <a:gd name="T42" fmla="*/ 29 w 91"/>
                <a:gd name="T43" fmla="*/ 8 h 92"/>
                <a:gd name="T44" fmla="*/ 16 w 91"/>
                <a:gd name="T45" fmla="*/ 16 h 92"/>
                <a:gd name="T46" fmla="*/ 6 w 91"/>
                <a:gd name="T47" fmla="*/ 29 h 92"/>
                <a:gd name="T48" fmla="*/ 3 w 91"/>
                <a:gd name="T49" fmla="*/ 46 h 92"/>
                <a:gd name="T50" fmla="*/ 6 w 91"/>
                <a:gd name="T51" fmla="*/ 62 h 92"/>
                <a:gd name="T52" fmla="*/ 16 w 91"/>
                <a:gd name="T53" fmla="*/ 77 h 92"/>
                <a:gd name="T54" fmla="*/ 29 w 91"/>
                <a:gd name="T55" fmla="*/ 85 h 92"/>
                <a:gd name="T56" fmla="*/ 45 w 91"/>
                <a:gd name="T57" fmla="*/ 88 h 92"/>
                <a:gd name="T58" fmla="*/ 62 w 91"/>
                <a:gd name="T59" fmla="*/ 85 h 92"/>
                <a:gd name="T60" fmla="*/ 77 w 91"/>
                <a:gd name="T61" fmla="*/ 77 h 92"/>
                <a:gd name="T62" fmla="*/ 85 w 91"/>
                <a:gd name="T63" fmla="*/ 62 h 92"/>
                <a:gd name="T64" fmla="*/ 88 w 91"/>
                <a:gd name="T65" fmla="*/ 46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
                <a:gd name="T100" fmla="*/ 0 h 92"/>
                <a:gd name="T101" fmla="*/ 91 w 91"/>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 h="92">
                  <a:moveTo>
                    <a:pt x="91" y="46"/>
                  </a:moveTo>
                  <a:lnTo>
                    <a:pt x="91" y="38"/>
                  </a:lnTo>
                  <a:lnTo>
                    <a:pt x="88" y="28"/>
                  </a:lnTo>
                  <a:lnTo>
                    <a:pt x="83" y="21"/>
                  </a:lnTo>
                  <a:lnTo>
                    <a:pt x="78" y="15"/>
                  </a:lnTo>
                  <a:lnTo>
                    <a:pt x="72" y="8"/>
                  </a:lnTo>
                  <a:lnTo>
                    <a:pt x="63" y="5"/>
                  </a:lnTo>
                  <a:lnTo>
                    <a:pt x="55" y="2"/>
                  </a:lnTo>
                  <a:lnTo>
                    <a:pt x="45" y="0"/>
                  </a:lnTo>
                  <a:lnTo>
                    <a:pt x="37" y="2"/>
                  </a:lnTo>
                  <a:lnTo>
                    <a:pt x="27" y="5"/>
                  </a:lnTo>
                  <a:lnTo>
                    <a:pt x="21" y="8"/>
                  </a:lnTo>
                  <a:lnTo>
                    <a:pt x="14" y="15"/>
                  </a:lnTo>
                  <a:lnTo>
                    <a:pt x="8" y="21"/>
                  </a:lnTo>
                  <a:lnTo>
                    <a:pt x="4" y="28"/>
                  </a:lnTo>
                  <a:lnTo>
                    <a:pt x="1" y="38"/>
                  </a:lnTo>
                  <a:lnTo>
                    <a:pt x="0" y="46"/>
                  </a:lnTo>
                  <a:lnTo>
                    <a:pt x="1" y="56"/>
                  </a:lnTo>
                  <a:lnTo>
                    <a:pt x="4" y="64"/>
                  </a:lnTo>
                  <a:lnTo>
                    <a:pt x="8" y="72"/>
                  </a:lnTo>
                  <a:lnTo>
                    <a:pt x="14" y="79"/>
                  </a:lnTo>
                  <a:lnTo>
                    <a:pt x="21" y="83"/>
                  </a:lnTo>
                  <a:lnTo>
                    <a:pt x="27" y="88"/>
                  </a:lnTo>
                  <a:lnTo>
                    <a:pt x="37" y="92"/>
                  </a:lnTo>
                  <a:lnTo>
                    <a:pt x="45" y="92"/>
                  </a:lnTo>
                  <a:lnTo>
                    <a:pt x="55" y="92"/>
                  </a:lnTo>
                  <a:lnTo>
                    <a:pt x="63" y="88"/>
                  </a:lnTo>
                  <a:lnTo>
                    <a:pt x="72" y="83"/>
                  </a:lnTo>
                  <a:lnTo>
                    <a:pt x="78" y="79"/>
                  </a:lnTo>
                  <a:lnTo>
                    <a:pt x="83" y="72"/>
                  </a:lnTo>
                  <a:lnTo>
                    <a:pt x="88" y="64"/>
                  </a:lnTo>
                  <a:lnTo>
                    <a:pt x="91" y="56"/>
                  </a:lnTo>
                  <a:lnTo>
                    <a:pt x="91" y="46"/>
                  </a:lnTo>
                  <a:lnTo>
                    <a:pt x="88" y="46"/>
                  </a:lnTo>
                  <a:lnTo>
                    <a:pt x="88" y="38"/>
                  </a:lnTo>
                  <a:lnTo>
                    <a:pt x="85" y="29"/>
                  </a:lnTo>
                  <a:lnTo>
                    <a:pt x="82" y="23"/>
                  </a:lnTo>
                  <a:lnTo>
                    <a:pt x="77" y="16"/>
                  </a:lnTo>
                  <a:lnTo>
                    <a:pt x="70" y="11"/>
                  </a:lnTo>
                  <a:lnTo>
                    <a:pt x="62" y="8"/>
                  </a:lnTo>
                  <a:lnTo>
                    <a:pt x="54" y="5"/>
                  </a:lnTo>
                  <a:lnTo>
                    <a:pt x="45" y="3"/>
                  </a:lnTo>
                  <a:lnTo>
                    <a:pt x="37" y="5"/>
                  </a:lnTo>
                  <a:lnTo>
                    <a:pt x="29" y="8"/>
                  </a:lnTo>
                  <a:lnTo>
                    <a:pt x="22" y="11"/>
                  </a:lnTo>
                  <a:lnTo>
                    <a:pt x="16" y="16"/>
                  </a:lnTo>
                  <a:lnTo>
                    <a:pt x="11" y="23"/>
                  </a:lnTo>
                  <a:lnTo>
                    <a:pt x="6" y="29"/>
                  </a:lnTo>
                  <a:lnTo>
                    <a:pt x="4" y="38"/>
                  </a:lnTo>
                  <a:lnTo>
                    <a:pt x="3" y="46"/>
                  </a:lnTo>
                  <a:lnTo>
                    <a:pt x="4" y="56"/>
                  </a:lnTo>
                  <a:lnTo>
                    <a:pt x="6" y="62"/>
                  </a:lnTo>
                  <a:lnTo>
                    <a:pt x="11" y="70"/>
                  </a:lnTo>
                  <a:lnTo>
                    <a:pt x="16" y="77"/>
                  </a:lnTo>
                  <a:lnTo>
                    <a:pt x="22" y="82"/>
                  </a:lnTo>
                  <a:lnTo>
                    <a:pt x="29" y="85"/>
                  </a:lnTo>
                  <a:lnTo>
                    <a:pt x="37" y="88"/>
                  </a:lnTo>
                  <a:lnTo>
                    <a:pt x="45" y="88"/>
                  </a:lnTo>
                  <a:lnTo>
                    <a:pt x="54" y="88"/>
                  </a:lnTo>
                  <a:lnTo>
                    <a:pt x="62" y="85"/>
                  </a:lnTo>
                  <a:lnTo>
                    <a:pt x="70" y="82"/>
                  </a:lnTo>
                  <a:lnTo>
                    <a:pt x="77" y="77"/>
                  </a:lnTo>
                  <a:lnTo>
                    <a:pt x="82" y="70"/>
                  </a:lnTo>
                  <a:lnTo>
                    <a:pt x="85" y="62"/>
                  </a:lnTo>
                  <a:lnTo>
                    <a:pt x="88" y="56"/>
                  </a:lnTo>
                  <a:lnTo>
                    <a:pt x="88" y="46"/>
                  </a:lnTo>
                  <a:lnTo>
                    <a:pt x="91" y="46"/>
                  </a:lnTo>
                  <a:close/>
                </a:path>
              </a:pathLst>
            </a:custGeom>
            <a:solidFill>
              <a:srgbClr val="00FF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87" name="Freeform 239"/>
            <p:cNvSpPr>
              <a:spLocks/>
            </p:cNvSpPr>
            <p:nvPr/>
          </p:nvSpPr>
          <p:spPr bwMode="auto">
            <a:xfrm>
              <a:off x="3331" y="2132"/>
              <a:ext cx="85" cy="85"/>
            </a:xfrm>
            <a:custGeom>
              <a:avLst/>
              <a:gdLst>
                <a:gd name="T0" fmla="*/ 85 w 85"/>
                <a:gd name="T1" fmla="*/ 35 h 85"/>
                <a:gd name="T2" fmla="*/ 79 w 85"/>
                <a:gd name="T3" fmla="*/ 20 h 85"/>
                <a:gd name="T4" fmla="*/ 67 w 85"/>
                <a:gd name="T5" fmla="*/ 8 h 85"/>
                <a:gd name="T6" fmla="*/ 51 w 85"/>
                <a:gd name="T7" fmla="*/ 2 h 85"/>
                <a:gd name="T8" fmla="*/ 34 w 85"/>
                <a:gd name="T9" fmla="*/ 2 h 85"/>
                <a:gd name="T10" fmla="*/ 19 w 85"/>
                <a:gd name="T11" fmla="*/ 8 h 85"/>
                <a:gd name="T12" fmla="*/ 8 w 85"/>
                <a:gd name="T13" fmla="*/ 20 h 85"/>
                <a:gd name="T14" fmla="*/ 1 w 85"/>
                <a:gd name="T15" fmla="*/ 35 h 85"/>
                <a:gd name="T16" fmla="*/ 1 w 85"/>
                <a:gd name="T17" fmla="*/ 53 h 85"/>
                <a:gd name="T18" fmla="*/ 8 w 85"/>
                <a:gd name="T19" fmla="*/ 67 h 85"/>
                <a:gd name="T20" fmla="*/ 19 w 85"/>
                <a:gd name="T21" fmla="*/ 79 h 85"/>
                <a:gd name="T22" fmla="*/ 34 w 85"/>
                <a:gd name="T23" fmla="*/ 85 h 85"/>
                <a:gd name="T24" fmla="*/ 51 w 85"/>
                <a:gd name="T25" fmla="*/ 85 h 85"/>
                <a:gd name="T26" fmla="*/ 67 w 85"/>
                <a:gd name="T27" fmla="*/ 79 h 85"/>
                <a:gd name="T28" fmla="*/ 79 w 85"/>
                <a:gd name="T29" fmla="*/ 67 h 85"/>
                <a:gd name="T30" fmla="*/ 85 w 85"/>
                <a:gd name="T31" fmla="*/ 53 h 85"/>
                <a:gd name="T32" fmla="*/ 82 w 85"/>
                <a:gd name="T33" fmla="*/ 43 h 85"/>
                <a:gd name="T34" fmla="*/ 79 w 85"/>
                <a:gd name="T35" fmla="*/ 28 h 85"/>
                <a:gd name="T36" fmla="*/ 70 w 85"/>
                <a:gd name="T37" fmla="*/ 15 h 85"/>
                <a:gd name="T38" fmla="*/ 59 w 85"/>
                <a:gd name="T39" fmla="*/ 7 h 85"/>
                <a:gd name="T40" fmla="*/ 42 w 85"/>
                <a:gd name="T41" fmla="*/ 3 h 85"/>
                <a:gd name="T42" fmla="*/ 28 w 85"/>
                <a:gd name="T43" fmla="*/ 7 h 85"/>
                <a:gd name="T44" fmla="*/ 15 w 85"/>
                <a:gd name="T45" fmla="*/ 15 h 85"/>
                <a:gd name="T46" fmla="*/ 6 w 85"/>
                <a:gd name="T47" fmla="*/ 28 h 85"/>
                <a:gd name="T48" fmla="*/ 3 w 85"/>
                <a:gd name="T49" fmla="*/ 43 h 85"/>
                <a:gd name="T50" fmla="*/ 6 w 85"/>
                <a:gd name="T51" fmla="*/ 59 h 85"/>
                <a:gd name="T52" fmla="*/ 15 w 85"/>
                <a:gd name="T53" fmla="*/ 71 h 85"/>
                <a:gd name="T54" fmla="*/ 28 w 85"/>
                <a:gd name="T55" fmla="*/ 79 h 85"/>
                <a:gd name="T56" fmla="*/ 42 w 85"/>
                <a:gd name="T57" fmla="*/ 82 h 85"/>
                <a:gd name="T58" fmla="*/ 59 w 85"/>
                <a:gd name="T59" fmla="*/ 79 h 85"/>
                <a:gd name="T60" fmla="*/ 70 w 85"/>
                <a:gd name="T61" fmla="*/ 71 h 85"/>
                <a:gd name="T62" fmla="*/ 79 w 85"/>
                <a:gd name="T63" fmla="*/ 59 h 85"/>
                <a:gd name="T64" fmla="*/ 82 w 85"/>
                <a:gd name="T65" fmla="*/ 43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5"/>
                <a:gd name="T101" fmla="*/ 85 w 85"/>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5">
                  <a:moveTo>
                    <a:pt x="85" y="43"/>
                  </a:moveTo>
                  <a:lnTo>
                    <a:pt x="85" y="35"/>
                  </a:lnTo>
                  <a:lnTo>
                    <a:pt x="82" y="26"/>
                  </a:lnTo>
                  <a:lnTo>
                    <a:pt x="79" y="20"/>
                  </a:lnTo>
                  <a:lnTo>
                    <a:pt x="74" y="13"/>
                  </a:lnTo>
                  <a:lnTo>
                    <a:pt x="67" y="8"/>
                  </a:lnTo>
                  <a:lnTo>
                    <a:pt x="59" y="5"/>
                  </a:lnTo>
                  <a:lnTo>
                    <a:pt x="51" y="2"/>
                  </a:lnTo>
                  <a:lnTo>
                    <a:pt x="42" y="0"/>
                  </a:lnTo>
                  <a:lnTo>
                    <a:pt x="34" y="2"/>
                  </a:lnTo>
                  <a:lnTo>
                    <a:pt x="26" y="5"/>
                  </a:lnTo>
                  <a:lnTo>
                    <a:pt x="19" y="8"/>
                  </a:lnTo>
                  <a:lnTo>
                    <a:pt x="13" y="13"/>
                  </a:lnTo>
                  <a:lnTo>
                    <a:pt x="8" y="20"/>
                  </a:lnTo>
                  <a:lnTo>
                    <a:pt x="3" y="26"/>
                  </a:lnTo>
                  <a:lnTo>
                    <a:pt x="1" y="35"/>
                  </a:lnTo>
                  <a:lnTo>
                    <a:pt x="0" y="43"/>
                  </a:lnTo>
                  <a:lnTo>
                    <a:pt x="1" y="53"/>
                  </a:lnTo>
                  <a:lnTo>
                    <a:pt x="3" y="59"/>
                  </a:lnTo>
                  <a:lnTo>
                    <a:pt x="8" y="67"/>
                  </a:lnTo>
                  <a:lnTo>
                    <a:pt x="13" y="74"/>
                  </a:lnTo>
                  <a:lnTo>
                    <a:pt x="19" y="79"/>
                  </a:lnTo>
                  <a:lnTo>
                    <a:pt x="26" y="82"/>
                  </a:lnTo>
                  <a:lnTo>
                    <a:pt x="34" y="85"/>
                  </a:lnTo>
                  <a:lnTo>
                    <a:pt x="42" y="85"/>
                  </a:lnTo>
                  <a:lnTo>
                    <a:pt x="51" y="85"/>
                  </a:lnTo>
                  <a:lnTo>
                    <a:pt x="59" y="82"/>
                  </a:lnTo>
                  <a:lnTo>
                    <a:pt x="67" y="79"/>
                  </a:lnTo>
                  <a:lnTo>
                    <a:pt x="74" y="74"/>
                  </a:lnTo>
                  <a:lnTo>
                    <a:pt x="79" y="67"/>
                  </a:lnTo>
                  <a:lnTo>
                    <a:pt x="82" y="59"/>
                  </a:lnTo>
                  <a:lnTo>
                    <a:pt x="85" y="53"/>
                  </a:lnTo>
                  <a:lnTo>
                    <a:pt x="85" y="43"/>
                  </a:lnTo>
                  <a:lnTo>
                    <a:pt x="82" y="43"/>
                  </a:lnTo>
                  <a:lnTo>
                    <a:pt x="82" y="36"/>
                  </a:lnTo>
                  <a:lnTo>
                    <a:pt x="79" y="28"/>
                  </a:lnTo>
                  <a:lnTo>
                    <a:pt x="75" y="21"/>
                  </a:lnTo>
                  <a:lnTo>
                    <a:pt x="70" y="15"/>
                  </a:lnTo>
                  <a:lnTo>
                    <a:pt x="65" y="12"/>
                  </a:lnTo>
                  <a:lnTo>
                    <a:pt x="59" y="7"/>
                  </a:lnTo>
                  <a:lnTo>
                    <a:pt x="51" y="5"/>
                  </a:lnTo>
                  <a:lnTo>
                    <a:pt x="42" y="3"/>
                  </a:lnTo>
                  <a:lnTo>
                    <a:pt x="34" y="5"/>
                  </a:lnTo>
                  <a:lnTo>
                    <a:pt x="28" y="7"/>
                  </a:lnTo>
                  <a:lnTo>
                    <a:pt x="21" y="12"/>
                  </a:lnTo>
                  <a:lnTo>
                    <a:pt x="15" y="15"/>
                  </a:lnTo>
                  <a:lnTo>
                    <a:pt x="10" y="21"/>
                  </a:lnTo>
                  <a:lnTo>
                    <a:pt x="6" y="28"/>
                  </a:lnTo>
                  <a:lnTo>
                    <a:pt x="5" y="36"/>
                  </a:lnTo>
                  <a:lnTo>
                    <a:pt x="3" y="43"/>
                  </a:lnTo>
                  <a:lnTo>
                    <a:pt x="5" y="51"/>
                  </a:lnTo>
                  <a:lnTo>
                    <a:pt x="6" y="59"/>
                  </a:lnTo>
                  <a:lnTo>
                    <a:pt x="10" y="66"/>
                  </a:lnTo>
                  <a:lnTo>
                    <a:pt x="15" y="71"/>
                  </a:lnTo>
                  <a:lnTo>
                    <a:pt x="21" y="76"/>
                  </a:lnTo>
                  <a:lnTo>
                    <a:pt x="28" y="79"/>
                  </a:lnTo>
                  <a:lnTo>
                    <a:pt x="34" y="82"/>
                  </a:lnTo>
                  <a:lnTo>
                    <a:pt x="42" y="82"/>
                  </a:lnTo>
                  <a:lnTo>
                    <a:pt x="51" y="82"/>
                  </a:lnTo>
                  <a:lnTo>
                    <a:pt x="59" y="79"/>
                  </a:lnTo>
                  <a:lnTo>
                    <a:pt x="65" y="76"/>
                  </a:lnTo>
                  <a:lnTo>
                    <a:pt x="70" y="71"/>
                  </a:lnTo>
                  <a:lnTo>
                    <a:pt x="75" y="66"/>
                  </a:lnTo>
                  <a:lnTo>
                    <a:pt x="79" y="59"/>
                  </a:lnTo>
                  <a:lnTo>
                    <a:pt x="82" y="51"/>
                  </a:lnTo>
                  <a:lnTo>
                    <a:pt x="82" y="43"/>
                  </a:lnTo>
                  <a:lnTo>
                    <a:pt x="85" y="43"/>
                  </a:lnTo>
                  <a:close/>
                </a:path>
              </a:pathLst>
            </a:custGeom>
            <a:solidFill>
              <a:srgbClr val="00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88" name="Freeform 240"/>
            <p:cNvSpPr>
              <a:spLocks/>
            </p:cNvSpPr>
            <p:nvPr/>
          </p:nvSpPr>
          <p:spPr bwMode="auto">
            <a:xfrm>
              <a:off x="3334" y="2135"/>
              <a:ext cx="79" cy="79"/>
            </a:xfrm>
            <a:custGeom>
              <a:avLst/>
              <a:gdLst>
                <a:gd name="T0" fmla="*/ 79 w 79"/>
                <a:gd name="T1" fmla="*/ 33 h 79"/>
                <a:gd name="T2" fmla="*/ 72 w 79"/>
                <a:gd name="T3" fmla="*/ 18 h 79"/>
                <a:gd name="T4" fmla="*/ 62 w 79"/>
                <a:gd name="T5" fmla="*/ 9 h 79"/>
                <a:gd name="T6" fmla="*/ 48 w 79"/>
                <a:gd name="T7" fmla="*/ 2 h 79"/>
                <a:gd name="T8" fmla="*/ 31 w 79"/>
                <a:gd name="T9" fmla="*/ 2 h 79"/>
                <a:gd name="T10" fmla="*/ 18 w 79"/>
                <a:gd name="T11" fmla="*/ 9 h 79"/>
                <a:gd name="T12" fmla="*/ 7 w 79"/>
                <a:gd name="T13" fmla="*/ 18 h 79"/>
                <a:gd name="T14" fmla="*/ 2 w 79"/>
                <a:gd name="T15" fmla="*/ 33 h 79"/>
                <a:gd name="T16" fmla="*/ 2 w 79"/>
                <a:gd name="T17" fmla="*/ 48 h 79"/>
                <a:gd name="T18" fmla="*/ 7 w 79"/>
                <a:gd name="T19" fmla="*/ 63 h 79"/>
                <a:gd name="T20" fmla="*/ 18 w 79"/>
                <a:gd name="T21" fmla="*/ 73 h 79"/>
                <a:gd name="T22" fmla="*/ 31 w 79"/>
                <a:gd name="T23" fmla="*/ 79 h 79"/>
                <a:gd name="T24" fmla="*/ 48 w 79"/>
                <a:gd name="T25" fmla="*/ 79 h 79"/>
                <a:gd name="T26" fmla="*/ 62 w 79"/>
                <a:gd name="T27" fmla="*/ 73 h 79"/>
                <a:gd name="T28" fmla="*/ 72 w 79"/>
                <a:gd name="T29" fmla="*/ 63 h 79"/>
                <a:gd name="T30" fmla="*/ 79 w 79"/>
                <a:gd name="T31" fmla="*/ 48 h 79"/>
                <a:gd name="T32" fmla="*/ 76 w 79"/>
                <a:gd name="T33" fmla="*/ 40 h 79"/>
                <a:gd name="T34" fmla="*/ 72 w 79"/>
                <a:gd name="T35" fmla="*/ 27 h 79"/>
                <a:gd name="T36" fmla="*/ 66 w 79"/>
                <a:gd name="T37" fmla="*/ 15 h 79"/>
                <a:gd name="T38" fmla="*/ 54 w 79"/>
                <a:gd name="T39" fmla="*/ 7 h 79"/>
                <a:gd name="T40" fmla="*/ 39 w 79"/>
                <a:gd name="T41" fmla="*/ 4 h 79"/>
                <a:gd name="T42" fmla="*/ 26 w 79"/>
                <a:gd name="T43" fmla="*/ 7 h 79"/>
                <a:gd name="T44" fmla="*/ 15 w 79"/>
                <a:gd name="T45" fmla="*/ 15 h 79"/>
                <a:gd name="T46" fmla="*/ 7 w 79"/>
                <a:gd name="T47" fmla="*/ 27 h 79"/>
                <a:gd name="T48" fmla="*/ 3 w 79"/>
                <a:gd name="T49" fmla="*/ 40 h 79"/>
                <a:gd name="T50" fmla="*/ 7 w 79"/>
                <a:gd name="T51" fmla="*/ 55 h 79"/>
                <a:gd name="T52" fmla="*/ 15 w 79"/>
                <a:gd name="T53" fmla="*/ 66 h 79"/>
                <a:gd name="T54" fmla="*/ 26 w 79"/>
                <a:gd name="T55" fmla="*/ 74 h 79"/>
                <a:gd name="T56" fmla="*/ 39 w 79"/>
                <a:gd name="T57" fmla="*/ 76 h 79"/>
                <a:gd name="T58" fmla="*/ 54 w 79"/>
                <a:gd name="T59" fmla="*/ 74 h 79"/>
                <a:gd name="T60" fmla="*/ 66 w 79"/>
                <a:gd name="T61" fmla="*/ 66 h 79"/>
                <a:gd name="T62" fmla="*/ 72 w 79"/>
                <a:gd name="T63" fmla="*/ 55 h 79"/>
                <a:gd name="T64" fmla="*/ 76 w 79"/>
                <a:gd name="T65" fmla="*/ 4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9"/>
                <a:gd name="T101" fmla="*/ 79 w 79"/>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9">
                  <a:moveTo>
                    <a:pt x="79" y="40"/>
                  </a:moveTo>
                  <a:lnTo>
                    <a:pt x="79" y="33"/>
                  </a:lnTo>
                  <a:lnTo>
                    <a:pt x="76" y="25"/>
                  </a:lnTo>
                  <a:lnTo>
                    <a:pt x="72" y="18"/>
                  </a:lnTo>
                  <a:lnTo>
                    <a:pt x="67" y="12"/>
                  </a:lnTo>
                  <a:lnTo>
                    <a:pt x="62" y="9"/>
                  </a:lnTo>
                  <a:lnTo>
                    <a:pt x="56" y="4"/>
                  </a:lnTo>
                  <a:lnTo>
                    <a:pt x="48" y="2"/>
                  </a:lnTo>
                  <a:lnTo>
                    <a:pt x="39" y="0"/>
                  </a:lnTo>
                  <a:lnTo>
                    <a:pt x="31" y="2"/>
                  </a:lnTo>
                  <a:lnTo>
                    <a:pt x="25" y="4"/>
                  </a:lnTo>
                  <a:lnTo>
                    <a:pt x="18" y="9"/>
                  </a:lnTo>
                  <a:lnTo>
                    <a:pt x="12" y="12"/>
                  </a:lnTo>
                  <a:lnTo>
                    <a:pt x="7" y="18"/>
                  </a:lnTo>
                  <a:lnTo>
                    <a:pt x="3" y="25"/>
                  </a:lnTo>
                  <a:lnTo>
                    <a:pt x="2" y="33"/>
                  </a:lnTo>
                  <a:lnTo>
                    <a:pt x="0" y="40"/>
                  </a:lnTo>
                  <a:lnTo>
                    <a:pt x="2" y="48"/>
                  </a:lnTo>
                  <a:lnTo>
                    <a:pt x="3" y="56"/>
                  </a:lnTo>
                  <a:lnTo>
                    <a:pt x="7" y="63"/>
                  </a:lnTo>
                  <a:lnTo>
                    <a:pt x="12" y="68"/>
                  </a:lnTo>
                  <a:lnTo>
                    <a:pt x="18" y="73"/>
                  </a:lnTo>
                  <a:lnTo>
                    <a:pt x="25" y="76"/>
                  </a:lnTo>
                  <a:lnTo>
                    <a:pt x="31" y="79"/>
                  </a:lnTo>
                  <a:lnTo>
                    <a:pt x="39" y="79"/>
                  </a:lnTo>
                  <a:lnTo>
                    <a:pt x="48" y="79"/>
                  </a:lnTo>
                  <a:lnTo>
                    <a:pt x="56" y="76"/>
                  </a:lnTo>
                  <a:lnTo>
                    <a:pt x="62" y="73"/>
                  </a:lnTo>
                  <a:lnTo>
                    <a:pt x="67" y="68"/>
                  </a:lnTo>
                  <a:lnTo>
                    <a:pt x="72" y="63"/>
                  </a:lnTo>
                  <a:lnTo>
                    <a:pt x="76" y="56"/>
                  </a:lnTo>
                  <a:lnTo>
                    <a:pt x="79" y="48"/>
                  </a:lnTo>
                  <a:lnTo>
                    <a:pt x="79" y="40"/>
                  </a:lnTo>
                  <a:lnTo>
                    <a:pt x="76" y="40"/>
                  </a:lnTo>
                  <a:lnTo>
                    <a:pt x="76" y="33"/>
                  </a:lnTo>
                  <a:lnTo>
                    <a:pt x="72" y="27"/>
                  </a:lnTo>
                  <a:lnTo>
                    <a:pt x="69" y="20"/>
                  </a:lnTo>
                  <a:lnTo>
                    <a:pt x="66" y="15"/>
                  </a:lnTo>
                  <a:lnTo>
                    <a:pt x="59" y="10"/>
                  </a:lnTo>
                  <a:lnTo>
                    <a:pt x="54" y="7"/>
                  </a:lnTo>
                  <a:lnTo>
                    <a:pt x="48" y="5"/>
                  </a:lnTo>
                  <a:lnTo>
                    <a:pt x="39" y="4"/>
                  </a:lnTo>
                  <a:lnTo>
                    <a:pt x="33" y="5"/>
                  </a:lnTo>
                  <a:lnTo>
                    <a:pt x="26" y="7"/>
                  </a:lnTo>
                  <a:lnTo>
                    <a:pt x="20" y="10"/>
                  </a:lnTo>
                  <a:lnTo>
                    <a:pt x="15" y="15"/>
                  </a:lnTo>
                  <a:lnTo>
                    <a:pt x="10" y="20"/>
                  </a:lnTo>
                  <a:lnTo>
                    <a:pt x="7" y="27"/>
                  </a:lnTo>
                  <a:lnTo>
                    <a:pt x="5" y="33"/>
                  </a:lnTo>
                  <a:lnTo>
                    <a:pt x="3" y="40"/>
                  </a:lnTo>
                  <a:lnTo>
                    <a:pt x="5" y="48"/>
                  </a:lnTo>
                  <a:lnTo>
                    <a:pt x="7" y="55"/>
                  </a:lnTo>
                  <a:lnTo>
                    <a:pt x="10" y="61"/>
                  </a:lnTo>
                  <a:lnTo>
                    <a:pt x="15" y="66"/>
                  </a:lnTo>
                  <a:lnTo>
                    <a:pt x="20" y="69"/>
                  </a:lnTo>
                  <a:lnTo>
                    <a:pt x="26" y="74"/>
                  </a:lnTo>
                  <a:lnTo>
                    <a:pt x="33" y="76"/>
                  </a:lnTo>
                  <a:lnTo>
                    <a:pt x="39" y="76"/>
                  </a:lnTo>
                  <a:lnTo>
                    <a:pt x="48" y="76"/>
                  </a:lnTo>
                  <a:lnTo>
                    <a:pt x="54" y="74"/>
                  </a:lnTo>
                  <a:lnTo>
                    <a:pt x="59" y="69"/>
                  </a:lnTo>
                  <a:lnTo>
                    <a:pt x="66" y="66"/>
                  </a:lnTo>
                  <a:lnTo>
                    <a:pt x="69" y="61"/>
                  </a:lnTo>
                  <a:lnTo>
                    <a:pt x="72" y="55"/>
                  </a:lnTo>
                  <a:lnTo>
                    <a:pt x="76" y="48"/>
                  </a:lnTo>
                  <a:lnTo>
                    <a:pt x="76" y="40"/>
                  </a:lnTo>
                  <a:lnTo>
                    <a:pt x="79" y="40"/>
                  </a:lnTo>
                  <a:close/>
                </a:path>
              </a:pathLst>
            </a:custGeom>
            <a:solidFill>
              <a:srgbClr val="00F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89" name="Freeform 241"/>
            <p:cNvSpPr>
              <a:spLocks/>
            </p:cNvSpPr>
            <p:nvPr/>
          </p:nvSpPr>
          <p:spPr bwMode="auto">
            <a:xfrm>
              <a:off x="3337" y="2139"/>
              <a:ext cx="73" cy="72"/>
            </a:xfrm>
            <a:custGeom>
              <a:avLst/>
              <a:gdLst>
                <a:gd name="T0" fmla="*/ 73 w 73"/>
                <a:gd name="T1" fmla="*/ 29 h 72"/>
                <a:gd name="T2" fmla="*/ 66 w 73"/>
                <a:gd name="T3" fmla="*/ 16 h 72"/>
                <a:gd name="T4" fmla="*/ 56 w 73"/>
                <a:gd name="T5" fmla="*/ 6 h 72"/>
                <a:gd name="T6" fmla="*/ 45 w 73"/>
                <a:gd name="T7" fmla="*/ 1 h 72"/>
                <a:gd name="T8" fmla="*/ 30 w 73"/>
                <a:gd name="T9" fmla="*/ 1 h 72"/>
                <a:gd name="T10" fmla="*/ 17 w 73"/>
                <a:gd name="T11" fmla="*/ 6 h 72"/>
                <a:gd name="T12" fmla="*/ 7 w 73"/>
                <a:gd name="T13" fmla="*/ 16 h 72"/>
                <a:gd name="T14" fmla="*/ 2 w 73"/>
                <a:gd name="T15" fmla="*/ 29 h 72"/>
                <a:gd name="T16" fmla="*/ 2 w 73"/>
                <a:gd name="T17" fmla="*/ 44 h 72"/>
                <a:gd name="T18" fmla="*/ 7 w 73"/>
                <a:gd name="T19" fmla="*/ 57 h 72"/>
                <a:gd name="T20" fmla="*/ 17 w 73"/>
                <a:gd name="T21" fmla="*/ 65 h 72"/>
                <a:gd name="T22" fmla="*/ 30 w 73"/>
                <a:gd name="T23" fmla="*/ 72 h 72"/>
                <a:gd name="T24" fmla="*/ 45 w 73"/>
                <a:gd name="T25" fmla="*/ 72 h 72"/>
                <a:gd name="T26" fmla="*/ 56 w 73"/>
                <a:gd name="T27" fmla="*/ 65 h 72"/>
                <a:gd name="T28" fmla="*/ 66 w 73"/>
                <a:gd name="T29" fmla="*/ 57 h 72"/>
                <a:gd name="T30" fmla="*/ 73 w 73"/>
                <a:gd name="T31" fmla="*/ 44 h 72"/>
                <a:gd name="T32" fmla="*/ 69 w 73"/>
                <a:gd name="T33" fmla="*/ 36 h 72"/>
                <a:gd name="T34" fmla="*/ 68 w 73"/>
                <a:gd name="T35" fmla="*/ 24 h 72"/>
                <a:gd name="T36" fmla="*/ 59 w 73"/>
                <a:gd name="T37" fmla="*/ 13 h 72"/>
                <a:gd name="T38" fmla="*/ 50 w 73"/>
                <a:gd name="T39" fmla="*/ 6 h 72"/>
                <a:gd name="T40" fmla="*/ 36 w 73"/>
                <a:gd name="T41" fmla="*/ 3 h 72"/>
                <a:gd name="T42" fmla="*/ 23 w 73"/>
                <a:gd name="T43" fmla="*/ 6 h 72"/>
                <a:gd name="T44" fmla="*/ 13 w 73"/>
                <a:gd name="T45" fmla="*/ 13 h 72"/>
                <a:gd name="T46" fmla="*/ 7 w 73"/>
                <a:gd name="T47" fmla="*/ 24 h 72"/>
                <a:gd name="T48" fmla="*/ 4 w 73"/>
                <a:gd name="T49" fmla="*/ 36 h 72"/>
                <a:gd name="T50" fmla="*/ 7 w 73"/>
                <a:gd name="T51" fmla="*/ 49 h 72"/>
                <a:gd name="T52" fmla="*/ 13 w 73"/>
                <a:gd name="T53" fmla="*/ 59 h 72"/>
                <a:gd name="T54" fmla="*/ 23 w 73"/>
                <a:gd name="T55" fmla="*/ 67 h 72"/>
                <a:gd name="T56" fmla="*/ 36 w 73"/>
                <a:gd name="T57" fmla="*/ 69 h 72"/>
                <a:gd name="T58" fmla="*/ 50 w 73"/>
                <a:gd name="T59" fmla="*/ 67 h 72"/>
                <a:gd name="T60" fmla="*/ 59 w 73"/>
                <a:gd name="T61" fmla="*/ 59 h 72"/>
                <a:gd name="T62" fmla="*/ 68 w 73"/>
                <a:gd name="T63" fmla="*/ 49 h 72"/>
                <a:gd name="T64" fmla="*/ 69 w 73"/>
                <a:gd name="T65" fmla="*/ 36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72"/>
                <a:gd name="T101" fmla="*/ 73 w 73"/>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72">
                  <a:moveTo>
                    <a:pt x="73" y="36"/>
                  </a:moveTo>
                  <a:lnTo>
                    <a:pt x="73" y="29"/>
                  </a:lnTo>
                  <a:lnTo>
                    <a:pt x="69" y="23"/>
                  </a:lnTo>
                  <a:lnTo>
                    <a:pt x="66" y="16"/>
                  </a:lnTo>
                  <a:lnTo>
                    <a:pt x="63" y="11"/>
                  </a:lnTo>
                  <a:lnTo>
                    <a:pt x="56" y="6"/>
                  </a:lnTo>
                  <a:lnTo>
                    <a:pt x="51" y="3"/>
                  </a:lnTo>
                  <a:lnTo>
                    <a:pt x="45" y="1"/>
                  </a:lnTo>
                  <a:lnTo>
                    <a:pt x="36" y="0"/>
                  </a:lnTo>
                  <a:lnTo>
                    <a:pt x="30" y="1"/>
                  </a:lnTo>
                  <a:lnTo>
                    <a:pt x="23" y="3"/>
                  </a:lnTo>
                  <a:lnTo>
                    <a:pt x="17" y="6"/>
                  </a:lnTo>
                  <a:lnTo>
                    <a:pt x="12" y="11"/>
                  </a:lnTo>
                  <a:lnTo>
                    <a:pt x="7" y="16"/>
                  </a:lnTo>
                  <a:lnTo>
                    <a:pt x="4" y="23"/>
                  </a:lnTo>
                  <a:lnTo>
                    <a:pt x="2" y="29"/>
                  </a:lnTo>
                  <a:lnTo>
                    <a:pt x="0" y="36"/>
                  </a:lnTo>
                  <a:lnTo>
                    <a:pt x="2" y="44"/>
                  </a:lnTo>
                  <a:lnTo>
                    <a:pt x="4" y="51"/>
                  </a:lnTo>
                  <a:lnTo>
                    <a:pt x="7" y="57"/>
                  </a:lnTo>
                  <a:lnTo>
                    <a:pt x="12" y="62"/>
                  </a:lnTo>
                  <a:lnTo>
                    <a:pt x="17" y="65"/>
                  </a:lnTo>
                  <a:lnTo>
                    <a:pt x="23" y="70"/>
                  </a:lnTo>
                  <a:lnTo>
                    <a:pt x="30" y="72"/>
                  </a:lnTo>
                  <a:lnTo>
                    <a:pt x="36" y="72"/>
                  </a:lnTo>
                  <a:lnTo>
                    <a:pt x="45" y="72"/>
                  </a:lnTo>
                  <a:lnTo>
                    <a:pt x="51" y="70"/>
                  </a:lnTo>
                  <a:lnTo>
                    <a:pt x="56" y="65"/>
                  </a:lnTo>
                  <a:lnTo>
                    <a:pt x="63" y="62"/>
                  </a:lnTo>
                  <a:lnTo>
                    <a:pt x="66" y="57"/>
                  </a:lnTo>
                  <a:lnTo>
                    <a:pt x="69" y="51"/>
                  </a:lnTo>
                  <a:lnTo>
                    <a:pt x="73" y="44"/>
                  </a:lnTo>
                  <a:lnTo>
                    <a:pt x="73" y="36"/>
                  </a:lnTo>
                  <a:lnTo>
                    <a:pt x="69" y="36"/>
                  </a:lnTo>
                  <a:lnTo>
                    <a:pt x="69" y="29"/>
                  </a:lnTo>
                  <a:lnTo>
                    <a:pt x="68" y="24"/>
                  </a:lnTo>
                  <a:lnTo>
                    <a:pt x="64" y="18"/>
                  </a:lnTo>
                  <a:lnTo>
                    <a:pt x="59" y="13"/>
                  </a:lnTo>
                  <a:lnTo>
                    <a:pt x="54" y="10"/>
                  </a:lnTo>
                  <a:lnTo>
                    <a:pt x="50" y="6"/>
                  </a:lnTo>
                  <a:lnTo>
                    <a:pt x="43" y="5"/>
                  </a:lnTo>
                  <a:lnTo>
                    <a:pt x="36" y="3"/>
                  </a:lnTo>
                  <a:lnTo>
                    <a:pt x="30" y="5"/>
                  </a:lnTo>
                  <a:lnTo>
                    <a:pt x="23" y="6"/>
                  </a:lnTo>
                  <a:lnTo>
                    <a:pt x="18" y="10"/>
                  </a:lnTo>
                  <a:lnTo>
                    <a:pt x="13" y="13"/>
                  </a:lnTo>
                  <a:lnTo>
                    <a:pt x="10" y="18"/>
                  </a:lnTo>
                  <a:lnTo>
                    <a:pt x="7" y="24"/>
                  </a:lnTo>
                  <a:lnTo>
                    <a:pt x="5" y="29"/>
                  </a:lnTo>
                  <a:lnTo>
                    <a:pt x="4" y="36"/>
                  </a:lnTo>
                  <a:lnTo>
                    <a:pt x="5" y="42"/>
                  </a:lnTo>
                  <a:lnTo>
                    <a:pt x="7" y="49"/>
                  </a:lnTo>
                  <a:lnTo>
                    <a:pt x="10" y="54"/>
                  </a:lnTo>
                  <a:lnTo>
                    <a:pt x="13" y="59"/>
                  </a:lnTo>
                  <a:lnTo>
                    <a:pt x="18" y="64"/>
                  </a:lnTo>
                  <a:lnTo>
                    <a:pt x="23" y="67"/>
                  </a:lnTo>
                  <a:lnTo>
                    <a:pt x="30" y="69"/>
                  </a:lnTo>
                  <a:lnTo>
                    <a:pt x="36" y="69"/>
                  </a:lnTo>
                  <a:lnTo>
                    <a:pt x="43" y="69"/>
                  </a:lnTo>
                  <a:lnTo>
                    <a:pt x="50" y="67"/>
                  </a:lnTo>
                  <a:lnTo>
                    <a:pt x="54" y="64"/>
                  </a:lnTo>
                  <a:lnTo>
                    <a:pt x="59" y="59"/>
                  </a:lnTo>
                  <a:lnTo>
                    <a:pt x="64" y="54"/>
                  </a:lnTo>
                  <a:lnTo>
                    <a:pt x="68" y="49"/>
                  </a:lnTo>
                  <a:lnTo>
                    <a:pt x="69" y="42"/>
                  </a:lnTo>
                  <a:lnTo>
                    <a:pt x="69" y="36"/>
                  </a:lnTo>
                  <a:lnTo>
                    <a:pt x="73" y="36"/>
                  </a:lnTo>
                  <a:close/>
                </a:path>
              </a:pathLst>
            </a:custGeom>
            <a:solidFill>
              <a:srgbClr val="00F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90" name="Freeform 242"/>
            <p:cNvSpPr>
              <a:spLocks/>
            </p:cNvSpPr>
            <p:nvPr/>
          </p:nvSpPr>
          <p:spPr bwMode="auto">
            <a:xfrm>
              <a:off x="3341" y="2142"/>
              <a:ext cx="65" cy="66"/>
            </a:xfrm>
            <a:custGeom>
              <a:avLst/>
              <a:gdLst>
                <a:gd name="T0" fmla="*/ 65 w 65"/>
                <a:gd name="T1" fmla="*/ 26 h 66"/>
                <a:gd name="T2" fmla="*/ 60 w 65"/>
                <a:gd name="T3" fmla="*/ 15 h 66"/>
                <a:gd name="T4" fmla="*/ 50 w 65"/>
                <a:gd name="T5" fmla="*/ 7 h 66"/>
                <a:gd name="T6" fmla="*/ 39 w 65"/>
                <a:gd name="T7" fmla="*/ 2 h 66"/>
                <a:gd name="T8" fmla="*/ 26 w 65"/>
                <a:gd name="T9" fmla="*/ 2 h 66"/>
                <a:gd name="T10" fmla="*/ 14 w 65"/>
                <a:gd name="T11" fmla="*/ 7 h 66"/>
                <a:gd name="T12" fmla="*/ 6 w 65"/>
                <a:gd name="T13" fmla="*/ 15 h 66"/>
                <a:gd name="T14" fmla="*/ 1 w 65"/>
                <a:gd name="T15" fmla="*/ 26 h 66"/>
                <a:gd name="T16" fmla="*/ 1 w 65"/>
                <a:gd name="T17" fmla="*/ 39 h 66"/>
                <a:gd name="T18" fmla="*/ 6 w 65"/>
                <a:gd name="T19" fmla="*/ 51 h 66"/>
                <a:gd name="T20" fmla="*/ 14 w 65"/>
                <a:gd name="T21" fmla="*/ 61 h 66"/>
                <a:gd name="T22" fmla="*/ 26 w 65"/>
                <a:gd name="T23" fmla="*/ 66 h 66"/>
                <a:gd name="T24" fmla="*/ 39 w 65"/>
                <a:gd name="T25" fmla="*/ 66 h 66"/>
                <a:gd name="T26" fmla="*/ 50 w 65"/>
                <a:gd name="T27" fmla="*/ 61 h 66"/>
                <a:gd name="T28" fmla="*/ 60 w 65"/>
                <a:gd name="T29" fmla="*/ 51 h 66"/>
                <a:gd name="T30" fmla="*/ 65 w 65"/>
                <a:gd name="T31" fmla="*/ 39 h 66"/>
                <a:gd name="T32" fmla="*/ 62 w 65"/>
                <a:gd name="T33" fmla="*/ 33 h 66"/>
                <a:gd name="T34" fmla="*/ 60 w 65"/>
                <a:gd name="T35" fmla="*/ 21 h 66"/>
                <a:gd name="T36" fmla="*/ 54 w 65"/>
                <a:gd name="T37" fmla="*/ 13 h 66"/>
                <a:gd name="T38" fmla="*/ 44 w 65"/>
                <a:gd name="T39" fmla="*/ 7 h 66"/>
                <a:gd name="T40" fmla="*/ 32 w 65"/>
                <a:gd name="T41" fmla="*/ 3 h 66"/>
                <a:gd name="T42" fmla="*/ 21 w 65"/>
                <a:gd name="T43" fmla="*/ 7 h 66"/>
                <a:gd name="T44" fmla="*/ 13 w 65"/>
                <a:gd name="T45" fmla="*/ 13 h 66"/>
                <a:gd name="T46" fmla="*/ 6 w 65"/>
                <a:gd name="T47" fmla="*/ 21 h 66"/>
                <a:gd name="T48" fmla="*/ 3 w 65"/>
                <a:gd name="T49" fmla="*/ 33 h 66"/>
                <a:gd name="T50" fmla="*/ 6 w 65"/>
                <a:gd name="T51" fmla="*/ 44 h 66"/>
                <a:gd name="T52" fmla="*/ 13 w 65"/>
                <a:gd name="T53" fmla="*/ 54 h 66"/>
                <a:gd name="T54" fmla="*/ 21 w 65"/>
                <a:gd name="T55" fmla="*/ 61 h 66"/>
                <a:gd name="T56" fmla="*/ 32 w 65"/>
                <a:gd name="T57" fmla="*/ 62 h 66"/>
                <a:gd name="T58" fmla="*/ 44 w 65"/>
                <a:gd name="T59" fmla="*/ 61 h 66"/>
                <a:gd name="T60" fmla="*/ 54 w 65"/>
                <a:gd name="T61" fmla="*/ 54 h 66"/>
                <a:gd name="T62" fmla="*/ 60 w 65"/>
                <a:gd name="T63" fmla="*/ 44 h 66"/>
                <a:gd name="T64" fmla="*/ 62 w 65"/>
                <a:gd name="T65" fmla="*/ 33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66"/>
                <a:gd name="T101" fmla="*/ 65 w 65"/>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66">
                  <a:moveTo>
                    <a:pt x="65" y="33"/>
                  </a:moveTo>
                  <a:lnTo>
                    <a:pt x="65" y="26"/>
                  </a:lnTo>
                  <a:lnTo>
                    <a:pt x="64" y="21"/>
                  </a:lnTo>
                  <a:lnTo>
                    <a:pt x="60" y="15"/>
                  </a:lnTo>
                  <a:lnTo>
                    <a:pt x="55" y="10"/>
                  </a:lnTo>
                  <a:lnTo>
                    <a:pt x="50" y="7"/>
                  </a:lnTo>
                  <a:lnTo>
                    <a:pt x="46" y="3"/>
                  </a:lnTo>
                  <a:lnTo>
                    <a:pt x="39" y="2"/>
                  </a:lnTo>
                  <a:lnTo>
                    <a:pt x="32" y="0"/>
                  </a:lnTo>
                  <a:lnTo>
                    <a:pt x="26" y="2"/>
                  </a:lnTo>
                  <a:lnTo>
                    <a:pt x="19" y="3"/>
                  </a:lnTo>
                  <a:lnTo>
                    <a:pt x="14" y="7"/>
                  </a:lnTo>
                  <a:lnTo>
                    <a:pt x="9" y="10"/>
                  </a:lnTo>
                  <a:lnTo>
                    <a:pt x="6" y="15"/>
                  </a:lnTo>
                  <a:lnTo>
                    <a:pt x="3" y="21"/>
                  </a:lnTo>
                  <a:lnTo>
                    <a:pt x="1" y="26"/>
                  </a:lnTo>
                  <a:lnTo>
                    <a:pt x="0" y="33"/>
                  </a:lnTo>
                  <a:lnTo>
                    <a:pt x="1" y="39"/>
                  </a:lnTo>
                  <a:lnTo>
                    <a:pt x="3" y="46"/>
                  </a:lnTo>
                  <a:lnTo>
                    <a:pt x="6" y="51"/>
                  </a:lnTo>
                  <a:lnTo>
                    <a:pt x="9" y="56"/>
                  </a:lnTo>
                  <a:lnTo>
                    <a:pt x="14" y="61"/>
                  </a:lnTo>
                  <a:lnTo>
                    <a:pt x="19" y="64"/>
                  </a:lnTo>
                  <a:lnTo>
                    <a:pt x="26" y="66"/>
                  </a:lnTo>
                  <a:lnTo>
                    <a:pt x="32" y="66"/>
                  </a:lnTo>
                  <a:lnTo>
                    <a:pt x="39" y="66"/>
                  </a:lnTo>
                  <a:lnTo>
                    <a:pt x="46" y="64"/>
                  </a:lnTo>
                  <a:lnTo>
                    <a:pt x="50" y="61"/>
                  </a:lnTo>
                  <a:lnTo>
                    <a:pt x="55" y="56"/>
                  </a:lnTo>
                  <a:lnTo>
                    <a:pt x="60" y="51"/>
                  </a:lnTo>
                  <a:lnTo>
                    <a:pt x="64" y="46"/>
                  </a:lnTo>
                  <a:lnTo>
                    <a:pt x="65" y="39"/>
                  </a:lnTo>
                  <a:lnTo>
                    <a:pt x="65" y="33"/>
                  </a:lnTo>
                  <a:lnTo>
                    <a:pt x="62" y="33"/>
                  </a:lnTo>
                  <a:lnTo>
                    <a:pt x="62" y="28"/>
                  </a:lnTo>
                  <a:lnTo>
                    <a:pt x="60" y="21"/>
                  </a:lnTo>
                  <a:lnTo>
                    <a:pt x="57" y="16"/>
                  </a:lnTo>
                  <a:lnTo>
                    <a:pt x="54" y="13"/>
                  </a:lnTo>
                  <a:lnTo>
                    <a:pt x="49" y="8"/>
                  </a:lnTo>
                  <a:lnTo>
                    <a:pt x="44" y="7"/>
                  </a:lnTo>
                  <a:lnTo>
                    <a:pt x="39" y="5"/>
                  </a:lnTo>
                  <a:lnTo>
                    <a:pt x="32" y="3"/>
                  </a:lnTo>
                  <a:lnTo>
                    <a:pt x="28" y="5"/>
                  </a:lnTo>
                  <a:lnTo>
                    <a:pt x="21" y="7"/>
                  </a:lnTo>
                  <a:lnTo>
                    <a:pt x="16" y="8"/>
                  </a:lnTo>
                  <a:lnTo>
                    <a:pt x="13" y="13"/>
                  </a:lnTo>
                  <a:lnTo>
                    <a:pt x="8" y="16"/>
                  </a:lnTo>
                  <a:lnTo>
                    <a:pt x="6" y="21"/>
                  </a:lnTo>
                  <a:lnTo>
                    <a:pt x="5" y="28"/>
                  </a:lnTo>
                  <a:lnTo>
                    <a:pt x="3" y="33"/>
                  </a:lnTo>
                  <a:lnTo>
                    <a:pt x="5" y="39"/>
                  </a:lnTo>
                  <a:lnTo>
                    <a:pt x="6" y="44"/>
                  </a:lnTo>
                  <a:lnTo>
                    <a:pt x="8" y="49"/>
                  </a:lnTo>
                  <a:lnTo>
                    <a:pt x="13" y="54"/>
                  </a:lnTo>
                  <a:lnTo>
                    <a:pt x="16" y="57"/>
                  </a:lnTo>
                  <a:lnTo>
                    <a:pt x="21" y="61"/>
                  </a:lnTo>
                  <a:lnTo>
                    <a:pt x="28" y="62"/>
                  </a:lnTo>
                  <a:lnTo>
                    <a:pt x="32" y="62"/>
                  </a:lnTo>
                  <a:lnTo>
                    <a:pt x="39" y="62"/>
                  </a:lnTo>
                  <a:lnTo>
                    <a:pt x="44" y="61"/>
                  </a:lnTo>
                  <a:lnTo>
                    <a:pt x="49" y="57"/>
                  </a:lnTo>
                  <a:lnTo>
                    <a:pt x="54" y="54"/>
                  </a:lnTo>
                  <a:lnTo>
                    <a:pt x="57" y="49"/>
                  </a:lnTo>
                  <a:lnTo>
                    <a:pt x="60" y="44"/>
                  </a:lnTo>
                  <a:lnTo>
                    <a:pt x="62" y="39"/>
                  </a:lnTo>
                  <a:lnTo>
                    <a:pt x="62" y="33"/>
                  </a:lnTo>
                  <a:lnTo>
                    <a:pt x="65" y="33"/>
                  </a:lnTo>
                  <a:close/>
                </a:path>
              </a:pathLst>
            </a:custGeom>
            <a:solidFill>
              <a:srgbClr val="00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91" name="Freeform 243"/>
            <p:cNvSpPr>
              <a:spLocks/>
            </p:cNvSpPr>
            <p:nvPr/>
          </p:nvSpPr>
          <p:spPr bwMode="auto">
            <a:xfrm>
              <a:off x="3344" y="2145"/>
              <a:ext cx="59" cy="59"/>
            </a:xfrm>
            <a:custGeom>
              <a:avLst/>
              <a:gdLst>
                <a:gd name="T0" fmla="*/ 59 w 59"/>
                <a:gd name="T1" fmla="*/ 25 h 59"/>
                <a:gd name="T2" fmla="*/ 54 w 59"/>
                <a:gd name="T3" fmla="*/ 13 h 59"/>
                <a:gd name="T4" fmla="*/ 46 w 59"/>
                <a:gd name="T5" fmla="*/ 5 h 59"/>
                <a:gd name="T6" fmla="*/ 36 w 59"/>
                <a:gd name="T7" fmla="*/ 2 h 59"/>
                <a:gd name="T8" fmla="*/ 25 w 59"/>
                <a:gd name="T9" fmla="*/ 2 h 59"/>
                <a:gd name="T10" fmla="*/ 13 w 59"/>
                <a:gd name="T11" fmla="*/ 5 h 59"/>
                <a:gd name="T12" fmla="*/ 5 w 59"/>
                <a:gd name="T13" fmla="*/ 13 h 59"/>
                <a:gd name="T14" fmla="*/ 2 w 59"/>
                <a:gd name="T15" fmla="*/ 25 h 59"/>
                <a:gd name="T16" fmla="*/ 2 w 59"/>
                <a:gd name="T17" fmla="*/ 36 h 59"/>
                <a:gd name="T18" fmla="*/ 5 w 59"/>
                <a:gd name="T19" fmla="*/ 46 h 59"/>
                <a:gd name="T20" fmla="*/ 13 w 59"/>
                <a:gd name="T21" fmla="*/ 54 h 59"/>
                <a:gd name="T22" fmla="*/ 25 w 59"/>
                <a:gd name="T23" fmla="*/ 59 h 59"/>
                <a:gd name="T24" fmla="*/ 36 w 59"/>
                <a:gd name="T25" fmla="*/ 59 h 59"/>
                <a:gd name="T26" fmla="*/ 46 w 59"/>
                <a:gd name="T27" fmla="*/ 54 h 59"/>
                <a:gd name="T28" fmla="*/ 54 w 59"/>
                <a:gd name="T29" fmla="*/ 46 h 59"/>
                <a:gd name="T30" fmla="*/ 59 w 59"/>
                <a:gd name="T31" fmla="*/ 36 h 59"/>
                <a:gd name="T32" fmla="*/ 56 w 59"/>
                <a:gd name="T33" fmla="*/ 30 h 59"/>
                <a:gd name="T34" fmla="*/ 54 w 59"/>
                <a:gd name="T35" fmla="*/ 20 h 59"/>
                <a:gd name="T36" fmla="*/ 47 w 59"/>
                <a:gd name="T37" fmla="*/ 12 h 59"/>
                <a:gd name="T38" fmla="*/ 39 w 59"/>
                <a:gd name="T39" fmla="*/ 7 h 59"/>
                <a:gd name="T40" fmla="*/ 29 w 59"/>
                <a:gd name="T41" fmla="*/ 4 h 59"/>
                <a:gd name="T42" fmla="*/ 20 w 59"/>
                <a:gd name="T43" fmla="*/ 7 h 59"/>
                <a:gd name="T44" fmla="*/ 11 w 59"/>
                <a:gd name="T45" fmla="*/ 12 h 59"/>
                <a:gd name="T46" fmla="*/ 6 w 59"/>
                <a:gd name="T47" fmla="*/ 20 h 59"/>
                <a:gd name="T48" fmla="*/ 3 w 59"/>
                <a:gd name="T49" fmla="*/ 30 h 59"/>
                <a:gd name="T50" fmla="*/ 6 w 59"/>
                <a:gd name="T51" fmla="*/ 41 h 59"/>
                <a:gd name="T52" fmla="*/ 11 w 59"/>
                <a:gd name="T53" fmla="*/ 49 h 59"/>
                <a:gd name="T54" fmla="*/ 20 w 59"/>
                <a:gd name="T55" fmla="*/ 54 h 59"/>
                <a:gd name="T56" fmla="*/ 29 w 59"/>
                <a:gd name="T57" fmla="*/ 56 h 59"/>
                <a:gd name="T58" fmla="*/ 39 w 59"/>
                <a:gd name="T59" fmla="*/ 54 h 59"/>
                <a:gd name="T60" fmla="*/ 47 w 59"/>
                <a:gd name="T61" fmla="*/ 49 h 59"/>
                <a:gd name="T62" fmla="*/ 54 w 59"/>
                <a:gd name="T63" fmla="*/ 41 h 59"/>
                <a:gd name="T64" fmla="*/ 56 w 59"/>
                <a:gd name="T65" fmla="*/ 3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59"/>
                <a:gd name="T101" fmla="*/ 59 w 59"/>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59">
                  <a:moveTo>
                    <a:pt x="59" y="30"/>
                  </a:moveTo>
                  <a:lnTo>
                    <a:pt x="59" y="25"/>
                  </a:lnTo>
                  <a:lnTo>
                    <a:pt x="57" y="18"/>
                  </a:lnTo>
                  <a:lnTo>
                    <a:pt x="54" y="13"/>
                  </a:lnTo>
                  <a:lnTo>
                    <a:pt x="51" y="10"/>
                  </a:lnTo>
                  <a:lnTo>
                    <a:pt x="46" y="5"/>
                  </a:lnTo>
                  <a:lnTo>
                    <a:pt x="41" y="4"/>
                  </a:lnTo>
                  <a:lnTo>
                    <a:pt x="36" y="2"/>
                  </a:lnTo>
                  <a:lnTo>
                    <a:pt x="29" y="0"/>
                  </a:lnTo>
                  <a:lnTo>
                    <a:pt x="25" y="2"/>
                  </a:lnTo>
                  <a:lnTo>
                    <a:pt x="18" y="4"/>
                  </a:lnTo>
                  <a:lnTo>
                    <a:pt x="13" y="5"/>
                  </a:lnTo>
                  <a:lnTo>
                    <a:pt x="10" y="10"/>
                  </a:lnTo>
                  <a:lnTo>
                    <a:pt x="5" y="13"/>
                  </a:lnTo>
                  <a:lnTo>
                    <a:pt x="3" y="18"/>
                  </a:lnTo>
                  <a:lnTo>
                    <a:pt x="2" y="25"/>
                  </a:lnTo>
                  <a:lnTo>
                    <a:pt x="0" y="30"/>
                  </a:lnTo>
                  <a:lnTo>
                    <a:pt x="2" y="36"/>
                  </a:lnTo>
                  <a:lnTo>
                    <a:pt x="3" y="41"/>
                  </a:lnTo>
                  <a:lnTo>
                    <a:pt x="5" y="46"/>
                  </a:lnTo>
                  <a:lnTo>
                    <a:pt x="10" y="51"/>
                  </a:lnTo>
                  <a:lnTo>
                    <a:pt x="13" y="54"/>
                  </a:lnTo>
                  <a:lnTo>
                    <a:pt x="18" y="58"/>
                  </a:lnTo>
                  <a:lnTo>
                    <a:pt x="25" y="59"/>
                  </a:lnTo>
                  <a:lnTo>
                    <a:pt x="29" y="59"/>
                  </a:lnTo>
                  <a:lnTo>
                    <a:pt x="36" y="59"/>
                  </a:lnTo>
                  <a:lnTo>
                    <a:pt x="41" y="58"/>
                  </a:lnTo>
                  <a:lnTo>
                    <a:pt x="46" y="54"/>
                  </a:lnTo>
                  <a:lnTo>
                    <a:pt x="51" y="51"/>
                  </a:lnTo>
                  <a:lnTo>
                    <a:pt x="54" y="46"/>
                  </a:lnTo>
                  <a:lnTo>
                    <a:pt x="57" y="41"/>
                  </a:lnTo>
                  <a:lnTo>
                    <a:pt x="59" y="36"/>
                  </a:lnTo>
                  <a:lnTo>
                    <a:pt x="59" y="30"/>
                  </a:lnTo>
                  <a:lnTo>
                    <a:pt x="56" y="30"/>
                  </a:lnTo>
                  <a:lnTo>
                    <a:pt x="56" y="25"/>
                  </a:lnTo>
                  <a:lnTo>
                    <a:pt x="54" y="20"/>
                  </a:lnTo>
                  <a:lnTo>
                    <a:pt x="51" y="15"/>
                  </a:lnTo>
                  <a:lnTo>
                    <a:pt x="47" y="12"/>
                  </a:lnTo>
                  <a:lnTo>
                    <a:pt x="44" y="8"/>
                  </a:lnTo>
                  <a:lnTo>
                    <a:pt x="39" y="7"/>
                  </a:lnTo>
                  <a:lnTo>
                    <a:pt x="34" y="5"/>
                  </a:lnTo>
                  <a:lnTo>
                    <a:pt x="29" y="4"/>
                  </a:lnTo>
                  <a:lnTo>
                    <a:pt x="25" y="5"/>
                  </a:lnTo>
                  <a:lnTo>
                    <a:pt x="20" y="7"/>
                  </a:lnTo>
                  <a:lnTo>
                    <a:pt x="15" y="8"/>
                  </a:lnTo>
                  <a:lnTo>
                    <a:pt x="11" y="12"/>
                  </a:lnTo>
                  <a:lnTo>
                    <a:pt x="8" y="15"/>
                  </a:lnTo>
                  <a:lnTo>
                    <a:pt x="6" y="20"/>
                  </a:lnTo>
                  <a:lnTo>
                    <a:pt x="5" y="25"/>
                  </a:lnTo>
                  <a:lnTo>
                    <a:pt x="3" y="30"/>
                  </a:lnTo>
                  <a:lnTo>
                    <a:pt x="5" y="36"/>
                  </a:lnTo>
                  <a:lnTo>
                    <a:pt x="6" y="41"/>
                  </a:lnTo>
                  <a:lnTo>
                    <a:pt x="8" y="45"/>
                  </a:lnTo>
                  <a:lnTo>
                    <a:pt x="11" y="49"/>
                  </a:lnTo>
                  <a:lnTo>
                    <a:pt x="15" y="53"/>
                  </a:lnTo>
                  <a:lnTo>
                    <a:pt x="20" y="54"/>
                  </a:lnTo>
                  <a:lnTo>
                    <a:pt x="25" y="56"/>
                  </a:lnTo>
                  <a:lnTo>
                    <a:pt x="29" y="56"/>
                  </a:lnTo>
                  <a:lnTo>
                    <a:pt x="34" y="56"/>
                  </a:lnTo>
                  <a:lnTo>
                    <a:pt x="39" y="54"/>
                  </a:lnTo>
                  <a:lnTo>
                    <a:pt x="44" y="53"/>
                  </a:lnTo>
                  <a:lnTo>
                    <a:pt x="47" y="49"/>
                  </a:lnTo>
                  <a:lnTo>
                    <a:pt x="51" y="45"/>
                  </a:lnTo>
                  <a:lnTo>
                    <a:pt x="54" y="41"/>
                  </a:lnTo>
                  <a:lnTo>
                    <a:pt x="56" y="36"/>
                  </a:lnTo>
                  <a:lnTo>
                    <a:pt x="56" y="30"/>
                  </a:lnTo>
                  <a:lnTo>
                    <a:pt x="59" y="30"/>
                  </a:lnTo>
                  <a:close/>
                </a:path>
              </a:pathLst>
            </a:custGeom>
            <a:solidFill>
              <a:srgbClr val="00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92" name="Freeform 244"/>
            <p:cNvSpPr>
              <a:spLocks/>
            </p:cNvSpPr>
            <p:nvPr/>
          </p:nvSpPr>
          <p:spPr bwMode="auto">
            <a:xfrm>
              <a:off x="3347" y="2149"/>
              <a:ext cx="53" cy="52"/>
            </a:xfrm>
            <a:custGeom>
              <a:avLst/>
              <a:gdLst>
                <a:gd name="T0" fmla="*/ 53 w 53"/>
                <a:gd name="T1" fmla="*/ 21 h 52"/>
                <a:gd name="T2" fmla="*/ 48 w 53"/>
                <a:gd name="T3" fmla="*/ 11 h 52"/>
                <a:gd name="T4" fmla="*/ 41 w 53"/>
                <a:gd name="T5" fmla="*/ 4 h 52"/>
                <a:gd name="T6" fmla="*/ 31 w 53"/>
                <a:gd name="T7" fmla="*/ 1 h 52"/>
                <a:gd name="T8" fmla="*/ 22 w 53"/>
                <a:gd name="T9" fmla="*/ 1 h 52"/>
                <a:gd name="T10" fmla="*/ 12 w 53"/>
                <a:gd name="T11" fmla="*/ 4 h 52"/>
                <a:gd name="T12" fmla="*/ 5 w 53"/>
                <a:gd name="T13" fmla="*/ 11 h 52"/>
                <a:gd name="T14" fmla="*/ 2 w 53"/>
                <a:gd name="T15" fmla="*/ 21 h 52"/>
                <a:gd name="T16" fmla="*/ 2 w 53"/>
                <a:gd name="T17" fmla="*/ 32 h 52"/>
                <a:gd name="T18" fmla="*/ 5 w 53"/>
                <a:gd name="T19" fmla="*/ 41 h 52"/>
                <a:gd name="T20" fmla="*/ 12 w 53"/>
                <a:gd name="T21" fmla="*/ 49 h 52"/>
                <a:gd name="T22" fmla="*/ 22 w 53"/>
                <a:gd name="T23" fmla="*/ 52 h 52"/>
                <a:gd name="T24" fmla="*/ 31 w 53"/>
                <a:gd name="T25" fmla="*/ 52 h 52"/>
                <a:gd name="T26" fmla="*/ 41 w 53"/>
                <a:gd name="T27" fmla="*/ 49 h 52"/>
                <a:gd name="T28" fmla="*/ 48 w 53"/>
                <a:gd name="T29" fmla="*/ 41 h 52"/>
                <a:gd name="T30" fmla="*/ 53 w 53"/>
                <a:gd name="T31" fmla="*/ 32 h 52"/>
                <a:gd name="T32" fmla="*/ 49 w 53"/>
                <a:gd name="T33" fmla="*/ 26 h 52"/>
                <a:gd name="T34" fmla="*/ 48 w 53"/>
                <a:gd name="T35" fmla="*/ 18 h 52"/>
                <a:gd name="T36" fmla="*/ 43 w 53"/>
                <a:gd name="T37" fmla="*/ 9 h 52"/>
                <a:gd name="T38" fmla="*/ 36 w 53"/>
                <a:gd name="T39" fmla="*/ 6 h 52"/>
                <a:gd name="T40" fmla="*/ 26 w 53"/>
                <a:gd name="T41" fmla="*/ 3 h 52"/>
                <a:gd name="T42" fmla="*/ 18 w 53"/>
                <a:gd name="T43" fmla="*/ 6 h 52"/>
                <a:gd name="T44" fmla="*/ 10 w 53"/>
                <a:gd name="T45" fmla="*/ 9 h 52"/>
                <a:gd name="T46" fmla="*/ 5 w 53"/>
                <a:gd name="T47" fmla="*/ 18 h 52"/>
                <a:gd name="T48" fmla="*/ 3 w 53"/>
                <a:gd name="T49" fmla="*/ 26 h 52"/>
                <a:gd name="T50" fmla="*/ 5 w 53"/>
                <a:gd name="T51" fmla="*/ 36 h 52"/>
                <a:gd name="T52" fmla="*/ 10 w 53"/>
                <a:gd name="T53" fmla="*/ 42 h 52"/>
                <a:gd name="T54" fmla="*/ 18 w 53"/>
                <a:gd name="T55" fmla="*/ 47 h 52"/>
                <a:gd name="T56" fmla="*/ 26 w 53"/>
                <a:gd name="T57" fmla="*/ 49 h 52"/>
                <a:gd name="T58" fmla="*/ 36 w 53"/>
                <a:gd name="T59" fmla="*/ 47 h 52"/>
                <a:gd name="T60" fmla="*/ 43 w 53"/>
                <a:gd name="T61" fmla="*/ 42 h 52"/>
                <a:gd name="T62" fmla="*/ 48 w 53"/>
                <a:gd name="T63" fmla="*/ 36 h 52"/>
                <a:gd name="T64" fmla="*/ 49 w 53"/>
                <a:gd name="T65" fmla="*/ 26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52"/>
                <a:gd name="T101" fmla="*/ 53 w 53"/>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52">
                  <a:moveTo>
                    <a:pt x="53" y="26"/>
                  </a:moveTo>
                  <a:lnTo>
                    <a:pt x="53" y="21"/>
                  </a:lnTo>
                  <a:lnTo>
                    <a:pt x="51" y="16"/>
                  </a:lnTo>
                  <a:lnTo>
                    <a:pt x="48" y="11"/>
                  </a:lnTo>
                  <a:lnTo>
                    <a:pt x="44" y="8"/>
                  </a:lnTo>
                  <a:lnTo>
                    <a:pt x="41" y="4"/>
                  </a:lnTo>
                  <a:lnTo>
                    <a:pt x="36" y="3"/>
                  </a:lnTo>
                  <a:lnTo>
                    <a:pt x="31" y="1"/>
                  </a:lnTo>
                  <a:lnTo>
                    <a:pt x="26" y="0"/>
                  </a:lnTo>
                  <a:lnTo>
                    <a:pt x="22" y="1"/>
                  </a:lnTo>
                  <a:lnTo>
                    <a:pt x="17" y="3"/>
                  </a:lnTo>
                  <a:lnTo>
                    <a:pt x="12" y="4"/>
                  </a:lnTo>
                  <a:lnTo>
                    <a:pt x="8" y="8"/>
                  </a:lnTo>
                  <a:lnTo>
                    <a:pt x="5" y="11"/>
                  </a:lnTo>
                  <a:lnTo>
                    <a:pt x="3" y="16"/>
                  </a:lnTo>
                  <a:lnTo>
                    <a:pt x="2" y="21"/>
                  </a:lnTo>
                  <a:lnTo>
                    <a:pt x="0" y="26"/>
                  </a:lnTo>
                  <a:lnTo>
                    <a:pt x="2" y="32"/>
                  </a:lnTo>
                  <a:lnTo>
                    <a:pt x="3" y="37"/>
                  </a:lnTo>
                  <a:lnTo>
                    <a:pt x="5" y="41"/>
                  </a:lnTo>
                  <a:lnTo>
                    <a:pt x="8" y="45"/>
                  </a:lnTo>
                  <a:lnTo>
                    <a:pt x="12" y="49"/>
                  </a:lnTo>
                  <a:lnTo>
                    <a:pt x="17" y="50"/>
                  </a:lnTo>
                  <a:lnTo>
                    <a:pt x="22" y="52"/>
                  </a:lnTo>
                  <a:lnTo>
                    <a:pt x="26" y="52"/>
                  </a:lnTo>
                  <a:lnTo>
                    <a:pt x="31" y="52"/>
                  </a:lnTo>
                  <a:lnTo>
                    <a:pt x="36" y="50"/>
                  </a:lnTo>
                  <a:lnTo>
                    <a:pt x="41" y="49"/>
                  </a:lnTo>
                  <a:lnTo>
                    <a:pt x="44" y="45"/>
                  </a:lnTo>
                  <a:lnTo>
                    <a:pt x="48" y="41"/>
                  </a:lnTo>
                  <a:lnTo>
                    <a:pt x="51" y="37"/>
                  </a:lnTo>
                  <a:lnTo>
                    <a:pt x="53" y="32"/>
                  </a:lnTo>
                  <a:lnTo>
                    <a:pt x="53" y="26"/>
                  </a:lnTo>
                  <a:lnTo>
                    <a:pt x="49" y="26"/>
                  </a:lnTo>
                  <a:lnTo>
                    <a:pt x="49" y="22"/>
                  </a:lnTo>
                  <a:lnTo>
                    <a:pt x="48" y="18"/>
                  </a:lnTo>
                  <a:lnTo>
                    <a:pt x="46" y="14"/>
                  </a:lnTo>
                  <a:lnTo>
                    <a:pt x="43" y="9"/>
                  </a:lnTo>
                  <a:lnTo>
                    <a:pt x="40" y="8"/>
                  </a:lnTo>
                  <a:lnTo>
                    <a:pt x="36" y="6"/>
                  </a:lnTo>
                  <a:lnTo>
                    <a:pt x="31" y="4"/>
                  </a:lnTo>
                  <a:lnTo>
                    <a:pt x="26" y="3"/>
                  </a:lnTo>
                  <a:lnTo>
                    <a:pt x="22" y="4"/>
                  </a:lnTo>
                  <a:lnTo>
                    <a:pt x="18" y="6"/>
                  </a:lnTo>
                  <a:lnTo>
                    <a:pt x="13" y="8"/>
                  </a:lnTo>
                  <a:lnTo>
                    <a:pt x="10" y="9"/>
                  </a:lnTo>
                  <a:lnTo>
                    <a:pt x="8" y="14"/>
                  </a:lnTo>
                  <a:lnTo>
                    <a:pt x="5" y="18"/>
                  </a:lnTo>
                  <a:lnTo>
                    <a:pt x="5" y="22"/>
                  </a:lnTo>
                  <a:lnTo>
                    <a:pt x="3" y="26"/>
                  </a:lnTo>
                  <a:lnTo>
                    <a:pt x="5" y="31"/>
                  </a:lnTo>
                  <a:lnTo>
                    <a:pt x="5" y="36"/>
                  </a:lnTo>
                  <a:lnTo>
                    <a:pt x="8" y="39"/>
                  </a:lnTo>
                  <a:lnTo>
                    <a:pt x="10" y="42"/>
                  </a:lnTo>
                  <a:lnTo>
                    <a:pt x="13" y="45"/>
                  </a:lnTo>
                  <a:lnTo>
                    <a:pt x="18" y="47"/>
                  </a:lnTo>
                  <a:lnTo>
                    <a:pt x="22" y="49"/>
                  </a:lnTo>
                  <a:lnTo>
                    <a:pt x="26" y="49"/>
                  </a:lnTo>
                  <a:lnTo>
                    <a:pt x="31" y="49"/>
                  </a:lnTo>
                  <a:lnTo>
                    <a:pt x="36" y="47"/>
                  </a:lnTo>
                  <a:lnTo>
                    <a:pt x="40" y="45"/>
                  </a:lnTo>
                  <a:lnTo>
                    <a:pt x="43" y="42"/>
                  </a:lnTo>
                  <a:lnTo>
                    <a:pt x="46" y="39"/>
                  </a:lnTo>
                  <a:lnTo>
                    <a:pt x="48" y="36"/>
                  </a:lnTo>
                  <a:lnTo>
                    <a:pt x="49" y="31"/>
                  </a:lnTo>
                  <a:lnTo>
                    <a:pt x="49" y="26"/>
                  </a:lnTo>
                  <a:lnTo>
                    <a:pt x="53" y="26"/>
                  </a:lnTo>
                  <a:close/>
                </a:path>
              </a:pathLst>
            </a:custGeom>
            <a:solidFill>
              <a:srgbClr val="00FF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93" name="Freeform 245"/>
            <p:cNvSpPr>
              <a:spLocks/>
            </p:cNvSpPr>
            <p:nvPr/>
          </p:nvSpPr>
          <p:spPr bwMode="auto">
            <a:xfrm>
              <a:off x="3350" y="2152"/>
              <a:ext cx="46" cy="46"/>
            </a:xfrm>
            <a:custGeom>
              <a:avLst/>
              <a:gdLst>
                <a:gd name="T0" fmla="*/ 46 w 46"/>
                <a:gd name="T1" fmla="*/ 19 h 46"/>
                <a:gd name="T2" fmla="*/ 43 w 46"/>
                <a:gd name="T3" fmla="*/ 11 h 46"/>
                <a:gd name="T4" fmla="*/ 37 w 46"/>
                <a:gd name="T5" fmla="*/ 5 h 46"/>
                <a:gd name="T6" fmla="*/ 28 w 46"/>
                <a:gd name="T7" fmla="*/ 1 h 46"/>
                <a:gd name="T8" fmla="*/ 19 w 46"/>
                <a:gd name="T9" fmla="*/ 1 h 46"/>
                <a:gd name="T10" fmla="*/ 10 w 46"/>
                <a:gd name="T11" fmla="*/ 5 h 46"/>
                <a:gd name="T12" fmla="*/ 5 w 46"/>
                <a:gd name="T13" fmla="*/ 11 h 46"/>
                <a:gd name="T14" fmla="*/ 2 w 46"/>
                <a:gd name="T15" fmla="*/ 19 h 46"/>
                <a:gd name="T16" fmla="*/ 2 w 46"/>
                <a:gd name="T17" fmla="*/ 28 h 46"/>
                <a:gd name="T18" fmla="*/ 5 w 46"/>
                <a:gd name="T19" fmla="*/ 36 h 46"/>
                <a:gd name="T20" fmla="*/ 10 w 46"/>
                <a:gd name="T21" fmla="*/ 42 h 46"/>
                <a:gd name="T22" fmla="*/ 19 w 46"/>
                <a:gd name="T23" fmla="*/ 46 h 46"/>
                <a:gd name="T24" fmla="*/ 28 w 46"/>
                <a:gd name="T25" fmla="*/ 46 h 46"/>
                <a:gd name="T26" fmla="*/ 37 w 46"/>
                <a:gd name="T27" fmla="*/ 42 h 46"/>
                <a:gd name="T28" fmla="*/ 43 w 46"/>
                <a:gd name="T29" fmla="*/ 36 h 46"/>
                <a:gd name="T30" fmla="*/ 46 w 46"/>
                <a:gd name="T31" fmla="*/ 28 h 46"/>
                <a:gd name="T32" fmla="*/ 43 w 46"/>
                <a:gd name="T33" fmla="*/ 23 h 46"/>
                <a:gd name="T34" fmla="*/ 41 w 46"/>
                <a:gd name="T35" fmla="*/ 16 h 46"/>
                <a:gd name="T36" fmla="*/ 38 w 46"/>
                <a:gd name="T37" fmla="*/ 10 h 46"/>
                <a:gd name="T38" fmla="*/ 32 w 46"/>
                <a:gd name="T39" fmla="*/ 5 h 46"/>
                <a:gd name="T40" fmla="*/ 23 w 46"/>
                <a:gd name="T41" fmla="*/ 3 h 46"/>
                <a:gd name="T42" fmla="*/ 17 w 46"/>
                <a:gd name="T43" fmla="*/ 5 h 46"/>
                <a:gd name="T44" fmla="*/ 10 w 46"/>
                <a:gd name="T45" fmla="*/ 10 h 46"/>
                <a:gd name="T46" fmla="*/ 5 w 46"/>
                <a:gd name="T47" fmla="*/ 16 h 46"/>
                <a:gd name="T48" fmla="*/ 4 w 46"/>
                <a:gd name="T49" fmla="*/ 23 h 46"/>
                <a:gd name="T50" fmla="*/ 5 w 46"/>
                <a:gd name="T51" fmla="*/ 31 h 46"/>
                <a:gd name="T52" fmla="*/ 10 w 46"/>
                <a:gd name="T53" fmla="*/ 38 h 46"/>
                <a:gd name="T54" fmla="*/ 17 w 46"/>
                <a:gd name="T55" fmla="*/ 41 h 46"/>
                <a:gd name="T56" fmla="*/ 23 w 46"/>
                <a:gd name="T57" fmla="*/ 42 h 46"/>
                <a:gd name="T58" fmla="*/ 32 w 46"/>
                <a:gd name="T59" fmla="*/ 41 h 46"/>
                <a:gd name="T60" fmla="*/ 38 w 46"/>
                <a:gd name="T61" fmla="*/ 38 h 46"/>
                <a:gd name="T62" fmla="*/ 41 w 46"/>
                <a:gd name="T63" fmla="*/ 31 h 46"/>
                <a:gd name="T64" fmla="*/ 43 w 46"/>
                <a:gd name="T65" fmla="*/ 23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6"/>
                <a:gd name="T101" fmla="*/ 46 w 46"/>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6">
                  <a:moveTo>
                    <a:pt x="46" y="23"/>
                  </a:moveTo>
                  <a:lnTo>
                    <a:pt x="46" y="19"/>
                  </a:lnTo>
                  <a:lnTo>
                    <a:pt x="45" y="15"/>
                  </a:lnTo>
                  <a:lnTo>
                    <a:pt x="43" y="11"/>
                  </a:lnTo>
                  <a:lnTo>
                    <a:pt x="40" y="6"/>
                  </a:lnTo>
                  <a:lnTo>
                    <a:pt x="37" y="5"/>
                  </a:lnTo>
                  <a:lnTo>
                    <a:pt x="33" y="3"/>
                  </a:lnTo>
                  <a:lnTo>
                    <a:pt x="28" y="1"/>
                  </a:lnTo>
                  <a:lnTo>
                    <a:pt x="23" y="0"/>
                  </a:lnTo>
                  <a:lnTo>
                    <a:pt x="19" y="1"/>
                  </a:lnTo>
                  <a:lnTo>
                    <a:pt x="15" y="3"/>
                  </a:lnTo>
                  <a:lnTo>
                    <a:pt x="10" y="5"/>
                  </a:lnTo>
                  <a:lnTo>
                    <a:pt x="7" y="6"/>
                  </a:lnTo>
                  <a:lnTo>
                    <a:pt x="5" y="11"/>
                  </a:lnTo>
                  <a:lnTo>
                    <a:pt x="2" y="15"/>
                  </a:lnTo>
                  <a:lnTo>
                    <a:pt x="2" y="19"/>
                  </a:lnTo>
                  <a:lnTo>
                    <a:pt x="0" y="23"/>
                  </a:lnTo>
                  <a:lnTo>
                    <a:pt x="2" y="28"/>
                  </a:lnTo>
                  <a:lnTo>
                    <a:pt x="2" y="33"/>
                  </a:lnTo>
                  <a:lnTo>
                    <a:pt x="5" y="36"/>
                  </a:lnTo>
                  <a:lnTo>
                    <a:pt x="7" y="39"/>
                  </a:lnTo>
                  <a:lnTo>
                    <a:pt x="10" y="42"/>
                  </a:lnTo>
                  <a:lnTo>
                    <a:pt x="15" y="44"/>
                  </a:lnTo>
                  <a:lnTo>
                    <a:pt x="19" y="46"/>
                  </a:lnTo>
                  <a:lnTo>
                    <a:pt x="23" y="46"/>
                  </a:lnTo>
                  <a:lnTo>
                    <a:pt x="28" y="46"/>
                  </a:lnTo>
                  <a:lnTo>
                    <a:pt x="33" y="44"/>
                  </a:lnTo>
                  <a:lnTo>
                    <a:pt x="37" y="42"/>
                  </a:lnTo>
                  <a:lnTo>
                    <a:pt x="40" y="39"/>
                  </a:lnTo>
                  <a:lnTo>
                    <a:pt x="43" y="36"/>
                  </a:lnTo>
                  <a:lnTo>
                    <a:pt x="45" y="33"/>
                  </a:lnTo>
                  <a:lnTo>
                    <a:pt x="46" y="28"/>
                  </a:lnTo>
                  <a:lnTo>
                    <a:pt x="46" y="23"/>
                  </a:lnTo>
                  <a:lnTo>
                    <a:pt x="43" y="23"/>
                  </a:lnTo>
                  <a:lnTo>
                    <a:pt x="43" y="19"/>
                  </a:lnTo>
                  <a:lnTo>
                    <a:pt x="41" y="16"/>
                  </a:lnTo>
                  <a:lnTo>
                    <a:pt x="40" y="13"/>
                  </a:lnTo>
                  <a:lnTo>
                    <a:pt x="38" y="10"/>
                  </a:lnTo>
                  <a:lnTo>
                    <a:pt x="35" y="6"/>
                  </a:lnTo>
                  <a:lnTo>
                    <a:pt x="32" y="5"/>
                  </a:lnTo>
                  <a:lnTo>
                    <a:pt x="28" y="5"/>
                  </a:lnTo>
                  <a:lnTo>
                    <a:pt x="23" y="3"/>
                  </a:lnTo>
                  <a:lnTo>
                    <a:pt x="20" y="5"/>
                  </a:lnTo>
                  <a:lnTo>
                    <a:pt x="17" y="5"/>
                  </a:lnTo>
                  <a:lnTo>
                    <a:pt x="14" y="6"/>
                  </a:lnTo>
                  <a:lnTo>
                    <a:pt x="10" y="10"/>
                  </a:lnTo>
                  <a:lnTo>
                    <a:pt x="7" y="13"/>
                  </a:lnTo>
                  <a:lnTo>
                    <a:pt x="5" y="16"/>
                  </a:lnTo>
                  <a:lnTo>
                    <a:pt x="5" y="19"/>
                  </a:lnTo>
                  <a:lnTo>
                    <a:pt x="4" y="23"/>
                  </a:lnTo>
                  <a:lnTo>
                    <a:pt x="5" y="28"/>
                  </a:lnTo>
                  <a:lnTo>
                    <a:pt x="5" y="31"/>
                  </a:lnTo>
                  <a:lnTo>
                    <a:pt x="7" y="34"/>
                  </a:lnTo>
                  <a:lnTo>
                    <a:pt x="10" y="38"/>
                  </a:lnTo>
                  <a:lnTo>
                    <a:pt x="14" y="39"/>
                  </a:lnTo>
                  <a:lnTo>
                    <a:pt x="17" y="41"/>
                  </a:lnTo>
                  <a:lnTo>
                    <a:pt x="20" y="42"/>
                  </a:lnTo>
                  <a:lnTo>
                    <a:pt x="23" y="42"/>
                  </a:lnTo>
                  <a:lnTo>
                    <a:pt x="28" y="42"/>
                  </a:lnTo>
                  <a:lnTo>
                    <a:pt x="32" y="41"/>
                  </a:lnTo>
                  <a:lnTo>
                    <a:pt x="35" y="39"/>
                  </a:lnTo>
                  <a:lnTo>
                    <a:pt x="38" y="38"/>
                  </a:lnTo>
                  <a:lnTo>
                    <a:pt x="40" y="34"/>
                  </a:lnTo>
                  <a:lnTo>
                    <a:pt x="41" y="31"/>
                  </a:lnTo>
                  <a:lnTo>
                    <a:pt x="43" y="28"/>
                  </a:lnTo>
                  <a:lnTo>
                    <a:pt x="43" y="23"/>
                  </a:lnTo>
                  <a:lnTo>
                    <a:pt x="46" y="23"/>
                  </a:lnTo>
                  <a:close/>
                </a:path>
              </a:pathLst>
            </a:custGeom>
            <a:solidFill>
              <a:srgbClr val="00F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94" name="Freeform 246"/>
            <p:cNvSpPr>
              <a:spLocks/>
            </p:cNvSpPr>
            <p:nvPr/>
          </p:nvSpPr>
          <p:spPr bwMode="auto">
            <a:xfrm>
              <a:off x="3354" y="2155"/>
              <a:ext cx="39" cy="39"/>
            </a:xfrm>
            <a:custGeom>
              <a:avLst/>
              <a:gdLst>
                <a:gd name="T0" fmla="*/ 39 w 39"/>
                <a:gd name="T1" fmla="*/ 16 h 39"/>
                <a:gd name="T2" fmla="*/ 36 w 39"/>
                <a:gd name="T3" fmla="*/ 10 h 39"/>
                <a:gd name="T4" fmla="*/ 31 w 39"/>
                <a:gd name="T5" fmla="*/ 3 h 39"/>
                <a:gd name="T6" fmla="*/ 24 w 39"/>
                <a:gd name="T7" fmla="*/ 2 h 39"/>
                <a:gd name="T8" fmla="*/ 16 w 39"/>
                <a:gd name="T9" fmla="*/ 2 h 39"/>
                <a:gd name="T10" fmla="*/ 10 w 39"/>
                <a:gd name="T11" fmla="*/ 3 h 39"/>
                <a:gd name="T12" fmla="*/ 3 w 39"/>
                <a:gd name="T13" fmla="*/ 10 h 39"/>
                <a:gd name="T14" fmla="*/ 1 w 39"/>
                <a:gd name="T15" fmla="*/ 16 h 39"/>
                <a:gd name="T16" fmla="*/ 1 w 39"/>
                <a:gd name="T17" fmla="*/ 25 h 39"/>
                <a:gd name="T18" fmla="*/ 3 w 39"/>
                <a:gd name="T19" fmla="*/ 31 h 39"/>
                <a:gd name="T20" fmla="*/ 10 w 39"/>
                <a:gd name="T21" fmla="*/ 36 h 39"/>
                <a:gd name="T22" fmla="*/ 16 w 39"/>
                <a:gd name="T23" fmla="*/ 39 h 39"/>
                <a:gd name="T24" fmla="*/ 24 w 39"/>
                <a:gd name="T25" fmla="*/ 39 h 39"/>
                <a:gd name="T26" fmla="*/ 31 w 39"/>
                <a:gd name="T27" fmla="*/ 36 h 39"/>
                <a:gd name="T28" fmla="*/ 36 w 39"/>
                <a:gd name="T29" fmla="*/ 31 h 39"/>
                <a:gd name="T30" fmla="*/ 39 w 39"/>
                <a:gd name="T31" fmla="*/ 25 h 39"/>
                <a:gd name="T32" fmla="*/ 36 w 39"/>
                <a:gd name="T33" fmla="*/ 20 h 39"/>
                <a:gd name="T34" fmla="*/ 34 w 39"/>
                <a:gd name="T35" fmla="*/ 13 h 39"/>
                <a:gd name="T36" fmla="*/ 31 w 39"/>
                <a:gd name="T37" fmla="*/ 8 h 39"/>
                <a:gd name="T38" fmla="*/ 26 w 39"/>
                <a:gd name="T39" fmla="*/ 5 h 39"/>
                <a:gd name="T40" fmla="*/ 19 w 39"/>
                <a:gd name="T41" fmla="*/ 3 h 39"/>
                <a:gd name="T42" fmla="*/ 13 w 39"/>
                <a:gd name="T43" fmla="*/ 5 h 39"/>
                <a:gd name="T44" fmla="*/ 8 w 39"/>
                <a:gd name="T45" fmla="*/ 8 h 39"/>
                <a:gd name="T46" fmla="*/ 5 w 39"/>
                <a:gd name="T47" fmla="*/ 13 h 39"/>
                <a:gd name="T48" fmla="*/ 3 w 39"/>
                <a:gd name="T49" fmla="*/ 20 h 39"/>
                <a:gd name="T50" fmla="*/ 5 w 39"/>
                <a:gd name="T51" fmla="*/ 26 h 39"/>
                <a:gd name="T52" fmla="*/ 8 w 39"/>
                <a:gd name="T53" fmla="*/ 31 h 39"/>
                <a:gd name="T54" fmla="*/ 13 w 39"/>
                <a:gd name="T55" fmla="*/ 36 h 39"/>
                <a:gd name="T56" fmla="*/ 19 w 39"/>
                <a:gd name="T57" fmla="*/ 36 h 39"/>
                <a:gd name="T58" fmla="*/ 26 w 39"/>
                <a:gd name="T59" fmla="*/ 36 h 39"/>
                <a:gd name="T60" fmla="*/ 31 w 39"/>
                <a:gd name="T61" fmla="*/ 31 h 39"/>
                <a:gd name="T62" fmla="*/ 34 w 39"/>
                <a:gd name="T63" fmla="*/ 26 h 39"/>
                <a:gd name="T64" fmla="*/ 36 w 39"/>
                <a:gd name="T65" fmla="*/ 2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39"/>
                <a:gd name="T101" fmla="*/ 39 w 39"/>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39">
                  <a:moveTo>
                    <a:pt x="39" y="20"/>
                  </a:moveTo>
                  <a:lnTo>
                    <a:pt x="39" y="16"/>
                  </a:lnTo>
                  <a:lnTo>
                    <a:pt x="37" y="13"/>
                  </a:lnTo>
                  <a:lnTo>
                    <a:pt x="36" y="10"/>
                  </a:lnTo>
                  <a:lnTo>
                    <a:pt x="34" y="7"/>
                  </a:lnTo>
                  <a:lnTo>
                    <a:pt x="31" y="3"/>
                  </a:lnTo>
                  <a:lnTo>
                    <a:pt x="28" y="2"/>
                  </a:lnTo>
                  <a:lnTo>
                    <a:pt x="24" y="2"/>
                  </a:lnTo>
                  <a:lnTo>
                    <a:pt x="19" y="0"/>
                  </a:lnTo>
                  <a:lnTo>
                    <a:pt x="16" y="2"/>
                  </a:lnTo>
                  <a:lnTo>
                    <a:pt x="13" y="2"/>
                  </a:lnTo>
                  <a:lnTo>
                    <a:pt x="10" y="3"/>
                  </a:lnTo>
                  <a:lnTo>
                    <a:pt x="6" y="7"/>
                  </a:lnTo>
                  <a:lnTo>
                    <a:pt x="3" y="10"/>
                  </a:lnTo>
                  <a:lnTo>
                    <a:pt x="1" y="13"/>
                  </a:lnTo>
                  <a:lnTo>
                    <a:pt x="1" y="16"/>
                  </a:lnTo>
                  <a:lnTo>
                    <a:pt x="0" y="20"/>
                  </a:lnTo>
                  <a:lnTo>
                    <a:pt x="1" y="25"/>
                  </a:lnTo>
                  <a:lnTo>
                    <a:pt x="1" y="28"/>
                  </a:lnTo>
                  <a:lnTo>
                    <a:pt x="3" y="31"/>
                  </a:lnTo>
                  <a:lnTo>
                    <a:pt x="6" y="35"/>
                  </a:lnTo>
                  <a:lnTo>
                    <a:pt x="10" y="36"/>
                  </a:lnTo>
                  <a:lnTo>
                    <a:pt x="13" y="38"/>
                  </a:lnTo>
                  <a:lnTo>
                    <a:pt x="16" y="39"/>
                  </a:lnTo>
                  <a:lnTo>
                    <a:pt x="19" y="39"/>
                  </a:lnTo>
                  <a:lnTo>
                    <a:pt x="24" y="39"/>
                  </a:lnTo>
                  <a:lnTo>
                    <a:pt x="28" y="38"/>
                  </a:lnTo>
                  <a:lnTo>
                    <a:pt x="31" y="36"/>
                  </a:lnTo>
                  <a:lnTo>
                    <a:pt x="34" y="35"/>
                  </a:lnTo>
                  <a:lnTo>
                    <a:pt x="36" y="31"/>
                  </a:lnTo>
                  <a:lnTo>
                    <a:pt x="37" y="28"/>
                  </a:lnTo>
                  <a:lnTo>
                    <a:pt x="39" y="25"/>
                  </a:lnTo>
                  <a:lnTo>
                    <a:pt x="39" y="20"/>
                  </a:lnTo>
                  <a:lnTo>
                    <a:pt x="36" y="20"/>
                  </a:lnTo>
                  <a:lnTo>
                    <a:pt x="36" y="16"/>
                  </a:lnTo>
                  <a:lnTo>
                    <a:pt x="34" y="13"/>
                  </a:lnTo>
                  <a:lnTo>
                    <a:pt x="33" y="12"/>
                  </a:lnTo>
                  <a:lnTo>
                    <a:pt x="31" y="8"/>
                  </a:lnTo>
                  <a:lnTo>
                    <a:pt x="29" y="7"/>
                  </a:lnTo>
                  <a:lnTo>
                    <a:pt x="26" y="5"/>
                  </a:lnTo>
                  <a:lnTo>
                    <a:pt x="23" y="5"/>
                  </a:lnTo>
                  <a:lnTo>
                    <a:pt x="19" y="3"/>
                  </a:lnTo>
                  <a:lnTo>
                    <a:pt x="16" y="5"/>
                  </a:lnTo>
                  <a:lnTo>
                    <a:pt x="13" y="5"/>
                  </a:lnTo>
                  <a:lnTo>
                    <a:pt x="11" y="7"/>
                  </a:lnTo>
                  <a:lnTo>
                    <a:pt x="8" y="8"/>
                  </a:lnTo>
                  <a:lnTo>
                    <a:pt x="6" y="12"/>
                  </a:lnTo>
                  <a:lnTo>
                    <a:pt x="5" y="13"/>
                  </a:lnTo>
                  <a:lnTo>
                    <a:pt x="3" y="16"/>
                  </a:lnTo>
                  <a:lnTo>
                    <a:pt x="3" y="20"/>
                  </a:lnTo>
                  <a:lnTo>
                    <a:pt x="3" y="23"/>
                  </a:lnTo>
                  <a:lnTo>
                    <a:pt x="5" y="26"/>
                  </a:lnTo>
                  <a:lnTo>
                    <a:pt x="6" y="30"/>
                  </a:lnTo>
                  <a:lnTo>
                    <a:pt x="8" y="31"/>
                  </a:lnTo>
                  <a:lnTo>
                    <a:pt x="11" y="35"/>
                  </a:lnTo>
                  <a:lnTo>
                    <a:pt x="13" y="36"/>
                  </a:lnTo>
                  <a:lnTo>
                    <a:pt x="16" y="36"/>
                  </a:lnTo>
                  <a:lnTo>
                    <a:pt x="19" y="36"/>
                  </a:lnTo>
                  <a:lnTo>
                    <a:pt x="23" y="36"/>
                  </a:lnTo>
                  <a:lnTo>
                    <a:pt x="26" y="36"/>
                  </a:lnTo>
                  <a:lnTo>
                    <a:pt x="29" y="35"/>
                  </a:lnTo>
                  <a:lnTo>
                    <a:pt x="31" y="31"/>
                  </a:lnTo>
                  <a:lnTo>
                    <a:pt x="33" y="30"/>
                  </a:lnTo>
                  <a:lnTo>
                    <a:pt x="34" y="26"/>
                  </a:lnTo>
                  <a:lnTo>
                    <a:pt x="36" y="23"/>
                  </a:lnTo>
                  <a:lnTo>
                    <a:pt x="36" y="20"/>
                  </a:lnTo>
                  <a:lnTo>
                    <a:pt x="39" y="20"/>
                  </a:lnTo>
                  <a:close/>
                </a:path>
              </a:pathLst>
            </a:custGeom>
            <a:solidFill>
              <a:srgbClr val="00F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95" name="Freeform 247"/>
            <p:cNvSpPr>
              <a:spLocks/>
            </p:cNvSpPr>
            <p:nvPr/>
          </p:nvSpPr>
          <p:spPr bwMode="auto">
            <a:xfrm>
              <a:off x="3357" y="2158"/>
              <a:ext cx="33" cy="33"/>
            </a:xfrm>
            <a:custGeom>
              <a:avLst/>
              <a:gdLst>
                <a:gd name="T0" fmla="*/ 33 w 33"/>
                <a:gd name="T1" fmla="*/ 13 h 33"/>
                <a:gd name="T2" fmla="*/ 30 w 33"/>
                <a:gd name="T3" fmla="*/ 9 h 33"/>
                <a:gd name="T4" fmla="*/ 26 w 33"/>
                <a:gd name="T5" fmla="*/ 4 h 33"/>
                <a:gd name="T6" fmla="*/ 20 w 33"/>
                <a:gd name="T7" fmla="*/ 2 h 33"/>
                <a:gd name="T8" fmla="*/ 13 w 33"/>
                <a:gd name="T9" fmla="*/ 2 h 33"/>
                <a:gd name="T10" fmla="*/ 8 w 33"/>
                <a:gd name="T11" fmla="*/ 4 h 33"/>
                <a:gd name="T12" fmla="*/ 3 w 33"/>
                <a:gd name="T13" fmla="*/ 9 h 33"/>
                <a:gd name="T14" fmla="*/ 0 w 33"/>
                <a:gd name="T15" fmla="*/ 13 h 33"/>
                <a:gd name="T16" fmla="*/ 0 w 33"/>
                <a:gd name="T17" fmla="*/ 20 h 33"/>
                <a:gd name="T18" fmla="*/ 3 w 33"/>
                <a:gd name="T19" fmla="*/ 27 h 33"/>
                <a:gd name="T20" fmla="*/ 8 w 33"/>
                <a:gd name="T21" fmla="*/ 32 h 33"/>
                <a:gd name="T22" fmla="*/ 13 w 33"/>
                <a:gd name="T23" fmla="*/ 33 h 33"/>
                <a:gd name="T24" fmla="*/ 20 w 33"/>
                <a:gd name="T25" fmla="*/ 33 h 33"/>
                <a:gd name="T26" fmla="*/ 26 w 33"/>
                <a:gd name="T27" fmla="*/ 32 h 33"/>
                <a:gd name="T28" fmla="*/ 30 w 33"/>
                <a:gd name="T29" fmla="*/ 27 h 33"/>
                <a:gd name="T30" fmla="*/ 33 w 33"/>
                <a:gd name="T31" fmla="*/ 20 h 33"/>
                <a:gd name="T32" fmla="*/ 30 w 33"/>
                <a:gd name="T33" fmla="*/ 17 h 33"/>
                <a:gd name="T34" fmla="*/ 30 w 33"/>
                <a:gd name="T35" fmla="*/ 12 h 33"/>
                <a:gd name="T36" fmla="*/ 26 w 33"/>
                <a:gd name="T37" fmla="*/ 9 h 33"/>
                <a:gd name="T38" fmla="*/ 21 w 33"/>
                <a:gd name="T39" fmla="*/ 5 h 33"/>
                <a:gd name="T40" fmla="*/ 16 w 33"/>
                <a:gd name="T41" fmla="*/ 4 h 33"/>
                <a:gd name="T42" fmla="*/ 12 w 33"/>
                <a:gd name="T43" fmla="*/ 5 h 33"/>
                <a:gd name="T44" fmla="*/ 8 w 33"/>
                <a:gd name="T45" fmla="*/ 9 h 33"/>
                <a:gd name="T46" fmla="*/ 5 w 33"/>
                <a:gd name="T47" fmla="*/ 12 h 33"/>
                <a:gd name="T48" fmla="*/ 3 w 33"/>
                <a:gd name="T49" fmla="*/ 17 h 33"/>
                <a:gd name="T50" fmla="*/ 5 w 33"/>
                <a:gd name="T51" fmla="*/ 22 h 33"/>
                <a:gd name="T52" fmla="*/ 8 w 33"/>
                <a:gd name="T53" fmla="*/ 27 h 33"/>
                <a:gd name="T54" fmla="*/ 12 w 33"/>
                <a:gd name="T55" fmla="*/ 30 h 33"/>
                <a:gd name="T56" fmla="*/ 16 w 33"/>
                <a:gd name="T57" fmla="*/ 30 h 33"/>
                <a:gd name="T58" fmla="*/ 21 w 33"/>
                <a:gd name="T59" fmla="*/ 30 h 33"/>
                <a:gd name="T60" fmla="*/ 26 w 33"/>
                <a:gd name="T61" fmla="*/ 27 h 33"/>
                <a:gd name="T62" fmla="*/ 30 w 33"/>
                <a:gd name="T63" fmla="*/ 22 h 33"/>
                <a:gd name="T64" fmla="*/ 30 w 33"/>
                <a:gd name="T65" fmla="*/ 17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33"/>
                <a:gd name="T101" fmla="*/ 33 w 33"/>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33">
                  <a:moveTo>
                    <a:pt x="33" y="17"/>
                  </a:moveTo>
                  <a:lnTo>
                    <a:pt x="33" y="13"/>
                  </a:lnTo>
                  <a:lnTo>
                    <a:pt x="31" y="10"/>
                  </a:lnTo>
                  <a:lnTo>
                    <a:pt x="30" y="9"/>
                  </a:lnTo>
                  <a:lnTo>
                    <a:pt x="28" y="5"/>
                  </a:lnTo>
                  <a:lnTo>
                    <a:pt x="26" y="4"/>
                  </a:lnTo>
                  <a:lnTo>
                    <a:pt x="23" y="2"/>
                  </a:lnTo>
                  <a:lnTo>
                    <a:pt x="20" y="2"/>
                  </a:lnTo>
                  <a:lnTo>
                    <a:pt x="16" y="0"/>
                  </a:lnTo>
                  <a:lnTo>
                    <a:pt x="13" y="2"/>
                  </a:lnTo>
                  <a:lnTo>
                    <a:pt x="10" y="2"/>
                  </a:lnTo>
                  <a:lnTo>
                    <a:pt x="8" y="4"/>
                  </a:lnTo>
                  <a:lnTo>
                    <a:pt x="5" y="5"/>
                  </a:lnTo>
                  <a:lnTo>
                    <a:pt x="3" y="9"/>
                  </a:lnTo>
                  <a:lnTo>
                    <a:pt x="2" y="10"/>
                  </a:lnTo>
                  <a:lnTo>
                    <a:pt x="0" y="13"/>
                  </a:lnTo>
                  <a:lnTo>
                    <a:pt x="0" y="17"/>
                  </a:lnTo>
                  <a:lnTo>
                    <a:pt x="0" y="20"/>
                  </a:lnTo>
                  <a:lnTo>
                    <a:pt x="2" y="23"/>
                  </a:lnTo>
                  <a:lnTo>
                    <a:pt x="3" y="27"/>
                  </a:lnTo>
                  <a:lnTo>
                    <a:pt x="5" y="28"/>
                  </a:lnTo>
                  <a:lnTo>
                    <a:pt x="8" y="32"/>
                  </a:lnTo>
                  <a:lnTo>
                    <a:pt x="10" y="33"/>
                  </a:lnTo>
                  <a:lnTo>
                    <a:pt x="13" y="33"/>
                  </a:lnTo>
                  <a:lnTo>
                    <a:pt x="16" y="33"/>
                  </a:lnTo>
                  <a:lnTo>
                    <a:pt x="20" y="33"/>
                  </a:lnTo>
                  <a:lnTo>
                    <a:pt x="23" y="33"/>
                  </a:lnTo>
                  <a:lnTo>
                    <a:pt x="26" y="32"/>
                  </a:lnTo>
                  <a:lnTo>
                    <a:pt x="28" y="28"/>
                  </a:lnTo>
                  <a:lnTo>
                    <a:pt x="30" y="27"/>
                  </a:lnTo>
                  <a:lnTo>
                    <a:pt x="31" y="23"/>
                  </a:lnTo>
                  <a:lnTo>
                    <a:pt x="33" y="20"/>
                  </a:lnTo>
                  <a:lnTo>
                    <a:pt x="33" y="17"/>
                  </a:lnTo>
                  <a:lnTo>
                    <a:pt x="30" y="17"/>
                  </a:lnTo>
                  <a:lnTo>
                    <a:pt x="30" y="15"/>
                  </a:lnTo>
                  <a:lnTo>
                    <a:pt x="30" y="12"/>
                  </a:lnTo>
                  <a:lnTo>
                    <a:pt x="28" y="10"/>
                  </a:lnTo>
                  <a:lnTo>
                    <a:pt x="26" y="9"/>
                  </a:lnTo>
                  <a:lnTo>
                    <a:pt x="25" y="7"/>
                  </a:lnTo>
                  <a:lnTo>
                    <a:pt x="21" y="5"/>
                  </a:lnTo>
                  <a:lnTo>
                    <a:pt x="20" y="5"/>
                  </a:lnTo>
                  <a:lnTo>
                    <a:pt x="16" y="4"/>
                  </a:lnTo>
                  <a:lnTo>
                    <a:pt x="15" y="5"/>
                  </a:lnTo>
                  <a:lnTo>
                    <a:pt x="12" y="5"/>
                  </a:lnTo>
                  <a:lnTo>
                    <a:pt x="10" y="7"/>
                  </a:lnTo>
                  <a:lnTo>
                    <a:pt x="8" y="9"/>
                  </a:lnTo>
                  <a:lnTo>
                    <a:pt x="7" y="10"/>
                  </a:lnTo>
                  <a:lnTo>
                    <a:pt x="5" y="12"/>
                  </a:lnTo>
                  <a:lnTo>
                    <a:pt x="3" y="15"/>
                  </a:lnTo>
                  <a:lnTo>
                    <a:pt x="3" y="17"/>
                  </a:lnTo>
                  <a:lnTo>
                    <a:pt x="3" y="20"/>
                  </a:lnTo>
                  <a:lnTo>
                    <a:pt x="5" y="22"/>
                  </a:lnTo>
                  <a:lnTo>
                    <a:pt x="7" y="25"/>
                  </a:lnTo>
                  <a:lnTo>
                    <a:pt x="8" y="27"/>
                  </a:lnTo>
                  <a:lnTo>
                    <a:pt x="10" y="28"/>
                  </a:lnTo>
                  <a:lnTo>
                    <a:pt x="12" y="30"/>
                  </a:lnTo>
                  <a:lnTo>
                    <a:pt x="15" y="30"/>
                  </a:lnTo>
                  <a:lnTo>
                    <a:pt x="16" y="30"/>
                  </a:lnTo>
                  <a:lnTo>
                    <a:pt x="20" y="30"/>
                  </a:lnTo>
                  <a:lnTo>
                    <a:pt x="21" y="30"/>
                  </a:lnTo>
                  <a:lnTo>
                    <a:pt x="25" y="28"/>
                  </a:lnTo>
                  <a:lnTo>
                    <a:pt x="26" y="27"/>
                  </a:lnTo>
                  <a:lnTo>
                    <a:pt x="28" y="25"/>
                  </a:lnTo>
                  <a:lnTo>
                    <a:pt x="30" y="22"/>
                  </a:lnTo>
                  <a:lnTo>
                    <a:pt x="30" y="20"/>
                  </a:lnTo>
                  <a:lnTo>
                    <a:pt x="30" y="17"/>
                  </a:lnTo>
                  <a:lnTo>
                    <a:pt x="33" y="17"/>
                  </a:lnTo>
                  <a:close/>
                </a:path>
              </a:pathLst>
            </a:custGeom>
            <a:solidFill>
              <a:srgbClr val="00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96" name="Freeform 248"/>
            <p:cNvSpPr>
              <a:spLocks/>
            </p:cNvSpPr>
            <p:nvPr/>
          </p:nvSpPr>
          <p:spPr bwMode="auto">
            <a:xfrm>
              <a:off x="3360" y="2162"/>
              <a:ext cx="27" cy="26"/>
            </a:xfrm>
            <a:custGeom>
              <a:avLst/>
              <a:gdLst>
                <a:gd name="T0" fmla="*/ 27 w 27"/>
                <a:gd name="T1" fmla="*/ 11 h 26"/>
                <a:gd name="T2" fmla="*/ 25 w 27"/>
                <a:gd name="T3" fmla="*/ 6 h 26"/>
                <a:gd name="T4" fmla="*/ 22 w 27"/>
                <a:gd name="T5" fmla="*/ 3 h 26"/>
                <a:gd name="T6" fmla="*/ 17 w 27"/>
                <a:gd name="T7" fmla="*/ 1 h 26"/>
                <a:gd name="T8" fmla="*/ 12 w 27"/>
                <a:gd name="T9" fmla="*/ 1 h 26"/>
                <a:gd name="T10" fmla="*/ 7 w 27"/>
                <a:gd name="T11" fmla="*/ 3 h 26"/>
                <a:gd name="T12" fmla="*/ 4 w 27"/>
                <a:gd name="T13" fmla="*/ 6 h 26"/>
                <a:gd name="T14" fmla="*/ 0 w 27"/>
                <a:gd name="T15" fmla="*/ 11 h 26"/>
                <a:gd name="T16" fmla="*/ 0 w 27"/>
                <a:gd name="T17" fmla="*/ 16 h 26"/>
                <a:gd name="T18" fmla="*/ 4 w 27"/>
                <a:gd name="T19" fmla="*/ 21 h 26"/>
                <a:gd name="T20" fmla="*/ 7 w 27"/>
                <a:gd name="T21" fmla="*/ 24 h 26"/>
                <a:gd name="T22" fmla="*/ 12 w 27"/>
                <a:gd name="T23" fmla="*/ 26 h 26"/>
                <a:gd name="T24" fmla="*/ 17 w 27"/>
                <a:gd name="T25" fmla="*/ 26 h 26"/>
                <a:gd name="T26" fmla="*/ 22 w 27"/>
                <a:gd name="T27" fmla="*/ 24 h 26"/>
                <a:gd name="T28" fmla="*/ 25 w 27"/>
                <a:gd name="T29" fmla="*/ 21 h 26"/>
                <a:gd name="T30" fmla="*/ 27 w 27"/>
                <a:gd name="T31" fmla="*/ 16 h 26"/>
                <a:gd name="T32" fmla="*/ 23 w 27"/>
                <a:gd name="T33" fmla="*/ 13 h 26"/>
                <a:gd name="T34" fmla="*/ 23 w 27"/>
                <a:gd name="T35" fmla="*/ 9 h 26"/>
                <a:gd name="T36" fmla="*/ 20 w 27"/>
                <a:gd name="T37" fmla="*/ 6 h 26"/>
                <a:gd name="T38" fmla="*/ 18 w 27"/>
                <a:gd name="T39" fmla="*/ 5 h 26"/>
                <a:gd name="T40" fmla="*/ 13 w 27"/>
                <a:gd name="T41" fmla="*/ 3 h 26"/>
                <a:gd name="T42" fmla="*/ 10 w 27"/>
                <a:gd name="T43" fmla="*/ 5 h 26"/>
                <a:gd name="T44" fmla="*/ 7 w 27"/>
                <a:gd name="T45" fmla="*/ 6 h 26"/>
                <a:gd name="T46" fmla="*/ 5 w 27"/>
                <a:gd name="T47" fmla="*/ 9 h 26"/>
                <a:gd name="T48" fmla="*/ 4 w 27"/>
                <a:gd name="T49" fmla="*/ 13 h 26"/>
                <a:gd name="T50" fmla="*/ 5 w 27"/>
                <a:gd name="T51" fmla="*/ 18 h 26"/>
                <a:gd name="T52" fmla="*/ 7 w 27"/>
                <a:gd name="T53" fmla="*/ 21 h 26"/>
                <a:gd name="T54" fmla="*/ 10 w 27"/>
                <a:gd name="T55" fmla="*/ 23 h 26"/>
                <a:gd name="T56" fmla="*/ 13 w 27"/>
                <a:gd name="T57" fmla="*/ 23 h 26"/>
                <a:gd name="T58" fmla="*/ 18 w 27"/>
                <a:gd name="T59" fmla="*/ 23 h 26"/>
                <a:gd name="T60" fmla="*/ 20 w 27"/>
                <a:gd name="T61" fmla="*/ 21 h 26"/>
                <a:gd name="T62" fmla="*/ 23 w 27"/>
                <a:gd name="T63" fmla="*/ 18 h 26"/>
                <a:gd name="T64" fmla="*/ 23 w 27"/>
                <a:gd name="T65" fmla="*/ 13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6"/>
                <a:gd name="T101" fmla="*/ 27 w 27"/>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6">
                  <a:moveTo>
                    <a:pt x="27" y="13"/>
                  </a:moveTo>
                  <a:lnTo>
                    <a:pt x="27" y="11"/>
                  </a:lnTo>
                  <a:lnTo>
                    <a:pt x="27" y="8"/>
                  </a:lnTo>
                  <a:lnTo>
                    <a:pt x="25" y="6"/>
                  </a:lnTo>
                  <a:lnTo>
                    <a:pt x="23" y="5"/>
                  </a:lnTo>
                  <a:lnTo>
                    <a:pt x="22" y="3"/>
                  </a:lnTo>
                  <a:lnTo>
                    <a:pt x="18" y="1"/>
                  </a:lnTo>
                  <a:lnTo>
                    <a:pt x="17" y="1"/>
                  </a:lnTo>
                  <a:lnTo>
                    <a:pt x="13" y="0"/>
                  </a:lnTo>
                  <a:lnTo>
                    <a:pt x="12" y="1"/>
                  </a:lnTo>
                  <a:lnTo>
                    <a:pt x="9" y="1"/>
                  </a:lnTo>
                  <a:lnTo>
                    <a:pt x="7" y="3"/>
                  </a:lnTo>
                  <a:lnTo>
                    <a:pt x="5" y="5"/>
                  </a:lnTo>
                  <a:lnTo>
                    <a:pt x="4" y="6"/>
                  </a:lnTo>
                  <a:lnTo>
                    <a:pt x="2" y="8"/>
                  </a:lnTo>
                  <a:lnTo>
                    <a:pt x="0" y="11"/>
                  </a:lnTo>
                  <a:lnTo>
                    <a:pt x="0" y="13"/>
                  </a:lnTo>
                  <a:lnTo>
                    <a:pt x="0" y="16"/>
                  </a:lnTo>
                  <a:lnTo>
                    <a:pt x="2" y="18"/>
                  </a:lnTo>
                  <a:lnTo>
                    <a:pt x="4" y="21"/>
                  </a:lnTo>
                  <a:lnTo>
                    <a:pt x="5" y="23"/>
                  </a:lnTo>
                  <a:lnTo>
                    <a:pt x="7" y="24"/>
                  </a:lnTo>
                  <a:lnTo>
                    <a:pt x="9" y="26"/>
                  </a:lnTo>
                  <a:lnTo>
                    <a:pt x="12" y="26"/>
                  </a:lnTo>
                  <a:lnTo>
                    <a:pt x="13" y="26"/>
                  </a:lnTo>
                  <a:lnTo>
                    <a:pt x="17" y="26"/>
                  </a:lnTo>
                  <a:lnTo>
                    <a:pt x="18" y="26"/>
                  </a:lnTo>
                  <a:lnTo>
                    <a:pt x="22" y="24"/>
                  </a:lnTo>
                  <a:lnTo>
                    <a:pt x="23" y="23"/>
                  </a:lnTo>
                  <a:lnTo>
                    <a:pt x="25" y="21"/>
                  </a:lnTo>
                  <a:lnTo>
                    <a:pt x="27" y="18"/>
                  </a:lnTo>
                  <a:lnTo>
                    <a:pt x="27" y="16"/>
                  </a:lnTo>
                  <a:lnTo>
                    <a:pt x="27" y="13"/>
                  </a:lnTo>
                  <a:lnTo>
                    <a:pt x="23" y="13"/>
                  </a:lnTo>
                  <a:lnTo>
                    <a:pt x="23" y="11"/>
                  </a:lnTo>
                  <a:lnTo>
                    <a:pt x="23" y="9"/>
                  </a:lnTo>
                  <a:lnTo>
                    <a:pt x="22" y="8"/>
                  </a:lnTo>
                  <a:lnTo>
                    <a:pt x="20" y="6"/>
                  </a:lnTo>
                  <a:lnTo>
                    <a:pt x="20" y="5"/>
                  </a:lnTo>
                  <a:lnTo>
                    <a:pt x="18" y="5"/>
                  </a:lnTo>
                  <a:lnTo>
                    <a:pt x="15" y="3"/>
                  </a:lnTo>
                  <a:lnTo>
                    <a:pt x="13" y="3"/>
                  </a:lnTo>
                  <a:lnTo>
                    <a:pt x="12" y="3"/>
                  </a:lnTo>
                  <a:lnTo>
                    <a:pt x="10" y="5"/>
                  </a:lnTo>
                  <a:lnTo>
                    <a:pt x="9" y="5"/>
                  </a:lnTo>
                  <a:lnTo>
                    <a:pt x="7" y="6"/>
                  </a:lnTo>
                  <a:lnTo>
                    <a:pt x="5" y="8"/>
                  </a:lnTo>
                  <a:lnTo>
                    <a:pt x="5" y="9"/>
                  </a:lnTo>
                  <a:lnTo>
                    <a:pt x="4" y="11"/>
                  </a:lnTo>
                  <a:lnTo>
                    <a:pt x="4" y="13"/>
                  </a:lnTo>
                  <a:lnTo>
                    <a:pt x="4" y="16"/>
                  </a:lnTo>
                  <a:lnTo>
                    <a:pt x="5" y="18"/>
                  </a:lnTo>
                  <a:lnTo>
                    <a:pt x="5" y="19"/>
                  </a:lnTo>
                  <a:lnTo>
                    <a:pt x="7" y="21"/>
                  </a:lnTo>
                  <a:lnTo>
                    <a:pt x="9" y="21"/>
                  </a:lnTo>
                  <a:lnTo>
                    <a:pt x="10" y="23"/>
                  </a:lnTo>
                  <a:lnTo>
                    <a:pt x="12" y="23"/>
                  </a:lnTo>
                  <a:lnTo>
                    <a:pt x="13" y="23"/>
                  </a:lnTo>
                  <a:lnTo>
                    <a:pt x="15" y="23"/>
                  </a:lnTo>
                  <a:lnTo>
                    <a:pt x="18" y="23"/>
                  </a:lnTo>
                  <a:lnTo>
                    <a:pt x="20" y="21"/>
                  </a:lnTo>
                  <a:lnTo>
                    <a:pt x="22" y="19"/>
                  </a:lnTo>
                  <a:lnTo>
                    <a:pt x="23" y="18"/>
                  </a:lnTo>
                  <a:lnTo>
                    <a:pt x="23" y="16"/>
                  </a:lnTo>
                  <a:lnTo>
                    <a:pt x="23" y="13"/>
                  </a:lnTo>
                  <a:lnTo>
                    <a:pt x="27" y="13"/>
                  </a:lnTo>
                  <a:close/>
                </a:path>
              </a:pathLst>
            </a:custGeom>
            <a:solidFill>
              <a:srgbClr val="00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97" name="Freeform 249"/>
            <p:cNvSpPr>
              <a:spLocks/>
            </p:cNvSpPr>
            <p:nvPr/>
          </p:nvSpPr>
          <p:spPr bwMode="auto">
            <a:xfrm>
              <a:off x="3364" y="2165"/>
              <a:ext cx="19" cy="20"/>
            </a:xfrm>
            <a:custGeom>
              <a:avLst/>
              <a:gdLst>
                <a:gd name="T0" fmla="*/ 19 w 19"/>
                <a:gd name="T1" fmla="*/ 8 h 20"/>
                <a:gd name="T2" fmla="*/ 18 w 19"/>
                <a:gd name="T3" fmla="*/ 5 h 20"/>
                <a:gd name="T4" fmla="*/ 16 w 19"/>
                <a:gd name="T5" fmla="*/ 2 h 20"/>
                <a:gd name="T6" fmla="*/ 11 w 19"/>
                <a:gd name="T7" fmla="*/ 0 h 20"/>
                <a:gd name="T8" fmla="*/ 8 w 19"/>
                <a:gd name="T9" fmla="*/ 0 h 20"/>
                <a:gd name="T10" fmla="*/ 5 w 19"/>
                <a:gd name="T11" fmla="*/ 2 h 20"/>
                <a:gd name="T12" fmla="*/ 1 w 19"/>
                <a:gd name="T13" fmla="*/ 5 h 20"/>
                <a:gd name="T14" fmla="*/ 0 w 19"/>
                <a:gd name="T15" fmla="*/ 8 h 20"/>
                <a:gd name="T16" fmla="*/ 0 w 19"/>
                <a:gd name="T17" fmla="*/ 13 h 20"/>
                <a:gd name="T18" fmla="*/ 1 w 19"/>
                <a:gd name="T19" fmla="*/ 16 h 20"/>
                <a:gd name="T20" fmla="*/ 5 w 19"/>
                <a:gd name="T21" fmla="*/ 18 h 20"/>
                <a:gd name="T22" fmla="*/ 8 w 19"/>
                <a:gd name="T23" fmla="*/ 20 h 20"/>
                <a:gd name="T24" fmla="*/ 11 w 19"/>
                <a:gd name="T25" fmla="*/ 20 h 20"/>
                <a:gd name="T26" fmla="*/ 16 w 19"/>
                <a:gd name="T27" fmla="*/ 18 h 20"/>
                <a:gd name="T28" fmla="*/ 18 w 19"/>
                <a:gd name="T29" fmla="*/ 16 h 20"/>
                <a:gd name="T30" fmla="*/ 19 w 19"/>
                <a:gd name="T31" fmla="*/ 13 h 20"/>
                <a:gd name="T32" fmla="*/ 16 w 19"/>
                <a:gd name="T33" fmla="*/ 10 h 20"/>
                <a:gd name="T34" fmla="*/ 16 w 19"/>
                <a:gd name="T35" fmla="*/ 8 h 20"/>
                <a:gd name="T36" fmla="*/ 14 w 19"/>
                <a:gd name="T37" fmla="*/ 6 h 20"/>
                <a:gd name="T38" fmla="*/ 13 w 19"/>
                <a:gd name="T39" fmla="*/ 5 h 20"/>
                <a:gd name="T40" fmla="*/ 9 w 19"/>
                <a:gd name="T41" fmla="*/ 3 h 20"/>
                <a:gd name="T42" fmla="*/ 8 w 19"/>
                <a:gd name="T43" fmla="*/ 5 h 20"/>
                <a:gd name="T44" fmla="*/ 5 w 19"/>
                <a:gd name="T45" fmla="*/ 6 h 20"/>
                <a:gd name="T46" fmla="*/ 5 w 19"/>
                <a:gd name="T47" fmla="*/ 8 h 20"/>
                <a:gd name="T48" fmla="*/ 3 w 19"/>
                <a:gd name="T49" fmla="*/ 10 h 20"/>
                <a:gd name="T50" fmla="*/ 5 w 19"/>
                <a:gd name="T51" fmla="*/ 13 h 20"/>
                <a:gd name="T52" fmla="*/ 5 w 19"/>
                <a:gd name="T53" fmla="*/ 15 h 20"/>
                <a:gd name="T54" fmla="*/ 8 w 19"/>
                <a:gd name="T55" fmla="*/ 16 h 20"/>
                <a:gd name="T56" fmla="*/ 9 w 19"/>
                <a:gd name="T57" fmla="*/ 16 h 20"/>
                <a:gd name="T58" fmla="*/ 13 w 19"/>
                <a:gd name="T59" fmla="*/ 16 h 20"/>
                <a:gd name="T60" fmla="*/ 14 w 19"/>
                <a:gd name="T61" fmla="*/ 15 h 20"/>
                <a:gd name="T62" fmla="*/ 16 w 19"/>
                <a:gd name="T63" fmla="*/ 13 h 20"/>
                <a:gd name="T64" fmla="*/ 16 w 19"/>
                <a:gd name="T65" fmla="*/ 1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20"/>
                <a:gd name="T101" fmla="*/ 19 w 19"/>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20">
                  <a:moveTo>
                    <a:pt x="19" y="10"/>
                  </a:moveTo>
                  <a:lnTo>
                    <a:pt x="19" y="8"/>
                  </a:lnTo>
                  <a:lnTo>
                    <a:pt x="19" y="6"/>
                  </a:lnTo>
                  <a:lnTo>
                    <a:pt x="18" y="5"/>
                  </a:lnTo>
                  <a:lnTo>
                    <a:pt x="16" y="3"/>
                  </a:lnTo>
                  <a:lnTo>
                    <a:pt x="16" y="2"/>
                  </a:lnTo>
                  <a:lnTo>
                    <a:pt x="14" y="2"/>
                  </a:lnTo>
                  <a:lnTo>
                    <a:pt x="11" y="0"/>
                  </a:lnTo>
                  <a:lnTo>
                    <a:pt x="9" y="0"/>
                  </a:lnTo>
                  <a:lnTo>
                    <a:pt x="8" y="0"/>
                  </a:lnTo>
                  <a:lnTo>
                    <a:pt x="6" y="2"/>
                  </a:lnTo>
                  <a:lnTo>
                    <a:pt x="5" y="2"/>
                  </a:lnTo>
                  <a:lnTo>
                    <a:pt x="3" y="3"/>
                  </a:lnTo>
                  <a:lnTo>
                    <a:pt x="1" y="5"/>
                  </a:lnTo>
                  <a:lnTo>
                    <a:pt x="1" y="6"/>
                  </a:lnTo>
                  <a:lnTo>
                    <a:pt x="0" y="8"/>
                  </a:lnTo>
                  <a:lnTo>
                    <a:pt x="0" y="10"/>
                  </a:lnTo>
                  <a:lnTo>
                    <a:pt x="0" y="13"/>
                  </a:lnTo>
                  <a:lnTo>
                    <a:pt x="1" y="15"/>
                  </a:lnTo>
                  <a:lnTo>
                    <a:pt x="1" y="16"/>
                  </a:lnTo>
                  <a:lnTo>
                    <a:pt x="3" y="18"/>
                  </a:lnTo>
                  <a:lnTo>
                    <a:pt x="5" y="18"/>
                  </a:lnTo>
                  <a:lnTo>
                    <a:pt x="6" y="20"/>
                  </a:lnTo>
                  <a:lnTo>
                    <a:pt x="8" y="20"/>
                  </a:lnTo>
                  <a:lnTo>
                    <a:pt x="9" y="20"/>
                  </a:lnTo>
                  <a:lnTo>
                    <a:pt x="11" y="20"/>
                  </a:lnTo>
                  <a:lnTo>
                    <a:pt x="14" y="20"/>
                  </a:lnTo>
                  <a:lnTo>
                    <a:pt x="16" y="18"/>
                  </a:lnTo>
                  <a:lnTo>
                    <a:pt x="18" y="16"/>
                  </a:lnTo>
                  <a:lnTo>
                    <a:pt x="19" y="15"/>
                  </a:lnTo>
                  <a:lnTo>
                    <a:pt x="19" y="13"/>
                  </a:lnTo>
                  <a:lnTo>
                    <a:pt x="19" y="10"/>
                  </a:lnTo>
                  <a:lnTo>
                    <a:pt x="16" y="10"/>
                  </a:lnTo>
                  <a:lnTo>
                    <a:pt x="16" y="8"/>
                  </a:lnTo>
                  <a:lnTo>
                    <a:pt x="16" y="6"/>
                  </a:lnTo>
                  <a:lnTo>
                    <a:pt x="14" y="6"/>
                  </a:lnTo>
                  <a:lnTo>
                    <a:pt x="13" y="5"/>
                  </a:lnTo>
                  <a:lnTo>
                    <a:pt x="11" y="3"/>
                  </a:lnTo>
                  <a:lnTo>
                    <a:pt x="9" y="3"/>
                  </a:lnTo>
                  <a:lnTo>
                    <a:pt x="8" y="3"/>
                  </a:lnTo>
                  <a:lnTo>
                    <a:pt x="8" y="5"/>
                  </a:lnTo>
                  <a:lnTo>
                    <a:pt x="6" y="5"/>
                  </a:lnTo>
                  <a:lnTo>
                    <a:pt x="5" y="6"/>
                  </a:lnTo>
                  <a:lnTo>
                    <a:pt x="5" y="8"/>
                  </a:lnTo>
                  <a:lnTo>
                    <a:pt x="3" y="10"/>
                  </a:lnTo>
                  <a:lnTo>
                    <a:pt x="3" y="11"/>
                  </a:lnTo>
                  <a:lnTo>
                    <a:pt x="5" y="13"/>
                  </a:lnTo>
                  <a:lnTo>
                    <a:pt x="5" y="15"/>
                  </a:lnTo>
                  <a:lnTo>
                    <a:pt x="6" y="16"/>
                  </a:lnTo>
                  <a:lnTo>
                    <a:pt x="8" y="16"/>
                  </a:lnTo>
                  <a:lnTo>
                    <a:pt x="9" y="16"/>
                  </a:lnTo>
                  <a:lnTo>
                    <a:pt x="11" y="16"/>
                  </a:lnTo>
                  <a:lnTo>
                    <a:pt x="13" y="16"/>
                  </a:lnTo>
                  <a:lnTo>
                    <a:pt x="14" y="15"/>
                  </a:lnTo>
                  <a:lnTo>
                    <a:pt x="16" y="15"/>
                  </a:lnTo>
                  <a:lnTo>
                    <a:pt x="16" y="13"/>
                  </a:lnTo>
                  <a:lnTo>
                    <a:pt x="16" y="11"/>
                  </a:lnTo>
                  <a:lnTo>
                    <a:pt x="16" y="10"/>
                  </a:lnTo>
                  <a:lnTo>
                    <a:pt x="19" y="10"/>
                  </a:lnTo>
                  <a:close/>
                </a:path>
              </a:pathLst>
            </a:custGeom>
            <a:solidFill>
              <a:srgbClr val="00FF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98" name="Freeform 250"/>
            <p:cNvSpPr>
              <a:spLocks/>
            </p:cNvSpPr>
            <p:nvPr/>
          </p:nvSpPr>
          <p:spPr bwMode="auto">
            <a:xfrm>
              <a:off x="3367" y="2168"/>
              <a:ext cx="13" cy="13"/>
            </a:xfrm>
            <a:custGeom>
              <a:avLst/>
              <a:gdLst>
                <a:gd name="T0" fmla="*/ 13 w 13"/>
                <a:gd name="T1" fmla="*/ 7 h 13"/>
                <a:gd name="T2" fmla="*/ 13 w 13"/>
                <a:gd name="T3" fmla="*/ 7 h 13"/>
                <a:gd name="T4" fmla="*/ 13 w 13"/>
                <a:gd name="T5" fmla="*/ 5 h 13"/>
                <a:gd name="T6" fmla="*/ 13 w 13"/>
                <a:gd name="T7" fmla="*/ 3 h 13"/>
                <a:gd name="T8" fmla="*/ 11 w 13"/>
                <a:gd name="T9" fmla="*/ 3 h 13"/>
                <a:gd name="T10" fmla="*/ 10 w 13"/>
                <a:gd name="T11" fmla="*/ 2 h 13"/>
                <a:gd name="T12" fmla="*/ 10 w 13"/>
                <a:gd name="T13" fmla="*/ 2 h 13"/>
                <a:gd name="T14" fmla="*/ 8 w 13"/>
                <a:gd name="T15" fmla="*/ 0 h 13"/>
                <a:gd name="T16" fmla="*/ 6 w 13"/>
                <a:gd name="T17" fmla="*/ 0 h 13"/>
                <a:gd name="T18" fmla="*/ 5 w 13"/>
                <a:gd name="T19" fmla="*/ 0 h 13"/>
                <a:gd name="T20" fmla="*/ 5 w 13"/>
                <a:gd name="T21" fmla="*/ 2 h 13"/>
                <a:gd name="T22" fmla="*/ 3 w 13"/>
                <a:gd name="T23" fmla="*/ 2 h 13"/>
                <a:gd name="T24" fmla="*/ 2 w 13"/>
                <a:gd name="T25" fmla="*/ 3 h 13"/>
                <a:gd name="T26" fmla="*/ 2 w 13"/>
                <a:gd name="T27" fmla="*/ 3 h 13"/>
                <a:gd name="T28" fmla="*/ 2 w 13"/>
                <a:gd name="T29" fmla="*/ 5 h 13"/>
                <a:gd name="T30" fmla="*/ 0 w 13"/>
                <a:gd name="T31" fmla="*/ 7 h 13"/>
                <a:gd name="T32" fmla="*/ 0 w 13"/>
                <a:gd name="T33" fmla="*/ 7 h 13"/>
                <a:gd name="T34" fmla="*/ 0 w 13"/>
                <a:gd name="T35" fmla="*/ 8 h 13"/>
                <a:gd name="T36" fmla="*/ 2 w 13"/>
                <a:gd name="T37" fmla="*/ 10 h 13"/>
                <a:gd name="T38" fmla="*/ 2 w 13"/>
                <a:gd name="T39" fmla="*/ 12 h 13"/>
                <a:gd name="T40" fmla="*/ 2 w 13"/>
                <a:gd name="T41" fmla="*/ 12 h 13"/>
                <a:gd name="T42" fmla="*/ 3 w 13"/>
                <a:gd name="T43" fmla="*/ 13 h 13"/>
                <a:gd name="T44" fmla="*/ 5 w 13"/>
                <a:gd name="T45" fmla="*/ 13 h 13"/>
                <a:gd name="T46" fmla="*/ 5 w 13"/>
                <a:gd name="T47" fmla="*/ 13 h 13"/>
                <a:gd name="T48" fmla="*/ 6 w 13"/>
                <a:gd name="T49" fmla="*/ 13 h 13"/>
                <a:gd name="T50" fmla="*/ 8 w 13"/>
                <a:gd name="T51" fmla="*/ 13 h 13"/>
                <a:gd name="T52" fmla="*/ 10 w 13"/>
                <a:gd name="T53" fmla="*/ 13 h 13"/>
                <a:gd name="T54" fmla="*/ 10 w 13"/>
                <a:gd name="T55" fmla="*/ 13 h 13"/>
                <a:gd name="T56" fmla="*/ 11 w 13"/>
                <a:gd name="T57" fmla="*/ 12 h 13"/>
                <a:gd name="T58" fmla="*/ 13 w 13"/>
                <a:gd name="T59" fmla="*/ 12 h 13"/>
                <a:gd name="T60" fmla="*/ 13 w 13"/>
                <a:gd name="T61" fmla="*/ 10 h 13"/>
                <a:gd name="T62" fmla="*/ 13 w 13"/>
                <a:gd name="T63" fmla="*/ 8 h 13"/>
                <a:gd name="T64" fmla="*/ 13 w 13"/>
                <a:gd name="T65" fmla="*/ 7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
                <a:gd name="T100" fmla="*/ 0 h 13"/>
                <a:gd name="T101" fmla="*/ 13 w 13"/>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 h="13">
                  <a:moveTo>
                    <a:pt x="13" y="7"/>
                  </a:moveTo>
                  <a:lnTo>
                    <a:pt x="13" y="7"/>
                  </a:lnTo>
                  <a:lnTo>
                    <a:pt x="13" y="5"/>
                  </a:lnTo>
                  <a:lnTo>
                    <a:pt x="13" y="3"/>
                  </a:lnTo>
                  <a:lnTo>
                    <a:pt x="11" y="3"/>
                  </a:lnTo>
                  <a:lnTo>
                    <a:pt x="10" y="2"/>
                  </a:lnTo>
                  <a:lnTo>
                    <a:pt x="8" y="0"/>
                  </a:lnTo>
                  <a:lnTo>
                    <a:pt x="6" y="0"/>
                  </a:lnTo>
                  <a:lnTo>
                    <a:pt x="5" y="0"/>
                  </a:lnTo>
                  <a:lnTo>
                    <a:pt x="5" y="2"/>
                  </a:lnTo>
                  <a:lnTo>
                    <a:pt x="3" y="2"/>
                  </a:lnTo>
                  <a:lnTo>
                    <a:pt x="2" y="3"/>
                  </a:lnTo>
                  <a:lnTo>
                    <a:pt x="2" y="5"/>
                  </a:lnTo>
                  <a:lnTo>
                    <a:pt x="0" y="7"/>
                  </a:lnTo>
                  <a:lnTo>
                    <a:pt x="0" y="8"/>
                  </a:lnTo>
                  <a:lnTo>
                    <a:pt x="2" y="10"/>
                  </a:lnTo>
                  <a:lnTo>
                    <a:pt x="2" y="12"/>
                  </a:lnTo>
                  <a:lnTo>
                    <a:pt x="3" y="13"/>
                  </a:lnTo>
                  <a:lnTo>
                    <a:pt x="5" y="13"/>
                  </a:lnTo>
                  <a:lnTo>
                    <a:pt x="6" y="13"/>
                  </a:lnTo>
                  <a:lnTo>
                    <a:pt x="8" y="13"/>
                  </a:lnTo>
                  <a:lnTo>
                    <a:pt x="10" y="13"/>
                  </a:lnTo>
                  <a:lnTo>
                    <a:pt x="11" y="12"/>
                  </a:lnTo>
                  <a:lnTo>
                    <a:pt x="13" y="12"/>
                  </a:lnTo>
                  <a:lnTo>
                    <a:pt x="13" y="10"/>
                  </a:lnTo>
                  <a:lnTo>
                    <a:pt x="13" y="8"/>
                  </a:lnTo>
                  <a:lnTo>
                    <a:pt x="13" y="7"/>
                  </a:lnTo>
                  <a:close/>
                </a:path>
              </a:pathLst>
            </a:custGeom>
            <a:solidFill>
              <a:srgbClr val="00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199" name="Freeform 251"/>
            <p:cNvSpPr>
              <a:spLocks/>
            </p:cNvSpPr>
            <p:nvPr/>
          </p:nvSpPr>
          <p:spPr bwMode="auto">
            <a:xfrm>
              <a:off x="3370" y="2171"/>
              <a:ext cx="7" cy="7"/>
            </a:xfrm>
            <a:custGeom>
              <a:avLst/>
              <a:gdLst>
                <a:gd name="T0" fmla="*/ 7 w 7"/>
                <a:gd name="T1" fmla="*/ 4 h 7"/>
                <a:gd name="T2" fmla="*/ 7 w 7"/>
                <a:gd name="T3" fmla="*/ 4 h 7"/>
                <a:gd name="T4" fmla="*/ 7 w 7"/>
                <a:gd name="T5" fmla="*/ 4 h 7"/>
                <a:gd name="T6" fmla="*/ 7 w 7"/>
                <a:gd name="T7" fmla="*/ 2 h 7"/>
                <a:gd name="T8" fmla="*/ 7 w 7"/>
                <a:gd name="T9" fmla="*/ 2 h 7"/>
                <a:gd name="T10" fmla="*/ 5 w 7"/>
                <a:gd name="T11" fmla="*/ 2 h 7"/>
                <a:gd name="T12" fmla="*/ 5 w 7"/>
                <a:gd name="T13" fmla="*/ 2 h 7"/>
                <a:gd name="T14" fmla="*/ 5 w 7"/>
                <a:gd name="T15" fmla="*/ 0 h 7"/>
                <a:gd name="T16" fmla="*/ 3 w 7"/>
                <a:gd name="T17" fmla="*/ 0 h 7"/>
                <a:gd name="T18" fmla="*/ 3 w 7"/>
                <a:gd name="T19" fmla="*/ 0 h 7"/>
                <a:gd name="T20" fmla="*/ 2 w 7"/>
                <a:gd name="T21" fmla="*/ 2 h 7"/>
                <a:gd name="T22" fmla="*/ 2 w 7"/>
                <a:gd name="T23" fmla="*/ 2 h 7"/>
                <a:gd name="T24" fmla="*/ 2 w 7"/>
                <a:gd name="T25" fmla="*/ 2 h 7"/>
                <a:gd name="T26" fmla="*/ 2 w 7"/>
                <a:gd name="T27" fmla="*/ 2 h 7"/>
                <a:gd name="T28" fmla="*/ 0 w 7"/>
                <a:gd name="T29" fmla="*/ 4 h 7"/>
                <a:gd name="T30" fmla="*/ 0 w 7"/>
                <a:gd name="T31" fmla="*/ 4 h 7"/>
                <a:gd name="T32" fmla="*/ 0 w 7"/>
                <a:gd name="T33" fmla="*/ 4 h 7"/>
                <a:gd name="T34" fmla="*/ 0 w 7"/>
                <a:gd name="T35" fmla="*/ 5 h 7"/>
                <a:gd name="T36" fmla="*/ 0 w 7"/>
                <a:gd name="T37" fmla="*/ 5 h 7"/>
                <a:gd name="T38" fmla="*/ 2 w 7"/>
                <a:gd name="T39" fmla="*/ 5 h 7"/>
                <a:gd name="T40" fmla="*/ 2 w 7"/>
                <a:gd name="T41" fmla="*/ 7 h 7"/>
                <a:gd name="T42" fmla="*/ 2 w 7"/>
                <a:gd name="T43" fmla="*/ 7 h 7"/>
                <a:gd name="T44" fmla="*/ 2 w 7"/>
                <a:gd name="T45" fmla="*/ 7 h 7"/>
                <a:gd name="T46" fmla="*/ 3 w 7"/>
                <a:gd name="T47" fmla="*/ 7 h 7"/>
                <a:gd name="T48" fmla="*/ 3 w 7"/>
                <a:gd name="T49" fmla="*/ 7 h 7"/>
                <a:gd name="T50" fmla="*/ 5 w 7"/>
                <a:gd name="T51" fmla="*/ 7 h 7"/>
                <a:gd name="T52" fmla="*/ 5 w 7"/>
                <a:gd name="T53" fmla="*/ 7 h 7"/>
                <a:gd name="T54" fmla="*/ 5 w 7"/>
                <a:gd name="T55" fmla="*/ 7 h 7"/>
                <a:gd name="T56" fmla="*/ 7 w 7"/>
                <a:gd name="T57" fmla="*/ 7 h 7"/>
                <a:gd name="T58" fmla="*/ 7 w 7"/>
                <a:gd name="T59" fmla="*/ 5 h 7"/>
                <a:gd name="T60" fmla="*/ 7 w 7"/>
                <a:gd name="T61" fmla="*/ 5 h 7"/>
                <a:gd name="T62" fmla="*/ 7 w 7"/>
                <a:gd name="T63" fmla="*/ 5 h 7"/>
                <a:gd name="T64" fmla="*/ 7 w 7"/>
                <a:gd name="T65" fmla="*/ 4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7"/>
                <a:gd name="T101" fmla="*/ 7 w 7"/>
                <a:gd name="T102" fmla="*/ 7 h 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7">
                  <a:moveTo>
                    <a:pt x="7" y="4"/>
                  </a:moveTo>
                  <a:lnTo>
                    <a:pt x="7" y="4"/>
                  </a:lnTo>
                  <a:lnTo>
                    <a:pt x="7" y="2"/>
                  </a:lnTo>
                  <a:lnTo>
                    <a:pt x="5" y="2"/>
                  </a:lnTo>
                  <a:lnTo>
                    <a:pt x="5" y="0"/>
                  </a:lnTo>
                  <a:lnTo>
                    <a:pt x="3" y="0"/>
                  </a:lnTo>
                  <a:lnTo>
                    <a:pt x="2" y="2"/>
                  </a:lnTo>
                  <a:lnTo>
                    <a:pt x="0" y="4"/>
                  </a:lnTo>
                  <a:lnTo>
                    <a:pt x="0" y="5"/>
                  </a:lnTo>
                  <a:lnTo>
                    <a:pt x="2" y="5"/>
                  </a:lnTo>
                  <a:lnTo>
                    <a:pt x="2" y="7"/>
                  </a:lnTo>
                  <a:lnTo>
                    <a:pt x="3" y="7"/>
                  </a:lnTo>
                  <a:lnTo>
                    <a:pt x="5" y="7"/>
                  </a:lnTo>
                  <a:lnTo>
                    <a:pt x="7" y="7"/>
                  </a:lnTo>
                  <a:lnTo>
                    <a:pt x="7" y="5"/>
                  </a:lnTo>
                  <a:lnTo>
                    <a:pt x="7" y="4"/>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00" name="Freeform 252"/>
            <p:cNvSpPr>
              <a:spLocks noEditPoints="1"/>
            </p:cNvSpPr>
            <p:nvPr/>
          </p:nvSpPr>
          <p:spPr bwMode="auto">
            <a:xfrm>
              <a:off x="3323" y="2045"/>
              <a:ext cx="137" cy="238"/>
            </a:xfrm>
            <a:custGeom>
              <a:avLst/>
              <a:gdLst>
                <a:gd name="T0" fmla="*/ 21 w 137"/>
                <a:gd name="T1" fmla="*/ 0 h 238"/>
                <a:gd name="T2" fmla="*/ 18 w 137"/>
                <a:gd name="T3" fmla="*/ 2 h 238"/>
                <a:gd name="T4" fmla="*/ 6 w 137"/>
                <a:gd name="T5" fmla="*/ 7 h 238"/>
                <a:gd name="T6" fmla="*/ 0 w 137"/>
                <a:gd name="T7" fmla="*/ 12 h 238"/>
                <a:gd name="T8" fmla="*/ 0 w 137"/>
                <a:gd name="T9" fmla="*/ 10 h 238"/>
                <a:gd name="T10" fmla="*/ 1 w 137"/>
                <a:gd name="T11" fmla="*/ 9 h 238"/>
                <a:gd name="T12" fmla="*/ 3 w 137"/>
                <a:gd name="T13" fmla="*/ 9 h 238"/>
                <a:gd name="T14" fmla="*/ 3 w 137"/>
                <a:gd name="T15" fmla="*/ 7 h 238"/>
                <a:gd name="T16" fmla="*/ 5 w 137"/>
                <a:gd name="T17" fmla="*/ 5 h 238"/>
                <a:gd name="T18" fmla="*/ 6 w 137"/>
                <a:gd name="T19" fmla="*/ 5 h 238"/>
                <a:gd name="T20" fmla="*/ 8 w 137"/>
                <a:gd name="T21" fmla="*/ 4 h 238"/>
                <a:gd name="T22" fmla="*/ 9 w 137"/>
                <a:gd name="T23" fmla="*/ 4 h 238"/>
                <a:gd name="T24" fmla="*/ 11 w 137"/>
                <a:gd name="T25" fmla="*/ 4 h 238"/>
                <a:gd name="T26" fmla="*/ 13 w 137"/>
                <a:gd name="T27" fmla="*/ 2 h 238"/>
                <a:gd name="T28" fmla="*/ 13 w 137"/>
                <a:gd name="T29" fmla="*/ 2 h 238"/>
                <a:gd name="T30" fmla="*/ 14 w 137"/>
                <a:gd name="T31" fmla="*/ 2 h 238"/>
                <a:gd name="T32" fmla="*/ 16 w 137"/>
                <a:gd name="T33" fmla="*/ 0 h 238"/>
                <a:gd name="T34" fmla="*/ 18 w 137"/>
                <a:gd name="T35" fmla="*/ 0 h 238"/>
                <a:gd name="T36" fmla="*/ 19 w 137"/>
                <a:gd name="T37" fmla="*/ 0 h 238"/>
                <a:gd name="T38" fmla="*/ 21 w 137"/>
                <a:gd name="T39" fmla="*/ 0 h 238"/>
                <a:gd name="T40" fmla="*/ 113 w 137"/>
                <a:gd name="T41" fmla="*/ 238 h 238"/>
                <a:gd name="T42" fmla="*/ 118 w 137"/>
                <a:gd name="T43" fmla="*/ 236 h 238"/>
                <a:gd name="T44" fmla="*/ 128 w 137"/>
                <a:gd name="T45" fmla="*/ 230 h 238"/>
                <a:gd name="T46" fmla="*/ 137 w 137"/>
                <a:gd name="T47" fmla="*/ 225 h 238"/>
                <a:gd name="T48" fmla="*/ 136 w 137"/>
                <a:gd name="T49" fmla="*/ 226 h 238"/>
                <a:gd name="T50" fmla="*/ 134 w 137"/>
                <a:gd name="T51" fmla="*/ 228 h 238"/>
                <a:gd name="T52" fmla="*/ 134 w 137"/>
                <a:gd name="T53" fmla="*/ 230 h 238"/>
                <a:gd name="T54" fmla="*/ 132 w 137"/>
                <a:gd name="T55" fmla="*/ 230 h 238"/>
                <a:gd name="T56" fmla="*/ 131 w 137"/>
                <a:gd name="T57" fmla="*/ 231 h 238"/>
                <a:gd name="T58" fmla="*/ 129 w 137"/>
                <a:gd name="T59" fmla="*/ 233 h 238"/>
                <a:gd name="T60" fmla="*/ 128 w 137"/>
                <a:gd name="T61" fmla="*/ 233 h 238"/>
                <a:gd name="T62" fmla="*/ 126 w 137"/>
                <a:gd name="T63" fmla="*/ 235 h 238"/>
                <a:gd name="T64" fmla="*/ 124 w 137"/>
                <a:gd name="T65" fmla="*/ 235 h 238"/>
                <a:gd name="T66" fmla="*/ 123 w 137"/>
                <a:gd name="T67" fmla="*/ 236 h 238"/>
                <a:gd name="T68" fmla="*/ 121 w 137"/>
                <a:gd name="T69" fmla="*/ 236 h 238"/>
                <a:gd name="T70" fmla="*/ 119 w 137"/>
                <a:gd name="T71" fmla="*/ 236 h 238"/>
                <a:gd name="T72" fmla="*/ 118 w 137"/>
                <a:gd name="T73" fmla="*/ 236 h 238"/>
                <a:gd name="T74" fmla="*/ 116 w 137"/>
                <a:gd name="T75" fmla="*/ 238 h 238"/>
                <a:gd name="T76" fmla="*/ 114 w 137"/>
                <a:gd name="T77" fmla="*/ 238 h 238"/>
                <a:gd name="T78" fmla="*/ 113 w 137"/>
                <a:gd name="T79" fmla="*/ 238 h 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7"/>
                <a:gd name="T121" fmla="*/ 0 h 238"/>
                <a:gd name="T122" fmla="*/ 137 w 137"/>
                <a:gd name="T123" fmla="*/ 238 h 2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7" h="238">
                  <a:moveTo>
                    <a:pt x="21" y="0"/>
                  </a:moveTo>
                  <a:lnTo>
                    <a:pt x="18" y="2"/>
                  </a:lnTo>
                  <a:lnTo>
                    <a:pt x="6" y="7"/>
                  </a:lnTo>
                  <a:lnTo>
                    <a:pt x="0" y="12"/>
                  </a:lnTo>
                  <a:lnTo>
                    <a:pt x="0" y="10"/>
                  </a:lnTo>
                  <a:lnTo>
                    <a:pt x="1" y="9"/>
                  </a:lnTo>
                  <a:lnTo>
                    <a:pt x="3" y="9"/>
                  </a:lnTo>
                  <a:lnTo>
                    <a:pt x="3" y="7"/>
                  </a:lnTo>
                  <a:lnTo>
                    <a:pt x="5" y="5"/>
                  </a:lnTo>
                  <a:lnTo>
                    <a:pt x="6" y="5"/>
                  </a:lnTo>
                  <a:lnTo>
                    <a:pt x="8" y="4"/>
                  </a:lnTo>
                  <a:lnTo>
                    <a:pt x="9" y="4"/>
                  </a:lnTo>
                  <a:lnTo>
                    <a:pt x="11" y="4"/>
                  </a:lnTo>
                  <a:lnTo>
                    <a:pt x="13" y="2"/>
                  </a:lnTo>
                  <a:lnTo>
                    <a:pt x="14" y="2"/>
                  </a:lnTo>
                  <a:lnTo>
                    <a:pt x="16" y="0"/>
                  </a:lnTo>
                  <a:lnTo>
                    <a:pt x="18" y="0"/>
                  </a:lnTo>
                  <a:lnTo>
                    <a:pt x="19" y="0"/>
                  </a:lnTo>
                  <a:lnTo>
                    <a:pt x="21" y="0"/>
                  </a:lnTo>
                  <a:close/>
                  <a:moveTo>
                    <a:pt x="113" y="238"/>
                  </a:moveTo>
                  <a:lnTo>
                    <a:pt x="118" y="236"/>
                  </a:lnTo>
                  <a:lnTo>
                    <a:pt x="128" y="230"/>
                  </a:lnTo>
                  <a:lnTo>
                    <a:pt x="137" y="225"/>
                  </a:lnTo>
                  <a:lnTo>
                    <a:pt x="136" y="226"/>
                  </a:lnTo>
                  <a:lnTo>
                    <a:pt x="134" y="228"/>
                  </a:lnTo>
                  <a:lnTo>
                    <a:pt x="134" y="230"/>
                  </a:lnTo>
                  <a:lnTo>
                    <a:pt x="132" y="230"/>
                  </a:lnTo>
                  <a:lnTo>
                    <a:pt x="131" y="231"/>
                  </a:lnTo>
                  <a:lnTo>
                    <a:pt x="129" y="233"/>
                  </a:lnTo>
                  <a:lnTo>
                    <a:pt x="128" y="233"/>
                  </a:lnTo>
                  <a:lnTo>
                    <a:pt x="126" y="235"/>
                  </a:lnTo>
                  <a:lnTo>
                    <a:pt x="124" y="235"/>
                  </a:lnTo>
                  <a:lnTo>
                    <a:pt x="123" y="236"/>
                  </a:lnTo>
                  <a:lnTo>
                    <a:pt x="121" y="236"/>
                  </a:lnTo>
                  <a:lnTo>
                    <a:pt x="119" y="236"/>
                  </a:lnTo>
                  <a:lnTo>
                    <a:pt x="118" y="236"/>
                  </a:lnTo>
                  <a:lnTo>
                    <a:pt x="116" y="238"/>
                  </a:lnTo>
                  <a:lnTo>
                    <a:pt x="114" y="238"/>
                  </a:lnTo>
                  <a:lnTo>
                    <a:pt x="113" y="238"/>
                  </a:lnTo>
                  <a:close/>
                </a:path>
              </a:pathLst>
            </a:custGeom>
            <a:solidFill>
              <a:srgbClr val="00FF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01" name="Freeform 253"/>
            <p:cNvSpPr>
              <a:spLocks noEditPoints="1"/>
            </p:cNvSpPr>
            <p:nvPr/>
          </p:nvSpPr>
          <p:spPr bwMode="auto">
            <a:xfrm>
              <a:off x="3316" y="2045"/>
              <a:ext cx="149" cy="238"/>
            </a:xfrm>
            <a:custGeom>
              <a:avLst/>
              <a:gdLst>
                <a:gd name="T0" fmla="*/ 28 w 149"/>
                <a:gd name="T1" fmla="*/ 0 h 238"/>
                <a:gd name="T2" fmla="*/ 25 w 149"/>
                <a:gd name="T3" fmla="*/ 2 h 238"/>
                <a:gd name="T4" fmla="*/ 13 w 149"/>
                <a:gd name="T5" fmla="*/ 7 h 238"/>
                <a:gd name="T6" fmla="*/ 7 w 149"/>
                <a:gd name="T7" fmla="*/ 12 h 238"/>
                <a:gd name="T8" fmla="*/ 5 w 149"/>
                <a:gd name="T9" fmla="*/ 12 h 238"/>
                <a:gd name="T10" fmla="*/ 5 w 149"/>
                <a:gd name="T11" fmla="*/ 13 h 238"/>
                <a:gd name="T12" fmla="*/ 3 w 149"/>
                <a:gd name="T13" fmla="*/ 13 h 238"/>
                <a:gd name="T14" fmla="*/ 3 w 149"/>
                <a:gd name="T15" fmla="*/ 15 h 238"/>
                <a:gd name="T16" fmla="*/ 2 w 149"/>
                <a:gd name="T17" fmla="*/ 17 h 238"/>
                <a:gd name="T18" fmla="*/ 2 w 149"/>
                <a:gd name="T19" fmla="*/ 17 h 238"/>
                <a:gd name="T20" fmla="*/ 2 w 149"/>
                <a:gd name="T21" fmla="*/ 18 h 238"/>
                <a:gd name="T22" fmla="*/ 0 w 149"/>
                <a:gd name="T23" fmla="*/ 18 h 238"/>
                <a:gd name="T24" fmla="*/ 5 w 149"/>
                <a:gd name="T25" fmla="*/ 15 h 238"/>
                <a:gd name="T26" fmla="*/ 15 w 149"/>
                <a:gd name="T27" fmla="*/ 10 h 238"/>
                <a:gd name="T28" fmla="*/ 26 w 149"/>
                <a:gd name="T29" fmla="*/ 4 h 238"/>
                <a:gd name="T30" fmla="*/ 38 w 149"/>
                <a:gd name="T31" fmla="*/ 0 h 238"/>
                <a:gd name="T32" fmla="*/ 36 w 149"/>
                <a:gd name="T33" fmla="*/ 0 h 238"/>
                <a:gd name="T34" fmla="*/ 34 w 149"/>
                <a:gd name="T35" fmla="*/ 0 h 238"/>
                <a:gd name="T36" fmla="*/ 34 w 149"/>
                <a:gd name="T37" fmla="*/ 0 h 238"/>
                <a:gd name="T38" fmla="*/ 33 w 149"/>
                <a:gd name="T39" fmla="*/ 0 h 238"/>
                <a:gd name="T40" fmla="*/ 31 w 149"/>
                <a:gd name="T41" fmla="*/ 0 h 238"/>
                <a:gd name="T42" fmla="*/ 31 w 149"/>
                <a:gd name="T43" fmla="*/ 0 h 238"/>
                <a:gd name="T44" fmla="*/ 30 w 149"/>
                <a:gd name="T45" fmla="*/ 0 h 238"/>
                <a:gd name="T46" fmla="*/ 28 w 149"/>
                <a:gd name="T47" fmla="*/ 0 h 238"/>
                <a:gd name="T48" fmla="*/ 120 w 149"/>
                <a:gd name="T49" fmla="*/ 238 h 238"/>
                <a:gd name="T50" fmla="*/ 125 w 149"/>
                <a:gd name="T51" fmla="*/ 236 h 238"/>
                <a:gd name="T52" fmla="*/ 135 w 149"/>
                <a:gd name="T53" fmla="*/ 230 h 238"/>
                <a:gd name="T54" fmla="*/ 144 w 149"/>
                <a:gd name="T55" fmla="*/ 225 h 238"/>
                <a:gd name="T56" fmla="*/ 144 w 149"/>
                <a:gd name="T57" fmla="*/ 225 h 238"/>
                <a:gd name="T58" fmla="*/ 146 w 149"/>
                <a:gd name="T59" fmla="*/ 223 h 238"/>
                <a:gd name="T60" fmla="*/ 146 w 149"/>
                <a:gd name="T61" fmla="*/ 223 h 238"/>
                <a:gd name="T62" fmla="*/ 146 w 149"/>
                <a:gd name="T63" fmla="*/ 222 h 238"/>
                <a:gd name="T64" fmla="*/ 148 w 149"/>
                <a:gd name="T65" fmla="*/ 222 h 238"/>
                <a:gd name="T66" fmla="*/ 148 w 149"/>
                <a:gd name="T67" fmla="*/ 220 h 238"/>
                <a:gd name="T68" fmla="*/ 148 w 149"/>
                <a:gd name="T69" fmla="*/ 218 h 238"/>
                <a:gd name="T70" fmla="*/ 149 w 149"/>
                <a:gd name="T71" fmla="*/ 218 h 238"/>
                <a:gd name="T72" fmla="*/ 144 w 149"/>
                <a:gd name="T73" fmla="*/ 222 h 238"/>
                <a:gd name="T74" fmla="*/ 135 w 149"/>
                <a:gd name="T75" fmla="*/ 228 h 238"/>
                <a:gd name="T76" fmla="*/ 123 w 149"/>
                <a:gd name="T77" fmla="*/ 233 h 238"/>
                <a:gd name="T78" fmla="*/ 112 w 149"/>
                <a:gd name="T79" fmla="*/ 238 h 238"/>
                <a:gd name="T80" fmla="*/ 113 w 149"/>
                <a:gd name="T81" fmla="*/ 238 h 238"/>
                <a:gd name="T82" fmla="*/ 113 w 149"/>
                <a:gd name="T83" fmla="*/ 238 h 238"/>
                <a:gd name="T84" fmla="*/ 115 w 149"/>
                <a:gd name="T85" fmla="*/ 238 h 238"/>
                <a:gd name="T86" fmla="*/ 115 w 149"/>
                <a:gd name="T87" fmla="*/ 238 h 238"/>
                <a:gd name="T88" fmla="*/ 116 w 149"/>
                <a:gd name="T89" fmla="*/ 238 h 238"/>
                <a:gd name="T90" fmla="*/ 118 w 149"/>
                <a:gd name="T91" fmla="*/ 238 h 238"/>
                <a:gd name="T92" fmla="*/ 118 w 149"/>
                <a:gd name="T93" fmla="*/ 238 h 238"/>
                <a:gd name="T94" fmla="*/ 120 w 149"/>
                <a:gd name="T95" fmla="*/ 238 h 2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9"/>
                <a:gd name="T145" fmla="*/ 0 h 238"/>
                <a:gd name="T146" fmla="*/ 149 w 149"/>
                <a:gd name="T147" fmla="*/ 238 h 2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9" h="238">
                  <a:moveTo>
                    <a:pt x="28" y="0"/>
                  </a:moveTo>
                  <a:lnTo>
                    <a:pt x="25" y="2"/>
                  </a:lnTo>
                  <a:lnTo>
                    <a:pt x="13" y="7"/>
                  </a:lnTo>
                  <a:lnTo>
                    <a:pt x="7" y="12"/>
                  </a:lnTo>
                  <a:lnTo>
                    <a:pt x="5" y="12"/>
                  </a:lnTo>
                  <a:lnTo>
                    <a:pt x="5" y="13"/>
                  </a:lnTo>
                  <a:lnTo>
                    <a:pt x="3" y="13"/>
                  </a:lnTo>
                  <a:lnTo>
                    <a:pt x="3" y="15"/>
                  </a:lnTo>
                  <a:lnTo>
                    <a:pt x="2" y="17"/>
                  </a:lnTo>
                  <a:lnTo>
                    <a:pt x="2" y="18"/>
                  </a:lnTo>
                  <a:lnTo>
                    <a:pt x="0" y="18"/>
                  </a:lnTo>
                  <a:lnTo>
                    <a:pt x="5" y="15"/>
                  </a:lnTo>
                  <a:lnTo>
                    <a:pt x="15" y="10"/>
                  </a:lnTo>
                  <a:lnTo>
                    <a:pt x="26" y="4"/>
                  </a:lnTo>
                  <a:lnTo>
                    <a:pt x="38" y="0"/>
                  </a:lnTo>
                  <a:lnTo>
                    <a:pt x="36" y="0"/>
                  </a:lnTo>
                  <a:lnTo>
                    <a:pt x="34" y="0"/>
                  </a:lnTo>
                  <a:lnTo>
                    <a:pt x="33" y="0"/>
                  </a:lnTo>
                  <a:lnTo>
                    <a:pt x="31" y="0"/>
                  </a:lnTo>
                  <a:lnTo>
                    <a:pt x="30" y="0"/>
                  </a:lnTo>
                  <a:lnTo>
                    <a:pt x="28" y="0"/>
                  </a:lnTo>
                  <a:close/>
                  <a:moveTo>
                    <a:pt x="120" y="238"/>
                  </a:moveTo>
                  <a:lnTo>
                    <a:pt x="125" y="236"/>
                  </a:lnTo>
                  <a:lnTo>
                    <a:pt x="135" y="230"/>
                  </a:lnTo>
                  <a:lnTo>
                    <a:pt x="144" y="225"/>
                  </a:lnTo>
                  <a:lnTo>
                    <a:pt x="146" y="223"/>
                  </a:lnTo>
                  <a:lnTo>
                    <a:pt x="146" y="222"/>
                  </a:lnTo>
                  <a:lnTo>
                    <a:pt x="148" y="222"/>
                  </a:lnTo>
                  <a:lnTo>
                    <a:pt x="148" y="220"/>
                  </a:lnTo>
                  <a:lnTo>
                    <a:pt x="148" y="218"/>
                  </a:lnTo>
                  <a:lnTo>
                    <a:pt x="149" y="218"/>
                  </a:lnTo>
                  <a:lnTo>
                    <a:pt x="144" y="222"/>
                  </a:lnTo>
                  <a:lnTo>
                    <a:pt x="135" y="228"/>
                  </a:lnTo>
                  <a:lnTo>
                    <a:pt x="123" y="233"/>
                  </a:lnTo>
                  <a:lnTo>
                    <a:pt x="112" y="238"/>
                  </a:lnTo>
                  <a:lnTo>
                    <a:pt x="113" y="238"/>
                  </a:lnTo>
                  <a:lnTo>
                    <a:pt x="115" y="238"/>
                  </a:lnTo>
                  <a:lnTo>
                    <a:pt x="116" y="238"/>
                  </a:lnTo>
                  <a:lnTo>
                    <a:pt x="118" y="238"/>
                  </a:lnTo>
                  <a:lnTo>
                    <a:pt x="120" y="238"/>
                  </a:lnTo>
                  <a:close/>
                </a:path>
              </a:pathLst>
            </a:custGeom>
            <a:solidFill>
              <a:srgbClr val="00FF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02" name="Freeform 254"/>
            <p:cNvSpPr>
              <a:spLocks noEditPoints="1"/>
            </p:cNvSpPr>
            <p:nvPr/>
          </p:nvSpPr>
          <p:spPr bwMode="auto">
            <a:xfrm>
              <a:off x="3314" y="2045"/>
              <a:ext cx="153" cy="238"/>
            </a:xfrm>
            <a:custGeom>
              <a:avLst/>
              <a:gdLst>
                <a:gd name="T0" fmla="*/ 40 w 153"/>
                <a:gd name="T1" fmla="*/ 0 h 238"/>
                <a:gd name="T2" fmla="*/ 28 w 153"/>
                <a:gd name="T3" fmla="*/ 4 h 238"/>
                <a:gd name="T4" fmla="*/ 17 w 153"/>
                <a:gd name="T5" fmla="*/ 10 h 238"/>
                <a:gd name="T6" fmla="*/ 7 w 153"/>
                <a:gd name="T7" fmla="*/ 15 h 238"/>
                <a:gd name="T8" fmla="*/ 2 w 153"/>
                <a:gd name="T9" fmla="*/ 18 h 238"/>
                <a:gd name="T10" fmla="*/ 2 w 153"/>
                <a:gd name="T11" fmla="*/ 20 h 238"/>
                <a:gd name="T12" fmla="*/ 2 w 153"/>
                <a:gd name="T13" fmla="*/ 20 h 238"/>
                <a:gd name="T14" fmla="*/ 2 w 153"/>
                <a:gd name="T15" fmla="*/ 22 h 238"/>
                <a:gd name="T16" fmla="*/ 0 w 153"/>
                <a:gd name="T17" fmla="*/ 22 h 238"/>
                <a:gd name="T18" fmla="*/ 0 w 153"/>
                <a:gd name="T19" fmla="*/ 23 h 238"/>
                <a:gd name="T20" fmla="*/ 0 w 153"/>
                <a:gd name="T21" fmla="*/ 23 h 238"/>
                <a:gd name="T22" fmla="*/ 0 w 153"/>
                <a:gd name="T23" fmla="*/ 25 h 238"/>
                <a:gd name="T24" fmla="*/ 0 w 153"/>
                <a:gd name="T25" fmla="*/ 25 h 238"/>
                <a:gd name="T26" fmla="*/ 9 w 153"/>
                <a:gd name="T27" fmla="*/ 18 h 238"/>
                <a:gd name="T28" fmla="*/ 18 w 153"/>
                <a:gd name="T29" fmla="*/ 12 h 238"/>
                <a:gd name="T30" fmla="*/ 30 w 153"/>
                <a:gd name="T31" fmla="*/ 7 h 238"/>
                <a:gd name="T32" fmla="*/ 40 w 153"/>
                <a:gd name="T33" fmla="*/ 4 h 238"/>
                <a:gd name="T34" fmla="*/ 46 w 153"/>
                <a:gd name="T35" fmla="*/ 2 h 238"/>
                <a:gd name="T36" fmla="*/ 46 w 153"/>
                <a:gd name="T37" fmla="*/ 2 h 238"/>
                <a:gd name="T38" fmla="*/ 45 w 153"/>
                <a:gd name="T39" fmla="*/ 0 h 238"/>
                <a:gd name="T40" fmla="*/ 43 w 153"/>
                <a:gd name="T41" fmla="*/ 0 h 238"/>
                <a:gd name="T42" fmla="*/ 43 w 153"/>
                <a:gd name="T43" fmla="*/ 0 h 238"/>
                <a:gd name="T44" fmla="*/ 41 w 153"/>
                <a:gd name="T45" fmla="*/ 0 h 238"/>
                <a:gd name="T46" fmla="*/ 41 w 153"/>
                <a:gd name="T47" fmla="*/ 0 h 238"/>
                <a:gd name="T48" fmla="*/ 40 w 153"/>
                <a:gd name="T49" fmla="*/ 0 h 238"/>
                <a:gd name="T50" fmla="*/ 40 w 153"/>
                <a:gd name="T51" fmla="*/ 0 h 238"/>
                <a:gd name="T52" fmla="*/ 114 w 153"/>
                <a:gd name="T53" fmla="*/ 238 h 238"/>
                <a:gd name="T54" fmla="*/ 125 w 153"/>
                <a:gd name="T55" fmla="*/ 233 h 238"/>
                <a:gd name="T56" fmla="*/ 137 w 153"/>
                <a:gd name="T57" fmla="*/ 228 h 238"/>
                <a:gd name="T58" fmla="*/ 146 w 153"/>
                <a:gd name="T59" fmla="*/ 222 h 238"/>
                <a:gd name="T60" fmla="*/ 151 w 153"/>
                <a:gd name="T61" fmla="*/ 218 h 238"/>
                <a:gd name="T62" fmla="*/ 151 w 153"/>
                <a:gd name="T63" fmla="*/ 217 h 238"/>
                <a:gd name="T64" fmla="*/ 151 w 153"/>
                <a:gd name="T65" fmla="*/ 217 h 238"/>
                <a:gd name="T66" fmla="*/ 151 w 153"/>
                <a:gd name="T67" fmla="*/ 215 h 238"/>
                <a:gd name="T68" fmla="*/ 153 w 153"/>
                <a:gd name="T69" fmla="*/ 215 h 238"/>
                <a:gd name="T70" fmla="*/ 153 w 153"/>
                <a:gd name="T71" fmla="*/ 215 h 238"/>
                <a:gd name="T72" fmla="*/ 153 w 153"/>
                <a:gd name="T73" fmla="*/ 213 h 238"/>
                <a:gd name="T74" fmla="*/ 153 w 153"/>
                <a:gd name="T75" fmla="*/ 213 h 238"/>
                <a:gd name="T76" fmla="*/ 153 w 153"/>
                <a:gd name="T77" fmla="*/ 212 h 238"/>
                <a:gd name="T78" fmla="*/ 145 w 153"/>
                <a:gd name="T79" fmla="*/ 218 h 238"/>
                <a:gd name="T80" fmla="*/ 135 w 153"/>
                <a:gd name="T81" fmla="*/ 225 h 238"/>
                <a:gd name="T82" fmla="*/ 123 w 153"/>
                <a:gd name="T83" fmla="*/ 230 h 238"/>
                <a:gd name="T84" fmla="*/ 112 w 153"/>
                <a:gd name="T85" fmla="*/ 235 h 238"/>
                <a:gd name="T86" fmla="*/ 107 w 153"/>
                <a:gd name="T87" fmla="*/ 236 h 238"/>
                <a:gd name="T88" fmla="*/ 107 w 153"/>
                <a:gd name="T89" fmla="*/ 236 h 238"/>
                <a:gd name="T90" fmla="*/ 109 w 153"/>
                <a:gd name="T91" fmla="*/ 236 h 238"/>
                <a:gd name="T92" fmla="*/ 109 w 153"/>
                <a:gd name="T93" fmla="*/ 236 h 238"/>
                <a:gd name="T94" fmla="*/ 110 w 153"/>
                <a:gd name="T95" fmla="*/ 236 h 238"/>
                <a:gd name="T96" fmla="*/ 110 w 153"/>
                <a:gd name="T97" fmla="*/ 236 h 238"/>
                <a:gd name="T98" fmla="*/ 112 w 153"/>
                <a:gd name="T99" fmla="*/ 236 h 238"/>
                <a:gd name="T100" fmla="*/ 112 w 153"/>
                <a:gd name="T101" fmla="*/ 236 h 238"/>
                <a:gd name="T102" fmla="*/ 114 w 153"/>
                <a:gd name="T103" fmla="*/ 238 h 2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3"/>
                <a:gd name="T157" fmla="*/ 0 h 238"/>
                <a:gd name="T158" fmla="*/ 153 w 153"/>
                <a:gd name="T159" fmla="*/ 238 h 2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3" h="238">
                  <a:moveTo>
                    <a:pt x="40" y="0"/>
                  </a:moveTo>
                  <a:lnTo>
                    <a:pt x="28" y="4"/>
                  </a:lnTo>
                  <a:lnTo>
                    <a:pt x="17" y="10"/>
                  </a:lnTo>
                  <a:lnTo>
                    <a:pt x="7" y="15"/>
                  </a:lnTo>
                  <a:lnTo>
                    <a:pt x="2" y="18"/>
                  </a:lnTo>
                  <a:lnTo>
                    <a:pt x="2" y="20"/>
                  </a:lnTo>
                  <a:lnTo>
                    <a:pt x="2" y="22"/>
                  </a:lnTo>
                  <a:lnTo>
                    <a:pt x="0" y="22"/>
                  </a:lnTo>
                  <a:lnTo>
                    <a:pt x="0" y="23"/>
                  </a:lnTo>
                  <a:lnTo>
                    <a:pt x="0" y="25"/>
                  </a:lnTo>
                  <a:lnTo>
                    <a:pt x="9" y="18"/>
                  </a:lnTo>
                  <a:lnTo>
                    <a:pt x="18" y="12"/>
                  </a:lnTo>
                  <a:lnTo>
                    <a:pt x="30" y="7"/>
                  </a:lnTo>
                  <a:lnTo>
                    <a:pt x="40" y="4"/>
                  </a:lnTo>
                  <a:lnTo>
                    <a:pt x="46" y="2"/>
                  </a:lnTo>
                  <a:lnTo>
                    <a:pt x="45" y="0"/>
                  </a:lnTo>
                  <a:lnTo>
                    <a:pt x="43" y="0"/>
                  </a:lnTo>
                  <a:lnTo>
                    <a:pt x="41" y="0"/>
                  </a:lnTo>
                  <a:lnTo>
                    <a:pt x="40" y="0"/>
                  </a:lnTo>
                  <a:close/>
                  <a:moveTo>
                    <a:pt x="114" y="238"/>
                  </a:moveTo>
                  <a:lnTo>
                    <a:pt x="125" y="233"/>
                  </a:lnTo>
                  <a:lnTo>
                    <a:pt x="137" y="228"/>
                  </a:lnTo>
                  <a:lnTo>
                    <a:pt x="146" y="222"/>
                  </a:lnTo>
                  <a:lnTo>
                    <a:pt x="151" y="218"/>
                  </a:lnTo>
                  <a:lnTo>
                    <a:pt x="151" y="217"/>
                  </a:lnTo>
                  <a:lnTo>
                    <a:pt x="151" y="215"/>
                  </a:lnTo>
                  <a:lnTo>
                    <a:pt x="153" y="215"/>
                  </a:lnTo>
                  <a:lnTo>
                    <a:pt x="153" y="213"/>
                  </a:lnTo>
                  <a:lnTo>
                    <a:pt x="153" y="212"/>
                  </a:lnTo>
                  <a:lnTo>
                    <a:pt x="145" y="218"/>
                  </a:lnTo>
                  <a:lnTo>
                    <a:pt x="135" y="225"/>
                  </a:lnTo>
                  <a:lnTo>
                    <a:pt x="123" y="230"/>
                  </a:lnTo>
                  <a:lnTo>
                    <a:pt x="112" y="235"/>
                  </a:lnTo>
                  <a:lnTo>
                    <a:pt x="107" y="236"/>
                  </a:lnTo>
                  <a:lnTo>
                    <a:pt x="109" y="236"/>
                  </a:lnTo>
                  <a:lnTo>
                    <a:pt x="110" y="236"/>
                  </a:lnTo>
                  <a:lnTo>
                    <a:pt x="112" y="236"/>
                  </a:lnTo>
                  <a:lnTo>
                    <a:pt x="114" y="238"/>
                  </a:lnTo>
                  <a:close/>
                </a:path>
              </a:pathLst>
            </a:custGeom>
            <a:solidFill>
              <a:srgbClr val="00F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03" name="Freeform 255"/>
            <p:cNvSpPr>
              <a:spLocks noEditPoints="1"/>
            </p:cNvSpPr>
            <p:nvPr/>
          </p:nvSpPr>
          <p:spPr bwMode="auto">
            <a:xfrm>
              <a:off x="3311" y="2047"/>
              <a:ext cx="159" cy="234"/>
            </a:xfrm>
            <a:custGeom>
              <a:avLst/>
              <a:gdLst>
                <a:gd name="T0" fmla="*/ 49 w 159"/>
                <a:gd name="T1" fmla="*/ 0 h 234"/>
                <a:gd name="T2" fmla="*/ 43 w 159"/>
                <a:gd name="T3" fmla="*/ 2 h 234"/>
                <a:gd name="T4" fmla="*/ 33 w 159"/>
                <a:gd name="T5" fmla="*/ 5 h 234"/>
                <a:gd name="T6" fmla="*/ 21 w 159"/>
                <a:gd name="T7" fmla="*/ 10 h 234"/>
                <a:gd name="T8" fmla="*/ 12 w 159"/>
                <a:gd name="T9" fmla="*/ 16 h 234"/>
                <a:gd name="T10" fmla="*/ 3 w 159"/>
                <a:gd name="T11" fmla="*/ 23 h 234"/>
                <a:gd name="T12" fmla="*/ 2 w 159"/>
                <a:gd name="T13" fmla="*/ 25 h 234"/>
                <a:gd name="T14" fmla="*/ 2 w 159"/>
                <a:gd name="T15" fmla="*/ 25 h 234"/>
                <a:gd name="T16" fmla="*/ 2 w 159"/>
                <a:gd name="T17" fmla="*/ 26 h 234"/>
                <a:gd name="T18" fmla="*/ 2 w 159"/>
                <a:gd name="T19" fmla="*/ 26 h 234"/>
                <a:gd name="T20" fmla="*/ 2 w 159"/>
                <a:gd name="T21" fmla="*/ 26 h 234"/>
                <a:gd name="T22" fmla="*/ 2 w 159"/>
                <a:gd name="T23" fmla="*/ 28 h 234"/>
                <a:gd name="T24" fmla="*/ 0 w 159"/>
                <a:gd name="T25" fmla="*/ 28 h 234"/>
                <a:gd name="T26" fmla="*/ 0 w 159"/>
                <a:gd name="T27" fmla="*/ 29 h 234"/>
                <a:gd name="T28" fmla="*/ 5 w 159"/>
                <a:gd name="T29" fmla="*/ 26 h 234"/>
                <a:gd name="T30" fmla="*/ 13 w 159"/>
                <a:gd name="T31" fmla="*/ 20 h 234"/>
                <a:gd name="T32" fmla="*/ 23 w 159"/>
                <a:gd name="T33" fmla="*/ 13 h 234"/>
                <a:gd name="T34" fmla="*/ 33 w 159"/>
                <a:gd name="T35" fmla="*/ 8 h 234"/>
                <a:gd name="T36" fmla="*/ 44 w 159"/>
                <a:gd name="T37" fmla="*/ 5 h 234"/>
                <a:gd name="T38" fmla="*/ 56 w 159"/>
                <a:gd name="T39" fmla="*/ 2 h 234"/>
                <a:gd name="T40" fmla="*/ 54 w 159"/>
                <a:gd name="T41" fmla="*/ 2 h 234"/>
                <a:gd name="T42" fmla="*/ 54 w 159"/>
                <a:gd name="T43" fmla="*/ 2 h 234"/>
                <a:gd name="T44" fmla="*/ 53 w 159"/>
                <a:gd name="T45" fmla="*/ 0 h 234"/>
                <a:gd name="T46" fmla="*/ 53 w 159"/>
                <a:gd name="T47" fmla="*/ 0 h 234"/>
                <a:gd name="T48" fmla="*/ 51 w 159"/>
                <a:gd name="T49" fmla="*/ 0 h 234"/>
                <a:gd name="T50" fmla="*/ 51 w 159"/>
                <a:gd name="T51" fmla="*/ 0 h 234"/>
                <a:gd name="T52" fmla="*/ 51 w 159"/>
                <a:gd name="T53" fmla="*/ 0 h 234"/>
                <a:gd name="T54" fmla="*/ 49 w 159"/>
                <a:gd name="T55" fmla="*/ 0 h 234"/>
                <a:gd name="T56" fmla="*/ 110 w 159"/>
                <a:gd name="T57" fmla="*/ 234 h 234"/>
                <a:gd name="T58" fmla="*/ 115 w 159"/>
                <a:gd name="T59" fmla="*/ 233 h 234"/>
                <a:gd name="T60" fmla="*/ 126 w 159"/>
                <a:gd name="T61" fmla="*/ 228 h 234"/>
                <a:gd name="T62" fmla="*/ 138 w 159"/>
                <a:gd name="T63" fmla="*/ 223 h 234"/>
                <a:gd name="T64" fmla="*/ 148 w 159"/>
                <a:gd name="T65" fmla="*/ 216 h 234"/>
                <a:gd name="T66" fmla="*/ 156 w 159"/>
                <a:gd name="T67" fmla="*/ 210 h 234"/>
                <a:gd name="T68" fmla="*/ 158 w 159"/>
                <a:gd name="T69" fmla="*/ 210 h 234"/>
                <a:gd name="T70" fmla="*/ 158 w 159"/>
                <a:gd name="T71" fmla="*/ 208 h 234"/>
                <a:gd name="T72" fmla="*/ 158 w 159"/>
                <a:gd name="T73" fmla="*/ 208 h 234"/>
                <a:gd name="T74" fmla="*/ 158 w 159"/>
                <a:gd name="T75" fmla="*/ 206 h 234"/>
                <a:gd name="T76" fmla="*/ 158 w 159"/>
                <a:gd name="T77" fmla="*/ 206 h 234"/>
                <a:gd name="T78" fmla="*/ 158 w 159"/>
                <a:gd name="T79" fmla="*/ 205 h 234"/>
                <a:gd name="T80" fmla="*/ 158 w 159"/>
                <a:gd name="T81" fmla="*/ 205 h 234"/>
                <a:gd name="T82" fmla="*/ 159 w 159"/>
                <a:gd name="T83" fmla="*/ 203 h 234"/>
                <a:gd name="T84" fmla="*/ 154 w 159"/>
                <a:gd name="T85" fmla="*/ 208 h 234"/>
                <a:gd name="T86" fmla="*/ 146 w 159"/>
                <a:gd name="T87" fmla="*/ 215 h 234"/>
                <a:gd name="T88" fmla="*/ 136 w 159"/>
                <a:gd name="T89" fmla="*/ 220 h 234"/>
                <a:gd name="T90" fmla="*/ 125 w 159"/>
                <a:gd name="T91" fmla="*/ 224 h 234"/>
                <a:gd name="T92" fmla="*/ 115 w 159"/>
                <a:gd name="T93" fmla="*/ 229 h 234"/>
                <a:gd name="T94" fmla="*/ 103 w 159"/>
                <a:gd name="T95" fmla="*/ 231 h 234"/>
                <a:gd name="T96" fmla="*/ 105 w 159"/>
                <a:gd name="T97" fmla="*/ 233 h 234"/>
                <a:gd name="T98" fmla="*/ 105 w 159"/>
                <a:gd name="T99" fmla="*/ 233 h 234"/>
                <a:gd name="T100" fmla="*/ 107 w 159"/>
                <a:gd name="T101" fmla="*/ 233 h 234"/>
                <a:gd name="T102" fmla="*/ 107 w 159"/>
                <a:gd name="T103" fmla="*/ 233 h 234"/>
                <a:gd name="T104" fmla="*/ 107 w 159"/>
                <a:gd name="T105" fmla="*/ 233 h 234"/>
                <a:gd name="T106" fmla="*/ 108 w 159"/>
                <a:gd name="T107" fmla="*/ 233 h 234"/>
                <a:gd name="T108" fmla="*/ 108 w 159"/>
                <a:gd name="T109" fmla="*/ 234 h 234"/>
                <a:gd name="T110" fmla="*/ 110 w 159"/>
                <a:gd name="T111" fmla="*/ 234 h 2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9"/>
                <a:gd name="T169" fmla="*/ 0 h 234"/>
                <a:gd name="T170" fmla="*/ 159 w 159"/>
                <a:gd name="T171" fmla="*/ 234 h 2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9" h="234">
                  <a:moveTo>
                    <a:pt x="49" y="0"/>
                  </a:moveTo>
                  <a:lnTo>
                    <a:pt x="43" y="2"/>
                  </a:lnTo>
                  <a:lnTo>
                    <a:pt x="33" y="5"/>
                  </a:lnTo>
                  <a:lnTo>
                    <a:pt x="21" y="10"/>
                  </a:lnTo>
                  <a:lnTo>
                    <a:pt x="12" y="16"/>
                  </a:lnTo>
                  <a:lnTo>
                    <a:pt x="3" y="23"/>
                  </a:lnTo>
                  <a:lnTo>
                    <a:pt x="2" y="25"/>
                  </a:lnTo>
                  <a:lnTo>
                    <a:pt x="2" y="26"/>
                  </a:lnTo>
                  <a:lnTo>
                    <a:pt x="2" y="28"/>
                  </a:lnTo>
                  <a:lnTo>
                    <a:pt x="0" y="28"/>
                  </a:lnTo>
                  <a:lnTo>
                    <a:pt x="0" y="29"/>
                  </a:lnTo>
                  <a:lnTo>
                    <a:pt x="5" y="26"/>
                  </a:lnTo>
                  <a:lnTo>
                    <a:pt x="13" y="20"/>
                  </a:lnTo>
                  <a:lnTo>
                    <a:pt x="23" y="13"/>
                  </a:lnTo>
                  <a:lnTo>
                    <a:pt x="33" y="8"/>
                  </a:lnTo>
                  <a:lnTo>
                    <a:pt x="44" y="5"/>
                  </a:lnTo>
                  <a:lnTo>
                    <a:pt x="56" y="2"/>
                  </a:lnTo>
                  <a:lnTo>
                    <a:pt x="54" y="2"/>
                  </a:lnTo>
                  <a:lnTo>
                    <a:pt x="53" y="0"/>
                  </a:lnTo>
                  <a:lnTo>
                    <a:pt x="51" y="0"/>
                  </a:lnTo>
                  <a:lnTo>
                    <a:pt x="49" y="0"/>
                  </a:lnTo>
                  <a:close/>
                  <a:moveTo>
                    <a:pt x="110" y="234"/>
                  </a:moveTo>
                  <a:lnTo>
                    <a:pt x="115" y="233"/>
                  </a:lnTo>
                  <a:lnTo>
                    <a:pt x="126" y="228"/>
                  </a:lnTo>
                  <a:lnTo>
                    <a:pt x="138" y="223"/>
                  </a:lnTo>
                  <a:lnTo>
                    <a:pt x="148" y="216"/>
                  </a:lnTo>
                  <a:lnTo>
                    <a:pt x="156" y="210"/>
                  </a:lnTo>
                  <a:lnTo>
                    <a:pt x="158" y="210"/>
                  </a:lnTo>
                  <a:lnTo>
                    <a:pt x="158" y="208"/>
                  </a:lnTo>
                  <a:lnTo>
                    <a:pt x="158" y="206"/>
                  </a:lnTo>
                  <a:lnTo>
                    <a:pt x="158" y="205"/>
                  </a:lnTo>
                  <a:lnTo>
                    <a:pt x="159" y="203"/>
                  </a:lnTo>
                  <a:lnTo>
                    <a:pt x="154" y="208"/>
                  </a:lnTo>
                  <a:lnTo>
                    <a:pt x="146" y="215"/>
                  </a:lnTo>
                  <a:lnTo>
                    <a:pt x="136" y="220"/>
                  </a:lnTo>
                  <a:lnTo>
                    <a:pt x="125" y="224"/>
                  </a:lnTo>
                  <a:lnTo>
                    <a:pt x="115" y="229"/>
                  </a:lnTo>
                  <a:lnTo>
                    <a:pt x="103" y="231"/>
                  </a:lnTo>
                  <a:lnTo>
                    <a:pt x="105" y="233"/>
                  </a:lnTo>
                  <a:lnTo>
                    <a:pt x="107" y="233"/>
                  </a:lnTo>
                  <a:lnTo>
                    <a:pt x="108" y="233"/>
                  </a:lnTo>
                  <a:lnTo>
                    <a:pt x="108" y="234"/>
                  </a:lnTo>
                  <a:lnTo>
                    <a:pt x="110" y="234"/>
                  </a:lnTo>
                  <a:close/>
                </a:path>
              </a:pathLst>
            </a:custGeom>
            <a:solidFill>
              <a:srgbClr val="00FF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04" name="Freeform 256"/>
            <p:cNvSpPr>
              <a:spLocks noEditPoints="1"/>
            </p:cNvSpPr>
            <p:nvPr/>
          </p:nvSpPr>
          <p:spPr bwMode="auto">
            <a:xfrm>
              <a:off x="3311" y="2049"/>
              <a:ext cx="159" cy="229"/>
            </a:xfrm>
            <a:custGeom>
              <a:avLst/>
              <a:gdLst>
                <a:gd name="T0" fmla="*/ 56 w 159"/>
                <a:gd name="T1" fmla="*/ 0 h 229"/>
                <a:gd name="T2" fmla="*/ 44 w 159"/>
                <a:gd name="T3" fmla="*/ 3 h 229"/>
                <a:gd name="T4" fmla="*/ 33 w 159"/>
                <a:gd name="T5" fmla="*/ 6 h 229"/>
                <a:gd name="T6" fmla="*/ 23 w 159"/>
                <a:gd name="T7" fmla="*/ 11 h 229"/>
                <a:gd name="T8" fmla="*/ 13 w 159"/>
                <a:gd name="T9" fmla="*/ 18 h 229"/>
                <a:gd name="T10" fmla="*/ 5 w 159"/>
                <a:gd name="T11" fmla="*/ 24 h 229"/>
                <a:gd name="T12" fmla="*/ 0 w 159"/>
                <a:gd name="T13" fmla="*/ 27 h 229"/>
                <a:gd name="T14" fmla="*/ 0 w 159"/>
                <a:gd name="T15" fmla="*/ 27 h 229"/>
                <a:gd name="T16" fmla="*/ 0 w 159"/>
                <a:gd name="T17" fmla="*/ 29 h 229"/>
                <a:gd name="T18" fmla="*/ 0 w 159"/>
                <a:gd name="T19" fmla="*/ 29 h 229"/>
                <a:gd name="T20" fmla="*/ 0 w 159"/>
                <a:gd name="T21" fmla="*/ 31 h 229"/>
                <a:gd name="T22" fmla="*/ 0 w 159"/>
                <a:gd name="T23" fmla="*/ 31 h 229"/>
                <a:gd name="T24" fmla="*/ 0 w 159"/>
                <a:gd name="T25" fmla="*/ 31 h 229"/>
                <a:gd name="T26" fmla="*/ 0 w 159"/>
                <a:gd name="T27" fmla="*/ 32 h 229"/>
                <a:gd name="T28" fmla="*/ 0 w 159"/>
                <a:gd name="T29" fmla="*/ 32 h 229"/>
                <a:gd name="T30" fmla="*/ 7 w 159"/>
                <a:gd name="T31" fmla="*/ 26 h 229"/>
                <a:gd name="T32" fmla="*/ 15 w 159"/>
                <a:gd name="T33" fmla="*/ 19 h 229"/>
                <a:gd name="T34" fmla="*/ 25 w 159"/>
                <a:gd name="T35" fmla="*/ 14 h 229"/>
                <a:gd name="T36" fmla="*/ 35 w 159"/>
                <a:gd name="T37" fmla="*/ 9 h 229"/>
                <a:gd name="T38" fmla="*/ 46 w 159"/>
                <a:gd name="T39" fmla="*/ 5 h 229"/>
                <a:gd name="T40" fmla="*/ 56 w 159"/>
                <a:gd name="T41" fmla="*/ 3 h 229"/>
                <a:gd name="T42" fmla="*/ 61 w 159"/>
                <a:gd name="T43" fmla="*/ 1 h 229"/>
                <a:gd name="T44" fmla="*/ 61 w 159"/>
                <a:gd name="T45" fmla="*/ 1 h 229"/>
                <a:gd name="T46" fmla="*/ 59 w 159"/>
                <a:gd name="T47" fmla="*/ 1 h 229"/>
                <a:gd name="T48" fmla="*/ 59 w 159"/>
                <a:gd name="T49" fmla="*/ 1 h 229"/>
                <a:gd name="T50" fmla="*/ 58 w 159"/>
                <a:gd name="T51" fmla="*/ 1 h 229"/>
                <a:gd name="T52" fmla="*/ 58 w 159"/>
                <a:gd name="T53" fmla="*/ 0 h 229"/>
                <a:gd name="T54" fmla="*/ 56 w 159"/>
                <a:gd name="T55" fmla="*/ 0 h 229"/>
                <a:gd name="T56" fmla="*/ 56 w 159"/>
                <a:gd name="T57" fmla="*/ 0 h 229"/>
                <a:gd name="T58" fmla="*/ 56 w 159"/>
                <a:gd name="T59" fmla="*/ 0 h 229"/>
                <a:gd name="T60" fmla="*/ 103 w 159"/>
                <a:gd name="T61" fmla="*/ 229 h 229"/>
                <a:gd name="T62" fmla="*/ 115 w 159"/>
                <a:gd name="T63" fmla="*/ 227 h 229"/>
                <a:gd name="T64" fmla="*/ 125 w 159"/>
                <a:gd name="T65" fmla="*/ 222 h 229"/>
                <a:gd name="T66" fmla="*/ 136 w 159"/>
                <a:gd name="T67" fmla="*/ 218 h 229"/>
                <a:gd name="T68" fmla="*/ 146 w 159"/>
                <a:gd name="T69" fmla="*/ 213 h 229"/>
                <a:gd name="T70" fmla="*/ 154 w 159"/>
                <a:gd name="T71" fmla="*/ 206 h 229"/>
                <a:gd name="T72" fmla="*/ 159 w 159"/>
                <a:gd name="T73" fmla="*/ 201 h 229"/>
                <a:gd name="T74" fmla="*/ 159 w 159"/>
                <a:gd name="T75" fmla="*/ 201 h 229"/>
                <a:gd name="T76" fmla="*/ 159 w 159"/>
                <a:gd name="T77" fmla="*/ 201 h 229"/>
                <a:gd name="T78" fmla="*/ 159 w 159"/>
                <a:gd name="T79" fmla="*/ 199 h 229"/>
                <a:gd name="T80" fmla="*/ 159 w 159"/>
                <a:gd name="T81" fmla="*/ 199 h 229"/>
                <a:gd name="T82" fmla="*/ 159 w 159"/>
                <a:gd name="T83" fmla="*/ 198 h 229"/>
                <a:gd name="T84" fmla="*/ 159 w 159"/>
                <a:gd name="T85" fmla="*/ 198 h 229"/>
                <a:gd name="T86" fmla="*/ 159 w 159"/>
                <a:gd name="T87" fmla="*/ 198 h 229"/>
                <a:gd name="T88" fmla="*/ 159 w 159"/>
                <a:gd name="T89" fmla="*/ 196 h 229"/>
                <a:gd name="T90" fmla="*/ 153 w 159"/>
                <a:gd name="T91" fmla="*/ 203 h 229"/>
                <a:gd name="T92" fmla="*/ 144 w 159"/>
                <a:gd name="T93" fmla="*/ 209 h 229"/>
                <a:gd name="T94" fmla="*/ 135 w 159"/>
                <a:gd name="T95" fmla="*/ 216 h 229"/>
                <a:gd name="T96" fmla="*/ 125 w 159"/>
                <a:gd name="T97" fmla="*/ 221 h 229"/>
                <a:gd name="T98" fmla="*/ 113 w 159"/>
                <a:gd name="T99" fmla="*/ 224 h 229"/>
                <a:gd name="T100" fmla="*/ 103 w 159"/>
                <a:gd name="T101" fmla="*/ 227 h 229"/>
                <a:gd name="T102" fmla="*/ 99 w 159"/>
                <a:gd name="T103" fmla="*/ 227 h 229"/>
                <a:gd name="T104" fmla="*/ 99 w 159"/>
                <a:gd name="T105" fmla="*/ 227 h 229"/>
                <a:gd name="T106" fmla="*/ 100 w 159"/>
                <a:gd name="T107" fmla="*/ 227 h 229"/>
                <a:gd name="T108" fmla="*/ 100 w 159"/>
                <a:gd name="T109" fmla="*/ 229 h 229"/>
                <a:gd name="T110" fmla="*/ 102 w 159"/>
                <a:gd name="T111" fmla="*/ 229 h 229"/>
                <a:gd name="T112" fmla="*/ 102 w 159"/>
                <a:gd name="T113" fmla="*/ 229 h 229"/>
                <a:gd name="T114" fmla="*/ 102 w 159"/>
                <a:gd name="T115" fmla="*/ 229 h 229"/>
                <a:gd name="T116" fmla="*/ 103 w 159"/>
                <a:gd name="T117" fmla="*/ 229 h 229"/>
                <a:gd name="T118" fmla="*/ 103 w 159"/>
                <a:gd name="T119" fmla="*/ 229 h 2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9"/>
                <a:gd name="T181" fmla="*/ 0 h 229"/>
                <a:gd name="T182" fmla="*/ 159 w 159"/>
                <a:gd name="T183" fmla="*/ 229 h 2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9" h="229">
                  <a:moveTo>
                    <a:pt x="56" y="0"/>
                  </a:moveTo>
                  <a:lnTo>
                    <a:pt x="44" y="3"/>
                  </a:lnTo>
                  <a:lnTo>
                    <a:pt x="33" y="6"/>
                  </a:lnTo>
                  <a:lnTo>
                    <a:pt x="23" y="11"/>
                  </a:lnTo>
                  <a:lnTo>
                    <a:pt x="13" y="18"/>
                  </a:lnTo>
                  <a:lnTo>
                    <a:pt x="5" y="24"/>
                  </a:lnTo>
                  <a:lnTo>
                    <a:pt x="0" y="27"/>
                  </a:lnTo>
                  <a:lnTo>
                    <a:pt x="0" y="29"/>
                  </a:lnTo>
                  <a:lnTo>
                    <a:pt x="0" y="31"/>
                  </a:lnTo>
                  <a:lnTo>
                    <a:pt x="0" y="32"/>
                  </a:lnTo>
                  <a:lnTo>
                    <a:pt x="7" y="26"/>
                  </a:lnTo>
                  <a:lnTo>
                    <a:pt x="15" y="19"/>
                  </a:lnTo>
                  <a:lnTo>
                    <a:pt x="25" y="14"/>
                  </a:lnTo>
                  <a:lnTo>
                    <a:pt x="35" y="9"/>
                  </a:lnTo>
                  <a:lnTo>
                    <a:pt x="46" y="5"/>
                  </a:lnTo>
                  <a:lnTo>
                    <a:pt x="56" y="3"/>
                  </a:lnTo>
                  <a:lnTo>
                    <a:pt x="61" y="1"/>
                  </a:lnTo>
                  <a:lnTo>
                    <a:pt x="59" y="1"/>
                  </a:lnTo>
                  <a:lnTo>
                    <a:pt x="58" y="1"/>
                  </a:lnTo>
                  <a:lnTo>
                    <a:pt x="58" y="0"/>
                  </a:lnTo>
                  <a:lnTo>
                    <a:pt x="56" y="0"/>
                  </a:lnTo>
                  <a:close/>
                  <a:moveTo>
                    <a:pt x="103" y="229"/>
                  </a:moveTo>
                  <a:lnTo>
                    <a:pt x="115" y="227"/>
                  </a:lnTo>
                  <a:lnTo>
                    <a:pt x="125" y="222"/>
                  </a:lnTo>
                  <a:lnTo>
                    <a:pt x="136" y="218"/>
                  </a:lnTo>
                  <a:lnTo>
                    <a:pt x="146" y="213"/>
                  </a:lnTo>
                  <a:lnTo>
                    <a:pt x="154" y="206"/>
                  </a:lnTo>
                  <a:lnTo>
                    <a:pt x="159" y="201"/>
                  </a:lnTo>
                  <a:lnTo>
                    <a:pt x="159" y="199"/>
                  </a:lnTo>
                  <a:lnTo>
                    <a:pt x="159" y="198"/>
                  </a:lnTo>
                  <a:lnTo>
                    <a:pt x="159" y="196"/>
                  </a:lnTo>
                  <a:lnTo>
                    <a:pt x="153" y="203"/>
                  </a:lnTo>
                  <a:lnTo>
                    <a:pt x="144" y="209"/>
                  </a:lnTo>
                  <a:lnTo>
                    <a:pt x="135" y="216"/>
                  </a:lnTo>
                  <a:lnTo>
                    <a:pt x="125" y="221"/>
                  </a:lnTo>
                  <a:lnTo>
                    <a:pt x="113" y="224"/>
                  </a:lnTo>
                  <a:lnTo>
                    <a:pt x="103" y="227"/>
                  </a:lnTo>
                  <a:lnTo>
                    <a:pt x="99" y="227"/>
                  </a:lnTo>
                  <a:lnTo>
                    <a:pt x="100" y="227"/>
                  </a:lnTo>
                  <a:lnTo>
                    <a:pt x="100" y="229"/>
                  </a:lnTo>
                  <a:lnTo>
                    <a:pt x="102" y="229"/>
                  </a:lnTo>
                  <a:lnTo>
                    <a:pt x="103" y="229"/>
                  </a:lnTo>
                  <a:close/>
                </a:path>
              </a:pathLst>
            </a:custGeom>
            <a:solidFill>
              <a:srgbClr val="00F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05" name="Freeform 257"/>
            <p:cNvSpPr>
              <a:spLocks noEditPoints="1"/>
            </p:cNvSpPr>
            <p:nvPr/>
          </p:nvSpPr>
          <p:spPr bwMode="auto">
            <a:xfrm>
              <a:off x="3309" y="2050"/>
              <a:ext cx="163" cy="226"/>
            </a:xfrm>
            <a:custGeom>
              <a:avLst/>
              <a:gdLst>
                <a:gd name="T0" fmla="*/ 58 w 163"/>
                <a:gd name="T1" fmla="*/ 2 h 226"/>
                <a:gd name="T2" fmla="*/ 37 w 163"/>
                <a:gd name="T3" fmla="*/ 8 h 226"/>
                <a:gd name="T4" fmla="*/ 17 w 163"/>
                <a:gd name="T5" fmla="*/ 18 h 226"/>
                <a:gd name="T6" fmla="*/ 2 w 163"/>
                <a:gd name="T7" fmla="*/ 31 h 226"/>
                <a:gd name="T8" fmla="*/ 0 w 163"/>
                <a:gd name="T9" fmla="*/ 33 h 226"/>
                <a:gd name="T10" fmla="*/ 0 w 163"/>
                <a:gd name="T11" fmla="*/ 35 h 226"/>
                <a:gd name="T12" fmla="*/ 0 w 163"/>
                <a:gd name="T13" fmla="*/ 36 h 226"/>
                <a:gd name="T14" fmla="*/ 0 w 163"/>
                <a:gd name="T15" fmla="*/ 38 h 226"/>
                <a:gd name="T16" fmla="*/ 10 w 163"/>
                <a:gd name="T17" fmla="*/ 28 h 226"/>
                <a:gd name="T18" fmla="*/ 28 w 163"/>
                <a:gd name="T19" fmla="*/ 15 h 226"/>
                <a:gd name="T20" fmla="*/ 48 w 163"/>
                <a:gd name="T21" fmla="*/ 7 h 226"/>
                <a:gd name="T22" fmla="*/ 68 w 163"/>
                <a:gd name="T23" fmla="*/ 4 h 226"/>
                <a:gd name="T24" fmla="*/ 66 w 163"/>
                <a:gd name="T25" fmla="*/ 2 h 226"/>
                <a:gd name="T26" fmla="*/ 64 w 163"/>
                <a:gd name="T27" fmla="*/ 2 h 226"/>
                <a:gd name="T28" fmla="*/ 64 w 163"/>
                <a:gd name="T29" fmla="*/ 2 h 226"/>
                <a:gd name="T30" fmla="*/ 63 w 163"/>
                <a:gd name="T31" fmla="*/ 0 h 226"/>
                <a:gd name="T32" fmla="*/ 105 w 163"/>
                <a:gd name="T33" fmla="*/ 226 h 226"/>
                <a:gd name="T34" fmla="*/ 127 w 163"/>
                <a:gd name="T35" fmla="*/ 220 h 226"/>
                <a:gd name="T36" fmla="*/ 146 w 163"/>
                <a:gd name="T37" fmla="*/ 208 h 226"/>
                <a:gd name="T38" fmla="*/ 161 w 163"/>
                <a:gd name="T39" fmla="*/ 195 h 226"/>
                <a:gd name="T40" fmla="*/ 163 w 163"/>
                <a:gd name="T41" fmla="*/ 194 h 226"/>
                <a:gd name="T42" fmla="*/ 163 w 163"/>
                <a:gd name="T43" fmla="*/ 192 h 226"/>
                <a:gd name="T44" fmla="*/ 163 w 163"/>
                <a:gd name="T45" fmla="*/ 192 h 226"/>
                <a:gd name="T46" fmla="*/ 163 w 163"/>
                <a:gd name="T47" fmla="*/ 190 h 226"/>
                <a:gd name="T48" fmla="*/ 153 w 163"/>
                <a:gd name="T49" fmla="*/ 200 h 226"/>
                <a:gd name="T50" fmla="*/ 135 w 163"/>
                <a:gd name="T51" fmla="*/ 212 h 226"/>
                <a:gd name="T52" fmla="*/ 115 w 163"/>
                <a:gd name="T53" fmla="*/ 220 h 226"/>
                <a:gd name="T54" fmla="*/ 96 w 163"/>
                <a:gd name="T55" fmla="*/ 225 h 226"/>
                <a:gd name="T56" fmla="*/ 97 w 163"/>
                <a:gd name="T57" fmla="*/ 225 h 226"/>
                <a:gd name="T58" fmla="*/ 97 w 163"/>
                <a:gd name="T59" fmla="*/ 225 h 226"/>
                <a:gd name="T60" fmla="*/ 99 w 163"/>
                <a:gd name="T61" fmla="*/ 226 h 226"/>
                <a:gd name="T62" fmla="*/ 101 w 163"/>
                <a:gd name="T63" fmla="*/ 226 h 2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3"/>
                <a:gd name="T97" fmla="*/ 0 h 226"/>
                <a:gd name="T98" fmla="*/ 163 w 163"/>
                <a:gd name="T99" fmla="*/ 226 h 2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3" h="226">
                  <a:moveTo>
                    <a:pt x="63" y="0"/>
                  </a:moveTo>
                  <a:lnTo>
                    <a:pt x="58" y="2"/>
                  </a:lnTo>
                  <a:lnTo>
                    <a:pt x="48" y="4"/>
                  </a:lnTo>
                  <a:lnTo>
                    <a:pt x="37" y="8"/>
                  </a:lnTo>
                  <a:lnTo>
                    <a:pt x="27" y="13"/>
                  </a:lnTo>
                  <a:lnTo>
                    <a:pt x="17" y="18"/>
                  </a:lnTo>
                  <a:lnTo>
                    <a:pt x="9" y="25"/>
                  </a:lnTo>
                  <a:lnTo>
                    <a:pt x="2" y="31"/>
                  </a:lnTo>
                  <a:lnTo>
                    <a:pt x="0" y="33"/>
                  </a:lnTo>
                  <a:lnTo>
                    <a:pt x="0" y="35"/>
                  </a:lnTo>
                  <a:lnTo>
                    <a:pt x="0" y="36"/>
                  </a:lnTo>
                  <a:lnTo>
                    <a:pt x="0" y="38"/>
                  </a:lnTo>
                  <a:lnTo>
                    <a:pt x="2" y="35"/>
                  </a:lnTo>
                  <a:lnTo>
                    <a:pt x="10" y="28"/>
                  </a:lnTo>
                  <a:lnTo>
                    <a:pt x="19" y="22"/>
                  </a:lnTo>
                  <a:lnTo>
                    <a:pt x="28" y="15"/>
                  </a:lnTo>
                  <a:lnTo>
                    <a:pt x="38" y="12"/>
                  </a:lnTo>
                  <a:lnTo>
                    <a:pt x="48" y="7"/>
                  </a:lnTo>
                  <a:lnTo>
                    <a:pt x="60" y="5"/>
                  </a:lnTo>
                  <a:lnTo>
                    <a:pt x="68" y="4"/>
                  </a:lnTo>
                  <a:lnTo>
                    <a:pt x="66" y="2"/>
                  </a:lnTo>
                  <a:lnTo>
                    <a:pt x="64" y="2"/>
                  </a:lnTo>
                  <a:lnTo>
                    <a:pt x="63" y="0"/>
                  </a:lnTo>
                  <a:close/>
                  <a:moveTo>
                    <a:pt x="101" y="226"/>
                  </a:moveTo>
                  <a:lnTo>
                    <a:pt x="105" y="226"/>
                  </a:lnTo>
                  <a:lnTo>
                    <a:pt x="115" y="223"/>
                  </a:lnTo>
                  <a:lnTo>
                    <a:pt x="127" y="220"/>
                  </a:lnTo>
                  <a:lnTo>
                    <a:pt x="137" y="215"/>
                  </a:lnTo>
                  <a:lnTo>
                    <a:pt x="146" y="208"/>
                  </a:lnTo>
                  <a:lnTo>
                    <a:pt x="155" y="202"/>
                  </a:lnTo>
                  <a:lnTo>
                    <a:pt x="161" y="195"/>
                  </a:lnTo>
                  <a:lnTo>
                    <a:pt x="163" y="194"/>
                  </a:lnTo>
                  <a:lnTo>
                    <a:pt x="163" y="192"/>
                  </a:lnTo>
                  <a:lnTo>
                    <a:pt x="163" y="190"/>
                  </a:lnTo>
                  <a:lnTo>
                    <a:pt x="160" y="192"/>
                  </a:lnTo>
                  <a:lnTo>
                    <a:pt x="153" y="200"/>
                  </a:lnTo>
                  <a:lnTo>
                    <a:pt x="143" y="207"/>
                  </a:lnTo>
                  <a:lnTo>
                    <a:pt x="135" y="212"/>
                  </a:lnTo>
                  <a:lnTo>
                    <a:pt x="125" y="217"/>
                  </a:lnTo>
                  <a:lnTo>
                    <a:pt x="115" y="220"/>
                  </a:lnTo>
                  <a:lnTo>
                    <a:pt x="104" y="223"/>
                  </a:lnTo>
                  <a:lnTo>
                    <a:pt x="96" y="225"/>
                  </a:lnTo>
                  <a:lnTo>
                    <a:pt x="97" y="225"/>
                  </a:lnTo>
                  <a:lnTo>
                    <a:pt x="99" y="226"/>
                  </a:lnTo>
                  <a:lnTo>
                    <a:pt x="101" y="226"/>
                  </a:lnTo>
                  <a:close/>
                </a:path>
              </a:pathLst>
            </a:custGeom>
            <a:solidFill>
              <a:srgbClr val="00FF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06" name="Freeform 258"/>
            <p:cNvSpPr>
              <a:spLocks noEditPoints="1"/>
            </p:cNvSpPr>
            <p:nvPr/>
          </p:nvSpPr>
          <p:spPr bwMode="auto">
            <a:xfrm>
              <a:off x="3309" y="2054"/>
              <a:ext cx="163" cy="221"/>
            </a:xfrm>
            <a:custGeom>
              <a:avLst/>
              <a:gdLst>
                <a:gd name="T0" fmla="*/ 60 w 163"/>
                <a:gd name="T1" fmla="*/ 1 h 221"/>
                <a:gd name="T2" fmla="*/ 38 w 163"/>
                <a:gd name="T3" fmla="*/ 8 h 221"/>
                <a:gd name="T4" fmla="*/ 19 w 163"/>
                <a:gd name="T5" fmla="*/ 18 h 221"/>
                <a:gd name="T6" fmla="*/ 2 w 163"/>
                <a:gd name="T7" fmla="*/ 31 h 221"/>
                <a:gd name="T8" fmla="*/ 0 w 163"/>
                <a:gd name="T9" fmla="*/ 34 h 221"/>
                <a:gd name="T10" fmla="*/ 0 w 163"/>
                <a:gd name="T11" fmla="*/ 36 h 221"/>
                <a:gd name="T12" fmla="*/ 0 w 163"/>
                <a:gd name="T13" fmla="*/ 37 h 221"/>
                <a:gd name="T14" fmla="*/ 0 w 163"/>
                <a:gd name="T15" fmla="*/ 39 h 221"/>
                <a:gd name="T16" fmla="*/ 5 w 163"/>
                <a:gd name="T17" fmla="*/ 32 h 221"/>
                <a:gd name="T18" fmla="*/ 22 w 163"/>
                <a:gd name="T19" fmla="*/ 19 h 221"/>
                <a:gd name="T20" fmla="*/ 40 w 163"/>
                <a:gd name="T21" fmla="*/ 9 h 221"/>
                <a:gd name="T22" fmla="*/ 60 w 163"/>
                <a:gd name="T23" fmla="*/ 3 h 221"/>
                <a:gd name="T24" fmla="*/ 73 w 163"/>
                <a:gd name="T25" fmla="*/ 1 h 221"/>
                <a:gd name="T26" fmla="*/ 71 w 163"/>
                <a:gd name="T27" fmla="*/ 1 h 221"/>
                <a:gd name="T28" fmla="*/ 69 w 163"/>
                <a:gd name="T29" fmla="*/ 1 h 221"/>
                <a:gd name="T30" fmla="*/ 69 w 163"/>
                <a:gd name="T31" fmla="*/ 0 h 221"/>
                <a:gd name="T32" fmla="*/ 68 w 163"/>
                <a:gd name="T33" fmla="*/ 0 h 221"/>
                <a:gd name="T34" fmla="*/ 104 w 163"/>
                <a:gd name="T35" fmla="*/ 219 h 221"/>
                <a:gd name="T36" fmla="*/ 125 w 163"/>
                <a:gd name="T37" fmla="*/ 213 h 221"/>
                <a:gd name="T38" fmla="*/ 143 w 163"/>
                <a:gd name="T39" fmla="*/ 203 h 221"/>
                <a:gd name="T40" fmla="*/ 160 w 163"/>
                <a:gd name="T41" fmla="*/ 188 h 221"/>
                <a:gd name="T42" fmla="*/ 163 w 163"/>
                <a:gd name="T43" fmla="*/ 185 h 221"/>
                <a:gd name="T44" fmla="*/ 163 w 163"/>
                <a:gd name="T45" fmla="*/ 183 h 221"/>
                <a:gd name="T46" fmla="*/ 163 w 163"/>
                <a:gd name="T47" fmla="*/ 183 h 221"/>
                <a:gd name="T48" fmla="*/ 163 w 163"/>
                <a:gd name="T49" fmla="*/ 181 h 221"/>
                <a:gd name="T50" fmla="*/ 158 w 163"/>
                <a:gd name="T51" fmla="*/ 186 h 221"/>
                <a:gd name="T52" fmla="*/ 142 w 163"/>
                <a:gd name="T53" fmla="*/ 199 h 221"/>
                <a:gd name="T54" fmla="*/ 123 w 163"/>
                <a:gd name="T55" fmla="*/ 209 h 221"/>
                <a:gd name="T56" fmla="*/ 104 w 163"/>
                <a:gd name="T57" fmla="*/ 216 h 221"/>
                <a:gd name="T58" fmla="*/ 91 w 163"/>
                <a:gd name="T59" fmla="*/ 217 h 221"/>
                <a:gd name="T60" fmla="*/ 92 w 163"/>
                <a:gd name="T61" fmla="*/ 217 h 221"/>
                <a:gd name="T62" fmla="*/ 94 w 163"/>
                <a:gd name="T63" fmla="*/ 219 h 221"/>
                <a:gd name="T64" fmla="*/ 94 w 163"/>
                <a:gd name="T65" fmla="*/ 219 h 221"/>
                <a:gd name="T66" fmla="*/ 96 w 163"/>
                <a:gd name="T67" fmla="*/ 221 h 2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3"/>
                <a:gd name="T103" fmla="*/ 0 h 221"/>
                <a:gd name="T104" fmla="*/ 163 w 163"/>
                <a:gd name="T105" fmla="*/ 221 h 2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3" h="221">
                  <a:moveTo>
                    <a:pt x="68" y="0"/>
                  </a:moveTo>
                  <a:lnTo>
                    <a:pt x="60" y="1"/>
                  </a:lnTo>
                  <a:lnTo>
                    <a:pt x="48" y="3"/>
                  </a:lnTo>
                  <a:lnTo>
                    <a:pt x="38" y="8"/>
                  </a:lnTo>
                  <a:lnTo>
                    <a:pt x="28" y="11"/>
                  </a:lnTo>
                  <a:lnTo>
                    <a:pt x="19" y="18"/>
                  </a:lnTo>
                  <a:lnTo>
                    <a:pt x="10" y="24"/>
                  </a:lnTo>
                  <a:lnTo>
                    <a:pt x="2" y="31"/>
                  </a:lnTo>
                  <a:lnTo>
                    <a:pt x="0" y="34"/>
                  </a:lnTo>
                  <a:lnTo>
                    <a:pt x="0" y="36"/>
                  </a:lnTo>
                  <a:lnTo>
                    <a:pt x="0" y="37"/>
                  </a:lnTo>
                  <a:lnTo>
                    <a:pt x="0" y="39"/>
                  </a:lnTo>
                  <a:lnTo>
                    <a:pt x="5" y="32"/>
                  </a:lnTo>
                  <a:lnTo>
                    <a:pt x="12" y="26"/>
                  </a:lnTo>
                  <a:lnTo>
                    <a:pt x="22" y="19"/>
                  </a:lnTo>
                  <a:lnTo>
                    <a:pt x="30" y="14"/>
                  </a:lnTo>
                  <a:lnTo>
                    <a:pt x="40" y="9"/>
                  </a:lnTo>
                  <a:lnTo>
                    <a:pt x="50" y="6"/>
                  </a:lnTo>
                  <a:lnTo>
                    <a:pt x="60" y="3"/>
                  </a:lnTo>
                  <a:lnTo>
                    <a:pt x="71" y="1"/>
                  </a:lnTo>
                  <a:lnTo>
                    <a:pt x="73" y="1"/>
                  </a:lnTo>
                  <a:lnTo>
                    <a:pt x="71" y="1"/>
                  </a:lnTo>
                  <a:lnTo>
                    <a:pt x="69" y="1"/>
                  </a:lnTo>
                  <a:lnTo>
                    <a:pt x="69" y="0"/>
                  </a:lnTo>
                  <a:lnTo>
                    <a:pt x="68" y="0"/>
                  </a:lnTo>
                  <a:close/>
                  <a:moveTo>
                    <a:pt x="96" y="221"/>
                  </a:moveTo>
                  <a:lnTo>
                    <a:pt x="104" y="219"/>
                  </a:lnTo>
                  <a:lnTo>
                    <a:pt x="115" y="216"/>
                  </a:lnTo>
                  <a:lnTo>
                    <a:pt x="125" y="213"/>
                  </a:lnTo>
                  <a:lnTo>
                    <a:pt x="135" y="208"/>
                  </a:lnTo>
                  <a:lnTo>
                    <a:pt x="143" y="203"/>
                  </a:lnTo>
                  <a:lnTo>
                    <a:pt x="153" y="196"/>
                  </a:lnTo>
                  <a:lnTo>
                    <a:pt x="160" y="188"/>
                  </a:lnTo>
                  <a:lnTo>
                    <a:pt x="163" y="186"/>
                  </a:lnTo>
                  <a:lnTo>
                    <a:pt x="163" y="185"/>
                  </a:lnTo>
                  <a:lnTo>
                    <a:pt x="163" y="183"/>
                  </a:lnTo>
                  <a:lnTo>
                    <a:pt x="163" y="181"/>
                  </a:lnTo>
                  <a:lnTo>
                    <a:pt x="163" y="180"/>
                  </a:lnTo>
                  <a:lnTo>
                    <a:pt x="158" y="186"/>
                  </a:lnTo>
                  <a:lnTo>
                    <a:pt x="150" y="193"/>
                  </a:lnTo>
                  <a:lnTo>
                    <a:pt x="142" y="199"/>
                  </a:lnTo>
                  <a:lnTo>
                    <a:pt x="133" y="204"/>
                  </a:lnTo>
                  <a:lnTo>
                    <a:pt x="123" y="209"/>
                  </a:lnTo>
                  <a:lnTo>
                    <a:pt x="114" y="213"/>
                  </a:lnTo>
                  <a:lnTo>
                    <a:pt x="104" y="216"/>
                  </a:lnTo>
                  <a:lnTo>
                    <a:pt x="92" y="217"/>
                  </a:lnTo>
                  <a:lnTo>
                    <a:pt x="91" y="217"/>
                  </a:lnTo>
                  <a:lnTo>
                    <a:pt x="92" y="217"/>
                  </a:lnTo>
                  <a:lnTo>
                    <a:pt x="92" y="219"/>
                  </a:lnTo>
                  <a:lnTo>
                    <a:pt x="94" y="219"/>
                  </a:lnTo>
                  <a:lnTo>
                    <a:pt x="96" y="219"/>
                  </a:lnTo>
                  <a:lnTo>
                    <a:pt x="96" y="221"/>
                  </a:lnTo>
                  <a:close/>
                </a:path>
              </a:pathLst>
            </a:custGeom>
            <a:solidFill>
              <a:srgbClr val="00F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07" name="Freeform 259"/>
            <p:cNvSpPr>
              <a:spLocks noEditPoints="1"/>
            </p:cNvSpPr>
            <p:nvPr/>
          </p:nvSpPr>
          <p:spPr bwMode="auto">
            <a:xfrm>
              <a:off x="3308" y="2055"/>
              <a:ext cx="164" cy="216"/>
            </a:xfrm>
            <a:custGeom>
              <a:avLst/>
              <a:gdLst>
                <a:gd name="T0" fmla="*/ 72 w 164"/>
                <a:gd name="T1" fmla="*/ 0 h 216"/>
                <a:gd name="T2" fmla="*/ 51 w 164"/>
                <a:gd name="T3" fmla="*/ 5 h 216"/>
                <a:gd name="T4" fmla="*/ 31 w 164"/>
                <a:gd name="T5" fmla="*/ 13 h 216"/>
                <a:gd name="T6" fmla="*/ 13 w 164"/>
                <a:gd name="T7" fmla="*/ 25 h 216"/>
                <a:gd name="T8" fmla="*/ 1 w 164"/>
                <a:gd name="T9" fmla="*/ 38 h 216"/>
                <a:gd name="T10" fmla="*/ 1 w 164"/>
                <a:gd name="T11" fmla="*/ 39 h 216"/>
                <a:gd name="T12" fmla="*/ 0 w 164"/>
                <a:gd name="T13" fmla="*/ 41 h 216"/>
                <a:gd name="T14" fmla="*/ 0 w 164"/>
                <a:gd name="T15" fmla="*/ 41 h 216"/>
                <a:gd name="T16" fmla="*/ 0 w 164"/>
                <a:gd name="T17" fmla="*/ 43 h 216"/>
                <a:gd name="T18" fmla="*/ 8 w 164"/>
                <a:gd name="T19" fmla="*/ 35 h 216"/>
                <a:gd name="T20" fmla="*/ 24 w 164"/>
                <a:gd name="T21" fmla="*/ 21 h 216"/>
                <a:gd name="T22" fmla="*/ 41 w 164"/>
                <a:gd name="T23" fmla="*/ 12 h 216"/>
                <a:gd name="T24" fmla="*/ 62 w 164"/>
                <a:gd name="T25" fmla="*/ 5 h 216"/>
                <a:gd name="T26" fmla="*/ 79 w 164"/>
                <a:gd name="T27" fmla="*/ 3 h 216"/>
                <a:gd name="T28" fmla="*/ 77 w 164"/>
                <a:gd name="T29" fmla="*/ 3 h 216"/>
                <a:gd name="T30" fmla="*/ 75 w 164"/>
                <a:gd name="T31" fmla="*/ 2 h 216"/>
                <a:gd name="T32" fmla="*/ 75 w 164"/>
                <a:gd name="T33" fmla="*/ 2 h 216"/>
                <a:gd name="T34" fmla="*/ 74 w 164"/>
                <a:gd name="T35" fmla="*/ 0 h 216"/>
                <a:gd name="T36" fmla="*/ 93 w 164"/>
                <a:gd name="T37" fmla="*/ 216 h 216"/>
                <a:gd name="T38" fmla="*/ 115 w 164"/>
                <a:gd name="T39" fmla="*/ 212 h 216"/>
                <a:gd name="T40" fmla="*/ 134 w 164"/>
                <a:gd name="T41" fmla="*/ 203 h 216"/>
                <a:gd name="T42" fmla="*/ 151 w 164"/>
                <a:gd name="T43" fmla="*/ 192 h 216"/>
                <a:gd name="T44" fmla="*/ 164 w 164"/>
                <a:gd name="T45" fmla="*/ 179 h 216"/>
                <a:gd name="T46" fmla="*/ 164 w 164"/>
                <a:gd name="T47" fmla="*/ 179 h 216"/>
                <a:gd name="T48" fmla="*/ 164 w 164"/>
                <a:gd name="T49" fmla="*/ 177 h 216"/>
                <a:gd name="T50" fmla="*/ 164 w 164"/>
                <a:gd name="T51" fmla="*/ 175 h 216"/>
                <a:gd name="T52" fmla="*/ 164 w 164"/>
                <a:gd name="T53" fmla="*/ 174 h 216"/>
                <a:gd name="T54" fmla="*/ 157 w 164"/>
                <a:gd name="T55" fmla="*/ 184 h 216"/>
                <a:gd name="T56" fmla="*/ 141 w 164"/>
                <a:gd name="T57" fmla="*/ 195 h 216"/>
                <a:gd name="T58" fmla="*/ 123 w 164"/>
                <a:gd name="T59" fmla="*/ 205 h 216"/>
                <a:gd name="T60" fmla="*/ 103 w 164"/>
                <a:gd name="T61" fmla="*/ 212 h 216"/>
                <a:gd name="T62" fmla="*/ 87 w 164"/>
                <a:gd name="T63" fmla="*/ 213 h 216"/>
                <a:gd name="T64" fmla="*/ 88 w 164"/>
                <a:gd name="T65" fmla="*/ 215 h 216"/>
                <a:gd name="T66" fmla="*/ 90 w 164"/>
                <a:gd name="T67" fmla="*/ 215 h 216"/>
                <a:gd name="T68" fmla="*/ 90 w 164"/>
                <a:gd name="T69" fmla="*/ 216 h 216"/>
                <a:gd name="T70" fmla="*/ 92 w 164"/>
                <a:gd name="T71" fmla="*/ 216 h 2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
                <a:gd name="T109" fmla="*/ 0 h 216"/>
                <a:gd name="T110" fmla="*/ 164 w 164"/>
                <a:gd name="T111" fmla="*/ 216 h 2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 h="216">
                  <a:moveTo>
                    <a:pt x="74" y="0"/>
                  </a:moveTo>
                  <a:lnTo>
                    <a:pt x="72" y="0"/>
                  </a:lnTo>
                  <a:lnTo>
                    <a:pt x="61" y="2"/>
                  </a:lnTo>
                  <a:lnTo>
                    <a:pt x="51" y="5"/>
                  </a:lnTo>
                  <a:lnTo>
                    <a:pt x="41" y="8"/>
                  </a:lnTo>
                  <a:lnTo>
                    <a:pt x="31" y="13"/>
                  </a:lnTo>
                  <a:lnTo>
                    <a:pt x="23" y="18"/>
                  </a:lnTo>
                  <a:lnTo>
                    <a:pt x="13" y="25"/>
                  </a:lnTo>
                  <a:lnTo>
                    <a:pt x="6" y="31"/>
                  </a:lnTo>
                  <a:lnTo>
                    <a:pt x="1" y="38"/>
                  </a:lnTo>
                  <a:lnTo>
                    <a:pt x="1" y="39"/>
                  </a:lnTo>
                  <a:lnTo>
                    <a:pt x="0" y="39"/>
                  </a:lnTo>
                  <a:lnTo>
                    <a:pt x="0" y="41"/>
                  </a:lnTo>
                  <a:lnTo>
                    <a:pt x="0" y="43"/>
                  </a:lnTo>
                  <a:lnTo>
                    <a:pt x="1" y="41"/>
                  </a:lnTo>
                  <a:lnTo>
                    <a:pt x="8" y="35"/>
                  </a:lnTo>
                  <a:lnTo>
                    <a:pt x="16" y="28"/>
                  </a:lnTo>
                  <a:lnTo>
                    <a:pt x="24" y="21"/>
                  </a:lnTo>
                  <a:lnTo>
                    <a:pt x="33" y="17"/>
                  </a:lnTo>
                  <a:lnTo>
                    <a:pt x="41" y="12"/>
                  </a:lnTo>
                  <a:lnTo>
                    <a:pt x="51" y="8"/>
                  </a:lnTo>
                  <a:lnTo>
                    <a:pt x="62" y="5"/>
                  </a:lnTo>
                  <a:lnTo>
                    <a:pt x="72" y="3"/>
                  </a:lnTo>
                  <a:lnTo>
                    <a:pt x="79" y="3"/>
                  </a:lnTo>
                  <a:lnTo>
                    <a:pt x="77" y="3"/>
                  </a:lnTo>
                  <a:lnTo>
                    <a:pt x="75" y="2"/>
                  </a:lnTo>
                  <a:lnTo>
                    <a:pt x="74" y="2"/>
                  </a:lnTo>
                  <a:lnTo>
                    <a:pt x="74" y="0"/>
                  </a:lnTo>
                  <a:close/>
                  <a:moveTo>
                    <a:pt x="92" y="216"/>
                  </a:moveTo>
                  <a:lnTo>
                    <a:pt x="93" y="216"/>
                  </a:lnTo>
                  <a:lnTo>
                    <a:pt x="105" y="215"/>
                  </a:lnTo>
                  <a:lnTo>
                    <a:pt x="115" y="212"/>
                  </a:lnTo>
                  <a:lnTo>
                    <a:pt x="124" y="208"/>
                  </a:lnTo>
                  <a:lnTo>
                    <a:pt x="134" y="203"/>
                  </a:lnTo>
                  <a:lnTo>
                    <a:pt x="143" y="198"/>
                  </a:lnTo>
                  <a:lnTo>
                    <a:pt x="151" y="192"/>
                  </a:lnTo>
                  <a:lnTo>
                    <a:pt x="159" y="185"/>
                  </a:lnTo>
                  <a:lnTo>
                    <a:pt x="164" y="179"/>
                  </a:lnTo>
                  <a:lnTo>
                    <a:pt x="164" y="177"/>
                  </a:lnTo>
                  <a:lnTo>
                    <a:pt x="164" y="175"/>
                  </a:lnTo>
                  <a:lnTo>
                    <a:pt x="164" y="174"/>
                  </a:lnTo>
                  <a:lnTo>
                    <a:pt x="164" y="175"/>
                  </a:lnTo>
                  <a:lnTo>
                    <a:pt x="157" y="184"/>
                  </a:lnTo>
                  <a:lnTo>
                    <a:pt x="149" y="190"/>
                  </a:lnTo>
                  <a:lnTo>
                    <a:pt x="141" y="195"/>
                  </a:lnTo>
                  <a:lnTo>
                    <a:pt x="133" y="202"/>
                  </a:lnTo>
                  <a:lnTo>
                    <a:pt x="123" y="205"/>
                  </a:lnTo>
                  <a:lnTo>
                    <a:pt x="113" y="208"/>
                  </a:lnTo>
                  <a:lnTo>
                    <a:pt x="103" y="212"/>
                  </a:lnTo>
                  <a:lnTo>
                    <a:pt x="93" y="213"/>
                  </a:lnTo>
                  <a:lnTo>
                    <a:pt x="87" y="213"/>
                  </a:lnTo>
                  <a:lnTo>
                    <a:pt x="88" y="213"/>
                  </a:lnTo>
                  <a:lnTo>
                    <a:pt x="88" y="215"/>
                  </a:lnTo>
                  <a:lnTo>
                    <a:pt x="90" y="215"/>
                  </a:lnTo>
                  <a:lnTo>
                    <a:pt x="90" y="216"/>
                  </a:lnTo>
                  <a:lnTo>
                    <a:pt x="92" y="216"/>
                  </a:lnTo>
                  <a:close/>
                </a:path>
              </a:pathLst>
            </a:custGeom>
            <a:solidFill>
              <a:srgbClr val="00F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08" name="Freeform 260"/>
            <p:cNvSpPr>
              <a:spLocks noEditPoints="1"/>
            </p:cNvSpPr>
            <p:nvPr/>
          </p:nvSpPr>
          <p:spPr bwMode="auto">
            <a:xfrm>
              <a:off x="3308" y="2058"/>
              <a:ext cx="164" cy="210"/>
            </a:xfrm>
            <a:custGeom>
              <a:avLst/>
              <a:gdLst>
                <a:gd name="T0" fmla="*/ 72 w 164"/>
                <a:gd name="T1" fmla="*/ 0 h 210"/>
                <a:gd name="T2" fmla="*/ 51 w 164"/>
                <a:gd name="T3" fmla="*/ 5 h 210"/>
                <a:gd name="T4" fmla="*/ 33 w 164"/>
                <a:gd name="T5" fmla="*/ 14 h 210"/>
                <a:gd name="T6" fmla="*/ 16 w 164"/>
                <a:gd name="T7" fmla="*/ 25 h 210"/>
                <a:gd name="T8" fmla="*/ 1 w 164"/>
                <a:gd name="T9" fmla="*/ 38 h 210"/>
                <a:gd name="T10" fmla="*/ 0 w 164"/>
                <a:gd name="T11" fmla="*/ 41 h 210"/>
                <a:gd name="T12" fmla="*/ 0 w 164"/>
                <a:gd name="T13" fmla="*/ 41 h 210"/>
                <a:gd name="T14" fmla="*/ 0 w 164"/>
                <a:gd name="T15" fmla="*/ 43 h 210"/>
                <a:gd name="T16" fmla="*/ 0 w 164"/>
                <a:gd name="T17" fmla="*/ 45 h 210"/>
                <a:gd name="T18" fmla="*/ 3 w 164"/>
                <a:gd name="T19" fmla="*/ 41 h 210"/>
                <a:gd name="T20" fmla="*/ 18 w 164"/>
                <a:gd name="T21" fmla="*/ 27 h 210"/>
                <a:gd name="T22" fmla="*/ 34 w 164"/>
                <a:gd name="T23" fmla="*/ 17 h 210"/>
                <a:gd name="T24" fmla="*/ 52 w 164"/>
                <a:gd name="T25" fmla="*/ 9 h 210"/>
                <a:gd name="T26" fmla="*/ 72 w 164"/>
                <a:gd name="T27" fmla="*/ 4 h 210"/>
                <a:gd name="T28" fmla="*/ 82 w 164"/>
                <a:gd name="T29" fmla="*/ 4 h 210"/>
                <a:gd name="T30" fmla="*/ 80 w 164"/>
                <a:gd name="T31" fmla="*/ 2 h 210"/>
                <a:gd name="T32" fmla="*/ 80 w 164"/>
                <a:gd name="T33" fmla="*/ 2 h 210"/>
                <a:gd name="T34" fmla="*/ 79 w 164"/>
                <a:gd name="T35" fmla="*/ 0 h 210"/>
                <a:gd name="T36" fmla="*/ 87 w 164"/>
                <a:gd name="T37" fmla="*/ 210 h 210"/>
                <a:gd name="T38" fmla="*/ 103 w 164"/>
                <a:gd name="T39" fmla="*/ 209 h 210"/>
                <a:gd name="T40" fmla="*/ 123 w 164"/>
                <a:gd name="T41" fmla="*/ 202 h 210"/>
                <a:gd name="T42" fmla="*/ 141 w 164"/>
                <a:gd name="T43" fmla="*/ 192 h 210"/>
                <a:gd name="T44" fmla="*/ 157 w 164"/>
                <a:gd name="T45" fmla="*/ 181 h 210"/>
                <a:gd name="T46" fmla="*/ 164 w 164"/>
                <a:gd name="T47" fmla="*/ 171 h 210"/>
                <a:gd name="T48" fmla="*/ 164 w 164"/>
                <a:gd name="T49" fmla="*/ 169 h 210"/>
                <a:gd name="T50" fmla="*/ 164 w 164"/>
                <a:gd name="T51" fmla="*/ 169 h 210"/>
                <a:gd name="T52" fmla="*/ 164 w 164"/>
                <a:gd name="T53" fmla="*/ 168 h 210"/>
                <a:gd name="T54" fmla="*/ 164 w 164"/>
                <a:gd name="T55" fmla="*/ 166 h 210"/>
                <a:gd name="T56" fmla="*/ 154 w 164"/>
                <a:gd name="T57" fmla="*/ 177 h 210"/>
                <a:gd name="T58" fmla="*/ 139 w 164"/>
                <a:gd name="T59" fmla="*/ 190 h 210"/>
                <a:gd name="T60" fmla="*/ 123 w 164"/>
                <a:gd name="T61" fmla="*/ 199 h 210"/>
                <a:gd name="T62" fmla="*/ 103 w 164"/>
                <a:gd name="T63" fmla="*/ 205 h 210"/>
                <a:gd name="T64" fmla="*/ 83 w 164"/>
                <a:gd name="T65" fmla="*/ 207 h 210"/>
                <a:gd name="T66" fmla="*/ 83 w 164"/>
                <a:gd name="T67" fmla="*/ 209 h 210"/>
                <a:gd name="T68" fmla="*/ 85 w 164"/>
                <a:gd name="T69" fmla="*/ 209 h 210"/>
                <a:gd name="T70" fmla="*/ 87 w 164"/>
                <a:gd name="T71" fmla="*/ 210 h 210"/>
                <a:gd name="T72" fmla="*/ 87 w 164"/>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210"/>
                <a:gd name="T113" fmla="*/ 164 w 164"/>
                <a:gd name="T114" fmla="*/ 210 h 2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210">
                  <a:moveTo>
                    <a:pt x="79" y="0"/>
                  </a:moveTo>
                  <a:lnTo>
                    <a:pt x="72" y="0"/>
                  </a:lnTo>
                  <a:lnTo>
                    <a:pt x="62" y="2"/>
                  </a:lnTo>
                  <a:lnTo>
                    <a:pt x="51" y="5"/>
                  </a:lnTo>
                  <a:lnTo>
                    <a:pt x="41" y="9"/>
                  </a:lnTo>
                  <a:lnTo>
                    <a:pt x="33" y="14"/>
                  </a:lnTo>
                  <a:lnTo>
                    <a:pt x="24" y="18"/>
                  </a:lnTo>
                  <a:lnTo>
                    <a:pt x="16" y="25"/>
                  </a:lnTo>
                  <a:lnTo>
                    <a:pt x="8" y="32"/>
                  </a:lnTo>
                  <a:lnTo>
                    <a:pt x="1" y="38"/>
                  </a:lnTo>
                  <a:lnTo>
                    <a:pt x="0" y="40"/>
                  </a:lnTo>
                  <a:lnTo>
                    <a:pt x="0" y="41"/>
                  </a:lnTo>
                  <a:lnTo>
                    <a:pt x="0" y="43"/>
                  </a:lnTo>
                  <a:lnTo>
                    <a:pt x="0" y="45"/>
                  </a:lnTo>
                  <a:lnTo>
                    <a:pt x="3" y="41"/>
                  </a:lnTo>
                  <a:lnTo>
                    <a:pt x="10" y="33"/>
                  </a:lnTo>
                  <a:lnTo>
                    <a:pt x="18" y="27"/>
                  </a:lnTo>
                  <a:lnTo>
                    <a:pt x="26" y="22"/>
                  </a:lnTo>
                  <a:lnTo>
                    <a:pt x="34" y="17"/>
                  </a:lnTo>
                  <a:lnTo>
                    <a:pt x="42" y="12"/>
                  </a:lnTo>
                  <a:lnTo>
                    <a:pt x="52" y="9"/>
                  </a:lnTo>
                  <a:lnTo>
                    <a:pt x="62" y="5"/>
                  </a:lnTo>
                  <a:lnTo>
                    <a:pt x="72" y="4"/>
                  </a:lnTo>
                  <a:lnTo>
                    <a:pt x="82" y="4"/>
                  </a:lnTo>
                  <a:lnTo>
                    <a:pt x="80" y="2"/>
                  </a:lnTo>
                  <a:lnTo>
                    <a:pt x="79" y="2"/>
                  </a:lnTo>
                  <a:lnTo>
                    <a:pt x="79" y="0"/>
                  </a:lnTo>
                  <a:close/>
                  <a:moveTo>
                    <a:pt x="87" y="210"/>
                  </a:moveTo>
                  <a:lnTo>
                    <a:pt x="93" y="210"/>
                  </a:lnTo>
                  <a:lnTo>
                    <a:pt x="103" y="209"/>
                  </a:lnTo>
                  <a:lnTo>
                    <a:pt x="113" y="205"/>
                  </a:lnTo>
                  <a:lnTo>
                    <a:pt x="123" y="202"/>
                  </a:lnTo>
                  <a:lnTo>
                    <a:pt x="133" y="199"/>
                  </a:lnTo>
                  <a:lnTo>
                    <a:pt x="141" y="192"/>
                  </a:lnTo>
                  <a:lnTo>
                    <a:pt x="149" y="187"/>
                  </a:lnTo>
                  <a:lnTo>
                    <a:pt x="157" y="181"/>
                  </a:lnTo>
                  <a:lnTo>
                    <a:pt x="164" y="172"/>
                  </a:lnTo>
                  <a:lnTo>
                    <a:pt x="164" y="171"/>
                  </a:lnTo>
                  <a:lnTo>
                    <a:pt x="164" y="169"/>
                  </a:lnTo>
                  <a:lnTo>
                    <a:pt x="164" y="168"/>
                  </a:lnTo>
                  <a:lnTo>
                    <a:pt x="164" y="166"/>
                  </a:lnTo>
                  <a:lnTo>
                    <a:pt x="161" y="171"/>
                  </a:lnTo>
                  <a:lnTo>
                    <a:pt x="154" y="177"/>
                  </a:lnTo>
                  <a:lnTo>
                    <a:pt x="147" y="184"/>
                  </a:lnTo>
                  <a:lnTo>
                    <a:pt x="139" y="190"/>
                  </a:lnTo>
                  <a:lnTo>
                    <a:pt x="131" y="195"/>
                  </a:lnTo>
                  <a:lnTo>
                    <a:pt x="123" y="199"/>
                  </a:lnTo>
                  <a:lnTo>
                    <a:pt x="113" y="204"/>
                  </a:lnTo>
                  <a:lnTo>
                    <a:pt x="103" y="205"/>
                  </a:lnTo>
                  <a:lnTo>
                    <a:pt x="93" y="207"/>
                  </a:lnTo>
                  <a:lnTo>
                    <a:pt x="83" y="207"/>
                  </a:lnTo>
                  <a:lnTo>
                    <a:pt x="83" y="209"/>
                  </a:lnTo>
                  <a:lnTo>
                    <a:pt x="85" y="209"/>
                  </a:lnTo>
                  <a:lnTo>
                    <a:pt x="87" y="210"/>
                  </a:lnTo>
                  <a:close/>
                </a:path>
              </a:pathLst>
            </a:custGeom>
            <a:solidFill>
              <a:srgbClr val="00FF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09" name="Freeform 261"/>
            <p:cNvSpPr>
              <a:spLocks noEditPoints="1"/>
            </p:cNvSpPr>
            <p:nvPr/>
          </p:nvSpPr>
          <p:spPr bwMode="auto">
            <a:xfrm>
              <a:off x="3308" y="2062"/>
              <a:ext cx="164" cy="203"/>
            </a:xfrm>
            <a:custGeom>
              <a:avLst/>
              <a:gdLst>
                <a:gd name="T0" fmla="*/ 72 w 164"/>
                <a:gd name="T1" fmla="*/ 0 h 203"/>
                <a:gd name="T2" fmla="*/ 52 w 164"/>
                <a:gd name="T3" fmla="*/ 5 h 203"/>
                <a:gd name="T4" fmla="*/ 34 w 164"/>
                <a:gd name="T5" fmla="*/ 13 h 203"/>
                <a:gd name="T6" fmla="*/ 18 w 164"/>
                <a:gd name="T7" fmla="*/ 23 h 203"/>
                <a:gd name="T8" fmla="*/ 3 w 164"/>
                <a:gd name="T9" fmla="*/ 37 h 203"/>
                <a:gd name="T10" fmla="*/ 0 w 164"/>
                <a:gd name="T11" fmla="*/ 42 h 203"/>
                <a:gd name="T12" fmla="*/ 0 w 164"/>
                <a:gd name="T13" fmla="*/ 44 h 203"/>
                <a:gd name="T14" fmla="*/ 0 w 164"/>
                <a:gd name="T15" fmla="*/ 44 h 203"/>
                <a:gd name="T16" fmla="*/ 0 w 164"/>
                <a:gd name="T17" fmla="*/ 46 h 203"/>
                <a:gd name="T18" fmla="*/ 1 w 164"/>
                <a:gd name="T19" fmla="*/ 47 h 203"/>
                <a:gd name="T20" fmla="*/ 13 w 164"/>
                <a:gd name="T21" fmla="*/ 32 h 203"/>
                <a:gd name="T22" fmla="*/ 28 w 164"/>
                <a:gd name="T23" fmla="*/ 19 h 203"/>
                <a:gd name="T24" fmla="*/ 44 w 164"/>
                <a:gd name="T25" fmla="*/ 11 h 203"/>
                <a:gd name="T26" fmla="*/ 62 w 164"/>
                <a:gd name="T27" fmla="*/ 5 h 203"/>
                <a:gd name="T28" fmla="*/ 82 w 164"/>
                <a:gd name="T29" fmla="*/ 3 h 203"/>
                <a:gd name="T30" fmla="*/ 85 w 164"/>
                <a:gd name="T31" fmla="*/ 3 h 203"/>
                <a:gd name="T32" fmla="*/ 85 w 164"/>
                <a:gd name="T33" fmla="*/ 1 h 203"/>
                <a:gd name="T34" fmla="*/ 83 w 164"/>
                <a:gd name="T35" fmla="*/ 1 h 203"/>
                <a:gd name="T36" fmla="*/ 82 w 164"/>
                <a:gd name="T37" fmla="*/ 0 h 203"/>
                <a:gd name="T38" fmla="*/ 83 w 164"/>
                <a:gd name="T39" fmla="*/ 203 h 203"/>
                <a:gd name="T40" fmla="*/ 103 w 164"/>
                <a:gd name="T41" fmla="*/ 201 h 203"/>
                <a:gd name="T42" fmla="*/ 123 w 164"/>
                <a:gd name="T43" fmla="*/ 195 h 203"/>
                <a:gd name="T44" fmla="*/ 139 w 164"/>
                <a:gd name="T45" fmla="*/ 186 h 203"/>
                <a:gd name="T46" fmla="*/ 154 w 164"/>
                <a:gd name="T47" fmla="*/ 173 h 203"/>
                <a:gd name="T48" fmla="*/ 164 w 164"/>
                <a:gd name="T49" fmla="*/ 162 h 203"/>
                <a:gd name="T50" fmla="*/ 164 w 164"/>
                <a:gd name="T51" fmla="*/ 160 h 203"/>
                <a:gd name="T52" fmla="*/ 164 w 164"/>
                <a:gd name="T53" fmla="*/ 159 h 203"/>
                <a:gd name="T54" fmla="*/ 164 w 164"/>
                <a:gd name="T55" fmla="*/ 159 h 203"/>
                <a:gd name="T56" fmla="*/ 164 w 164"/>
                <a:gd name="T57" fmla="*/ 157 h 203"/>
                <a:gd name="T58" fmla="*/ 159 w 164"/>
                <a:gd name="T59" fmla="*/ 164 h 203"/>
                <a:gd name="T60" fmla="*/ 146 w 164"/>
                <a:gd name="T61" fmla="*/ 178 h 203"/>
                <a:gd name="T62" fmla="*/ 129 w 164"/>
                <a:gd name="T63" fmla="*/ 188 h 203"/>
                <a:gd name="T64" fmla="*/ 111 w 164"/>
                <a:gd name="T65" fmla="*/ 196 h 203"/>
                <a:gd name="T66" fmla="*/ 93 w 164"/>
                <a:gd name="T67" fmla="*/ 200 h 203"/>
                <a:gd name="T68" fmla="*/ 79 w 164"/>
                <a:gd name="T69" fmla="*/ 200 h 203"/>
                <a:gd name="T70" fmla="*/ 80 w 164"/>
                <a:gd name="T71" fmla="*/ 201 h 203"/>
                <a:gd name="T72" fmla="*/ 80 w 164"/>
                <a:gd name="T73" fmla="*/ 201 h 203"/>
                <a:gd name="T74" fmla="*/ 82 w 164"/>
                <a:gd name="T75" fmla="*/ 203 h 203"/>
                <a:gd name="T76" fmla="*/ 83 w 164"/>
                <a:gd name="T77" fmla="*/ 203 h 2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4"/>
                <a:gd name="T118" fmla="*/ 0 h 203"/>
                <a:gd name="T119" fmla="*/ 164 w 164"/>
                <a:gd name="T120" fmla="*/ 203 h 2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4" h="203">
                  <a:moveTo>
                    <a:pt x="82" y="0"/>
                  </a:moveTo>
                  <a:lnTo>
                    <a:pt x="72" y="0"/>
                  </a:lnTo>
                  <a:lnTo>
                    <a:pt x="62" y="1"/>
                  </a:lnTo>
                  <a:lnTo>
                    <a:pt x="52" y="5"/>
                  </a:lnTo>
                  <a:lnTo>
                    <a:pt x="42" y="8"/>
                  </a:lnTo>
                  <a:lnTo>
                    <a:pt x="34" y="13"/>
                  </a:lnTo>
                  <a:lnTo>
                    <a:pt x="26" y="18"/>
                  </a:lnTo>
                  <a:lnTo>
                    <a:pt x="18" y="23"/>
                  </a:lnTo>
                  <a:lnTo>
                    <a:pt x="10" y="29"/>
                  </a:lnTo>
                  <a:lnTo>
                    <a:pt x="3" y="37"/>
                  </a:lnTo>
                  <a:lnTo>
                    <a:pt x="0" y="41"/>
                  </a:lnTo>
                  <a:lnTo>
                    <a:pt x="0" y="42"/>
                  </a:lnTo>
                  <a:lnTo>
                    <a:pt x="0" y="44"/>
                  </a:lnTo>
                  <a:lnTo>
                    <a:pt x="0" y="46"/>
                  </a:lnTo>
                  <a:lnTo>
                    <a:pt x="0" y="47"/>
                  </a:lnTo>
                  <a:lnTo>
                    <a:pt x="1" y="47"/>
                  </a:lnTo>
                  <a:lnTo>
                    <a:pt x="6" y="39"/>
                  </a:lnTo>
                  <a:lnTo>
                    <a:pt x="13" y="32"/>
                  </a:lnTo>
                  <a:lnTo>
                    <a:pt x="20" y="26"/>
                  </a:lnTo>
                  <a:lnTo>
                    <a:pt x="28" y="19"/>
                  </a:lnTo>
                  <a:lnTo>
                    <a:pt x="36" y="14"/>
                  </a:lnTo>
                  <a:lnTo>
                    <a:pt x="44" y="11"/>
                  </a:lnTo>
                  <a:lnTo>
                    <a:pt x="54" y="8"/>
                  </a:lnTo>
                  <a:lnTo>
                    <a:pt x="62" y="5"/>
                  </a:lnTo>
                  <a:lnTo>
                    <a:pt x="72" y="3"/>
                  </a:lnTo>
                  <a:lnTo>
                    <a:pt x="82" y="3"/>
                  </a:lnTo>
                  <a:lnTo>
                    <a:pt x="87" y="3"/>
                  </a:lnTo>
                  <a:lnTo>
                    <a:pt x="85" y="3"/>
                  </a:lnTo>
                  <a:lnTo>
                    <a:pt x="85" y="1"/>
                  </a:lnTo>
                  <a:lnTo>
                    <a:pt x="83" y="1"/>
                  </a:lnTo>
                  <a:lnTo>
                    <a:pt x="82" y="0"/>
                  </a:lnTo>
                  <a:close/>
                  <a:moveTo>
                    <a:pt x="83" y="203"/>
                  </a:moveTo>
                  <a:lnTo>
                    <a:pt x="93" y="203"/>
                  </a:lnTo>
                  <a:lnTo>
                    <a:pt x="103" y="201"/>
                  </a:lnTo>
                  <a:lnTo>
                    <a:pt x="113" y="200"/>
                  </a:lnTo>
                  <a:lnTo>
                    <a:pt x="123" y="195"/>
                  </a:lnTo>
                  <a:lnTo>
                    <a:pt x="131" y="191"/>
                  </a:lnTo>
                  <a:lnTo>
                    <a:pt x="139" y="186"/>
                  </a:lnTo>
                  <a:lnTo>
                    <a:pt x="147" y="180"/>
                  </a:lnTo>
                  <a:lnTo>
                    <a:pt x="154" y="173"/>
                  </a:lnTo>
                  <a:lnTo>
                    <a:pt x="161" y="167"/>
                  </a:lnTo>
                  <a:lnTo>
                    <a:pt x="164" y="162"/>
                  </a:lnTo>
                  <a:lnTo>
                    <a:pt x="164" y="160"/>
                  </a:lnTo>
                  <a:lnTo>
                    <a:pt x="164" y="159"/>
                  </a:lnTo>
                  <a:lnTo>
                    <a:pt x="164" y="157"/>
                  </a:lnTo>
                  <a:lnTo>
                    <a:pt x="159" y="164"/>
                  </a:lnTo>
                  <a:lnTo>
                    <a:pt x="152" y="172"/>
                  </a:lnTo>
                  <a:lnTo>
                    <a:pt x="146" y="178"/>
                  </a:lnTo>
                  <a:lnTo>
                    <a:pt x="138" y="183"/>
                  </a:lnTo>
                  <a:lnTo>
                    <a:pt x="129" y="188"/>
                  </a:lnTo>
                  <a:lnTo>
                    <a:pt x="121" y="193"/>
                  </a:lnTo>
                  <a:lnTo>
                    <a:pt x="111" y="196"/>
                  </a:lnTo>
                  <a:lnTo>
                    <a:pt x="103" y="198"/>
                  </a:lnTo>
                  <a:lnTo>
                    <a:pt x="93" y="200"/>
                  </a:lnTo>
                  <a:lnTo>
                    <a:pt x="82" y="200"/>
                  </a:lnTo>
                  <a:lnTo>
                    <a:pt x="79" y="200"/>
                  </a:lnTo>
                  <a:lnTo>
                    <a:pt x="79" y="201"/>
                  </a:lnTo>
                  <a:lnTo>
                    <a:pt x="80" y="201"/>
                  </a:lnTo>
                  <a:lnTo>
                    <a:pt x="82" y="203"/>
                  </a:lnTo>
                  <a:lnTo>
                    <a:pt x="83" y="203"/>
                  </a:lnTo>
                  <a:close/>
                </a:path>
              </a:pathLst>
            </a:custGeom>
            <a:solidFill>
              <a:srgbClr val="00F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10" name="Freeform 262"/>
            <p:cNvSpPr>
              <a:spLocks noEditPoints="1"/>
            </p:cNvSpPr>
            <p:nvPr/>
          </p:nvSpPr>
          <p:spPr bwMode="auto">
            <a:xfrm>
              <a:off x="3308" y="2065"/>
              <a:ext cx="164" cy="197"/>
            </a:xfrm>
            <a:custGeom>
              <a:avLst/>
              <a:gdLst>
                <a:gd name="T0" fmla="*/ 82 w 164"/>
                <a:gd name="T1" fmla="*/ 0 h 197"/>
                <a:gd name="T2" fmla="*/ 62 w 164"/>
                <a:gd name="T3" fmla="*/ 2 h 197"/>
                <a:gd name="T4" fmla="*/ 44 w 164"/>
                <a:gd name="T5" fmla="*/ 8 h 197"/>
                <a:gd name="T6" fmla="*/ 28 w 164"/>
                <a:gd name="T7" fmla="*/ 16 h 197"/>
                <a:gd name="T8" fmla="*/ 13 w 164"/>
                <a:gd name="T9" fmla="*/ 29 h 197"/>
                <a:gd name="T10" fmla="*/ 1 w 164"/>
                <a:gd name="T11" fmla="*/ 44 h 197"/>
                <a:gd name="T12" fmla="*/ 0 w 164"/>
                <a:gd name="T13" fmla="*/ 44 h 197"/>
                <a:gd name="T14" fmla="*/ 1 w 164"/>
                <a:gd name="T15" fmla="*/ 46 h 197"/>
                <a:gd name="T16" fmla="*/ 1 w 164"/>
                <a:gd name="T17" fmla="*/ 48 h 197"/>
                <a:gd name="T18" fmla="*/ 1 w 164"/>
                <a:gd name="T19" fmla="*/ 49 h 197"/>
                <a:gd name="T20" fmla="*/ 3 w 164"/>
                <a:gd name="T21" fmla="*/ 46 h 197"/>
                <a:gd name="T22" fmla="*/ 15 w 164"/>
                <a:gd name="T23" fmla="*/ 31 h 197"/>
                <a:gd name="T24" fmla="*/ 29 w 164"/>
                <a:gd name="T25" fmla="*/ 20 h 197"/>
                <a:gd name="T26" fmla="*/ 46 w 164"/>
                <a:gd name="T27" fmla="*/ 10 h 197"/>
                <a:gd name="T28" fmla="*/ 64 w 164"/>
                <a:gd name="T29" fmla="*/ 5 h 197"/>
                <a:gd name="T30" fmla="*/ 82 w 164"/>
                <a:gd name="T31" fmla="*/ 3 h 197"/>
                <a:gd name="T32" fmla="*/ 90 w 164"/>
                <a:gd name="T33" fmla="*/ 3 h 197"/>
                <a:gd name="T34" fmla="*/ 88 w 164"/>
                <a:gd name="T35" fmla="*/ 2 h 197"/>
                <a:gd name="T36" fmla="*/ 88 w 164"/>
                <a:gd name="T37" fmla="*/ 2 h 197"/>
                <a:gd name="T38" fmla="*/ 87 w 164"/>
                <a:gd name="T39" fmla="*/ 0 h 197"/>
                <a:gd name="T40" fmla="*/ 79 w 164"/>
                <a:gd name="T41" fmla="*/ 197 h 197"/>
                <a:gd name="T42" fmla="*/ 93 w 164"/>
                <a:gd name="T43" fmla="*/ 197 h 197"/>
                <a:gd name="T44" fmla="*/ 111 w 164"/>
                <a:gd name="T45" fmla="*/ 193 h 197"/>
                <a:gd name="T46" fmla="*/ 129 w 164"/>
                <a:gd name="T47" fmla="*/ 185 h 197"/>
                <a:gd name="T48" fmla="*/ 146 w 164"/>
                <a:gd name="T49" fmla="*/ 175 h 197"/>
                <a:gd name="T50" fmla="*/ 159 w 164"/>
                <a:gd name="T51" fmla="*/ 161 h 197"/>
                <a:gd name="T52" fmla="*/ 164 w 164"/>
                <a:gd name="T53" fmla="*/ 154 h 197"/>
                <a:gd name="T54" fmla="*/ 164 w 164"/>
                <a:gd name="T55" fmla="*/ 152 h 197"/>
                <a:gd name="T56" fmla="*/ 164 w 164"/>
                <a:gd name="T57" fmla="*/ 151 h 197"/>
                <a:gd name="T58" fmla="*/ 164 w 164"/>
                <a:gd name="T59" fmla="*/ 149 h 197"/>
                <a:gd name="T60" fmla="*/ 164 w 164"/>
                <a:gd name="T61" fmla="*/ 147 h 197"/>
                <a:gd name="T62" fmla="*/ 156 w 164"/>
                <a:gd name="T63" fmla="*/ 159 h 197"/>
                <a:gd name="T64" fmla="*/ 143 w 164"/>
                <a:gd name="T65" fmla="*/ 172 h 197"/>
                <a:gd name="T66" fmla="*/ 128 w 164"/>
                <a:gd name="T67" fmla="*/ 182 h 197"/>
                <a:gd name="T68" fmla="*/ 111 w 164"/>
                <a:gd name="T69" fmla="*/ 190 h 197"/>
                <a:gd name="T70" fmla="*/ 92 w 164"/>
                <a:gd name="T71" fmla="*/ 193 h 197"/>
                <a:gd name="T72" fmla="*/ 75 w 164"/>
                <a:gd name="T73" fmla="*/ 193 h 197"/>
                <a:gd name="T74" fmla="*/ 75 w 164"/>
                <a:gd name="T75" fmla="*/ 195 h 197"/>
                <a:gd name="T76" fmla="*/ 77 w 164"/>
                <a:gd name="T77" fmla="*/ 195 h 197"/>
                <a:gd name="T78" fmla="*/ 79 w 164"/>
                <a:gd name="T79" fmla="*/ 197 h 197"/>
                <a:gd name="T80" fmla="*/ 79 w 164"/>
                <a:gd name="T81" fmla="*/ 197 h 1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
                <a:gd name="T124" fmla="*/ 0 h 197"/>
                <a:gd name="T125" fmla="*/ 164 w 164"/>
                <a:gd name="T126" fmla="*/ 197 h 1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 h="197">
                  <a:moveTo>
                    <a:pt x="87" y="0"/>
                  </a:moveTo>
                  <a:lnTo>
                    <a:pt x="82" y="0"/>
                  </a:lnTo>
                  <a:lnTo>
                    <a:pt x="72" y="0"/>
                  </a:lnTo>
                  <a:lnTo>
                    <a:pt x="62" y="2"/>
                  </a:lnTo>
                  <a:lnTo>
                    <a:pt x="54" y="5"/>
                  </a:lnTo>
                  <a:lnTo>
                    <a:pt x="44" y="8"/>
                  </a:lnTo>
                  <a:lnTo>
                    <a:pt x="36" y="11"/>
                  </a:lnTo>
                  <a:lnTo>
                    <a:pt x="28" y="16"/>
                  </a:lnTo>
                  <a:lnTo>
                    <a:pt x="20" y="23"/>
                  </a:lnTo>
                  <a:lnTo>
                    <a:pt x="13" y="29"/>
                  </a:lnTo>
                  <a:lnTo>
                    <a:pt x="6" y="36"/>
                  </a:lnTo>
                  <a:lnTo>
                    <a:pt x="1" y="44"/>
                  </a:lnTo>
                  <a:lnTo>
                    <a:pt x="0" y="44"/>
                  </a:lnTo>
                  <a:lnTo>
                    <a:pt x="1" y="46"/>
                  </a:lnTo>
                  <a:lnTo>
                    <a:pt x="1" y="48"/>
                  </a:lnTo>
                  <a:lnTo>
                    <a:pt x="1" y="49"/>
                  </a:lnTo>
                  <a:lnTo>
                    <a:pt x="3" y="46"/>
                  </a:lnTo>
                  <a:lnTo>
                    <a:pt x="8" y="38"/>
                  </a:lnTo>
                  <a:lnTo>
                    <a:pt x="15" y="31"/>
                  </a:lnTo>
                  <a:lnTo>
                    <a:pt x="21" y="25"/>
                  </a:lnTo>
                  <a:lnTo>
                    <a:pt x="29" y="20"/>
                  </a:lnTo>
                  <a:lnTo>
                    <a:pt x="38" y="15"/>
                  </a:lnTo>
                  <a:lnTo>
                    <a:pt x="46" y="10"/>
                  </a:lnTo>
                  <a:lnTo>
                    <a:pt x="54" y="8"/>
                  </a:lnTo>
                  <a:lnTo>
                    <a:pt x="64" y="5"/>
                  </a:lnTo>
                  <a:lnTo>
                    <a:pt x="72" y="3"/>
                  </a:lnTo>
                  <a:lnTo>
                    <a:pt x="82" y="3"/>
                  </a:lnTo>
                  <a:lnTo>
                    <a:pt x="90" y="3"/>
                  </a:lnTo>
                  <a:lnTo>
                    <a:pt x="88" y="2"/>
                  </a:lnTo>
                  <a:lnTo>
                    <a:pt x="87" y="2"/>
                  </a:lnTo>
                  <a:lnTo>
                    <a:pt x="87" y="0"/>
                  </a:lnTo>
                  <a:close/>
                  <a:moveTo>
                    <a:pt x="79" y="197"/>
                  </a:moveTo>
                  <a:lnTo>
                    <a:pt x="82" y="197"/>
                  </a:lnTo>
                  <a:lnTo>
                    <a:pt x="93" y="197"/>
                  </a:lnTo>
                  <a:lnTo>
                    <a:pt x="103" y="195"/>
                  </a:lnTo>
                  <a:lnTo>
                    <a:pt x="111" y="193"/>
                  </a:lnTo>
                  <a:lnTo>
                    <a:pt x="121" y="190"/>
                  </a:lnTo>
                  <a:lnTo>
                    <a:pt x="129" y="185"/>
                  </a:lnTo>
                  <a:lnTo>
                    <a:pt x="138" y="180"/>
                  </a:lnTo>
                  <a:lnTo>
                    <a:pt x="146" y="175"/>
                  </a:lnTo>
                  <a:lnTo>
                    <a:pt x="152" y="169"/>
                  </a:lnTo>
                  <a:lnTo>
                    <a:pt x="159" y="161"/>
                  </a:lnTo>
                  <a:lnTo>
                    <a:pt x="164" y="154"/>
                  </a:lnTo>
                  <a:lnTo>
                    <a:pt x="164" y="152"/>
                  </a:lnTo>
                  <a:lnTo>
                    <a:pt x="164" y="151"/>
                  </a:lnTo>
                  <a:lnTo>
                    <a:pt x="164" y="149"/>
                  </a:lnTo>
                  <a:lnTo>
                    <a:pt x="164" y="147"/>
                  </a:lnTo>
                  <a:lnTo>
                    <a:pt x="162" y="152"/>
                  </a:lnTo>
                  <a:lnTo>
                    <a:pt x="156" y="159"/>
                  </a:lnTo>
                  <a:lnTo>
                    <a:pt x="151" y="165"/>
                  </a:lnTo>
                  <a:lnTo>
                    <a:pt x="143" y="172"/>
                  </a:lnTo>
                  <a:lnTo>
                    <a:pt x="136" y="179"/>
                  </a:lnTo>
                  <a:lnTo>
                    <a:pt x="128" y="182"/>
                  </a:lnTo>
                  <a:lnTo>
                    <a:pt x="120" y="187"/>
                  </a:lnTo>
                  <a:lnTo>
                    <a:pt x="111" y="190"/>
                  </a:lnTo>
                  <a:lnTo>
                    <a:pt x="102" y="192"/>
                  </a:lnTo>
                  <a:lnTo>
                    <a:pt x="92" y="193"/>
                  </a:lnTo>
                  <a:lnTo>
                    <a:pt x="82" y="193"/>
                  </a:lnTo>
                  <a:lnTo>
                    <a:pt x="75" y="193"/>
                  </a:lnTo>
                  <a:lnTo>
                    <a:pt x="75" y="195"/>
                  </a:lnTo>
                  <a:lnTo>
                    <a:pt x="77" y="195"/>
                  </a:lnTo>
                  <a:lnTo>
                    <a:pt x="77" y="197"/>
                  </a:lnTo>
                  <a:lnTo>
                    <a:pt x="79" y="197"/>
                  </a:lnTo>
                  <a:close/>
                </a:path>
              </a:pathLst>
            </a:custGeom>
            <a:solidFill>
              <a:srgbClr val="00FF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11" name="Freeform 263"/>
            <p:cNvSpPr>
              <a:spLocks noEditPoints="1"/>
            </p:cNvSpPr>
            <p:nvPr/>
          </p:nvSpPr>
          <p:spPr bwMode="auto">
            <a:xfrm>
              <a:off x="3309" y="2068"/>
              <a:ext cx="163" cy="190"/>
            </a:xfrm>
            <a:custGeom>
              <a:avLst/>
              <a:gdLst>
                <a:gd name="T0" fmla="*/ 81 w 163"/>
                <a:gd name="T1" fmla="*/ 0 h 190"/>
                <a:gd name="T2" fmla="*/ 63 w 163"/>
                <a:gd name="T3" fmla="*/ 2 h 190"/>
                <a:gd name="T4" fmla="*/ 45 w 163"/>
                <a:gd name="T5" fmla="*/ 7 h 190"/>
                <a:gd name="T6" fmla="*/ 28 w 163"/>
                <a:gd name="T7" fmla="*/ 17 h 190"/>
                <a:gd name="T8" fmla="*/ 14 w 163"/>
                <a:gd name="T9" fmla="*/ 28 h 190"/>
                <a:gd name="T10" fmla="*/ 2 w 163"/>
                <a:gd name="T11" fmla="*/ 43 h 190"/>
                <a:gd name="T12" fmla="*/ 0 w 163"/>
                <a:gd name="T13" fmla="*/ 46 h 190"/>
                <a:gd name="T14" fmla="*/ 0 w 163"/>
                <a:gd name="T15" fmla="*/ 48 h 190"/>
                <a:gd name="T16" fmla="*/ 0 w 163"/>
                <a:gd name="T17" fmla="*/ 49 h 190"/>
                <a:gd name="T18" fmla="*/ 0 w 163"/>
                <a:gd name="T19" fmla="*/ 51 h 190"/>
                <a:gd name="T20" fmla="*/ 5 w 163"/>
                <a:gd name="T21" fmla="*/ 45 h 190"/>
                <a:gd name="T22" fmla="*/ 17 w 163"/>
                <a:gd name="T23" fmla="*/ 30 h 190"/>
                <a:gd name="T24" fmla="*/ 30 w 163"/>
                <a:gd name="T25" fmla="*/ 18 h 190"/>
                <a:gd name="T26" fmla="*/ 46 w 163"/>
                <a:gd name="T27" fmla="*/ 10 h 190"/>
                <a:gd name="T28" fmla="*/ 63 w 163"/>
                <a:gd name="T29" fmla="*/ 5 h 190"/>
                <a:gd name="T30" fmla="*/ 81 w 163"/>
                <a:gd name="T31" fmla="*/ 4 h 190"/>
                <a:gd name="T32" fmla="*/ 94 w 163"/>
                <a:gd name="T33" fmla="*/ 4 h 190"/>
                <a:gd name="T34" fmla="*/ 92 w 163"/>
                <a:gd name="T35" fmla="*/ 4 h 190"/>
                <a:gd name="T36" fmla="*/ 92 w 163"/>
                <a:gd name="T37" fmla="*/ 2 h 190"/>
                <a:gd name="T38" fmla="*/ 91 w 163"/>
                <a:gd name="T39" fmla="*/ 2 h 190"/>
                <a:gd name="T40" fmla="*/ 89 w 163"/>
                <a:gd name="T41" fmla="*/ 0 h 190"/>
                <a:gd name="T42" fmla="*/ 81 w 163"/>
                <a:gd name="T43" fmla="*/ 190 h 190"/>
                <a:gd name="T44" fmla="*/ 101 w 163"/>
                <a:gd name="T45" fmla="*/ 189 h 190"/>
                <a:gd name="T46" fmla="*/ 119 w 163"/>
                <a:gd name="T47" fmla="*/ 184 h 190"/>
                <a:gd name="T48" fmla="*/ 135 w 163"/>
                <a:gd name="T49" fmla="*/ 176 h 190"/>
                <a:gd name="T50" fmla="*/ 150 w 163"/>
                <a:gd name="T51" fmla="*/ 162 h 190"/>
                <a:gd name="T52" fmla="*/ 161 w 163"/>
                <a:gd name="T53" fmla="*/ 149 h 190"/>
                <a:gd name="T54" fmla="*/ 163 w 163"/>
                <a:gd name="T55" fmla="*/ 144 h 190"/>
                <a:gd name="T56" fmla="*/ 163 w 163"/>
                <a:gd name="T57" fmla="*/ 143 h 190"/>
                <a:gd name="T58" fmla="*/ 163 w 163"/>
                <a:gd name="T59" fmla="*/ 141 h 190"/>
                <a:gd name="T60" fmla="*/ 163 w 163"/>
                <a:gd name="T61" fmla="*/ 141 h 190"/>
                <a:gd name="T62" fmla="*/ 158 w 163"/>
                <a:gd name="T63" fmla="*/ 148 h 190"/>
                <a:gd name="T64" fmla="*/ 146 w 163"/>
                <a:gd name="T65" fmla="*/ 161 h 190"/>
                <a:gd name="T66" fmla="*/ 133 w 163"/>
                <a:gd name="T67" fmla="*/ 172 h 190"/>
                <a:gd name="T68" fmla="*/ 117 w 163"/>
                <a:gd name="T69" fmla="*/ 180 h 190"/>
                <a:gd name="T70" fmla="*/ 101 w 163"/>
                <a:gd name="T71" fmla="*/ 185 h 190"/>
                <a:gd name="T72" fmla="*/ 81 w 163"/>
                <a:gd name="T73" fmla="*/ 189 h 190"/>
                <a:gd name="T74" fmla="*/ 69 w 163"/>
                <a:gd name="T75" fmla="*/ 187 h 190"/>
                <a:gd name="T76" fmla="*/ 71 w 163"/>
                <a:gd name="T77" fmla="*/ 189 h 190"/>
                <a:gd name="T78" fmla="*/ 71 w 163"/>
                <a:gd name="T79" fmla="*/ 189 h 190"/>
                <a:gd name="T80" fmla="*/ 73 w 163"/>
                <a:gd name="T81" fmla="*/ 190 h 190"/>
                <a:gd name="T82" fmla="*/ 74 w 163"/>
                <a:gd name="T83" fmla="*/ 190 h 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3"/>
                <a:gd name="T127" fmla="*/ 0 h 190"/>
                <a:gd name="T128" fmla="*/ 163 w 163"/>
                <a:gd name="T129" fmla="*/ 190 h 1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3" h="190">
                  <a:moveTo>
                    <a:pt x="89" y="0"/>
                  </a:moveTo>
                  <a:lnTo>
                    <a:pt x="81" y="0"/>
                  </a:lnTo>
                  <a:lnTo>
                    <a:pt x="71" y="0"/>
                  </a:lnTo>
                  <a:lnTo>
                    <a:pt x="63" y="2"/>
                  </a:lnTo>
                  <a:lnTo>
                    <a:pt x="53" y="5"/>
                  </a:lnTo>
                  <a:lnTo>
                    <a:pt x="45" y="7"/>
                  </a:lnTo>
                  <a:lnTo>
                    <a:pt x="37" y="12"/>
                  </a:lnTo>
                  <a:lnTo>
                    <a:pt x="28" y="17"/>
                  </a:lnTo>
                  <a:lnTo>
                    <a:pt x="20" y="22"/>
                  </a:lnTo>
                  <a:lnTo>
                    <a:pt x="14" y="28"/>
                  </a:lnTo>
                  <a:lnTo>
                    <a:pt x="7" y="35"/>
                  </a:lnTo>
                  <a:lnTo>
                    <a:pt x="2" y="43"/>
                  </a:lnTo>
                  <a:lnTo>
                    <a:pt x="0" y="46"/>
                  </a:lnTo>
                  <a:lnTo>
                    <a:pt x="0" y="48"/>
                  </a:lnTo>
                  <a:lnTo>
                    <a:pt x="0" y="49"/>
                  </a:lnTo>
                  <a:lnTo>
                    <a:pt x="0" y="51"/>
                  </a:lnTo>
                  <a:lnTo>
                    <a:pt x="5" y="45"/>
                  </a:lnTo>
                  <a:lnTo>
                    <a:pt x="10" y="36"/>
                  </a:lnTo>
                  <a:lnTo>
                    <a:pt x="17" y="30"/>
                  </a:lnTo>
                  <a:lnTo>
                    <a:pt x="23" y="25"/>
                  </a:lnTo>
                  <a:lnTo>
                    <a:pt x="30" y="18"/>
                  </a:lnTo>
                  <a:lnTo>
                    <a:pt x="38" y="15"/>
                  </a:lnTo>
                  <a:lnTo>
                    <a:pt x="46" y="10"/>
                  </a:lnTo>
                  <a:lnTo>
                    <a:pt x="55" y="7"/>
                  </a:lnTo>
                  <a:lnTo>
                    <a:pt x="63" y="5"/>
                  </a:lnTo>
                  <a:lnTo>
                    <a:pt x="73" y="4"/>
                  </a:lnTo>
                  <a:lnTo>
                    <a:pt x="81" y="4"/>
                  </a:lnTo>
                  <a:lnTo>
                    <a:pt x="91" y="4"/>
                  </a:lnTo>
                  <a:lnTo>
                    <a:pt x="94" y="4"/>
                  </a:lnTo>
                  <a:lnTo>
                    <a:pt x="92" y="4"/>
                  </a:lnTo>
                  <a:lnTo>
                    <a:pt x="92" y="2"/>
                  </a:lnTo>
                  <a:lnTo>
                    <a:pt x="91" y="2"/>
                  </a:lnTo>
                  <a:lnTo>
                    <a:pt x="91" y="0"/>
                  </a:lnTo>
                  <a:lnTo>
                    <a:pt x="89" y="0"/>
                  </a:lnTo>
                  <a:close/>
                  <a:moveTo>
                    <a:pt x="74" y="190"/>
                  </a:moveTo>
                  <a:lnTo>
                    <a:pt x="81" y="190"/>
                  </a:lnTo>
                  <a:lnTo>
                    <a:pt x="91" y="190"/>
                  </a:lnTo>
                  <a:lnTo>
                    <a:pt x="101" y="189"/>
                  </a:lnTo>
                  <a:lnTo>
                    <a:pt x="110" y="187"/>
                  </a:lnTo>
                  <a:lnTo>
                    <a:pt x="119" y="184"/>
                  </a:lnTo>
                  <a:lnTo>
                    <a:pt x="127" y="179"/>
                  </a:lnTo>
                  <a:lnTo>
                    <a:pt x="135" y="176"/>
                  </a:lnTo>
                  <a:lnTo>
                    <a:pt x="142" y="169"/>
                  </a:lnTo>
                  <a:lnTo>
                    <a:pt x="150" y="162"/>
                  </a:lnTo>
                  <a:lnTo>
                    <a:pt x="155" y="156"/>
                  </a:lnTo>
                  <a:lnTo>
                    <a:pt x="161" y="149"/>
                  </a:lnTo>
                  <a:lnTo>
                    <a:pt x="163" y="144"/>
                  </a:lnTo>
                  <a:lnTo>
                    <a:pt x="163" y="143"/>
                  </a:lnTo>
                  <a:lnTo>
                    <a:pt x="163" y="141"/>
                  </a:lnTo>
                  <a:lnTo>
                    <a:pt x="163" y="140"/>
                  </a:lnTo>
                  <a:lnTo>
                    <a:pt x="158" y="148"/>
                  </a:lnTo>
                  <a:lnTo>
                    <a:pt x="153" y="154"/>
                  </a:lnTo>
                  <a:lnTo>
                    <a:pt x="146" y="161"/>
                  </a:lnTo>
                  <a:lnTo>
                    <a:pt x="140" y="167"/>
                  </a:lnTo>
                  <a:lnTo>
                    <a:pt x="133" y="172"/>
                  </a:lnTo>
                  <a:lnTo>
                    <a:pt x="125" y="177"/>
                  </a:lnTo>
                  <a:lnTo>
                    <a:pt x="117" y="180"/>
                  </a:lnTo>
                  <a:lnTo>
                    <a:pt x="109" y="184"/>
                  </a:lnTo>
                  <a:lnTo>
                    <a:pt x="101" y="185"/>
                  </a:lnTo>
                  <a:lnTo>
                    <a:pt x="91" y="187"/>
                  </a:lnTo>
                  <a:lnTo>
                    <a:pt x="81" y="189"/>
                  </a:lnTo>
                  <a:lnTo>
                    <a:pt x="73" y="187"/>
                  </a:lnTo>
                  <a:lnTo>
                    <a:pt x="69" y="187"/>
                  </a:lnTo>
                  <a:lnTo>
                    <a:pt x="71" y="189"/>
                  </a:lnTo>
                  <a:lnTo>
                    <a:pt x="73" y="189"/>
                  </a:lnTo>
                  <a:lnTo>
                    <a:pt x="73" y="190"/>
                  </a:lnTo>
                  <a:lnTo>
                    <a:pt x="74" y="190"/>
                  </a:lnTo>
                  <a:close/>
                </a:path>
              </a:pathLst>
            </a:custGeom>
            <a:solidFill>
              <a:srgbClr val="00F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12" name="Freeform 264"/>
            <p:cNvSpPr>
              <a:spLocks noEditPoints="1"/>
            </p:cNvSpPr>
            <p:nvPr/>
          </p:nvSpPr>
          <p:spPr bwMode="auto">
            <a:xfrm>
              <a:off x="3309" y="2072"/>
              <a:ext cx="163" cy="185"/>
            </a:xfrm>
            <a:custGeom>
              <a:avLst/>
              <a:gdLst>
                <a:gd name="T0" fmla="*/ 91 w 163"/>
                <a:gd name="T1" fmla="*/ 0 h 185"/>
                <a:gd name="T2" fmla="*/ 73 w 163"/>
                <a:gd name="T3" fmla="*/ 0 h 185"/>
                <a:gd name="T4" fmla="*/ 55 w 163"/>
                <a:gd name="T5" fmla="*/ 3 h 185"/>
                <a:gd name="T6" fmla="*/ 38 w 163"/>
                <a:gd name="T7" fmla="*/ 11 h 185"/>
                <a:gd name="T8" fmla="*/ 23 w 163"/>
                <a:gd name="T9" fmla="*/ 21 h 185"/>
                <a:gd name="T10" fmla="*/ 10 w 163"/>
                <a:gd name="T11" fmla="*/ 32 h 185"/>
                <a:gd name="T12" fmla="*/ 0 w 163"/>
                <a:gd name="T13" fmla="*/ 47 h 185"/>
                <a:gd name="T14" fmla="*/ 0 w 163"/>
                <a:gd name="T15" fmla="*/ 49 h 185"/>
                <a:gd name="T16" fmla="*/ 0 w 163"/>
                <a:gd name="T17" fmla="*/ 50 h 185"/>
                <a:gd name="T18" fmla="*/ 0 w 163"/>
                <a:gd name="T19" fmla="*/ 52 h 185"/>
                <a:gd name="T20" fmla="*/ 0 w 163"/>
                <a:gd name="T21" fmla="*/ 54 h 185"/>
                <a:gd name="T22" fmla="*/ 7 w 163"/>
                <a:gd name="T23" fmla="*/ 42 h 185"/>
                <a:gd name="T24" fmla="*/ 19 w 163"/>
                <a:gd name="T25" fmla="*/ 29 h 185"/>
                <a:gd name="T26" fmla="*/ 32 w 163"/>
                <a:gd name="T27" fmla="*/ 18 h 185"/>
                <a:gd name="T28" fmla="*/ 46 w 163"/>
                <a:gd name="T29" fmla="*/ 9 h 185"/>
                <a:gd name="T30" fmla="*/ 63 w 163"/>
                <a:gd name="T31" fmla="*/ 4 h 185"/>
                <a:gd name="T32" fmla="*/ 81 w 163"/>
                <a:gd name="T33" fmla="*/ 3 h 185"/>
                <a:gd name="T34" fmla="*/ 97 w 163"/>
                <a:gd name="T35" fmla="*/ 4 h 185"/>
                <a:gd name="T36" fmla="*/ 97 w 163"/>
                <a:gd name="T37" fmla="*/ 3 h 185"/>
                <a:gd name="T38" fmla="*/ 96 w 163"/>
                <a:gd name="T39" fmla="*/ 3 h 185"/>
                <a:gd name="T40" fmla="*/ 94 w 163"/>
                <a:gd name="T41" fmla="*/ 1 h 185"/>
                <a:gd name="T42" fmla="*/ 94 w 163"/>
                <a:gd name="T43" fmla="*/ 0 h 185"/>
                <a:gd name="T44" fmla="*/ 73 w 163"/>
                <a:gd name="T45" fmla="*/ 183 h 185"/>
                <a:gd name="T46" fmla="*/ 91 w 163"/>
                <a:gd name="T47" fmla="*/ 183 h 185"/>
                <a:gd name="T48" fmla="*/ 109 w 163"/>
                <a:gd name="T49" fmla="*/ 180 h 185"/>
                <a:gd name="T50" fmla="*/ 125 w 163"/>
                <a:gd name="T51" fmla="*/ 173 h 185"/>
                <a:gd name="T52" fmla="*/ 140 w 163"/>
                <a:gd name="T53" fmla="*/ 163 h 185"/>
                <a:gd name="T54" fmla="*/ 153 w 163"/>
                <a:gd name="T55" fmla="*/ 150 h 185"/>
                <a:gd name="T56" fmla="*/ 163 w 163"/>
                <a:gd name="T57" fmla="*/ 136 h 185"/>
                <a:gd name="T58" fmla="*/ 163 w 163"/>
                <a:gd name="T59" fmla="*/ 134 h 185"/>
                <a:gd name="T60" fmla="*/ 163 w 163"/>
                <a:gd name="T61" fmla="*/ 134 h 185"/>
                <a:gd name="T62" fmla="*/ 161 w 163"/>
                <a:gd name="T63" fmla="*/ 132 h 185"/>
                <a:gd name="T64" fmla="*/ 161 w 163"/>
                <a:gd name="T65" fmla="*/ 131 h 185"/>
                <a:gd name="T66" fmla="*/ 156 w 163"/>
                <a:gd name="T67" fmla="*/ 142 h 185"/>
                <a:gd name="T68" fmla="*/ 145 w 163"/>
                <a:gd name="T69" fmla="*/ 155 h 185"/>
                <a:gd name="T70" fmla="*/ 132 w 163"/>
                <a:gd name="T71" fmla="*/ 165 h 185"/>
                <a:gd name="T72" fmla="*/ 117 w 163"/>
                <a:gd name="T73" fmla="*/ 173 h 185"/>
                <a:gd name="T74" fmla="*/ 99 w 163"/>
                <a:gd name="T75" fmla="*/ 178 h 185"/>
                <a:gd name="T76" fmla="*/ 81 w 163"/>
                <a:gd name="T77" fmla="*/ 181 h 185"/>
                <a:gd name="T78" fmla="*/ 66 w 163"/>
                <a:gd name="T79" fmla="*/ 180 h 185"/>
                <a:gd name="T80" fmla="*/ 66 w 163"/>
                <a:gd name="T81" fmla="*/ 180 h 185"/>
                <a:gd name="T82" fmla="*/ 68 w 163"/>
                <a:gd name="T83" fmla="*/ 181 h 185"/>
                <a:gd name="T84" fmla="*/ 69 w 163"/>
                <a:gd name="T85" fmla="*/ 181 h 185"/>
                <a:gd name="T86" fmla="*/ 69 w 163"/>
                <a:gd name="T87" fmla="*/ 183 h 1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3"/>
                <a:gd name="T133" fmla="*/ 0 h 185"/>
                <a:gd name="T134" fmla="*/ 163 w 163"/>
                <a:gd name="T135" fmla="*/ 185 h 1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3" h="185">
                  <a:moveTo>
                    <a:pt x="94" y="0"/>
                  </a:moveTo>
                  <a:lnTo>
                    <a:pt x="91" y="0"/>
                  </a:lnTo>
                  <a:lnTo>
                    <a:pt x="81" y="0"/>
                  </a:lnTo>
                  <a:lnTo>
                    <a:pt x="73" y="0"/>
                  </a:lnTo>
                  <a:lnTo>
                    <a:pt x="63" y="1"/>
                  </a:lnTo>
                  <a:lnTo>
                    <a:pt x="55" y="3"/>
                  </a:lnTo>
                  <a:lnTo>
                    <a:pt x="46" y="6"/>
                  </a:lnTo>
                  <a:lnTo>
                    <a:pt x="38" y="11"/>
                  </a:lnTo>
                  <a:lnTo>
                    <a:pt x="30" y="14"/>
                  </a:lnTo>
                  <a:lnTo>
                    <a:pt x="23" y="21"/>
                  </a:lnTo>
                  <a:lnTo>
                    <a:pt x="17" y="26"/>
                  </a:lnTo>
                  <a:lnTo>
                    <a:pt x="10" y="32"/>
                  </a:lnTo>
                  <a:lnTo>
                    <a:pt x="5" y="41"/>
                  </a:lnTo>
                  <a:lnTo>
                    <a:pt x="0" y="47"/>
                  </a:lnTo>
                  <a:lnTo>
                    <a:pt x="0" y="49"/>
                  </a:lnTo>
                  <a:lnTo>
                    <a:pt x="0" y="50"/>
                  </a:lnTo>
                  <a:lnTo>
                    <a:pt x="0" y="52"/>
                  </a:lnTo>
                  <a:lnTo>
                    <a:pt x="0" y="54"/>
                  </a:lnTo>
                  <a:lnTo>
                    <a:pt x="4" y="49"/>
                  </a:lnTo>
                  <a:lnTo>
                    <a:pt x="7" y="42"/>
                  </a:lnTo>
                  <a:lnTo>
                    <a:pt x="12" y="36"/>
                  </a:lnTo>
                  <a:lnTo>
                    <a:pt x="19" y="29"/>
                  </a:lnTo>
                  <a:lnTo>
                    <a:pt x="25" y="22"/>
                  </a:lnTo>
                  <a:lnTo>
                    <a:pt x="32" y="18"/>
                  </a:lnTo>
                  <a:lnTo>
                    <a:pt x="40" y="13"/>
                  </a:lnTo>
                  <a:lnTo>
                    <a:pt x="46" y="9"/>
                  </a:lnTo>
                  <a:lnTo>
                    <a:pt x="55" y="6"/>
                  </a:lnTo>
                  <a:lnTo>
                    <a:pt x="63" y="4"/>
                  </a:lnTo>
                  <a:lnTo>
                    <a:pt x="73" y="3"/>
                  </a:lnTo>
                  <a:lnTo>
                    <a:pt x="81" y="3"/>
                  </a:lnTo>
                  <a:lnTo>
                    <a:pt x="91" y="3"/>
                  </a:lnTo>
                  <a:lnTo>
                    <a:pt x="97" y="4"/>
                  </a:lnTo>
                  <a:lnTo>
                    <a:pt x="97" y="3"/>
                  </a:lnTo>
                  <a:lnTo>
                    <a:pt x="96" y="3"/>
                  </a:lnTo>
                  <a:lnTo>
                    <a:pt x="96" y="1"/>
                  </a:lnTo>
                  <a:lnTo>
                    <a:pt x="94" y="1"/>
                  </a:lnTo>
                  <a:lnTo>
                    <a:pt x="94" y="0"/>
                  </a:lnTo>
                  <a:close/>
                  <a:moveTo>
                    <a:pt x="69" y="183"/>
                  </a:moveTo>
                  <a:lnTo>
                    <a:pt x="73" y="183"/>
                  </a:lnTo>
                  <a:lnTo>
                    <a:pt x="81" y="185"/>
                  </a:lnTo>
                  <a:lnTo>
                    <a:pt x="91" y="183"/>
                  </a:lnTo>
                  <a:lnTo>
                    <a:pt x="101" y="181"/>
                  </a:lnTo>
                  <a:lnTo>
                    <a:pt x="109" y="180"/>
                  </a:lnTo>
                  <a:lnTo>
                    <a:pt x="117" y="176"/>
                  </a:lnTo>
                  <a:lnTo>
                    <a:pt x="125" y="173"/>
                  </a:lnTo>
                  <a:lnTo>
                    <a:pt x="133" y="168"/>
                  </a:lnTo>
                  <a:lnTo>
                    <a:pt x="140" y="163"/>
                  </a:lnTo>
                  <a:lnTo>
                    <a:pt x="146" y="157"/>
                  </a:lnTo>
                  <a:lnTo>
                    <a:pt x="153" y="150"/>
                  </a:lnTo>
                  <a:lnTo>
                    <a:pt x="158" y="144"/>
                  </a:lnTo>
                  <a:lnTo>
                    <a:pt x="163" y="136"/>
                  </a:lnTo>
                  <a:lnTo>
                    <a:pt x="163" y="134"/>
                  </a:lnTo>
                  <a:lnTo>
                    <a:pt x="163" y="132"/>
                  </a:lnTo>
                  <a:lnTo>
                    <a:pt x="161" y="132"/>
                  </a:lnTo>
                  <a:lnTo>
                    <a:pt x="161" y="131"/>
                  </a:lnTo>
                  <a:lnTo>
                    <a:pt x="160" y="134"/>
                  </a:lnTo>
                  <a:lnTo>
                    <a:pt x="156" y="142"/>
                  </a:lnTo>
                  <a:lnTo>
                    <a:pt x="150" y="149"/>
                  </a:lnTo>
                  <a:lnTo>
                    <a:pt x="145" y="155"/>
                  </a:lnTo>
                  <a:lnTo>
                    <a:pt x="138" y="160"/>
                  </a:lnTo>
                  <a:lnTo>
                    <a:pt x="132" y="165"/>
                  </a:lnTo>
                  <a:lnTo>
                    <a:pt x="123" y="170"/>
                  </a:lnTo>
                  <a:lnTo>
                    <a:pt x="117" y="173"/>
                  </a:lnTo>
                  <a:lnTo>
                    <a:pt x="109" y="176"/>
                  </a:lnTo>
                  <a:lnTo>
                    <a:pt x="99" y="178"/>
                  </a:lnTo>
                  <a:lnTo>
                    <a:pt x="91" y="180"/>
                  </a:lnTo>
                  <a:lnTo>
                    <a:pt x="81" y="181"/>
                  </a:lnTo>
                  <a:lnTo>
                    <a:pt x="73" y="180"/>
                  </a:lnTo>
                  <a:lnTo>
                    <a:pt x="66" y="180"/>
                  </a:lnTo>
                  <a:lnTo>
                    <a:pt x="68" y="181"/>
                  </a:lnTo>
                  <a:lnTo>
                    <a:pt x="69" y="181"/>
                  </a:lnTo>
                  <a:lnTo>
                    <a:pt x="69" y="183"/>
                  </a:lnTo>
                  <a:close/>
                </a:path>
              </a:pathLst>
            </a:custGeom>
            <a:solidFill>
              <a:srgbClr val="00FF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13" name="Freeform 265"/>
            <p:cNvSpPr>
              <a:spLocks noEditPoints="1"/>
            </p:cNvSpPr>
            <p:nvPr/>
          </p:nvSpPr>
          <p:spPr bwMode="auto">
            <a:xfrm>
              <a:off x="3309" y="2075"/>
              <a:ext cx="161" cy="178"/>
            </a:xfrm>
            <a:custGeom>
              <a:avLst/>
              <a:gdLst>
                <a:gd name="T0" fmla="*/ 91 w 161"/>
                <a:gd name="T1" fmla="*/ 0 h 178"/>
                <a:gd name="T2" fmla="*/ 73 w 161"/>
                <a:gd name="T3" fmla="*/ 0 h 178"/>
                <a:gd name="T4" fmla="*/ 55 w 161"/>
                <a:gd name="T5" fmla="*/ 3 h 178"/>
                <a:gd name="T6" fmla="*/ 40 w 161"/>
                <a:gd name="T7" fmla="*/ 10 h 178"/>
                <a:gd name="T8" fmla="*/ 25 w 161"/>
                <a:gd name="T9" fmla="*/ 19 h 178"/>
                <a:gd name="T10" fmla="*/ 12 w 161"/>
                <a:gd name="T11" fmla="*/ 33 h 178"/>
                <a:gd name="T12" fmla="*/ 4 w 161"/>
                <a:gd name="T13" fmla="*/ 46 h 178"/>
                <a:gd name="T14" fmla="*/ 2 w 161"/>
                <a:gd name="T15" fmla="*/ 51 h 178"/>
                <a:gd name="T16" fmla="*/ 2 w 161"/>
                <a:gd name="T17" fmla="*/ 52 h 178"/>
                <a:gd name="T18" fmla="*/ 2 w 161"/>
                <a:gd name="T19" fmla="*/ 54 h 178"/>
                <a:gd name="T20" fmla="*/ 2 w 161"/>
                <a:gd name="T21" fmla="*/ 56 h 178"/>
                <a:gd name="T22" fmla="*/ 2 w 161"/>
                <a:gd name="T23" fmla="*/ 56 h 178"/>
                <a:gd name="T24" fmla="*/ 20 w 161"/>
                <a:gd name="T25" fmla="*/ 28 h 178"/>
                <a:gd name="T26" fmla="*/ 48 w 161"/>
                <a:gd name="T27" fmla="*/ 10 h 178"/>
                <a:gd name="T28" fmla="*/ 64 w 161"/>
                <a:gd name="T29" fmla="*/ 5 h 178"/>
                <a:gd name="T30" fmla="*/ 81 w 161"/>
                <a:gd name="T31" fmla="*/ 3 h 178"/>
                <a:gd name="T32" fmla="*/ 99 w 161"/>
                <a:gd name="T33" fmla="*/ 5 h 178"/>
                <a:gd name="T34" fmla="*/ 101 w 161"/>
                <a:gd name="T35" fmla="*/ 5 h 178"/>
                <a:gd name="T36" fmla="*/ 101 w 161"/>
                <a:gd name="T37" fmla="*/ 3 h 178"/>
                <a:gd name="T38" fmla="*/ 99 w 161"/>
                <a:gd name="T39" fmla="*/ 3 h 178"/>
                <a:gd name="T40" fmla="*/ 99 w 161"/>
                <a:gd name="T41" fmla="*/ 1 h 178"/>
                <a:gd name="T42" fmla="*/ 66 w 161"/>
                <a:gd name="T43" fmla="*/ 177 h 178"/>
                <a:gd name="T44" fmla="*/ 81 w 161"/>
                <a:gd name="T45" fmla="*/ 178 h 178"/>
                <a:gd name="T46" fmla="*/ 99 w 161"/>
                <a:gd name="T47" fmla="*/ 175 h 178"/>
                <a:gd name="T48" fmla="*/ 117 w 161"/>
                <a:gd name="T49" fmla="*/ 170 h 178"/>
                <a:gd name="T50" fmla="*/ 132 w 161"/>
                <a:gd name="T51" fmla="*/ 162 h 178"/>
                <a:gd name="T52" fmla="*/ 145 w 161"/>
                <a:gd name="T53" fmla="*/ 152 h 178"/>
                <a:gd name="T54" fmla="*/ 156 w 161"/>
                <a:gd name="T55" fmla="*/ 139 h 178"/>
                <a:gd name="T56" fmla="*/ 161 w 161"/>
                <a:gd name="T57" fmla="*/ 128 h 178"/>
                <a:gd name="T58" fmla="*/ 161 w 161"/>
                <a:gd name="T59" fmla="*/ 126 h 178"/>
                <a:gd name="T60" fmla="*/ 161 w 161"/>
                <a:gd name="T61" fmla="*/ 124 h 178"/>
                <a:gd name="T62" fmla="*/ 161 w 161"/>
                <a:gd name="T63" fmla="*/ 123 h 178"/>
                <a:gd name="T64" fmla="*/ 161 w 161"/>
                <a:gd name="T65" fmla="*/ 121 h 178"/>
                <a:gd name="T66" fmla="*/ 153 w 161"/>
                <a:gd name="T67" fmla="*/ 137 h 178"/>
                <a:gd name="T68" fmla="*/ 130 w 161"/>
                <a:gd name="T69" fmla="*/ 160 h 178"/>
                <a:gd name="T70" fmla="*/ 107 w 161"/>
                <a:gd name="T71" fmla="*/ 170 h 178"/>
                <a:gd name="T72" fmla="*/ 91 w 161"/>
                <a:gd name="T73" fmla="*/ 173 h 178"/>
                <a:gd name="T74" fmla="*/ 73 w 161"/>
                <a:gd name="T75" fmla="*/ 173 h 178"/>
                <a:gd name="T76" fmla="*/ 61 w 161"/>
                <a:gd name="T77" fmla="*/ 172 h 178"/>
                <a:gd name="T78" fmla="*/ 63 w 161"/>
                <a:gd name="T79" fmla="*/ 173 h 178"/>
                <a:gd name="T80" fmla="*/ 64 w 161"/>
                <a:gd name="T81" fmla="*/ 173 h 178"/>
                <a:gd name="T82" fmla="*/ 64 w 161"/>
                <a:gd name="T83" fmla="*/ 175 h 178"/>
                <a:gd name="T84" fmla="*/ 66 w 161"/>
                <a:gd name="T85" fmla="*/ 177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1"/>
                <a:gd name="T130" fmla="*/ 0 h 178"/>
                <a:gd name="T131" fmla="*/ 161 w 161"/>
                <a:gd name="T132" fmla="*/ 178 h 1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1" h="178">
                  <a:moveTo>
                    <a:pt x="97" y="1"/>
                  </a:moveTo>
                  <a:lnTo>
                    <a:pt x="91" y="0"/>
                  </a:lnTo>
                  <a:lnTo>
                    <a:pt x="81" y="0"/>
                  </a:lnTo>
                  <a:lnTo>
                    <a:pt x="73" y="0"/>
                  </a:lnTo>
                  <a:lnTo>
                    <a:pt x="63" y="1"/>
                  </a:lnTo>
                  <a:lnTo>
                    <a:pt x="55" y="3"/>
                  </a:lnTo>
                  <a:lnTo>
                    <a:pt x="46" y="6"/>
                  </a:lnTo>
                  <a:lnTo>
                    <a:pt x="40" y="10"/>
                  </a:lnTo>
                  <a:lnTo>
                    <a:pt x="32" y="15"/>
                  </a:lnTo>
                  <a:lnTo>
                    <a:pt x="25" y="19"/>
                  </a:lnTo>
                  <a:lnTo>
                    <a:pt x="19" y="26"/>
                  </a:lnTo>
                  <a:lnTo>
                    <a:pt x="12" y="33"/>
                  </a:lnTo>
                  <a:lnTo>
                    <a:pt x="7" y="39"/>
                  </a:lnTo>
                  <a:lnTo>
                    <a:pt x="4" y="46"/>
                  </a:lnTo>
                  <a:lnTo>
                    <a:pt x="0" y="51"/>
                  </a:lnTo>
                  <a:lnTo>
                    <a:pt x="2" y="51"/>
                  </a:lnTo>
                  <a:lnTo>
                    <a:pt x="2" y="52"/>
                  </a:lnTo>
                  <a:lnTo>
                    <a:pt x="2" y="54"/>
                  </a:lnTo>
                  <a:lnTo>
                    <a:pt x="2" y="56"/>
                  </a:lnTo>
                  <a:lnTo>
                    <a:pt x="10" y="41"/>
                  </a:lnTo>
                  <a:lnTo>
                    <a:pt x="20" y="28"/>
                  </a:lnTo>
                  <a:lnTo>
                    <a:pt x="33" y="18"/>
                  </a:lnTo>
                  <a:lnTo>
                    <a:pt x="48" y="10"/>
                  </a:lnTo>
                  <a:lnTo>
                    <a:pt x="56" y="6"/>
                  </a:lnTo>
                  <a:lnTo>
                    <a:pt x="64" y="5"/>
                  </a:lnTo>
                  <a:lnTo>
                    <a:pt x="73" y="3"/>
                  </a:lnTo>
                  <a:lnTo>
                    <a:pt x="81" y="3"/>
                  </a:lnTo>
                  <a:lnTo>
                    <a:pt x="91" y="3"/>
                  </a:lnTo>
                  <a:lnTo>
                    <a:pt x="99" y="5"/>
                  </a:lnTo>
                  <a:lnTo>
                    <a:pt x="102" y="5"/>
                  </a:lnTo>
                  <a:lnTo>
                    <a:pt x="101" y="5"/>
                  </a:lnTo>
                  <a:lnTo>
                    <a:pt x="101" y="3"/>
                  </a:lnTo>
                  <a:lnTo>
                    <a:pt x="99" y="3"/>
                  </a:lnTo>
                  <a:lnTo>
                    <a:pt x="99" y="1"/>
                  </a:lnTo>
                  <a:lnTo>
                    <a:pt x="97" y="1"/>
                  </a:lnTo>
                  <a:close/>
                  <a:moveTo>
                    <a:pt x="66" y="177"/>
                  </a:moveTo>
                  <a:lnTo>
                    <a:pt x="73" y="177"/>
                  </a:lnTo>
                  <a:lnTo>
                    <a:pt x="81" y="178"/>
                  </a:lnTo>
                  <a:lnTo>
                    <a:pt x="91" y="177"/>
                  </a:lnTo>
                  <a:lnTo>
                    <a:pt x="99" y="175"/>
                  </a:lnTo>
                  <a:lnTo>
                    <a:pt x="109" y="173"/>
                  </a:lnTo>
                  <a:lnTo>
                    <a:pt x="117" y="170"/>
                  </a:lnTo>
                  <a:lnTo>
                    <a:pt x="123" y="167"/>
                  </a:lnTo>
                  <a:lnTo>
                    <a:pt x="132" y="162"/>
                  </a:lnTo>
                  <a:lnTo>
                    <a:pt x="138" y="157"/>
                  </a:lnTo>
                  <a:lnTo>
                    <a:pt x="145" y="152"/>
                  </a:lnTo>
                  <a:lnTo>
                    <a:pt x="150" y="146"/>
                  </a:lnTo>
                  <a:lnTo>
                    <a:pt x="156" y="139"/>
                  </a:lnTo>
                  <a:lnTo>
                    <a:pt x="160" y="131"/>
                  </a:lnTo>
                  <a:lnTo>
                    <a:pt x="161" y="128"/>
                  </a:lnTo>
                  <a:lnTo>
                    <a:pt x="161" y="126"/>
                  </a:lnTo>
                  <a:lnTo>
                    <a:pt x="161" y="124"/>
                  </a:lnTo>
                  <a:lnTo>
                    <a:pt x="161" y="123"/>
                  </a:lnTo>
                  <a:lnTo>
                    <a:pt x="161" y="121"/>
                  </a:lnTo>
                  <a:lnTo>
                    <a:pt x="161" y="123"/>
                  </a:lnTo>
                  <a:lnTo>
                    <a:pt x="153" y="137"/>
                  </a:lnTo>
                  <a:lnTo>
                    <a:pt x="143" y="149"/>
                  </a:lnTo>
                  <a:lnTo>
                    <a:pt x="130" y="160"/>
                  </a:lnTo>
                  <a:lnTo>
                    <a:pt x="115" y="169"/>
                  </a:lnTo>
                  <a:lnTo>
                    <a:pt x="107" y="170"/>
                  </a:lnTo>
                  <a:lnTo>
                    <a:pt x="99" y="173"/>
                  </a:lnTo>
                  <a:lnTo>
                    <a:pt x="91" y="173"/>
                  </a:lnTo>
                  <a:lnTo>
                    <a:pt x="81" y="175"/>
                  </a:lnTo>
                  <a:lnTo>
                    <a:pt x="73" y="173"/>
                  </a:lnTo>
                  <a:lnTo>
                    <a:pt x="64" y="173"/>
                  </a:lnTo>
                  <a:lnTo>
                    <a:pt x="61" y="172"/>
                  </a:lnTo>
                  <a:lnTo>
                    <a:pt x="63" y="172"/>
                  </a:lnTo>
                  <a:lnTo>
                    <a:pt x="63" y="173"/>
                  </a:lnTo>
                  <a:lnTo>
                    <a:pt x="64" y="173"/>
                  </a:lnTo>
                  <a:lnTo>
                    <a:pt x="64" y="175"/>
                  </a:lnTo>
                  <a:lnTo>
                    <a:pt x="66" y="177"/>
                  </a:lnTo>
                  <a:close/>
                </a:path>
              </a:pathLst>
            </a:custGeom>
            <a:solidFill>
              <a:srgbClr val="00F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14" name="Freeform 266"/>
            <p:cNvSpPr>
              <a:spLocks noEditPoints="1"/>
            </p:cNvSpPr>
            <p:nvPr/>
          </p:nvSpPr>
          <p:spPr bwMode="auto">
            <a:xfrm>
              <a:off x="3311" y="2078"/>
              <a:ext cx="159" cy="172"/>
            </a:xfrm>
            <a:custGeom>
              <a:avLst/>
              <a:gdLst>
                <a:gd name="T0" fmla="*/ 97 w 159"/>
                <a:gd name="T1" fmla="*/ 2 h 172"/>
                <a:gd name="T2" fmla="*/ 79 w 159"/>
                <a:gd name="T3" fmla="*/ 0 h 172"/>
                <a:gd name="T4" fmla="*/ 62 w 159"/>
                <a:gd name="T5" fmla="*/ 2 h 172"/>
                <a:gd name="T6" fmla="*/ 46 w 159"/>
                <a:gd name="T7" fmla="*/ 7 h 172"/>
                <a:gd name="T8" fmla="*/ 18 w 159"/>
                <a:gd name="T9" fmla="*/ 25 h 172"/>
                <a:gd name="T10" fmla="*/ 0 w 159"/>
                <a:gd name="T11" fmla="*/ 53 h 172"/>
                <a:gd name="T12" fmla="*/ 0 w 159"/>
                <a:gd name="T13" fmla="*/ 53 h 172"/>
                <a:gd name="T14" fmla="*/ 0 w 159"/>
                <a:gd name="T15" fmla="*/ 54 h 172"/>
                <a:gd name="T16" fmla="*/ 0 w 159"/>
                <a:gd name="T17" fmla="*/ 56 h 172"/>
                <a:gd name="T18" fmla="*/ 2 w 159"/>
                <a:gd name="T19" fmla="*/ 57 h 172"/>
                <a:gd name="T20" fmla="*/ 3 w 159"/>
                <a:gd name="T21" fmla="*/ 54 h 172"/>
                <a:gd name="T22" fmla="*/ 21 w 159"/>
                <a:gd name="T23" fmla="*/ 26 h 172"/>
                <a:gd name="T24" fmla="*/ 48 w 159"/>
                <a:gd name="T25" fmla="*/ 10 h 172"/>
                <a:gd name="T26" fmla="*/ 62 w 159"/>
                <a:gd name="T27" fmla="*/ 5 h 172"/>
                <a:gd name="T28" fmla="*/ 79 w 159"/>
                <a:gd name="T29" fmla="*/ 3 h 172"/>
                <a:gd name="T30" fmla="*/ 97 w 159"/>
                <a:gd name="T31" fmla="*/ 5 h 172"/>
                <a:gd name="T32" fmla="*/ 103 w 159"/>
                <a:gd name="T33" fmla="*/ 7 h 172"/>
                <a:gd name="T34" fmla="*/ 102 w 159"/>
                <a:gd name="T35" fmla="*/ 5 h 172"/>
                <a:gd name="T36" fmla="*/ 102 w 159"/>
                <a:gd name="T37" fmla="*/ 3 h 172"/>
                <a:gd name="T38" fmla="*/ 100 w 159"/>
                <a:gd name="T39" fmla="*/ 3 h 172"/>
                <a:gd name="T40" fmla="*/ 59 w 159"/>
                <a:gd name="T41" fmla="*/ 169 h 172"/>
                <a:gd name="T42" fmla="*/ 71 w 159"/>
                <a:gd name="T43" fmla="*/ 170 h 172"/>
                <a:gd name="T44" fmla="*/ 89 w 159"/>
                <a:gd name="T45" fmla="*/ 170 h 172"/>
                <a:gd name="T46" fmla="*/ 105 w 159"/>
                <a:gd name="T47" fmla="*/ 167 h 172"/>
                <a:gd name="T48" fmla="*/ 128 w 159"/>
                <a:gd name="T49" fmla="*/ 157 h 172"/>
                <a:gd name="T50" fmla="*/ 151 w 159"/>
                <a:gd name="T51" fmla="*/ 134 h 172"/>
                <a:gd name="T52" fmla="*/ 159 w 159"/>
                <a:gd name="T53" fmla="*/ 118 h 172"/>
                <a:gd name="T54" fmla="*/ 159 w 159"/>
                <a:gd name="T55" fmla="*/ 118 h 172"/>
                <a:gd name="T56" fmla="*/ 158 w 159"/>
                <a:gd name="T57" fmla="*/ 116 h 172"/>
                <a:gd name="T58" fmla="*/ 158 w 159"/>
                <a:gd name="T59" fmla="*/ 115 h 172"/>
                <a:gd name="T60" fmla="*/ 158 w 159"/>
                <a:gd name="T61" fmla="*/ 113 h 172"/>
                <a:gd name="T62" fmla="*/ 148 w 159"/>
                <a:gd name="T63" fmla="*/ 131 h 172"/>
                <a:gd name="T64" fmla="*/ 126 w 159"/>
                <a:gd name="T65" fmla="*/ 154 h 172"/>
                <a:gd name="T66" fmla="*/ 103 w 159"/>
                <a:gd name="T67" fmla="*/ 164 h 172"/>
                <a:gd name="T68" fmla="*/ 89 w 159"/>
                <a:gd name="T69" fmla="*/ 167 h 172"/>
                <a:gd name="T70" fmla="*/ 71 w 159"/>
                <a:gd name="T71" fmla="*/ 167 h 172"/>
                <a:gd name="T72" fmla="*/ 56 w 159"/>
                <a:gd name="T73" fmla="*/ 166 h 172"/>
                <a:gd name="T74" fmla="*/ 56 w 159"/>
                <a:gd name="T75" fmla="*/ 166 h 172"/>
                <a:gd name="T76" fmla="*/ 58 w 159"/>
                <a:gd name="T77" fmla="*/ 167 h 172"/>
                <a:gd name="T78" fmla="*/ 59 w 159"/>
                <a:gd name="T79" fmla="*/ 169 h 172"/>
                <a:gd name="T80" fmla="*/ 59 w 159"/>
                <a:gd name="T81" fmla="*/ 169 h 1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172"/>
                <a:gd name="T125" fmla="*/ 159 w 159"/>
                <a:gd name="T126" fmla="*/ 172 h 1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172">
                  <a:moveTo>
                    <a:pt x="100" y="2"/>
                  </a:moveTo>
                  <a:lnTo>
                    <a:pt x="97" y="2"/>
                  </a:lnTo>
                  <a:lnTo>
                    <a:pt x="89" y="0"/>
                  </a:lnTo>
                  <a:lnTo>
                    <a:pt x="79" y="0"/>
                  </a:lnTo>
                  <a:lnTo>
                    <a:pt x="71" y="0"/>
                  </a:lnTo>
                  <a:lnTo>
                    <a:pt x="62" y="2"/>
                  </a:lnTo>
                  <a:lnTo>
                    <a:pt x="54" y="3"/>
                  </a:lnTo>
                  <a:lnTo>
                    <a:pt x="46" y="7"/>
                  </a:lnTo>
                  <a:lnTo>
                    <a:pt x="31" y="15"/>
                  </a:lnTo>
                  <a:lnTo>
                    <a:pt x="18" y="25"/>
                  </a:lnTo>
                  <a:lnTo>
                    <a:pt x="8" y="38"/>
                  </a:lnTo>
                  <a:lnTo>
                    <a:pt x="0" y="53"/>
                  </a:lnTo>
                  <a:lnTo>
                    <a:pt x="0" y="54"/>
                  </a:lnTo>
                  <a:lnTo>
                    <a:pt x="0" y="56"/>
                  </a:lnTo>
                  <a:lnTo>
                    <a:pt x="2" y="57"/>
                  </a:lnTo>
                  <a:lnTo>
                    <a:pt x="2" y="59"/>
                  </a:lnTo>
                  <a:lnTo>
                    <a:pt x="3" y="54"/>
                  </a:lnTo>
                  <a:lnTo>
                    <a:pt x="12" y="39"/>
                  </a:lnTo>
                  <a:lnTo>
                    <a:pt x="21" y="26"/>
                  </a:lnTo>
                  <a:lnTo>
                    <a:pt x="33" y="16"/>
                  </a:lnTo>
                  <a:lnTo>
                    <a:pt x="48" y="10"/>
                  </a:lnTo>
                  <a:lnTo>
                    <a:pt x="54" y="7"/>
                  </a:lnTo>
                  <a:lnTo>
                    <a:pt x="62" y="5"/>
                  </a:lnTo>
                  <a:lnTo>
                    <a:pt x="71" y="3"/>
                  </a:lnTo>
                  <a:lnTo>
                    <a:pt x="79" y="3"/>
                  </a:lnTo>
                  <a:lnTo>
                    <a:pt x="89" y="3"/>
                  </a:lnTo>
                  <a:lnTo>
                    <a:pt x="97" y="5"/>
                  </a:lnTo>
                  <a:lnTo>
                    <a:pt x="103" y="7"/>
                  </a:lnTo>
                  <a:lnTo>
                    <a:pt x="102" y="5"/>
                  </a:lnTo>
                  <a:lnTo>
                    <a:pt x="102" y="3"/>
                  </a:lnTo>
                  <a:lnTo>
                    <a:pt x="100" y="3"/>
                  </a:lnTo>
                  <a:lnTo>
                    <a:pt x="100" y="2"/>
                  </a:lnTo>
                  <a:close/>
                  <a:moveTo>
                    <a:pt x="59" y="169"/>
                  </a:moveTo>
                  <a:lnTo>
                    <a:pt x="62" y="170"/>
                  </a:lnTo>
                  <a:lnTo>
                    <a:pt x="71" y="170"/>
                  </a:lnTo>
                  <a:lnTo>
                    <a:pt x="79" y="172"/>
                  </a:lnTo>
                  <a:lnTo>
                    <a:pt x="89" y="170"/>
                  </a:lnTo>
                  <a:lnTo>
                    <a:pt x="97" y="170"/>
                  </a:lnTo>
                  <a:lnTo>
                    <a:pt x="105" y="167"/>
                  </a:lnTo>
                  <a:lnTo>
                    <a:pt x="113" y="166"/>
                  </a:lnTo>
                  <a:lnTo>
                    <a:pt x="128" y="157"/>
                  </a:lnTo>
                  <a:lnTo>
                    <a:pt x="141" y="146"/>
                  </a:lnTo>
                  <a:lnTo>
                    <a:pt x="151" y="134"/>
                  </a:lnTo>
                  <a:lnTo>
                    <a:pt x="159" y="120"/>
                  </a:lnTo>
                  <a:lnTo>
                    <a:pt x="159" y="118"/>
                  </a:lnTo>
                  <a:lnTo>
                    <a:pt x="159" y="116"/>
                  </a:lnTo>
                  <a:lnTo>
                    <a:pt x="158" y="116"/>
                  </a:lnTo>
                  <a:lnTo>
                    <a:pt x="158" y="115"/>
                  </a:lnTo>
                  <a:lnTo>
                    <a:pt x="158" y="113"/>
                  </a:lnTo>
                  <a:lnTo>
                    <a:pt x="156" y="118"/>
                  </a:lnTo>
                  <a:lnTo>
                    <a:pt x="148" y="131"/>
                  </a:lnTo>
                  <a:lnTo>
                    <a:pt x="138" y="144"/>
                  </a:lnTo>
                  <a:lnTo>
                    <a:pt x="126" y="154"/>
                  </a:lnTo>
                  <a:lnTo>
                    <a:pt x="112" y="162"/>
                  </a:lnTo>
                  <a:lnTo>
                    <a:pt x="103" y="164"/>
                  </a:lnTo>
                  <a:lnTo>
                    <a:pt x="97" y="167"/>
                  </a:lnTo>
                  <a:lnTo>
                    <a:pt x="89" y="167"/>
                  </a:lnTo>
                  <a:lnTo>
                    <a:pt x="79" y="169"/>
                  </a:lnTo>
                  <a:lnTo>
                    <a:pt x="71" y="167"/>
                  </a:lnTo>
                  <a:lnTo>
                    <a:pt x="62" y="167"/>
                  </a:lnTo>
                  <a:lnTo>
                    <a:pt x="56" y="166"/>
                  </a:lnTo>
                  <a:lnTo>
                    <a:pt x="58" y="167"/>
                  </a:lnTo>
                  <a:lnTo>
                    <a:pt x="59" y="169"/>
                  </a:lnTo>
                  <a:close/>
                </a:path>
              </a:pathLst>
            </a:custGeom>
            <a:solidFill>
              <a:srgbClr val="00FF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15" name="Freeform 267"/>
            <p:cNvSpPr>
              <a:spLocks noEditPoints="1"/>
            </p:cNvSpPr>
            <p:nvPr/>
          </p:nvSpPr>
          <p:spPr bwMode="auto">
            <a:xfrm>
              <a:off x="3313" y="2081"/>
              <a:ext cx="156" cy="166"/>
            </a:xfrm>
            <a:custGeom>
              <a:avLst/>
              <a:gdLst>
                <a:gd name="T0" fmla="*/ 95 w 156"/>
                <a:gd name="T1" fmla="*/ 2 h 166"/>
                <a:gd name="T2" fmla="*/ 77 w 156"/>
                <a:gd name="T3" fmla="*/ 0 h 166"/>
                <a:gd name="T4" fmla="*/ 60 w 156"/>
                <a:gd name="T5" fmla="*/ 2 h 166"/>
                <a:gd name="T6" fmla="*/ 46 w 156"/>
                <a:gd name="T7" fmla="*/ 7 h 166"/>
                <a:gd name="T8" fmla="*/ 19 w 156"/>
                <a:gd name="T9" fmla="*/ 23 h 166"/>
                <a:gd name="T10" fmla="*/ 1 w 156"/>
                <a:gd name="T11" fmla="*/ 51 h 166"/>
                <a:gd name="T12" fmla="*/ 0 w 156"/>
                <a:gd name="T13" fmla="*/ 56 h 166"/>
                <a:gd name="T14" fmla="*/ 0 w 156"/>
                <a:gd name="T15" fmla="*/ 58 h 166"/>
                <a:gd name="T16" fmla="*/ 0 w 156"/>
                <a:gd name="T17" fmla="*/ 59 h 166"/>
                <a:gd name="T18" fmla="*/ 1 w 156"/>
                <a:gd name="T19" fmla="*/ 61 h 166"/>
                <a:gd name="T20" fmla="*/ 5 w 156"/>
                <a:gd name="T21" fmla="*/ 51 h 166"/>
                <a:gd name="T22" fmla="*/ 21 w 156"/>
                <a:gd name="T23" fmla="*/ 27 h 166"/>
                <a:gd name="T24" fmla="*/ 47 w 156"/>
                <a:gd name="T25" fmla="*/ 9 h 166"/>
                <a:gd name="T26" fmla="*/ 77 w 156"/>
                <a:gd name="T27" fmla="*/ 4 h 166"/>
                <a:gd name="T28" fmla="*/ 106 w 156"/>
                <a:gd name="T29" fmla="*/ 9 h 166"/>
                <a:gd name="T30" fmla="*/ 105 w 156"/>
                <a:gd name="T31" fmla="*/ 7 h 166"/>
                <a:gd name="T32" fmla="*/ 103 w 156"/>
                <a:gd name="T33" fmla="*/ 5 h 166"/>
                <a:gd name="T34" fmla="*/ 103 w 156"/>
                <a:gd name="T35" fmla="*/ 5 h 166"/>
                <a:gd name="T36" fmla="*/ 101 w 156"/>
                <a:gd name="T37" fmla="*/ 4 h 166"/>
                <a:gd name="T38" fmla="*/ 60 w 156"/>
                <a:gd name="T39" fmla="*/ 164 h 166"/>
                <a:gd name="T40" fmla="*/ 77 w 156"/>
                <a:gd name="T41" fmla="*/ 166 h 166"/>
                <a:gd name="T42" fmla="*/ 95 w 156"/>
                <a:gd name="T43" fmla="*/ 164 h 166"/>
                <a:gd name="T44" fmla="*/ 110 w 156"/>
                <a:gd name="T45" fmla="*/ 159 h 166"/>
                <a:gd name="T46" fmla="*/ 136 w 156"/>
                <a:gd name="T47" fmla="*/ 141 h 166"/>
                <a:gd name="T48" fmla="*/ 154 w 156"/>
                <a:gd name="T49" fmla="*/ 115 h 166"/>
                <a:gd name="T50" fmla="*/ 156 w 156"/>
                <a:gd name="T51" fmla="*/ 109 h 166"/>
                <a:gd name="T52" fmla="*/ 156 w 156"/>
                <a:gd name="T53" fmla="*/ 107 h 166"/>
                <a:gd name="T54" fmla="*/ 156 w 156"/>
                <a:gd name="T55" fmla="*/ 105 h 166"/>
                <a:gd name="T56" fmla="*/ 154 w 156"/>
                <a:gd name="T57" fmla="*/ 104 h 166"/>
                <a:gd name="T58" fmla="*/ 151 w 156"/>
                <a:gd name="T59" fmla="*/ 113 h 166"/>
                <a:gd name="T60" fmla="*/ 134 w 156"/>
                <a:gd name="T61" fmla="*/ 140 h 166"/>
                <a:gd name="T62" fmla="*/ 108 w 156"/>
                <a:gd name="T63" fmla="*/ 156 h 166"/>
                <a:gd name="T64" fmla="*/ 77 w 156"/>
                <a:gd name="T65" fmla="*/ 163 h 166"/>
                <a:gd name="T66" fmla="*/ 49 w 156"/>
                <a:gd name="T67" fmla="*/ 156 h 166"/>
                <a:gd name="T68" fmla="*/ 51 w 156"/>
                <a:gd name="T69" fmla="*/ 158 h 166"/>
                <a:gd name="T70" fmla="*/ 52 w 156"/>
                <a:gd name="T71" fmla="*/ 159 h 166"/>
                <a:gd name="T72" fmla="*/ 52 w 156"/>
                <a:gd name="T73" fmla="*/ 161 h 166"/>
                <a:gd name="T74" fmla="*/ 54 w 156"/>
                <a:gd name="T75" fmla="*/ 163 h 1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
                <a:gd name="T115" fmla="*/ 0 h 166"/>
                <a:gd name="T116" fmla="*/ 156 w 156"/>
                <a:gd name="T117" fmla="*/ 166 h 1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 h="166">
                  <a:moveTo>
                    <a:pt x="101" y="4"/>
                  </a:moveTo>
                  <a:lnTo>
                    <a:pt x="95" y="2"/>
                  </a:lnTo>
                  <a:lnTo>
                    <a:pt x="87" y="0"/>
                  </a:lnTo>
                  <a:lnTo>
                    <a:pt x="77" y="0"/>
                  </a:lnTo>
                  <a:lnTo>
                    <a:pt x="69" y="0"/>
                  </a:lnTo>
                  <a:lnTo>
                    <a:pt x="60" y="2"/>
                  </a:lnTo>
                  <a:lnTo>
                    <a:pt x="52" y="4"/>
                  </a:lnTo>
                  <a:lnTo>
                    <a:pt x="46" y="7"/>
                  </a:lnTo>
                  <a:lnTo>
                    <a:pt x="31" y="13"/>
                  </a:lnTo>
                  <a:lnTo>
                    <a:pt x="19" y="23"/>
                  </a:lnTo>
                  <a:lnTo>
                    <a:pt x="10" y="36"/>
                  </a:lnTo>
                  <a:lnTo>
                    <a:pt x="1" y="51"/>
                  </a:lnTo>
                  <a:lnTo>
                    <a:pt x="0" y="56"/>
                  </a:lnTo>
                  <a:lnTo>
                    <a:pt x="0" y="58"/>
                  </a:lnTo>
                  <a:lnTo>
                    <a:pt x="0" y="59"/>
                  </a:lnTo>
                  <a:lnTo>
                    <a:pt x="0" y="61"/>
                  </a:lnTo>
                  <a:lnTo>
                    <a:pt x="1" y="61"/>
                  </a:lnTo>
                  <a:lnTo>
                    <a:pt x="1" y="63"/>
                  </a:lnTo>
                  <a:lnTo>
                    <a:pt x="5" y="51"/>
                  </a:lnTo>
                  <a:lnTo>
                    <a:pt x="11" y="38"/>
                  </a:lnTo>
                  <a:lnTo>
                    <a:pt x="21" y="27"/>
                  </a:lnTo>
                  <a:lnTo>
                    <a:pt x="33" y="17"/>
                  </a:lnTo>
                  <a:lnTo>
                    <a:pt x="47" y="9"/>
                  </a:lnTo>
                  <a:lnTo>
                    <a:pt x="62" y="5"/>
                  </a:lnTo>
                  <a:lnTo>
                    <a:pt x="77" y="4"/>
                  </a:lnTo>
                  <a:lnTo>
                    <a:pt x="93" y="5"/>
                  </a:lnTo>
                  <a:lnTo>
                    <a:pt x="106" y="9"/>
                  </a:lnTo>
                  <a:lnTo>
                    <a:pt x="105" y="9"/>
                  </a:lnTo>
                  <a:lnTo>
                    <a:pt x="105" y="7"/>
                  </a:lnTo>
                  <a:lnTo>
                    <a:pt x="103" y="5"/>
                  </a:lnTo>
                  <a:lnTo>
                    <a:pt x="101" y="4"/>
                  </a:lnTo>
                  <a:close/>
                  <a:moveTo>
                    <a:pt x="54" y="163"/>
                  </a:moveTo>
                  <a:lnTo>
                    <a:pt x="60" y="164"/>
                  </a:lnTo>
                  <a:lnTo>
                    <a:pt x="69" y="164"/>
                  </a:lnTo>
                  <a:lnTo>
                    <a:pt x="77" y="166"/>
                  </a:lnTo>
                  <a:lnTo>
                    <a:pt x="87" y="164"/>
                  </a:lnTo>
                  <a:lnTo>
                    <a:pt x="95" y="164"/>
                  </a:lnTo>
                  <a:lnTo>
                    <a:pt x="101" y="161"/>
                  </a:lnTo>
                  <a:lnTo>
                    <a:pt x="110" y="159"/>
                  </a:lnTo>
                  <a:lnTo>
                    <a:pt x="124" y="151"/>
                  </a:lnTo>
                  <a:lnTo>
                    <a:pt x="136" y="141"/>
                  </a:lnTo>
                  <a:lnTo>
                    <a:pt x="146" y="128"/>
                  </a:lnTo>
                  <a:lnTo>
                    <a:pt x="154" y="115"/>
                  </a:lnTo>
                  <a:lnTo>
                    <a:pt x="156" y="110"/>
                  </a:lnTo>
                  <a:lnTo>
                    <a:pt x="156" y="109"/>
                  </a:lnTo>
                  <a:lnTo>
                    <a:pt x="156" y="107"/>
                  </a:lnTo>
                  <a:lnTo>
                    <a:pt x="156" y="105"/>
                  </a:lnTo>
                  <a:lnTo>
                    <a:pt x="154" y="105"/>
                  </a:lnTo>
                  <a:lnTo>
                    <a:pt x="154" y="104"/>
                  </a:lnTo>
                  <a:lnTo>
                    <a:pt x="151" y="113"/>
                  </a:lnTo>
                  <a:lnTo>
                    <a:pt x="144" y="127"/>
                  </a:lnTo>
                  <a:lnTo>
                    <a:pt x="134" y="140"/>
                  </a:lnTo>
                  <a:lnTo>
                    <a:pt x="123" y="148"/>
                  </a:lnTo>
                  <a:lnTo>
                    <a:pt x="108" y="156"/>
                  </a:lnTo>
                  <a:lnTo>
                    <a:pt x="93" y="161"/>
                  </a:lnTo>
                  <a:lnTo>
                    <a:pt x="77" y="163"/>
                  </a:lnTo>
                  <a:lnTo>
                    <a:pt x="62" y="161"/>
                  </a:lnTo>
                  <a:lnTo>
                    <a:pt x="49" y="156"/>
                  </a:lnTo>
                  <a:lnTo>
                    <a:pt x="51" y="158"/>
                  </a:lnTo>
                  <a:lnTo>
                    <a:pt x="51" y="159"/>
                  </a:lnTo>
                  <a:lnTo>
                    <a:pt x="52" y="159"/>
                  </a:lnTo>
                  <a:lnTo>
                    <a:pt x="52" y="161"/>
                  </a:lnTo>
                  <a:lnTo>
                    <a:pt x="54" y="161"/>
                  </a:lnTo>
                  <a:lnTo>
                    <a:pt x="54" y="163"/>
                  </a:lnTo>
                  <a:close/>
                </a:path>
              </a:pathLst>
            </a:custGeom>
            <a:solidFill>
              <a:srgbClr val="00F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16" name="Freeform 268"/>
            <p:cNvSpPr>
              <a:spLocks noEditPoints="1"/>
            </p:cNvSpPr>
            <p:nvPr/>
          </p:nvSpPr>
          <p:spPr bwMode="auto">
            <a:xfrm>
              <a:off x="3314" y="2085"/>
              <a:ext cx="153" cy="159"/>
            </a:xfrm>
            <a:custGeom>
              <a:avLst/>
              <a:gdLst>
                <a:gd name="T0" fmla="*/ 92 w 153"/>
                <a:gd name="T1" fmla="*/ 1 h 159"/>
                <a:gd name="T2" fmla="*/ 61 w 153"/>
                <a:gd name="T3" fmla="*/ 1 h 159"/>
                <a:gd name="T4" fmla="*/ 32 w 153"/>
                <a:gd name="T5" fmla="*/ 13 h 159"/>
                <a:gd name="T6" fmla="*/ 10 w 153"/>
                <a:gd name="T7" fmla="*/ 34 h 159"/>
                <a:gd name="T8" fmla="*/ 0 w 153"/>
                <a:gd name="T9" fmla="*/ 59 h 159"/>
                <a:gd name="T10" fmla="*/ 0 w 153"/>
                <a:gd name="T11" fmla="*/ 60 h 159"/>
                <a:gd name="T12" fmla="*/ 0 w 153"/>
                <a:gd name="T13" fmla="*/ 62 h 159"/>
                <a:gd name="T14" fmla="*/ 0 w 153"/>
                <a:gd name="T15" fmla="*/ 62 h 159"/>
                <a:gd name="T16" fmla="*/ 2 w 153"/>
                <a:gd name="T17" fmla="*/ 64 h 159"/>
                <a:gd name="T18" fmla="*/ 5 w 153"/>
                <a:gd name="T19" fmla="*/ 49 h 159"/>
                <a:gd name="T20" fmla="*/ 22 w 153"/>
                <a:gd name="T21" fmla="*/ 24 h 159"/>
                <a:gd name="T22" fmla="*/ 46 w 153"/>
                <a:gd name="T23" fmla="*/ 8 h 159"/>
                <a:gd name="T24" fmla="*/ 76 w 153"/>
                <a:gd name="T25" fmla="*/ 3 h 159"/>
                <a:gd name="T26" fmla="*/ 107 w 153"/>
                <a:gd name="T27" fmla="*/ 8 h 159"/>
                <a:gd name="T28" fmla="*/ 109 w 153"/>
                <a:gd name="T29" fmla="*/ 9 h 159"/>
                <a:gd name="T30" fmla="*/ 107 w 153"/>
                <a:gd name="T31" fmla="*/ 8 h 159"/>
                <a:gd name="T32" fmla="*/ 107 w 153"/>
                <a:gd name="T33" fmla="*/ 6 h 159"/>
                <a:gd name="T34" fmla="*/ 105 w 153"/>
                <a:gd name="T35" fmla="*/ 5 h 159"/>
                <a:gd name="T36" fmla="*/ 48 w 153"/>
                <a:gd name="T37" fmla="*/ 152 h 159"/>
                <a:gd name="T38" fmla="*/ 76 w 153"/>
                <a:gd name="T39" fmla="*/ 159 h 159"/>
                <a:gd name="T40" fmla="*/ 107 w 153"/>
                <a:gd name="T41" fmla="*/ 152 h 159"/>
                <a:gd name="T42" fmla="*/ 133 w 153"/>
                <a:gd name="T43" fmla="*/ 136 h 159"/>
                <a:gd name="T44" fmla="*/ 150 w 153"/>
                <a:gd name="T45" fmla="*/ 109 h 159"/>
                <a:gd name="T46" fmla="*/ 153 w 153"/>
                <a:gd name="T47" fmla="*/ 98 h 159"/>
                <a:gd name="T48" fmla="*/ 153 w 153"/>
                <a:gd name="T49" fmla="*/ 96 h 159"/>
                <a:gd name="T50" fmla="*/ 153 w 153"/>
                <a:gd name="T51" fmla="*/ 95 h 159"/>
                <a:gd name="T52" fmla="*/ 151 w 153"/>
                <a:gd name="T53" fmla="*/ 93 h 159"/>
                <a:gd name="T54" fmla="*/ 151 w 153"/>
                <a:gd name="T55" fmla="*/ 95 h 159"/>
                <a:gd name="T56" fmla="*/ 140 w 153"/>
                <a:gd name="T57" fmla="*/ 121 h 159"/>
                <a:gd name="T58" fmla="*/ 118 w 153"/>
                <a:gd name="T59" fmla="*/ 142 h 159"/>
                <a:gd name="T60" fmla="*/ 92 w 153"/>
                <a:gd name="T61" fmla="*/ 154 h 159"/>
                <a:gd name="T62" fmla="*/ 61 w 153"/>
                <a:gd name="T63" fmla="*/ 154 h 159"/>
                <a:gd name="T64" fmla="*/ 45 w 153"/>
                <a:gd name="T65" fmla="*/ 147 h 159"/>
                <a:gd name="T66" fmla="*/ 45 w 153"/>
                <a:gd name="T67" fmla="*/ 149 h 159"/>
                <a:gd name="T68" fmla="*/ 46 w 153"/>
                <a:gd name="T69" fmla="*/ 150 h 159"/>
                <a:gd name="T70" fmla="*/ 48 w 153"/>
                <a:gd name="T71" fmla="*/ 152 h 159"/>
                <a:gd name="T72" fmla="*/ 48 w 153"/>
                <a:gd name="T73" fmla="*/ 152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59"/>
                <a:gd name="T113" fmla="*/ 153 w 153"/>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59">
                  <a:moveTo>
                    <a:pt x="105" y="5"/>
                  </a:moveTo>
                  <a:lnTo>
                    <a:pt x="92" y="1"/>
                  </a:lnTo>
                  <a:lnTo>
                    <a:pt x="76" y="0"/>
                  </a:lnTo>
                  <a:lnTo>
                    <a:pt x="61" y="1"/>
                  </a:lnTo>
                  <a:lnTo>
                    <a:pt x="46" y="5"/>
                  </a:lnTo>
                  <a:lnTo>
                    <a:pt x="32" y="13"/>
                  </a:lnTo>
                  <a:lnTo>
                    <a:pt x="20" y="23"/>
                  </a:lnTo>
                  <a:lnTo>
                    <a:pt x="10" y="34"/>
                  </a:lnTo>
                  <a:lnTo>
                    <a:pt x="4" y="47"/>
                  </a:lnTo>
                  <a:lnTo>
                    <a:pt x="0" y="59"/>
                  </a:lnTo>
                  <a:lnTo>
                    <a:pt x="0" y="60"/>
                  </a:lnTo>
                  <a:lnTo>
                    <a:pt x="0" y="62"/>
                  </a:lnTo>
                  <a:lnTo>
                    <a:pt x="2" y="64"/>
                  </a:lnTo>
                  <a:lnTo>
                    <a:pt x="5" y="49"/>
                  </a:lnTo>
                  <a:lnTo>
                    <a:pt x="14" y="36"/>
                  </a:lnTo>
                  <a:lnTo>
                    <a:pt x="22" y="24"/>
                  </a:lnTo>
                  <a:lnTo>
                    <a:pt x="33" y="16"/>
                  </a:lnTo>
                  <a:lnTo>
                    <a:pt x="46" y="8"/>
                  </a:lnTo>
                  <a:lnTo>
                    <a:pt x="61" y="5"/>
                  </a:lnTo>
                  <a:lnTo>
                    <a:pt x="76" y="3"/>
                  </a:lnTo>
                  <a:lnTo>
                    <a:pt x="92" y="5"/>
                  </a:lnTo>
                  <a:lnTo>
                    <a:pt x="107" y="8"/>
                  </a:lnTo>
                  <a:lnTo>
                    <a:pt x="109" y="9"/>
                  </a:lnTo>
                  <a:lnTo>
                    <a:pt x="109" y="8"/>
                  </a:lnTo>
                  <a:lnTo>
                    <a:pt x="107" y="8"/>
                  </a:lnTo>
                  <a:lnTo>
                    <a:pt x="107" y="6"/>
                  </a:lnTo>
                  <a:lnTo>
                    <a:pt x="105" y="6"/>
                  </a:lnTo>
                  <a:lnTo>
                    <a:pt x="105" y="5"/>
                  </a:lnTo>
                  <a:close/>
                  <a:moveTo>
                    <a:pt x="48" y="152"/>
                  </a:moveTo>
                  <a:lnTo>
                    <a:pt x="61" y="157"/>
                  </a:lnTo>
                  <a:lnTo>
                    <a:pt x="76" y="159"/>
                  </a:lnTo>
                  <a:lnTo>
                    <a:pt x="92" y="157"/>
                  </a:lnTo>
                  <a:lnTo>
                    <a:pt x="107" y="152"/>
                  </a:lnTo>
                  <a:lnTo>
                    <a:pt x="122" y="144"/>
                  </a:lnTo>
                  <a:lnTo>
                    <a:pt x="133" y="136"/>
                  </a:lnTo>
                  <a:lnTo>
                    <a:pt x="143" y="123"/>
                  </a:lnTo>
                  <a:lnTo>
                    <a:pt x="150" y="109"/>
                  </a:lnTo>
                  <a:lnTo>
                    <a:pt x="153" y="100"/>
                  </a:lnTo>
                  <a:lnTo>
                    <a:pt x="153" y="98"/>
                  </a:lnTo>
                  <a:lnTo>
                    <a:pt x="153" y="96"/>
                  </a:lnTo>
                  <a:lnTo>
                    <a:pt x="153" y="95"/>
                  </a:lnTo>
                  <a:lnTo>
                    <a:pt x="151" y="95"/>
                  </a:lnTo>
                  <a:lnTo>
                    <a:pt x="151" y="93"/>
                  </a:lnTo>
                  <a:lnTo>
                    <a:pt x="151" y="95"/>
                  </a:lnTo>
                  <a:lnTo>
                    <a:pt x="146" y="108"/>
                  </a:lnTo>
                  <a:lnTo>
                    <a:pt x="140" y="121"/>
                  </a:lnTo>
                  <a:lnTo>
                    <a:pt x="130" y="132"/>
                  </a:lnTo>
                  <a:lnTo>
                    <a:pt x="118" y="142"/>
                  </a:lnTo>
                  <a:lnTo>
                    <a:pt x="107" y="149"/>
                  </a:lnTo>
                  <a:lnTo>
                    <a:pt x="92" y="154"/>
                  </a:lnTo>
                  <a:lnTo>
                    <a:pt x="76" y="155"/>
                  </a:lnTo>
                  <a:lnTo>
                    <a:pt x="61" y="154"/>
                  </a:lnTo>
                  <a:lnTo>
                    <a:pt x="46" y="149"/>
                  </a:lnTo>
                  <a:lnTo>
                    <a:pt x="45" y="147"/>
                  </a:lnTo>
                  <a:lnTo>
                    <a:pt x="45" y="149"/>
                  </a:lnTo>
                  <a:lnTo>
                    <a:pt x="46" y="149"/>
                  </a:lnTo>
                  <a:lnTo>
                    <a:pt x="46" y="150"/>
                  </a:lnTo>
                  <a:lnTo>
                    <a:pt x="48" y="152"/>
                  </a:lnTo>
                  <a:close/>
                </a:path>
              </a:pathLst>
            </a:custGeom>
            <a:solidFill>
              <a:srgbClr val="00FF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17" name="Freeform 269"/>
            <p:cNvSpPr>
              <a:spLocks noEditPoints="1"/>
            </p:cNvSpPr>
            <p:nvPr/>
          </p:nvSpPr>
          <p:spPr bwMode="auto">
            <a:xfrm>
              <a:off x="3316" y="2088"/>
              <a:ext cx="149" cy="152"/>
            </a:xfrm>
            <a:custGeom>
              <a:avLst/>
              <a:gdLst>
                <a:gd name="T0" fmla="*/ 105 w 149"/>
                <a:gd name="T1" fmla="*/ 5 h 152"/>
                <a:gd name="T2" fmla="*/ 74 w 149"/>
                <a:gd name="T3" fmla="*/ 0 h 152"/>
                <a:gd name="T4" fmla="*/ 44 w 149"/>
                <a:gd name="T5" fmla="*/ 5 h 152"/>
                <a:gd name="T6" fmla="*/ 20 w 149"/>
                <a:gd name="T7" fmla="*/ 21 h 152"/>
                <a:gd name="T8" fmla="*/ 3 w 149"/>
                <a:gd name="T9" fmla="*/ 46 h 152"/>
                <a:gd name="T10" fmla="*/ 0 w 149"/>
                <a:gd name="T11" fmla="*/ 61 h 152"/>
                <a:gd name="T12" fmla="*/ 0 w 149"/>
                <a:gd name="T13" fmla="*/ 64 h 152"/>
                <a:gd name="T14" fmla="*/ 0 w 149"/>
                <a:gd name="T15" fmla="*/ 65 h 152"/>
                <a:gd name="T16" fmla="*/ 2 w 149"/>
                <a:gd name="T17" fmla="*/ 67 h 152"/>
                <a:gd name="T18" fmla="*/ 2 w 149"/>
                <a:gd name="T19" fmla="*/ 69 h 152"/>
                <a:gd name="T20" fmla="*/ 7 w 149"/>
                <a:gd name="T21" fmla="*/ 47 h 152"/>
                <a:gd name="T22" fmla="*/ 23 w 149"/>
                <a:gd name="T23" fmla="*/ 25 h 152"/>
                <a:gd name="T24" fmla="*/ 46 w 149"/>
                <a:gd name="T25" fmla="*/ 8 h 152"/>
                <a:gd name="T26" fmla="*/ 74 w 149"/>
                <a:gd name="T27" fmla="*/ 3 h 152"/>
                <a:gd name="T28" fmla="*/ 103 w 149"/>
                <a:gd name="T29" fmla="*/ 8 h 152"/>
                <a:gd name="T30" fmla="*/ 112 w 149"/>
                <a:gd name="T31" fmla="*/ 11 h 152"/>
                <a:gd name="T32" fmla="*/ 110 w 149"/>
                <a:gd name="T33" fmla="*/ 11 h 152"/>
                <a:gd name="T34" fmla="*/ 108 w 149"/>
                <a:gd name="T35" fmla="*/ 10 h 152"/>
                <a:gd name="T36" fmla="*/ 108 w 149"/>
                <a:gd name="T37" fmla="*/ 8 h 152"/>
                <a:gd name="T38" fmla="*/ 43 w 149"/>
                <a:gd name="T39" fmla="*/ 144 h 152"/>
                <a:gd name="T40" fmla="*/ 59 w 149"/>
                <a:gd name="T41" fmla="*/ 151 h 152"/>
                <a:gd name="T42" fmla="*/ 90 w 149"/>
                <a:gd name="T43" fmla="*/ 151 h 152"/>
                <a:gd name="T44" fmla="*/ 116 w 149"/>
                <a:gd name="T45" fmla="*/ 139 h 152"/>
                <a:gd name="T46" fmla="*/ 138 w 149"/>
                <a:gd name="T47" fmla="*/ 118 h 152"/>
                <a:gd name="T48" fmla="*/ 149 w 149"/>
                <a:gd name="T49" fmla="*/ 92 h 152"/>
                <a:gd name="T50" fmla="*/ 149 w 149"/>
                <a:gd name="T51" fmla="*/ 88 h 152"/>
                <a:gd name="T52" fmla="*/ 149 w 149"/>
                <a:gd name="T53" fmla="*/ 87 h 152"/>
                <a:gd name="T54" fmla="*/ 148 w 149"/>
                <a:gd name="T55" fmla="*/ 85 h 152"/>
                <a:gd name="T56" fmla="*/ 148 w 149"/>
                <a:gd name="T57" fmla="*/ 83 h 152"/>
                <a:gd name="T58" fmla="*/ 146 w 149"/>
                <a:gd name="T59" fmla="*/ 90 h 152"/>
                <a:gd name="T60" fmla="*/ 135 w 149"/>
                <a:gd name="T61" fmla="*/ 116 h 152"/>
                <a:gd name="T62" fmla="*/ 115 w 149"/>
                <a:gd name="T63" fmla="*/ 136 h 152"/>
                <a:gd name="T64" fmla="*/ 89 w 149"/>
                <a:gd name="T65" fmla="*/ 147 h 152"/>
                <a:gd name="T66" fmla="*/ 59 w 149"/>
                <a:gd name="T67" fmla="*/ 147 h 152"/>
                <a:gd name="T68" fmla="*/ 38 w 149"/>
                <a:gd name="T69" fmla="*/ 138 h 152"/>
                <a:gd name="T70" fmla="*/ 38 w 149"/>
                <a:gd name="T71" fmla="*/ 139 h 152"/>
                <a:gd name="T72" fmla="*/ 39 w 149"/>
                <a:gd name="T73" fmla="*/ 141 h 152"/>
                <a:gd name="T74" fmla="*/ 41 w 149"/>
                <a:gd name="T75" fmla="*/ 142 h 152"/>
                <a:gd name="T76" fmla="*/ 43 w 149"/>
                <a:gd name="T77" fmla="*/ 144 h 1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9"/>
                <a:gd name="T118" fmla="*/ 0 h 152"/>
                <a:gd name="T119" fmla="*/ 149 w 149"/>
                <a:gd name="T120" fmla="*/ 152 h 1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9" h="152">
                  <a:moveTo>
                    <a:pt x="107" y="6"/>
                  </a:moveTo>
                  <a:lnTo>
                    <a:pt x="105" y="5"/>
                  </a:lnTo>
                  <a:lnTo>
                    <a:pt x="90" y="2"/>
                  </a:lnTo>
                  <a:lnTo>
                    <a:pt x="74" y="0"/>
                  </a:lnTo>
                  <a:lnTo>
                    <a:pt x="59" y="2"/>
                  </a:lnTo>
                  <a:lnTo>
                    <a:pt x="44" y="5"/>
                  </a:lnTo>
                  <a:lnTo>
                    <a:pt x="31" y="13"/>
                  </a:lnTo>
                  <a:lnTo>
                    <a:pt x="20" y="21"/>
                  </a:lnTo>
                  <a:lnTo>
                    <a:pt x="12" y="33"/>
                  </a:lnTo>
                  <a:lnTo>
                    <a:pt x="3" y="46"/>
                  </a:lnTo>
                  <a:lnTo>
                    <a:pt x="0" y="61"/>
                  </a:lnTo>
                  <a:lnTo>
                    <a:pt x="0" y="62"/>
                  </a:lnTo>
                  <a:lnTo>
                    <a:pt x="0" y="64"/>
                  </a:lnTo>
                  <a:lnTo>
                    <a:pt x="0" y="65"/>
                  </a:lnTo>
                  <a:lnTo>
                    <a:pt x="2" y="65"/>
                  </a:lnTo>
                  <a:lnTo>
                    <a:pt x="2" y="67"/>
                  </a:lnTo>
                  <a:lnTo>
                    <a:pt x="2" y="69"/>
                  </a:lnTo>
                  <a:lnTo>
                    <a:pt x="3" y="61"/>
                  </a:lnTo>
                  <a:lnTo>
                    <a:pt x="7" y="47"/>
                  </a:lnTo>
                  <a:lnTo>
                    <a:pt x="13" y="34"/>
                  </a:lnTo>
                  <a:lnTo>
                    <a:pt x="23" y="25"/>
                  </a:lnTo>
                  <a:lnTo>
                    <a:pt x="33" y="15"/>
                  </a:lnTo>
                  <a:lnTo>
                    <a:pt x="46" y="8"/>
                  </a:lnTo>
                  <a:lnTo>
                    <a:pt x="59" y="3"/>
                  </a:lnTo>
                  <a:lnTo>
                    <a:pt x="74" y="3"/>
                  </a:lnTo>
                  <a:lnTo>
                    <a:pt x="89" y="3"/>
                  </a:lnTo>
                  <a:lnTo>
                    <a:pt x="103" y="8"/>
                  </a:lnTo>
                  <a:lnTo>
                    <a:pt x="112" y="13"/>
                  </a:lnTo>
                  <a:lnTo>
                    <a:pt x="112" y="11"/>
                  </a:lnTo>
                  <a:lnTo>
                    <a:pt x="110" y="11"/>
                  </a:lnTo>
                  <a:lnTo>
                    <a:pt x="110" y="10"/>
                  </a:lnTo>
                  <a:lnTo>
                    <a:pt x="108" y="10"/>
                  </a:lnTo>
                  <a:lnTo>
                    <a:pt x="108" y="8"/>
                  </a:lnTo>
                  <a:lnTo>
                    <a:pt x="107" y="6"/>
                  </a:lnTo>
                  <a:close/>
                  <a:moveTo>
                    <a:pt x="43" y="144"/>
                  </a:moveTo>
                  <a:lnTo>
                    <a:pt x="44" y="146"/>
                  </a:lnTo>
                  <a:lnTo>
                    <a:pt x="59" y="151"/>
                  </a:lnTo>
                  <a:lnTo>
                    <a:pt x="74" y="152"/>
                  </a:lnTo>
                  <a:lnTo>
                    <a:pt x="90" y="151"/>
                  </a:lnTo>
                  <a:lnTo>
                    <a:pt x="105" y="146"/>
                  </a:lnTo>
                  <a:lnTo>
                    <a:pt x="116" y="139"/>
                  </a:lnTo>
                  <a:lnTo>
                    <a:pt x="128" y="129"/>
                  </a:lnTo>
                  <a:lnTo>
                    <a:pt x="138" y="118"/>
                  </a:lnTo>
                  <a:lnTo>
                    <a:pt x="144" y="105"/>
                  </a:lnTo>
                  <a:lnTo>
                    <a:pt x="149" y="92"/>
                  </a:lnTo>
                  <a:lnTo>
                    <a:pt x="149" y="90"/>
                  </a:lnTo>
                  <a:lnTo>
                    <a:pt x="149" y="88"/>
                  </a:lnTo>
                  <a:lnTo>
                    <a:pt x="149" y="87"/>
                  </a:lnTo>
                  <a:lnTo>
                    <a:pt x="148" y="87"/>
                  </a:lnTo>
                  <a:lnTo>
                    <a:pt x="148" y="85"/>
                  </a:lnTo>
                  <a:lnTo>
                    <a:pt x="148" y="83"/>
                  </a:lnTo>
                  <a:lnTo>
                    <a:pt x="148" y="82"/>
                  </a:lnTo>
                  <a:lnTo>
                    <a:pt x="146" y="90"/>
                  </a:lnTo>
                  <a:lnTo>
                    <a:pt x="143" y="105"/>
                  </a:lnTo>
                  <a:lnTo>
                    <a:pt x="135" y="116"/>
                  </a:lnTo>
                  <a:lnTo>
                    <a:pt x="126" y="128"/>
                  </a:lnTo>
                  <a:lnTo>
                    <a:pt x="115" y="136"/>
                  </a:lnTo>
                  <a:lnTo>
                    <a:pt x="103" y="142"/>
                  </a:lnTo>
                  <a:lnTo>
                    <a:pt x="89" y="147"/>
                  </a:lnTo>
                  <a:lnTo>
                    <a:pt x="74" y="149"/>
                  </a:lnTo>
                  <a:lnTo>
                    <a:pt x="59" y="147"/>
                  </a:lnTo>
                  <a:lnTo>
                    <a:pt x="46" y="142"/>
                  </a:lnTo>
                  <a:lnTo>
                    <a:pt x="38" y="138"/>
                  </a:lnTo>
                  <a:lnTo>
                    <a:pt x="38" y="139"/>
                  </a:lnTo>
                  <a:lnTo>
                    <a:pt x="39" y="141"/>
                  </a:lnTo>
                  <a:lnTo>
                    <a:pt x="41" y="142"/>
                  </a:lnTo>
                  <a:lnTo>
                    <a:pt x="41" y="144"/>
                  </a:lnTo>
                  <a:lnTo>
                    <a:pt x="43" y="144"/>
                  </a:lnTo>
                  <a:close/>
                </a:path>
              </a:pathLst>
            </a:custGeom>
            <a:solidFill>
              <a:srgbClr val="00FF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18" name="Freeform 270"/>
            <p:cNvSpPr>
              <a:spLocks noEditPoints="1"/>
            </p:cNvSpPr>
            <p:nvPr/>
          </p:nvSpPr>
          <p:spPr bwMode="auto">
            <a:xfrm>
              <a:off x="3318" y="2091"/>
              <a:ext cx="146" cy="146"/>
            </a:xfrm>
            <a:custGeom>
              <a:avLst/>
              <a:gdLst>
                <a:gd name="T0" fmla="*/ 101 w 146"/>
                <a:gd name="T1" fmla="*/ 5 h 146"/>
                <a:gd name="T2" fmla="*/ 72 w 146"/>
                <a:gd name="T3" fmla="*/ 0 h 146"/>
                <a:gd name="T4" fmla="*/ 44 w 146"/>
                <a:gd name="T5" fmla="*/ 5 h 146"/>
                <a:gd name="T6" fmla="*/ 21 w 146"/>
                <a:gd name="T7" fmla="*/ 22 h 146"/>
                <a:gd name="T8" fmla="*/ 5 w 146"/>
                <a:gd name="T9" fmla="*/ 44 h 146"/>
                <a:gd name="T10" fmla="*/ 0 w 146"/>
                <a:gd name="T11" fmla="*/ 66 h 146"/>
                <a:gd name="T12" fmla="*/ 1 w 146"/>
                <a:gd name="T13" fmla="*/ 67 h 146"/>
                <a:gd name="T14" fmla="*/ 1 w 146"/>
                <a:gd name="T15" fmla="*/ 69 h 146"/>
                <a:gd name="T16" fmla="*/ 1 w 146"/>
                <a:gd name="T17" fmla="*/ 72 h 146"/>
                <a:gd name="T18" fmla="*/ 3 w 146"/>
                <a:gd name="T19" fmla="*/ 74 h 146"/>
                <a:gd name="T20" fmla="*/ 5 w 146"/>
                <a:gd name="T21" fmla="*/ 59 h 146"/>
                <a:gd name="T22" fmla="*/ 14 w 146"/>
                <a:gd name="T23" fmla="*/ 33 h 146"/>
                <a:gd name="T24" fmla="*/ 34 w 146"/>
                <a:gd name="T25" fmla="*/ 15 h 146"/>
                <a:gd name="T26" fmla="*/ 59 w 146"/>
                <a:gd name="T27" fmla="*/ 3 h 146"/>
                <a:gd name="T28" fmla="*/ 87 w 146"/>
                <a:gd name="T29" fmla="*/ 3 h 146"/>
                <a:gd name="T30" fmla="*/ 111 w 146"/>
                <a:gd name="T31" fmla="*/ 15 h 146"/>
                <a:gd name="T32" fmla="*/ 114 w 146"/>
                <a:gd name="T33" fmla="*/ 17 h 146"/>
                <a:gd name="T34" fmla="*/ 113 w 146"/>
                <a:gd name="T35" fmla="*/ 15 h 146"/>
                <a:gd name="T36" fmla="*/ 111 w 146"/>
                <a:gd name="T37" fmla="*/ 13 h 146"/>
                <a:gd name="T38" fmla="*/ 111 w 146"/>
                <a:gd name="T39" fmla="*/ 12 h 146"/>
                <a:gd name="T40" fmla="*/ 36 w 146"/>
                <a:gd name="T41" fmla="*/ 135 h 146"/>
                <a:gd name="T42" fmla="*/ 57 w 146"/>
                <a:gd name="T43" fmla="*/ 144 h 146"/>
                <a:gd name="T44" fmla="*/ 87 w 146"/>
                <a:gd name="T45" fmla="*/ 144 h 146"/>
                <a:gd name="T46" fmla="*/ 113 w 146"/>
                <a:gd name="T47" fmla="*/ 133 h 146"/>
                <a:gd name="T48" fmla="*/ 133 w 146"/>
                <a:gd name="T49" fmla="*/ 113 h 146"/>
                <a:gd name="T50" fmla="*/ 144 w 146"/>
                <a:gd name="T51" fmla="*/ 87 h 146"/>
                <a:gd name="T52" fmla="*/ 146 w 146"/>
                <a:gd name="T53" fmla="*/ 79 h 146"/>
                <a:gd name="T54" fmla="*/ 144 w 146"/>
                <a:gd name="T55" fmla="*/ 77 h 146"/>
                <a:gd name="T56" fmla="*/ 144 w 146"/>
                <a:gd name="T57" fmla="*/ 76 h 146"/>
                <a:gd name="T58" fmla="*/ 144 w 146"/>
                <a:gd name="T59" fmla="*/ 74 h 146"/>
                <a:gd name="T60" fmla="*/ 142 w 146"/>
                <a:gd name="T61" fmla="*/ 72 h 146"/>
                <a:gd name="T62" fmla="*/ 142 w 146"/>
                <a:gd name="T63" fmla="*/ 72 h 146"/>
                <a:gd name="T64" fmla="*/ 142 w 146"/>
                <a:gd name="T65" fmla="*/ 72 h 146"/>
                <a:gd name="T66" fmla="*/ 142 w 146"/>
                <a:gd name="T67" fmla="*/ 72 h 146"/>
                <a:gd name="T68" fmla="*/ 142 w 146"/>
                <a:gd name="T69" fmla="*/ 72 h 146"/>
                <a:gd name="T70" fmla="*/ 142 w 146"/>
                <a:gd name="T71" fmla="*/ 72 h 146"/>
                <a:gd name="T72" fmla="*/ 137 w 146"/>
                <a:gd name="T73" fmla="*/ 100 h 146"/>
                <a:gd name="T74" fmla="*/ 123 w 146"/>
                <a:gd name="T75" fmla="*/ 121 h 146"/>
                <a:gd name="T76" fmla="*/ 100 w 146"/>
                <a:gd name="T77" fmla="*/ 138 h 146"/>
                <a:gd name="T78" fmla="*/ 72 w 146"/>
                <a:gd name="T79" fmla="*/ 143 h 146"/>
                <a:gd name="T80" fmla="*/ 46 w 146"/>
                <a:gd name="T81" fmla="*/ 138 h 146"/>
                <a:gd name="T82" fmla="*/ 31 w 146"/>
                <a:gd name="T83" fmla="*/ 128 h 146"/>
                <a:gd name="T84" fmla="*/ 31 w 146"/>
                <a:gd name="T85" fmla="*/ 130 h 146"/>
                <a:gd name="T86" fmla="*/ 32 w 146"/>
                <a:gd name="T87" fmla="*/ 131 h 146"/>
                <a:gd name="T88" fmla="*/ 34 w 146"/>
                <a:gd name="T89" fmla="*/ 133 h 146"/>
                <a:gd name="T90" fmla="*/ 36 w 146"/>
                <a:gd name="T91" fmla="*/ 135 h 1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6"/>
                <a:gd name="T139" fmla="*/ 0 h 146"/>
                <a:gd name="T140" fmla="*/ 146 w 146"/>
                <a:gd name="T141" fmla="*/ 146 h 1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6" h="146">
                  <a:moveTo>
                    <a:pt x="110" y="10"/>
                  </a:moveTo>
                  <a:lnTo>
                    <a:pt x="101" y="5"/>
                  </a:lnTo>
                  <a:lnTo>
                    <a:pt x="87" y="0"/>
                  </a:lnTo>
                  <a:lnTo>
                    <a:pt x="72" y="0"/>
                  </a:lnTo>
                  <a:lnTo>
                    <a:pt x="57" y="0"/>
                  </a:lnTo>
                  <a:lnTo>
                    <a:pt x="44" y="5"/>
                  </a:lnTo>
                  <a:lnTo>
                    <a:pt x="31" y="12"/>
                  </a:lnTo>
                  <a:lnTo>
                    <a:pt x="21" y="22"/>
                  </a:lnTo>
                  <a:lnTo>
                    <a:pt x="11" y="31"/>
                  </a:lnTo>
                  <a:lnTo>
                    <a:pt x="5" y="44"/>
                  </a:lnTo>
                  <a:lnTo>
                    <a:pt x="1" y="58"/>
                  </a:lnTo>
                  <a:lnTo>
                    <a:pt x="0" y="66"/>
                  </a:lnTo>
                  <a:lnTo>
                    <a:pt x="0" y="67"/>
                  </a:lnTo>
                  <a:lnTo>
                    <a:pt x="1" y="67"/>
                  </a:lnTo>
                  <a:lnTo>
                    <a:pt x="1" y="69"/>
                  </a:lnTo>
                  <a:lnTo>
                    <a:pt x="1" y="71"/>
                  </a:lnTo>
                  <a:lnTo>
                    <a:pt x="1" y="72"/>
                  </a:lnTo>
                  <a:lnTo>
                    <a:pt x="3" y="72"/>
                  </a:lnTo>
                  <a:lnTo>
                    <a:pt x="3" y="74"/>
                  </a:lnTo>
                  <a:lnTo>
                    <a:pt x="3" y="72"/>
                  </a:lnTo>
                  <a:lnTo>
                    <a:pt x="5" y="59"/>
                  </a:lnTo>
                  <a:lnTo>
                    <a:pt x="8" y="46"/>
                  </a:lnTo>
                  <a:lnTo>
                    <a:pt x="14" y="33"/>
                  </a:lnTo>
                  <a:lnTo>
                    <a:pt x="23" y="23"/>
                  </a:lnTo>
                  <a:lnTo>
                    <a:pt x="34" y="15"/>
                  </a:lnTo>
                  <a:lnTo>
                    <a:pt x="46" y="8"/>
                  </a:lnTo>
                  <a:lnTo>
                    <a:pt x="59" y="3"/>
                  </a:lnTo>
                  <a:lnTo>
                    <a:pt x="72" y="2"/>
                  </a:lnTo>
                  <a:lnTo>
                    <a:pt x="87" y="3"/>
                  </a:lnTo>
                  <a:lnTo>
                    <a:pt x="100" y="8"/>
                  </a:lnTo>
                  <a:lnTo>
                    <a:pt x="111" y="15"/>
                  </a:lnTo>
                  <a:lnTo>
                    <a:pt x="114" y="17"/>
                  </a:lnTo>
                  <a:lnTo>
                    <a:pt x="114" y="15"/>
                  </a:lnTo>
                  <a:lnTo>
                    <a:pt x="113" y="15"/>
                  </a:lnTo>
                  <a:lnTo>
                    <a:pt x="113" y="13"/>
                  </a:lnTo>
                  <a:lnTo>
                    <a:pt x="111" y="13"/>
                  </a:lnTo>
                  <a:lnTo>
                    <a:pt x="111" y="12"/>
                  </a:lnTo>
                  <a:lnTo>
                    <a:pt x="110" y="10"/>
                  </a:lnTo>
                  <a:close/>
                  <a:moveTo>
                    <a:pt x="36" y="135"/>
                  </a:moveTo>
                  <a:lnTo>
                    <a:pt x="44" y="139"/>
                  </a:lnTo>
                  <a:lnTo>
                    <a:pt x="57" y="144"/>
                  </a:lnTo>
                  <a:lnTo>
                    <a:pt x="72" y="146"/>
                  </a:lnTo>
                  <a:lnTo>
                    <a:pt x="87" y="144"/>
                  </a:lnTo>
                  <a:lnTo>
                    <a:pt x="101" y="139"/>
                  </a:lnTo>
                  <a:lnTo>
                    <a:pt x="113" y="133"/>
                  </a:lnTo>
                  <a:lnTo>
                    <a:pt x="124" y="125"/>
                  </a:lnTo>
                  <a:lnTo>
                    <a:pt x="133" y="113"/>
                  </a:lnTo>
                  <a:lnTo>
                    <a:pt x="141" y="102"/>
                  </a:lnTo>
                  <a:lnTo>
                    <a:pt x="144" y="87"/>
                  </a:lnTo>
                  <a:lnTo>
                    <a:pt x="146" y="79"/>
                  </a:lnTo>
                  <a:lnTo>
                    <a:pt x="144" y="77"/>
                  </a:lnTo>
                  <a:lnTo>
                    <a:pt x="144" y="76"/>
                  </a:lnTo>
                  <a:lnTo>
                    <a:pt x="144" y="74"/>
                  </a:lnTo>
                  <a:lnTo>
                    <a:pt x="142" y="72"/>
                  </a:lnTo>
                  <a:lnTo>
                    <a:pt x="142" y="71"/>
                  </a:lnTo>
                  <a:lnTo>
                    <a:pt x="142" y="72"/>
                  </a:lnTo>
                  <a:lnTo>
                    <a:pt x="141" y="87"/>
                  </a:lnTo>
                  <a:lnTo>
                    <a:pt x="137" y="100"/>
                  </a:lnTo>
                  <a:lnTo>
                    <a:pt x="131" y="112"/>
                  </a:lnTo>
                  <a:lnTo>
                    <a:pt x="123" y="121"/>
                  </a:lnTo>
                  <a:lnTo>
                    <a:pt x="111" y="131"/>
                  </a:lnTo>
                  <a:lnTo>
                    <a:pt x="100" y="138"/>
                  </a:lnTo>
                  <a:lnTo>
                    <a:pt x="87" y="141"/>
                  </a:lnTo>
                  <a:lnTo>
                    <a:pt x="72" y="143"/>
                  </a:lnTo>
                  <a:lnTo>
                    <a:pt x="59" y="141"/>
                  </a:lnTo>
                  <a:lnTo>
                    <a:pt x="46" y="138"/>
                  </a:lnTo>
                  <a:lnTo>
                    <a:pt x="34" y="131"/>
                  </a:lnTo>
                  <a:lnTo>
                    <a:pt x="31" y="128"/>
                  </a:lnTo>
                  <a:lnTo>
                    <a:pt x="31" y="130"/>
                  </a:lnTo>
                  <a:lnTo>
                    <a:pt x="32" y="131"/>
                  </a:lnTo>
                  <a:lnTo>
                    <a:pt x="34" y="133"/>
                  </a:lnTo>
                  <a:lnTo>
                    <a:pt x="34" y="135"/>
                  </a:lnTo>
                  <a:lnTo>
                    <a:pt x="36" y="135"/>
                  </a:lnTo>
                  <a:close/>
                </a:path>
              </a:pathLst>
            </a:custGeom>
            <a:solidFill>
              <a:srgbClr val="00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19" name="Freeform 271"/>
            <p:cNvSpPr>
              <a:spLocks noEditPoints="1"/>
            </p:cNvSpPr>
            <p:nvPr/>
          </p:nvSpPr>
          <p:spPr bwMode="auto">
            <a:xfrm>
              <a:off x="3321" y="2093"/>
              <a:ext cx="139" cy="141"/>
            </a:xfrm>
            <a:custGeom>
              <a:avLst/>
              <a:gdLst>
                <a:gd name="T0" fmla="*/ 139 w 139"/>
                <a:gd name="T1" fmla="*/ 69 h 141"/>
                <a:gd name="T2" fmla="*/ 138 w 139"/>
                <a:gd name="T3" fmla="*/ 67 h 141"/>
                <a:gd name="T4" fmla="*/ 138 w 139"/>
                <a:gd name="T5" fmla="*/ 64 h 141"/>
                <a:gd name="T6" fmla="*/ 136 w 139"/>
                <a:gd name="T7" fmla="*/ 60 h 141"/>
                <a:gd name="T8" fmla="*/ 134 w 139"/>
                <a:gd name="T9" fmla="*/ 59 h 141"/>
                <a:gd name="T10" fmla="*/ 139 w 139"/>
                <a:gd name="T11" fmla="*/ 70 h 141"/>
                <a:gd name="T12" fmla="*/ 134 w 139"/>
                <a:gd name="T13" fmla="*/ 98 h 141"/>
                <a:gd name="T14" fmla="*/ 120 w 139"/>
                <a:gd name="T15" fmla="*/ 119 h 141"/>
                <a:gd name="T16" fmla="*/ 97 w 139"/>
                <a:gd name="T17" fmla="*/ 136 h 141"/>
                <a:gd name="T18" fmla="*/ 69 w 139"/>
                <a:gd name="T19" fmla="*/ 141 h 141"/>
                <a:gd name="T20" fmla="*/ 43 w 139"/>
                <a:gd name="T21" fmla="*/ 136 h 141"/>
                <a:gd name="T22" fmla="*/ 28 w 139"/>
                <a:gd name="T23" fmla="*/ 126 h 141"/>
                <a:gd name="T24" fmla="*/ 26 w 139"/>
                <a:gd name="T25" fmla="*/ 124 h 141"/>
                <a:gd name="T26" fmla="*/ 25 w 139"/>
                <a:gd name="T27" fmla="*/ 121 h 141"/>
                <a:gd name="T28" fmla="*/ 23 w 139"/>
                <a:gd name="T29" fmla="*/ 119 h 141"/>
                <a:gd name="T30" fmla="*/ 21 w 139"/>
                <a:gd name="T31" fmla="*/ 116 h 141"/>
                <a:gd name="T32" fmla="*/ 33 w 139"/>
                <a:gd name="T33" fmla="*/ 126 h 141"/>
                <a:gd name="T34" fmla="*/ 56 w 139"/>
                <a:gd name="T35" fmla="*/ 136 h 141"/>
                <a:gd name="T36" fmla="*/ 84 w 139"/>
                <a:gd name="T37" fmla="*/ 136 h 141"/>
                <a:gd name="T38" fmla="*/ 107 w 139"/>
                <a:gd name="T39" fmla="*/ 126 h 141"/>
                <a:gd name="T40" fmla="*/ 125 w 139"/>
                <a:gd name="T41" fmla="*/ 108 h 141"/>
                <a:gd name="T42" fmla="*/ 134 w 139"/>
                <a:gd name="T43" fmla="*/ 83 h 141"/>
                <a:gd name="T44" fmla="*/ 139 w 139"/>
                <a:gd name="T45" fmla="*/ 70 h 141"/>
                <a:gd name="T46" fmla="*/ 108 w 139"/>
                <a:gd name="T47" fmla="*/ 13 h 141"/>
                <a:gd name="T48" fmla="*/ 84 w 139"/>
                <a:gd name="T49" fmla="*/ 1 h 141"/>
                <a:gd name="T50" fmla="*/ 56 w 139"/>
                <a:gd name="T51" fmla="*/ 1 h 141"/>
                <a:gd name="T52" fmla="*/ 31 w 139"/>
                <a:gd name="T53" fmla="*/ 13 h 141"/>
                <a:gd name="T54" fmla="*/ 11 w 139"/>
                <a:gd name="T55" fmla="*/ 31 h 141"/>
                <a:gd name="T56" fmla="*/ 2 w 139"/>
                <a:gd name="T57" fmla="*/ 57 h 141"/>
                <a:gd name="T58" fmla="*/ 0 w 139"/>
                <a:gd name="T59" fmla="*/ 72 h 141"/>
                <a:gd name="T60" fmla="*/ 0 w 139"/>
                <a:gd name="T61" fmla="*/ 74 h 141"/>
                <a:gd name="T62" fmla="*/ 2 w 139"/>
                <a:gd name="T63" fmla="*/ 77 h 141"/>
                <a:gd name="T64" fmla="*/ 3 w 139"/>
                <a:gd name="T65" fmla="*/ 80 h 141"/>
                <a:gd name="T66" fmla="*/ 3 w 139"/>
                <a:gd name="T67" fmla="*/ 83 h 141"/>
                <a:gd name="T68" fmla="*/ 3 w 139"/>
                <a:gd name="T69" fmla="*/ 57 h 141"/>
                <a:gd name="T70" fmla="*/ 15 w 139"/>
                <a:gd name="T71" fmla="*/ 33 h 141"/>
                <a:gd name="T72" fmla="*/ 33 w 139"/>
                <a:gd name="T73" fmla="*/ 15 h 141"/>
                <a:gd name="T74" fmla="*/ 56 w 139"/>
                <a:gd name="T75" fmla="*/ 5 h 141"/>
                <a:gd name="T76" fmla="*/ 84 w 139"/>
                <a:gd name="T77" fmla="*/ 5 h 141"/>
                <a:gd name="T78" fmla="*/ 107 w 139"/>
                <a:gd name="T79" fmla="*/ 15 h 141"/>
                <a:gd name="T80" fmla="*/ 118 w 139"/>
                <a:gd name="T81" fmla="*/ 26 h 141"/>
                <a:gd name="T82" fmla="*/ 116 w 139"/>
                <a:gd name="T83" fmla="*/ 23 h 141"/>
                <a:gd name="T84" fmla="*/ 115 w 139"/>
                <a:gd name="T85" fmla="*/ 21 h 141"/>
                <a:gd name="T86" fmla="*/ 113 w 139"/>
                <a:gd name="T87" fmla="*/ 18 h 141"/>
                <a:gd name="T88" fmla="*/ 111 w 139"/>
                <a:gd name="T89" fmla="*/ 15 h 1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9"/>
                <a:gd name="T136" fmla="*/ 0 h 141"/>
                <a:gd name="T137" fmla="*/ 139 w 139"/>
                <a:gd name="T138" fmla="*/ 141 h 1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9" h="141">
                  <a:moveTo>
                    <a:pt x="139" y="70"/>
                  </a:moveTo>
                  <a:lnTo>
                    <a:pt x="139" y="69"/>
                  </a:lnTo>
                  <a:lnTo>
                    <a:pt x="138" y="67"/>
                  </a:lnTo>
                  <a:lnTo>
                    <a:pt x="138" y="65"/>
                  </a:lnTo>
                  <a:lnTo>
                    <a:pt x="138" y="64"/>
                  </a:lnTo>
                  <a:lnTo>
                    <a:pt x="136" y="62"/>
                  </a:lnTo>
                  <a:lnTo>
                    <a:pt x="136" y="60"/>
                  </a:lnTo>
                  <a:lnTo>
                    <a:pt x="136" y="59"/>
                  </a:lnTo>
                  <a:lnTo>
                    <a:pt x="134" y="59"/>
                  </a:lnTo>
                  <a:lnTo>
                    <a:pt x="136" y="70"/>
                  </a:lnTo>
                  <a:lnTo>
                    <a:pt x="139" y="70"/>
                  </a:lnTo>
                  <a:lnTo>
                    <a:pt x="138" y="85"/>
                  </a:lnTo>
                  <a:lnTo>
                    <a:pt x="134" y="98"/>
                  </a:lnTo>
                  <a:lnTo>
                    <a:pt x="128" y="110"/>
                  </a:lnTo>
                  <a:lnTo>
                    <a:pt x="120" y="119"/>
                  </a:lnTo>
                  <a:lnTo>
                    <a:pt x="108" y="129"/>
                  </a:lnTo>
                  <a:lnTo>
                    <a:pt x="97" y="136"/>
                  </a:lnTo>
                  <a:lnTo>
                    <a:pt x="84" y="139"/>
                  </a:lnTo>
                  <a:lnTo>
                    <a:pt x="69" y="141"/>
                  </a:lnTo>
                  <a:lnTo>
                    <a:pt x="56" y="139"/>
                  </a:lnTo>
                  <a:lnTo>
                    <a:pt x="43" y="136"/>
                  </a:lnTo>
                  <a:lnTo>
                    <a:pt x="31" y="129"/>
                  </a:lnTo>
                  <a:lnTo>
                    <a:pt x="28" y="126"/>
                  </a:lnTo>
                  <a:lnTo>
                    <a:pt x="26" y="124"/>
                  </a:lnTo>
                  <a:lnTo>
                    <a:pt x="25" y="123"/>
                  </a:lnTo>
                  <a:lnTo>
                    <a:pt x="25" y="121"/>
                  </a:lnTo>
                  <a:lnTo>
                    <a:pt x="23" y="119"/>
                  </a:lnTo>
                  <a:lnTo>
                    <a:pt x="21" y="118"/>
                  </a:lnTo>
                  <a:lnTo>
                    <a:pt x="21" y="116"/>
                  </a:lnTo>
                  <a:lnTo>
                    <a:pt x="23" y="118"/>
                  </a:lnTo>
                  <a:lnTo>
                    <a:pt x="33" y="126"/>
                  </a:lnTo>
                  <a:lnTo>
                    <a:pt x="44" y="133"/>
                  </a:lnTo>
                  <a:lnTo>
                    <a:pt x="56" y="136"/>
                  </a:lnTo>
                  <a:lnTo>
                    <a:pt x="69" y="137"/>
                  </a:lnTo>
                  <a:lnTo>
                    <a:pt x="84" y="136"/>
                  </a:lnTo>
                  <a:lnTo>
                    <a:pt x="95" y="133"/>
                  </a:lnTo>
                  <a:lnTo>
                    <a:pt x="107" y="126"/>
                  </a:lnTo>
                  <a:lnTo>
                    <a:pt x="116" y="118"/>
                  </a:lnTo>
                  <a:lnTo>
                    <a:pt x="125" y="108"/>
                  </a:lnTo>
                  <a:lnTo>
                    <a:pt x="131" y="97"/>
                  </a:lnTo>
                  <a:lnTo>
                    <a:pt x="134" y="83"/>
                  </a:lnTo>
                  <a:lnTo>
                    <a:pt x="136" y="70"/>
                  </a:lnTo>
                  <a:lnTo>
                    <a:pt x="139" y="70"/>
                  </a:lnTo>
                  <a:close/>
                  <a:moveTo>
                    <a:pt x="111" y="15"/>
                  </a:moveTo>
                  <a:lnTo>
                    <a:pt x="108" y="13"/>
                  </a:lnTo>
                  <a:lnTo>
                    <a:pt x="97" y="6"/>
                  </a:lnTo>
                  <a:lnTo>
                    <a:pt x="84" y="1"/>
                  </a:lnTo>
                  <a:lnTo>
                    <a:pt x="69" y="0"/>
                  </a:lnTo>
                  <a:lnTo>
                    <a:pt x="56" y="1"/>
                  </a:lnTo>
                  <a:lnTo>
                    <a:pt x="43" y="6"/>
                  </a:lnTo>
                  <a:lnTo>
                    <a:pt x="31" y="13"/>
                  </a:lnTo>
                  <a:lnTo>
                    <a:pt x="20" y="21"/>
                  </a:lnTo>
                  <a:lnTo>
                    <a:pt x="11" y="31"/>
                  </a:lnTo>
                  <a:lnTo>
                    <a:pt x="5" y="44"/>
                  </a:lnTo>
                  <a:lnTo>
                    <a:pt x="2" y="57"/>
                  </a:lnTo>
                  <a:lnTo>
                    <a:pt x="0" y="70"/>
                  </a:lnTo>
                  <a:lnTo>
                    <a:pt x="0" y="72"/>
                  </a:lnTo>
                  <a:lnTo>
                    <a:pt x="0" y="74"/>
                  </a:lnTo>
                  <a:lnTo>
                    <a:pt x="2" y="75"/>
                  </a:lnTo>
                  <a:lnTo>
                    <a:pt x="2" y="77"/>
                  </a:lnTo>
                  <a:lnTo>
                    <a:pt x="2" y="78"/>
                  </a:lnTo>
                  <a:lnTo>
                    <a:pt x="3" y="80"/>
                  </a:lnTo>
                  <a:lnTo>
                    <a:pt x="3" y="82"/>
                  </a:lnTo>
                  <a:lnTo>
                    <a:pt x="3" y="83"/>
                  </a:lnTo>
                  <a:lnTo>
                    <a:pt x="3" y="70"/>
                  </a:lnTo>
                  <a:lnTo>
                    <a:pt x="3" y="57"/>
                  </a:lnTo>
                  <a:lnTo>
                    <a:pt x="8" y="44"/>
                  </a:lnTo>
                  <a:lnTo>
                    <a:pt x="15" y="33"/>
                  </a:lnTo>
                  <a:lnTo>
                    <a:pt x="23" y="23"/>
                  </a:lnTo>
                  <a:lnTo>
                    <a:pt x="33" y="15"/>
                  </a:lnTo>
                  <a:lnTo>
                    <a:pt x="44" y="10"/>
                  </a:lnTo>
                  <a:lnTo>
                    <a:pt x="56" y="5"/>
                  </a:lnTo>
                  <a:lnTo>
                    <a:pt x="69" y="3"/>
                  </a:lnTo>
                  <a:lnTo>
                    <a:pt x="84" y="5"/>
                  </a:lnTo>
                  <a:lnTo>
                    <a:pt x="95" y="10"/>
                  </a:lnTo>
                  <a:lnTo>
                    <a:pt x="107" y="15"/>
                  </a:lnTo>
                  <a:lnTo>
                    <a:pt x="116" y="23"/>
                  </a:lnTo>
                  <a:lnTo>
                    <a:pt x="118" y="26"/>
                  </a:lnTo>
                  <a:lnTo>
                    <a:pt x="118" y="24"/>
                  </a:lnTo>
                  <a:lnTo>
                    <a:pt x="116" y="23"/>
                  </a:lnTo>
                  <a:lnTo>
                    <a:pt x="116" y="21"/>
                  </a:lnTo>
                  <a:lnTo>
                    <a:pt x="115" y="21"/>
                  </a:lnTo>
                  <a:lnTo>
                    <a:pt x="115" y="20"/>
                  </a:lnTo>
                  <a:lnTo>
                    <a:pt x="113" y="18"/>
                  </a:lnTo>
                  <a:lnTo>
                    <a:pt x="113" y="16"/>
                  </a:lnTo>
                  <a:lnTo>
                    <a:pt x="111" y="15"/>
                  </a:lnTo>
                  <a:close/>
                </a:path>
              </a:pathLst>
            </a:custGeom>
            <a:solidFill>
              <a:srgbClr val="00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20" name="Freeform 272"/>
            <p:cNvSpPr>
              <a:spLocks/>
            </p:cNvSpPr>
            <p:nvPr/>
          </p:nvSpPr>
          <p:spPr bwMode="auto">
            <a:xfrm>
              <a:off x="3324" y="2096"/>
              <a:ext cx="133" cy="134"/>
            </a:xfrm>
            <a:custGeom>
              <a:avLst/>
              <a:gdLst>
                <a:gd name="T0" fmla="*/ 131 w 133"/>
                <a:gd name="T1" fmla="*/ 56 h 134"/>
                <a:gd name="T2" fmla="*/ 130 w 133"/>
                <a:gd name="T3" fmla="*/ 51 h 134"/>
                <a:gd name="T4" fmla="*/ 128 w 133"/>
                <a:gd name="T5" fmla="*/ 46 h 134"/>
                <a:gd name="T6" fmla="*/ 127 w 133"/>
                <a:gd name="T7" fmla="*/ 43 h 134"/>
                <a:gd name="T8" fmla="*/ 125 w 133"/>
                <a:gd name="T9" fmla="*/ 38 h 134"/>
                <a:gd name="T10" fmla="*/ 122 w 133"/>
                <a:gd name="T11" fmla="*/ 35 h 134"/>
                <a:gd name="T12" fmla="*/ 120 w 133"/>
                <a:gd name="T13" fmla="*/ 30 h 134"/>
                <a:gd name="T14" fmla="*/ 118 w 133"/>
                <a:gd name="T15" fmla="*/ 26 h 134"/>
                <a:gd name="T16" fmla="*/ 115 w 133"/>
                <a:gd name="T17" fmla="*/ 23 h 134"/>
                <a:gd name="T18" fmla="*/ 104 w 133"/>
                <a:gd name="T19" fmla="*/ 12 h 134"/>
                <a:gd name="T20" fmla="*/ 81 w 133"/>
                <a:gd name="T21" fmla="*/ 2 h 134"/>
                <a:gd name="T22" fmla="*/ 53 w 133"/>
                <a:gd name="T23" fmla="*/ 2 h 134"/>
                <a:gd name="T24" fmla="*/ 30 w 133"/>
                <a:gd name="T25" fmla="*/ 12 h 134"/>
                <a:gd name="T26" fmla="*/ 12 w 133"/>
                <a:gd name="T27" fmla="*/ 30 h 134"/>
                <a:gd name="T28" fmla="*/ 0 w 133"/>
                <a:gd name="T29" fmla="*/ 54 h 134"/>
                <a:gd name="T30" fmla="*/ 0 w 133"/>
                <a:gd name="T31" fmla="*/ 80 h 134"/>
                <a:gd name="T32" fmla="*/ 2 w 133"/>
                <a:gd name="T33" fmla="*/ 84 h 134"/>
                <a:gd name="T34" fmla="*/ 5 w 133"/>
                <a:gd name="T35" fmla="*/ 89 h 134"/>
                <a:gd name="T36" fmla="*/ 7 w 133"/>
                <a:gd name="T37" fmla="*/ 92 h 134"/>
                <a:gd name="T38" fmla="*/ 8 w 133"/>
                <a:gd name="T39" fmla="*/ 97 h 134"/>
                <a:gd name="T40" fmla="*/ 12 w 133"/>
                <a:gd name="T41" fmla="*/ 102 h 134"/>
                <a:gd name="T42" fmla="*/ 13 w 133"/>
                <a:gd name="T43" fmla="*/ 105 h 134"/>
                <a:gd name="T44" fmla="*/ 15 w 133"/>
                <a:gd name="T45" fmla="*/ 110 h 134"/>
                <a:gd name="T46" fmla="*/ 18 w 133"/>
                <a:gd name="T47" fmla="*/ 113 h 134"/>
                <a:gd name="T48" fmla="*/ 30 w 133"/>
                <a:gd name="T49" fmla="*/ 123 h 134"/>
                <a:gd name="T50" fmla="*/ 53 w 133"/>
                <a:gd name="T51" fmla="*/ 133 h 134"/>
                <a:gd name="T52" fmla="*/ 81 w 133"/>
                <a:gd name="T53" fmla="*/ 133 h 134"/>
                <a:gd name="T54" fmla="*/ 104 w 133"/>
                <a:gd name="T55" fmla="*/ 123 h 134"/>
                <a:gd name="T56" fmla="*/ 122 w 133"/>
                <a:gd name="T57" fmla="*/ 105 h 134"/>
                <a:gd name="T58" fmla="*/ 131 w 133"/>
                <a:gd name="T59" fmla="*/ 80 h 134"/>
                <a:gd name="T60" fmla="*/ 130 w 133"/>
                <a:gd name="T61" fmla="*/ 67 h 134"/>
                <a:gd name="T62" fmla="*/ 125 w 133"/>
                <a:gd name="T63" fmla="*/ 43 h 134"/>
                <a:gd name="T64" fmla="*/ 112 w 133"/>
                <a:gd name="T65" fmla="*/ 23 h 134"/>
                <a:gd name="T66" fmla="*/ 92 w 133"/>
                <a:gd name="T67" fmla="*/ 8 h 134"/>
                <a:gd name="T68" fmla="*/ 66 w 133"/>
                <a:gd name="T69" fmla="*/ 3 h 134"/>
                <a:gd name="T70" fmla="*/ 41 w 133"/>
                <a:gd name="T71" fmla="*/ 8 h 134"/>
                <a:gd name="T72" fmla="*/ 22 w 133"/>
                <a:gd name="T73" fmla="*/ 23 h 134"/>
                <a:gd name="T74" fmla="*/ 8 w 133"/>
                <a:gd name="T75" fmla="*/ 43 h 134"/>
                <a:gd name="T76" fmla="*/ 4 w 133"/>
                <a:gd name="T77" fmla="*/ 67 h 134"/>
                <a:gd name="T78" fmla="*/ 8 w 133"/>
                <a:gd name="T79" fmla="*/ 92 h 134"/>
                <a:gd name="T80" fmla="*/ 22 w 133"/>
                <a:gd name="T81" fmla="*/ 113 h 134"/>
                <a:gd name="T82" fmla="*/ 41 w 133"/>
                <a:gd name="T83" fmla="*/ 126 h 134"/>
                <a:gd name="T84" fmla="*/ 66 w 133"/>
                <a:gd name="T85" fmla="*/ 131 h 134"/>
                <a:gd name="T86" fmla="*/ 92 w 133"/>
                <a:gd name="T87" fmla="*/ 126 h 134"/>
                <a:gd name="T88" fmla="*/ 112 w 133"/>
                <a:gd name="T89" fmla="*/ 113 h 134"/>
                <a:gd name="T90" fmla="*/ 125 w 133"/>
                <a:gd name="T91" fmla="*/ 92 h 134"/>
                <a:gd name="T92" fmla="*/ 130 w 133"/>
                <a:gd name="T93" fmla="*/ 67 h 1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3"/>
                <a:gd name="T142" fmla="*/ 0 h 134"/>
                <a:gd name="T143" fmla="*/ 133 w 133"/>
                <a:gd name="T144" fmla="*/ 134 h 1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3" h="134">
                  <a:moveTo>
                    <a:pt x="133" y="67"/>
                  </a:moveTo>
                  <a:lnTo>
                    <a:pt x="131" y="56"/>
                  </a:lnTo>
                  <a:lnTo>
                    <a:pt x="131" y="53"/>
                  </a:lnTo>
                  <a:lnTo>
                    <a:pt x="130" y="51"/>
                  </a:lnTo>
                  <a:lnTo>
                    <a:pt x="130" y="49"/>
                  </a:lnTo>
                  <a:lnTo>
                    <a:pt x="128" y="46"/>
                  </a:lnTo>
                  <a:lnTo>
                    <a:pt x="128" y="44"/>
                  </a:lnTo>
                  <a:lnTo>
                    <a:pt x="127" y="43"/>
                  </a:lnTo>
                  <a:lnTo>
                    <a:pt x="125" y="41"/>
                  </a:lnTo>
                  <a:lnTo>
                    <a:pt x="125" y="38"/>
                  </a:lnTo>
                  <a:lnTo>
                    <a:pt x="123" y="36"/>
                  </a:lnTo>
                  <a:lnTo>
                    <a:pt x="122" y="35"/>
                  </a:lnTo>
                  <a:lnTo>
                    <a:pt x="122" y="33"/>
                  </a:lnTo>
                  <a:lnTo>
                    <a:pt x="120" y="30"/>
                  </a:lnTo>
                  <a:lnTo>
                    <a:pt x="118" y="28"/>
                  </a:lnTo>
                  <a:lnTo>
                    <a:pt x="118" y="26"/>
                  </a:lnTo>
                  <a:lnTo>
                    <a:pt x="117" y="25"/>
                  </a:lnTo>
                  <a:lnTo>
                    <a:pt x="115" y="23"/>
                  </a:lnTo>
                  <a:lnTo>
                    <a:pt x="113" y="20"/>
                  </a:lnTo>
                  <a:lnTo>
                    <a:pt x="104" y="12"/>
                  </a:lnTo>
                  <a:lnTo>
                    <a:pt x="92" y="7"/>
                  </a:lnTo>
                  <a:lnTo>
                    <a:pt x="81" y="2"/>
                  </a:lnTo>
                  <a:lnTo>
                    <a:pt x="66" y="0"/>
                  </a:lnTo>
                  <a:lnTo>
                    <a:pt x="53" y="2"/>
                  </a:lnTo>
                  <a:lnTo>
                    <a:pt x="41" y="7"/>
                  </a:lnTo>
                  <a:lnTo>
                    <a:pt x="30" y="12"/>
                  </a:lnTo>
                  <a:lnTo>
                    <a:pt x="20" y="20"/>
                  </a:lnTo>
                  <a:lnTo>
                    <a:pt x="12" y="30"/>
                  </a:lnTo>
                  <a:lnTo>
                    <a:pt x="5" y="41"/>
                  </a:lnTo>
                  <a:lnTo>
                    <a:pt x="0" y="54"/>
                  </a:lnTo>
                  <a:lnTo>
                    <a:pt x="0" y="67"/>
                  </a:lnTo>
                  <a:lnTo>
                    <a:pt x="0" y="80"/>
                  </a:lnTo>
                  <a:lnTo>
                    <a:pt x="2" y="82"/>
                  </a:lnTo>
                  <a:lnTo>
                    <a:pt x="2" y="84"/>
                  </a:lnTo>
                  <a:lnTo>
                    <a:pt x="4" y="85"/>
                  </a:lnTo>
                  <a:lnTo>
                    <a:pt x="5" y="89"/>
                  </a:lnTo>
                  <a:lnTo>
                    <a:pt x="5" y="90"/>
                  </a:lnTo>
                  <a:lnTo>
                    <a:pt x="7" y="92"/>
                  </a:lnTo>
                  <a:lnTo>
                    <a:pt x="8" y="95"/>
                  </a:lnTo>
                  <a:lnTo>
                    <a:pt x="8" y="97"/>
                  </a:lnTo>
                  <a:lnTo>
                    <a:pt x="10" y="98"/>
                  </a:lnTo>
                  <a:lnTo>
                    <a:pt x="12" y="102"/>
                  </a:lnTo>
                  <a:lnTo>
                    <a:pt x="12" y="103"/>
                  </a:lnTo>
                  <a:lnTo>
                    <a:pt x="13" y="105"/>
                  </a:lnTo>
                  <a:lnTo>
                    <a:pt x="15" y="107"/>
                  </a:lnTo>
                  <a:lnTo>
                    <a:pt x="15" y="110"/>
                  </a:lnTo>
                  <a:lnTo>
                    <a:pt x="17" y="112"/>
                  </a:lnTo>
                  <a:lnTo>
                    <a:pt x="18" y="113"/>
                  </a:lnTo>
                  <a:lnTo>
                    <a:pt x="20" y="115"/>
                  </a:lnTo>
                  <a:lnTo>
                    <a:pt x="30" y="123"/>
                  </a:lnTo>
                  <a:lnTo>
                    <a:pt x="41" y="130"/>
                  </a:lnTo>
                  <a:lnTo>
                    <a:pt x="53" y="133"/>
                  </a:lnTo>
                  <a:lnTo>
                    <a:pt x="66" y="134"/>
                  </a:lnTo>
                  <a:lnTo>
                    <a:pt x="81" y="133"/>
                  </a:lnTo>
                  <a:lnTo>
                    <a:pt x="92" y="130"/>
                  </a:lnTo>
                  <a:lnTo>
                    <a:pt x="104" y="123"/>
                  </a:lnTo>
                  <a:lnTo>
                    <a:pt x="113" y="115"/>
                  </a:lnTo>
                  <a:lnTo>
                    <a:pt x="122" y="105"/>
                  </a:lnTo>
                  <a:lnTo>
                    <a:pt x="128" y="94"/>
                  </a:lnTo>
                  <a:lnTo>
                    <a:pt x="131" y="80"/>
                  </a:lnTo>
                  <a:lnTo>
                    <a:pt x="133" y="67"/>
                  </a:lnTo>
                  <a:lnTo>
                    <a:pt x="130" y="67"/>
                  </a:lnTo>
                  <a:lnTo>
                    <a:pt x="128" y="54"/>
                  </a:lnTo>
                  <a:lnTo>
                    <a:pt x="125" y="43"/>
                  </a:lnTo>
                  <a:lnTo>
                    <a:pt x="120" y="31"/>
                  </a:lnTo>
                  <a:lnTo>
                    <a:pt x="112" y="23"/>
                  </a:lnTo>
                  <a:lnTo>
                    <a:pt x="102" y="15"/>
                  </a:lnTo>
                  <a:lnTo>
                    <a:pt x="92" y="8"/>
                  </a:lnTo>
                  <a:lnTo>
                    <a:pt x="79" y="5"/>
                  </a:lnTo>
                  <a:lnTo>
                    <a:pt x="66" y="3"/>
                  </a:lnTo>
                  <a:lnTo>
                    <a:pt x="54" y="5"/>
                  </a:lnTo>
                  <a:lnTo>
                    <a:pt x="41" y="8"/>
                  </a:lnTo>
                  <a:lnTo>
                    <a:pt x="31" y="15"/>
                  </a:lnTo>
                  <a:lnTo>
                    <a:pt x="22" y="23"/>
                  </a:lnTo>
                  <a:lnTo>
                    <a:pt x="13" y="31"/>
                  </a:lnTo>
                  <a:lnTo>
                    <a:pt x="8" y="43"/>
                  </a:lnTo>
                  <a:lnTo>
                    <a:pt x="4" y="54"/>
                  </a:lnTo>
                  <a:lnTo>
                    <a:pt x="4" y="67"/>
                  </a:lnTo>
                  <a:lnTo>
                    <a:pt x="4" y="80"/>
                  </a:lnTo>
                  <a:lnTo>
                    <a:pt x="8" y="92"/>
                  </a:lnTo>
                  <a:lnTo>
                    <a:pt x="13" y="103"/>
                  </a:lnTo>
                  <a:lnTo>
                    <a:pt x="22" y="113"/>
                  </a:lnTo>
                  <a:lnTo>
                    <a:pt x="31" y="120"/>
                  </a:lnTo>
                  <a:lnTo>
                    <a:pt x="41" y="126"/>
                  </a:lnTo>
                  <a:lnTo>
                    <a:pt x="54" y="130"/>
                  </a:lnTo>
                  <a:lnTo>
                    <a:pt x="66" y="131"/>
                  </a:lnTo>
                  <a:lnTo>
                    <a:pt x="79" y="130"/>
                  </a:lnTo>
                  <a:lnTo>
                    <a:pt x="92" y="126"/>
                  </a:lnTo>
                  <a:lnTo>
                    <a:pt x="102" y="120"/>
                  </a:lnTo>
                  <a:lnTo>
                    <a:pt x="112" y="113"/>
                  </a:lnTo>
                  <a:lnTo>
                    <a:pt x="120" y="103"/>
                  </a:lnTo>
                  <a:lnTo>
                    <a:pt x="125" y="92"/>
                  </a:lnTo>
                  <a:lnTo>
                    <a:pt x="128" y="80"/>
                  </a:lnTo>
                  <a:lnTo>
                    <a:pt x="130" y="67"/>
                  </a:lnTo>
                  <a:lnTo>
                    <a:pt x="133" y="67"/>
                  </a:lnTo>
                  <a:close/>
                </a:path>
              </a:pathLst>
            </a:custGeom>
            <a:solidFill>
              <a:srgbClr val="00FF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21" name="Freeform 273"/>
            <p:cNvSpPr>
              <a:spLocks/>
            </p:cNvSpPr>
            <p:nvPr/>
          </p:nvSpPr>
          <p:spPr bwMode="auto">
            <a:xfrm>
              <a:off x="3328" y="2099"/>
              <a:ext cx="126" cy="128"/>
            </a:xfrm>
            <a:custGeom>
              <a:avLst/>
              <a:gdLst>
                <a:gd name="T0" fmla="*/ 124 w 126"/>
                <a:gd name="T1" fmla="*/ 51 h 128"/>
                <a:gd name="T2" fmla="*/ 116 w 126"/>
                <a:gd name="T3" fmla="*/ 28 h 128"/>
                <a:gd name="T4" fmla="*/ 98 w 126"/>
                <a:gd name="T5" fmla="*/ 12 h 128"/>
                <a:gd name="T6" fmla="*/ 75 w 126"/>
                <a:gd name="T7" fmla="*/ 2 h 128"/>
                <a:gd name="T8" fmla="*/ 50 w 126"/>
                <a:gd name="T9" fmla="*/ 2 h 128"/>
                <a:gd name="T10" fmla="*/ 27 w 126"/>
                <a:gd name="T11" fmla="*/ 12 h 128"/>
                <a:gd name="T12" fmla="*/ 9 w 126"/>
                <a:gd name="T13" fmla="*/ 28 h 128"/>
                <a:gd name="T14" fmla="*/ 0 w 126"/>
                <a:gd name="T15" fmla="*/ 51 h 128"/>
                <a:gd name="T16" fmla="*/ 0 w 126"/>
                <a:gd name="T17" fmla="*/ 77 h 128"/>
                <a:gd name="T18" fmla="*/ 9 w 126"/>
                <a:gd name="T19" fmla="*/ 100 h 128"/>
                <a:gd name="T20" fmla="*/ 27 w 126"/>
                <a:gd name="T21" fmla="*/ 117 h 128"/>
                <a:gd name="T22" fmla="*/ 50 w 126"/>
                <a:gd name="T23" fmla="*/ 127 h 128"/>
                <a:gd name="T24" fmla="*/ 75 w 126"/>
                <a:gd name="T25" fmla="*/ 127 h 128"/>
                <a:gd name="T26" fmla="*/ 98 w 126"/>
                <a:gd name="T27" fmla="*/ 117 h 128"/>
                <a:gd name="T28" fmla="*/ 116 w 126"/>
                <a:gd name="T29" fmla="*/ 100 h 128"/>
                <a:gd name="T30" fmla="*/ 124 w 126"/>
                <a:gd name="T31" fmla="*/ 77 h 128"/>
                <a:gd name="T32" fmla="*/ 123 w 126"/>
                <a:gd name="T33" fmla="*/ 64 h 128"/>
                <a:gd name="T34" fmla="*/ 118 w 126"/>
                <a:gd name="T35" fmla="*/ 41 h 128"/>
                <a:gd name="T36" fmla="*/ 106 w 126"/>
                <a:gd name="T37" fmla="*/ 22 h 128"/>
                <a:gd name="T38" fmla="*/ 86 w 126"/>
                <a:gd name="T39" fmla="*/ 9 h 128"/>
                <a:gd name="T40" fmla="*/ 62 w 126"/>
                <a:gd name="T41" fmla="*/ 4 h 128"/>
                <a:gd name="T42" fmla="*/ 39 w 126"/>
                <a:gd name="T43" fmla="*/ 9 h 128"/>
                <a:gd name="T44" fmla="*/ 19 w 126"/>
                <a:gd name="T45" fmla="*/ 22 h 128"/>
                <a:gd name="T46" fmla="*/ 6 w 126"/>
                <a:gd name="T47" fmla="*/ 41 h 128"/>
                <a:gd name="T48" fmla="*/ 3 w 126"/>
                <a:gd name="T49" fmla="*/ 64 h 128"/>
                <a:gd name="T50" fmla="*/ 6 w 126"/>
                <a:gd name="T51" fmla="*/ 89 h 128"/>
                <a:gd name="T52" fmla="*/ 19 w 126"/>
                <a:gd name="T53" fmla="*/ 107 h 128"/>
                <a:gd name="T54" fmla="*/ 39 w 126"/>
                <a:gd name="T55" fmla="*/ 120 h 128"/>
                <a:gd name="T56" fmla="*/ 62 w 126"/>
                <a:gd name="T57" fmla="*/ 125 h 128"/>
                <a:gd name="T58" fmla="*/ 86 w 126"/>
                <a:gd name="T59" fmla="*/ 120 h 128"/>
                <a:gd name="T60" fmla="*/ 106 w 126"/>
                <a:gd name="T61" fmla="*/ 107 h 128"/>
                <a:gd name="T62" fmla="*/ 118 w 126"/>
                <a:gd name="T63" fmla="*/ 89 h 128"/>
                <a:gd name="T64" fmla="*/ 123 w 126"/>
                <a:gd name="T65" fmla="*/ 64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128"/>
                <a:gd name="T101" fmla="*/ 126 w 126"/>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128">
                  <a:moveTo>
                    <a:pt x="126" y="64"/>
                  </a:moveTo>
                  <a:lnTo>
                    <a:pt x="124" y="51"/>
                  </a:lnTo>
                  <a:lnTo>
                    <a:pt x="121" y="40"/>
                  </a:lnTo>
                  <a:lnTo>
                    <a:pt x="116" y="28"/>
                  </a:lnTo>
                  <a:lnTo>
                    <a:pt x="108" y="20"/>
                  </a:lnTo>
                  <a:lnTo>
                    <a:pt x="98" y="12"/>
                  </a:lnTo>
                  <a:lnTo>
                    <a:pt x="88" y="5"/>
                  </a:lnTo>
                  <a:lnTo>
                    <a:pt x="75" y="2"/>
                  </a:lnTo>
                  <a:lnTo>
                    <a:pt x="62" y="0"/>
                  </a:lnTo>
                  <a:lnTo>
                    <a:pt x="50" y="2"/>
                  </a:lnTo>
                  <a:lnTo>
                    <a:pt x="37" y="5"/>
                  </a:lnTo>
                  <a:lnTo>
                    <a:pt x="27" y="12"/>
                  </a:lnTo>
                  <a:lnTo>
                    <a:pt x="18" y="20"/>
                  </a:lnTo>
                  <a:lnTo>
                    <a:pt x="9" y="28"/>
                  </a:lnTo>
                  <a:lnTo>
                    <a:pt x="4" y="40"/>
                  </a:lnTo>
                  <a:lnTo>
                    <a:pt x="0" y="51"/>
                  </a:lnTo>
                  <a:lnTo>
                    <a:pt x="0" y="64"/>
                  </a:lnTo>
                  <a:lnTo>
                    <a:pt x="0" y="77"/>
                  </a:lnTo>
                  <a:lnTo>
                    <a:pt x="4" y="89"/>
                  </a:lnTo>
                  <a:lnTo>
                    <a:pt x="9" y="100"/>
                  </a:lnTo>
                  <a:lnTo>
                    <a:pt x="18" y="110"/>
                  </a:lnTo>
                  <a:lnTo>
                    <a:pt x="27" y="117"/>
                  </a:lnTo>
                  <a:lnTo>
                    <a:pt x="37" y="123"/>
                  </a:lnTo>
                  <a:lnTo>
                    <a:pt x="50" y="127"/>
                  </a:lnTo>
                  <a:lnTo>
                    <a:pt x="62" y="128"/>
                  </a:lnTo>
                  <a:lnTo>
                    <a:pt x="75" y="127"/>
                  </a:lnTo>
                  <a:lnTo>
                    <a:pt x="88" y="123"/>
                  </a:lnTo>
                  <a:lnTo>
                    <a:pt x="98" y="117"/>
                  </a:lnTo>
                  <a:lnTo>
                    <a:pt x="108" y="110"/>
                  </a:lnTo>
                  <a:lnTo>
                    <a:pt x="116" y="100"/>
                  </a:lnTo>
                  <a:lnTo>
                    <a:pt x="121" y="89"/>
                  </a:lnTo>
                  <a:lnTo>
                    <a:pt x="124" y="77"/>
                  </a:lnTo>
                  <a:lnTo>
                    <a:pt x="126" y="64"/>
                  </a:lnTo>
                  <a:lnTo>
                    <a:pt x="123" y="64"/>
                  </a:lnTo>
                  <a:lnTo>
                    <a:pt x="123" y="53"/>
                  </a:lnTo>
                  <a:lnTo>
                    <a:pt x="118" y="41"/>
                  </a:lnTo>
                  <a:lnTo>
                    <a:pt x="113" y="32"/>
                  </a:lnTo>
                  <a:lnTo>
                    <a:pt x="106" y="22"/>
                  </a:lnTo>
                  <a:lnTo>
                    <a:pt x="96" y="15"/>
                  </a:lnTo>
                  <a:lnTo>
                    <a:pt x="86" y="9"/>
                  </a:lnTo>
                  <a:lnTo>
                    <a:pt x="75" y="5"/>
                  </a:lnTo>
                  <a:lnTo>
                    <a:pt x="62" y="4"/>
                  </a:lnTo>
                  <a:lnTo>
                    <a:pt x="50" y="5"/>
                  </a:lnTo>
                  <a:lnTo>
                    <a:pt x="39" y="9"/>
                  </a:lnTo>
                  <a:lnTo>
                    <a:pt x="29" y="15"/>
                  </a:lnTo>
                  <a:lnTo>
                    <a:pt x="19" y="22"/>
                  </a:lnTo>
                  <a:lnTo>
                    <a:pt x="13" y="32"/>
                  </a:lnTo>
                  <a:lnTo>
                    <a:pt x="6" y="41"/>
                  </a:lnTo>
                  <a:lnTo>
                    <a:pt x="3" y="53"/>
                  </a:lnTo>
                  <a:lnTo>
                    <a:pt x="3" y="64"/>
                  </a:lnTo>
                  <a:lnTo>
                    <a:pt x="3" y="77"/>
                  </a:lnTo>
                  <a:lnTo>
                    <a:pt x="6" y="89"/>
                  </a:lnTo>
                  <a:lnTo>
                    <a:pt x="13" y="99"/>
                  </a:lnTo>
                  <a:lnTo>
                    <a:pt x="19" y="107"/>
                  </a:lnTo>
                  <a:lnTo>
                    <a:pt x="29" y="115"/>
                  </a:lnTo>
                  <a:lnTo>
                    <a:pt x="39" y="120"/>
                  </a:lnTo>
                  <a:lnTo>
                    <a:pt x="50" y="123"/>
                  </a:lnTo>
                  <a:lnTo>
                    <a:pt x="62" y="125"/>
                  </a:lnTo>
                  <a:lnTo>
                    <a:pt x="75" y="123"/>
                  </a:lnTo>
                  <a:lnTo>
                    <a:pt x="86" y="120"/>
                  </a:lnTo>
                  <a:lnTo>
                    <a:pt x="96" y="115"/>
                  </a:lnTo>
                  <a:lnTo>
                    <a:pt x="106" y="107"/>
                  </a:lnTo>
                  <a:lnTo>
                    <a:pt x="113" y="99"/>
                  </a:lnTo>
                  <a:lnTo>
                    <a:pt x="118" y="89"/>
                  </a:lnTo>
                  <a:lnTo>
                    <a:pt x="123" y="77"/>
                  </a:lnTo>
                  <a:lnTo>
                    <a:pt x="123" y="64"/>
                  </a:lnTo>
                  <a:lnTo>
                    <a:pt x="126" y="64"/>
                  </a:lnTo>
                  <a:close/>
                </a:path>
              </a:pathLst>
            </a:custGeom>
            <a:solidFill>
              <a:srgbClr val="00FF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22" name="Freeform 274"/>
            <p:cNvSpPr>
              <a:spLocks/>
            </p:cNvSpPr>
            <p:nvPr/>
          </p:nvSpPr>
          <p:spPr bwMode="auto">
            <a:xfrm>
              <a:off x="3331" y="2103"/>
              <a:ext cx="120" cy="121"/>
            </a:xfrm>
            <a:custGeom>
              <a:avLst/>
              <a:gdLst>
                <a:gd name="T0" fmla="*/ 120 w 120"/>
                <a:gd name="T1" fmla="*/ 49 h 121"/>
                <a:gd name="T2" fmla="*/ 110 w 120"/>
                <a:gd name="T3" fmla="*/ 28 h 121"/>
                <a:gd name="T4" fmla="*/ 93 w 120"/>
                <a:gd name="T5" fmla="*/ 11 h 121"/>
                <a:gd name="T6" fmla="*/ 72 w 120"/>
                <a:gd name="T7" fmla="*/ 1 h 121"/>
                <a:gd name="T8" fmla="*/ 47 w 120"/>
                <a:gd name="T9" fmla="*/ 1 h 121"/>
                <a:gd name="T10" fmla="*/ 26 w 120"/>
                <a:gd name="T11" fmla="*/ 11 h 121"/>
                <a:gd name="T12" fmla="*/ 10 w 120"/>
                <a:gd name="T13" fmla="*/ 28 h 121"/>
                <a:gd name="T14" fmla="*/ 0 w 120"/>
                <a:gd name="T15" fmla="*/ 49 h 121"/>
                <a:gd name="T16" fmla="*/ 0 w 120"/>
                <a:gd name="T17" fmla="*/ 73 h 121"/>
                <a:gd name="T18" fmla="*/ 10 w 120"/>
                <a:gd name="T19" fmla="*/ 95 h 121"/>
                <a:gd name="T20" fmla="*/ 26 w 120"/>
                <a:gd name="T21" fmla="*/ 111 h 121"/>
                <a:gd name="T22" fmla="*/ 47 w 120"/>
                <a:gd name="T23" fmla="*/ 119 h 121"/>
                <a:gd name="T24" fmla="*/ 72 w 120"/>
                <a:gd name="T25" fmla="*/ 119 h 121"/>
                <a:gd name="T26" fmla="*/ 93 w 120"/>
                <a:gd name="T27" fmla="*/ 111 h 121"/>
                <a:gd name="T28" fmla="*/ 110 w 120"/>
                <a:gd name="T29" fmla="*/ 95 h 121"/>
                <a:gd name="T30" fmla="*/ 120 w 120"/>
                <a:gd name="T31" fmla="*/ 73 h 121"/>
                <a:gd name="T32" fmla="*/ 116 w 120"/>
                <a:gd name="T33" fmla="*/ 60 h 121"/>
                <a:gd name="T34" fmla="*/ 113 w 120"/>
                <a:gd name="T35" fmla="*/ 39 h 121"/>
                <a:gd name="T36" fmla="*/ 100 w 120"/>
                <a:gd name="T37" fmla="*/ 19 h 121"/>
                <a:gd name="T38" fmla="*/ 82 w 120"/>
                <a:gd name="T39" fmla="*/ 8 h 121"/>
                <a:gd name="T40" fmla="*/ 59 w 120"/>
                <a:gd name="T41" fmla="*/ 3 h 121"/>
                <a:gd name="T42" fmla="*/ 38 w 120"/>
                <a:gd name="T43" fmla="*/ 8 h 121"/>
                <a:gd name="T44" fmla="*/ 19 w 120"/>
                <a:gd name="T45" fmla="*/ 19 h 121"/>
                <a:gd name="T46" fmla="*/ 6 w 120"/>
                <a:gd name="T47" fmla="*/ 39 h 121"/>
                <a:gd name="T48" fmla="*/ 1 w 120"/>
                <a:gd name="T49" fmla="*/ 60 h 121"/>
                <a:gd name="T50" fmla="*/ 6 w 120"/>
                <a:gd name="T51" fmla="*/ 83 h 121"/>
                <a:gd name="T52" fmla="*/ 19 w 120"/>
                <a:gd name="T53" fmla="*/ 101 h 121"/>
                <a:gd name="T54" fmla="*/ 38 w 120"/>
                <a:gd name="T55" fmla="*/ 113 h 121"/>
                <a:gd name="T56" fmla="*/ 59 w 120"/>
                <a:gd name="T57" fmla="*/ 118 h 121"/>
                <a:gd name="T58" fmla="*/ 82 w 120"/>
                <a:gd name="T59" fmla="*/ 113 h 121"/>
                <a:gd name="T60" fmla="*/ 100 w 120"/>
                <a:gd name="T61" fmla="*/ 101 h 121"/>
                <a:gd name="T62" fmla="*/ 113 w 120"/>
                <a:gd name="T63" fmla="*/ 83 h 121"/>
                <a:gd name="T64" fmla="*/ 116 w 120"/>
                <a:gd name="T65" fmla="*/ 6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121"/>
                <a:gd name="T101" fmla="*/ 120 w 120"/>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121">
                  <a:moveTo>
                    <a:pt x="120" y="60"/>
                  </a:moveTo>
                  <a:lnTo>
                    <a:pt x="120" y="49"/>
                  </a:lnTo>
                  <a:lnTo>
                    <a:pt x="115" y="37"/>
                  </a:lnTo>
                  <a:lnTo>
                    <a:pt x="110" y="28"/>
                  </a:lnTo>
                  <a:lnTo>
                    <a:pt x="103" y="18"/>
                  </a:lnTo>
                  <a:lnTo>
                    <a:pt x="93" y="11"/>
                  </a:lnTo>
                  <a:lnTo>
                    <a:pt x="83" y="5"/>
                  </a:lnTo>
                  <a:lnTo>
                    <a:pt x="72" y="1"/>
                  </a:lnTo>
                  <a:lnTo>
                    <a:pt x="59" y="0"/>
                  </a:lnTo>
                  <a:lnTo>
                    <a:pt x="47" y="1"/>
                  </a:lnTo>
                  <a:lnTo>
                    <a:pt x="36" y="5"/>
                  </a:lnTo>
                  <a:lnTo>
                    <a:pt x="26" y="11"/>
                  </a:lnTo>
                  <a:lnTo>
                    <a:pt x="16" y="18"/>
                  </a:lnTo>
                  <a:lnTo>
                    <a:pt x="10" y="28"/>
                  </a:lnTo>
                  <a:lnTo>
                    <a:pt x="3" y="37"/>
                  </a:lnTo>
                  <a:lnTo>
                    <a:pt x="0" y="49"/>
                  </a:lnTo>
                  <a:lnTo>
                    <a:pt x="0" y="60"/>
                  </a:lnTo>
                  <a:lnTo>
                    <a:pt x="0" y="73"/>
                  </a:lnTo>
                  <a:lnTo>
                    <a:pt x="3" y="85"/>
                  </a:lnTo>
                  <a:lnTo>
                    <a:pt x="10" y="95"/>
                  </a:lnTo>
                  <a:lnTo>
                    <a:pt x="16" y="103"/>
                  </a:lnTo>
                  <a:lnTo>
                    <a:pt x="26" y="111"/>
                  </a:lnTo>
                  <a:lnTo>
                    <a:pt x="36" y="116"/>
                  </a:lnTo>
                  <a:lnTo>
                    <a:pt x="47" y="119"/>
                  </a:lnTo>
                  <a:lnTo>
                    <a:pt x="59" y="121"/>
                  </a:lnTo>
                  <a:lnTo>
                    <a:pt x="72" y="119"/>
                  </a:lnTo>
                  <a:lnTo>
                    <a:pt x="83" y="116"/>
                  </a:lnTo>
                  <a:lnTo>
                    <a:pt x="93" y="111"/>
                  </a:lnTo>
                  <a:lnTo>
                    <a:pt x="103" y="103"/>
                  </a:lnTo>
                  <a:lnTo>
                    <a:pt x="110" y="95"/>
                  </a:lnTo>
                  <a:lnTo>
                    <a:pt x="115" y="85"/>
                  </a:lnTo>
                  <a:lnTo>
                    <a:pt x="120" y="73"/>
                  </a:lnTo>
                  <a:lnTo>
                    <a:pt x="120" y="60"/>
                  </a:lnTo>
                  <a:lnTo>
                    <a:pt x="116" y="60"/>
                  </a:lnTo>
                  <a:lnTo>
                    <a:pt x="116" y="49"/>
                  </a:lnTo>
                  <a:lnTo>
                    <a:pt x="113" y="39"/>
                  </a:lnTo>
                  <a:lnTo>
                    <a:pt x="106" y="29"/>
                  </a:lnTo>
                  <a:lnTo>
                    <a:pt x="100" y="19"/>
                  </a:lnTo>
                  <a:lnTo>
                    <a:pt x="92" y="13"/>
                  </a:lnTo>
                  <a:lnTo>
                    <a:pt x="82" y="8"/>
                  </a:lnTo>
                  <a:lnTo>
                    <a:pt x="70" y="5"/>
                  </a:lnTo>
                  <a:lnTo>
                    <a:pt x="59" y="3"/>
                  </a:lnTo>
                  <a:lnTo>
                    <a:pt x="47" y="5"/>
                  </a:lnTo>
                  <a:lnTo>
                    <a:pt x="38" y="8"/>
                  </a:lnTo>
                  <a:lnTo>
                    <a:pt x="28" y="13"/>
                  </a:lnTo>
                  <a:lnTo>
                    <a:pt x="19" y="19"/>
                  </a:lnTo>
                  <a:lnTo>
                    <a:pt x="11" y="29"/>
                  </a:lnTo>
                  <a:lnTo>
                    <a:pt x="6" y="39"/>
                  </a:lnTo>
                  <a:lnTo>
                    <a:pt x="3" y="49"/>
                  </a:lnTo>
                  <a:lnTo>
                    <a:pt x="1" y="60"/>
                  </a:lnTo>
                  <a:lnTo>
                    <a:pt x="3" y="72"/>
                  </a:lnTo>
                  <a:lnTo>
                    <a:pt x="6" y="83"/>
                  </a:lnTo>
                  <a:lnTo>
                    <a:pt x="11" y="93"/>
                  </a:lnTo>
                  <a:lnTo>
                    <a:pt x="19" y="101"/>
                  </a:lnTo>
                  <a:lnTo>
                    <a:pt x="28" y="108"/>
                  </a:lnTo>
                  <a:lnTo>
                    <a:pt x="38" y="113"/>
                  </a:lnTo>
                  <a:lnTo>
                    <a:pt x="47" y="116"/>
                  </a:lnTo>
                  <a:lnTo>
                    <a:pt x="59" y="118"/>
                  </a:lnTo>
                  <a:lnTo>
                    <a:pt x="70" y="116"/>
                  </a:lnTo>
                  <a:lnTo>
                    <a:pt x="82" y="113"/>
                  </a:lnTo>
                  <a:lnTo>
                    <a:pt x="92" y="108"/>
                  </a:lnTo>
                  <a:lnTo>
                    <a:pt x="100" y="101"/>
                  </a:lnTo>
                  <a:lnTo>
                    <a:pt x="106" y="93"/>
                  </a:lnTo>
                  <a:lnTo>
                    <a:pt x="113" y="83"/>
                  </a:lnTo>
                  <a:lnTo>
                    <a:pt x="116" y="72"/>
                  </a:lnTo>
                  <a:lnTo>
                    <a:pt x="116" y="60"/>
                  </a:lnTo>
                  <a:lnTo>
                    <a:pt x="120" y="60"/>
                  </a:lnTo>
                  <a:close/>
                </a:path>
              </a:pathLst>
            </a:custGeom>
            <a:solidFill>
              <a:srgbClr val="00F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23" name="Freeform 275"/>
            <p:cNvSpPr>
              <a:spLocks/>
            </p:cNvSpPr>
            <p:nvPr/>
          </p:nvSpPr>
          <p:spPr bwMode="auto">
            <a:xfrm>
              <a:off x="3332" y="2106"/>
              <a:ext cx="115" cy="115"/>
            </a:xfrm>
            <a:custGeom>
              <a:avLst/>
              <a:gdLst>
                <a:gd name="T0" fmla="*/ 115 w 115"/>
                <a:gd name="T1" fmla="*/ 46 h 115"/>
                <a:gd name="T2" fmla="*/ 105 w 115"/>
                <a:gd name="T3" fmla="*/ 26 h 115"/>
                <a:gd name="T4" fmla="*/ 91 w 115"/>
                <a:gd name="T5" fmla="*/ 10 h 115"/>
                <a:gd name="T6" fmla="*/ 69 w 115"/>
                <a:gd name="T7" fmla="*/ 2 h 115"/>
                <a:gd name="T8" fmla="*/ 46 w 115"/>
                <a:gd name="T9" fmla="*/ 2 h 115"/>
                <a:gd name="T10" fmla="*/ 27 w 115"/>
                <a:gd name="T11" fmla="*/ 10 h 115"/>
                <a:gd name="T12" fmla="*/ 10 w 115"/>
                <a:gd name="T13" fmla="*/ 26 h 115"/>
                <a:gd name="T14" fmla="*/ 2 w 115"/>
                <a:gd name="T15" fmla="*/ 46 h 115"/>
                <a:gd name="T16" fmla="*/ 2 w 115"/>
                <a:gd name="T17" fmla="*/ 69 h 115"/>
                <a:gd name="T18" fmla="*/ 10 w 115"/>
                <a:gd name="T19" fmla="*/ 90 h 115"/>
                <a:gd name="T20" fmla="*/ 27 w 115"/>
                <a:gd name="T21" fmla="*/ 105 h 115"/>
                <a:gd name="T22" fmla="*/ 46 w 115"/>
                <a:gd name="T23" fmla="*/ 113 h 115"/>
                <a:gd name="T24" fmla="*/ 69 w 115"/>
                <a:gd name="T25" fmla="*/ 113 h 115"/>
                <a:gd name="T26" fmla="*/ 91 w 115"/>
                <a:gd name="T27" fmla="*/ 105 h 115"/>
                <a:gd name="T28" fmla="*/ 105 w 115"/>
                <a:gd name="T29" fmla="*/ 90 h 115"/>
                <a:gd name="T30" fmla="*/ 115 w 115"/>
                <a:gd name="T31" fmla="*/ 69 h 115"/>
                <a:gd name="T32" fmla="*/ 112 w 115"/>
                <a:gd name="T33" fmla="*/ 57 h 115"/>
                <a:gd name="T34" fmla="*/ 109 w 115"/>
                <a:gd name="T35" fmla="*/ 36 h 115"/>
                <a:gd name="T36" fmla="*/ 97 w 115"/>
                <a:gd name="T37" fmla="*/ 20 h 115"/>
                <a:gd name="T38" fmla="*/ 79 w 115"/>
                <a:gd name="T39" fmla="*/ 8 h 115"/>
                <a:gd name="T40" fmla="*/ 58 w 115"/>
                <a:gd name="T41" fmla="*/ 3 h 115"/>
                <a:gd name="T42" fmla="*/ 38 w 115"/>
                <a:gd name="T43" fmla="*/ 8 h 115"/>
                <a:gd name="T44" fmla="*/ 20 w 115"/>
                <a:gd name="T45" fmla="*/ 20 h 115"/>
                <a:gd name="T46" fmla="*/ 9 w 115"/>
                <a:gd name="T47" fmla="*/ 36 h 115"/>
                <a:gd name="T48" fmla="*/ 4 w 115"/>
                <a:gd name="T49" fmla="*/ 57 h 115"/>
                <a:gd name="T50" fmla="*/ 9 w 115"/>
                <a:gd name="T51" fmla="*/ 79 h 115"/>
                <a:gd name="T52" fmla="*/ 20 w 115"/>
                <a:gd name="T53" fmla="*/ 97 h 115"/>
                <a:gd name="T54" fmla="*/ 38 w 115"/>
                <a:gd name="T55" fmla="*/ 108 h 115"/>
                <a:gd name="T56" fmla="*/ 58 w 115"/>
                <a:gd name="T57" fmla="*/ 111 h 115"/>
                <a:gd name="T58" fmla="*/ 79 w 115"/>
                <a:gd name="T59" fmla="*/ 108 h 115"/>
                <a:gd name="T60" fmla="*/ 97 w 115"/>
                <a:gd name="T61" fmla="*/ 97 h 115"/>
                <a:gd name="T62" fmla="*/ 109 w 115"/>
                <a:gd name="T63" fmla="*/ 79 h 115"/>
                <a:gd name="T64" fmla="*/ 112 w 115"/>
                <a:gd name="T65" fmla="*/ 57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115"/>
                <a:gd name="T101" fmla="*/ 115 w 115"/>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115">
                  <a:moveTo>
                    <a:pt x="115" y="57"/>
                  </a:moveTo>
                  <a:lnTo>
                    <a:pt x="115" y="46"/>
                  </a:lnTo>
                  <a:lnTo>
                    <a:pt x="112" y="36"/>
                  </a:lnTo>
                  <a:lnTo>
                    <a:pt x="105" y="26"/>
                  </a:lnTo>
                  <a:lnTo>
                    <a:pt x="99" y="16"/>
                  </a:lnTo>
                  <a:lnTo>
                    <a:pt x="91" y="10"/>
                  </a:lnTo>
                  <a:lnTo>
                    <a:pt x="81" y="5"/>
                  </a:lnTo>
                  <a:lnTo>
                    <a:pt x="69" y="2"/>
                  </a:lnTo>
                  <a:lnTo>
                    <a:pt x="58" y="0"/>
                  </a:lnTo>
                  <a:lnTo>
                    <a:pt x="46" y="2"/>
                  </a:lnTo>
                  <a:lnTo>
                    <a:pt x="37" y="5"/>
                  </a:lnTo>
                  <a:lnTo>
                    <a:pt x="27" y="10"/>
                  </a:lnTo>
                  <a:lnTo>
                    <a:pt x="18" y="16"/>
                  </a:lnTo>
                  <a:lnTo>
                    <a:pt x="10" y="26"/>
                  </a:lnTo>
                  <a:lnTo>
                    <a:pt x="5" y="36"/>
                  </a:lnTo>
                  <a:lnTo>
                    <a:pt x="2" y="46"/>
                  </a:lnTo>
                  <a:lnTo>
                    <a:pt x="0" y="57"/>
                  </a:lnTo>
                  <a:lnTo>
                    <a:pt x="2" y="69"/>
                  </a:lnTo>
                  <a:lnTo>
                    <a:pt x="5" y="80"/>
                  </a:lnTo>
                  <a:lnTo>
                    <a:pt x="10" y="90"/>
                  </a:lnTo>
                  <a:lnTo>
                    <a:pt x="18" y="98"/>
                  </a:lnTo>
                  <a:lnTo>
                    <a:pt x="27" y="105"/>
                  </a:lnTo>
                  <a:lnTo>
                    <a:pt x="37" y="110"/>
                  </a:lnTo>
                  <a:lnTo>
                    <a:pt x="46" y="113"/>
                  </a:lnTo>
                  <a:lnTo>
                    <a:pt x="58" y="115"/>
                  </a:lnTo>
                  <a:lnTo>
                    <a:pt x="69" y="113"/>
                  </a:lnTo>
                  <a:lnTo>
                    <a:pt x="81" y="110"/>
                  </a:lnTo>
                  <a:lnTo>
                    <a:pt x="91" y="105"/>
                  </a:lnTo>
                  <a:lnTo>
                    <a:pt x="99" y="98"/>
                  </a:lnTo>
                  <a:lnTo>
                    <a:pt x="105" y="90"/>
                  </a:lnTo>
                  <a:lnTo>
                    <a:pt x="112" y="80"/>
                  </a:lnTo>
                  <a:lnTo>
                    <a:pt x="115" y="69"/>
                  </a:lnTo>
                  <a:lnTo>
                    <a:pt x="115" y="57"/>
                  </a:lnTo>
                  <a:lnTo>
                    <a:pt x="112" y="57"/>
                  </a:lnTo>
                  <a:lnTo>
                    <a:pt x="112" y="47"/>
                  </a:lnTo>
                  <a:lnTo>
                    <a:pt x="109" y="36"/>
                  </a:lnTo>
                  <a:lnTo>
                    <a:pt x="104" y="28"/>
                  </a:lnTo>
                  <a:lnTo>
                    <a:pt x="97" y="20"/>
                  </a:lnTo>
                  <a:lnTo>
                    <a:pt x="89" y="13"/>
                  </a:lnTo>
                  <a:lnTo>
                    <a:pt x="79" y="8"/>
                  </a:lnTo>
                  <a:lnTo>
                    <a:pt x="69" y="5"/>
                  </a:lnTo>
                  <a:lnTo>
                    <a:pt x="58" y="3"/>
                  </a:lnTo>
                  <a:lnTo>
                    <a:pt x="48" y="5"/>
                  </a:lnTo>
                  <a:lnTo>
                    <a:pt x="38" y="8"/>
                  </a:lnTo>
                  <a:lnTo>
                    <a:pt x="28" y="13"/>
                  </a:lnTo>
                  <a:lnTo>
                    <a:pt x="20" y="20"/>
                  </a:lnTo>
                  <a:lnTo>
                    <a:pt x="14" y="28"/>
                  </a:lnTo>
                  <a:lnTo>
                    <a:pt x="9" y="36"/>
                  </a:lnTo>
                  <a:lnTo>
                    <a:pt x="5" y="47"/>
                  </a:lnTo>
                  <a:lnTo>
                    <a:pt x="4" y="57"/>
                  </a:lnTo>
                  <a:lnTo>
                    <a:pt x="5" y="69"/>
                  </a:lnTo>
                  <a:lnTo>
                    <a:pt x="9" y="79"/>
                  </a:lnTo>
                  <a:lnTo>
                    <a:pt x="14" y="88"/>
                  </a:lnTo>
                  <a:lnTo>
                    <a:pt x="20" y="97"/>
                  </a:lnTo>
                  <a:lnTo>
                    <a:pt x="28" y="103"/>
                  </a:lnTo>
                  <a:lnTo>
                    <a:pt x="38" y="108"/>
                  </a:lnTo>
                  <a:lnTo>
                    <a:pt x="48" y="111"/>
                  </a:lnTo>
                  <a:lnTo>
                    <a:pt x="58" y="111"/>
                  </a:lnTo>
                  <a:lnTo>
                    <a:pt x="69" y="111"/>
                  </a:lnTo>
                  <a:lnTo>
                    <a:pt x="79" y="108"/>
                  </a:lnTo>
                  <a:lnTo>
                    <a:pt x="89" y="103"/>
                  </a:lnTo>
                  <a:lnTo>
                    <a:pt x="97" y="97"/>
                  </a:lnTo>
                  <a:lnTo>
                    <a:pt x="104" y="88"/>
                  </a:lnTo>
                  <a:lnTo>
                    <a:pt x="109" y="79"/>
                  </a:lnTo>
                  <a:lnTo>
                    <a:pt x="112" y="69"/>
                  </a:lnTo>
                  <a:lnTo>
                    <a:pt x="112" y="57"/>
                  </a:lnTo>
                  <a:lnTo>
                    <a:pt x="115" y="57"/>
                  </a:lnTo>
                  <a:close/>
                </a:path>
              </a:pathLst>
            </a:custGeom>
            <a:solidFill>
              <a:srgbClr val="00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24" name="Freeform 276"/>
            <p:cNvSpPr>
              <a:spLocks/>
            </p:cNvSpPr>
            <p:nvPr/>
          </p:nvSpPr>
          <p:spPr bwMode="auto">
            <a:xfrm>
              <a:off x="3336" y="2109"/>
              <a:ext cx="108" cy="108"/>
            </a:xfrm>
            <a:custGeom>
              <a:avLst/>
              <a:gdLst>
                <a:gd name="T0" fmla="*/ 108 w 108"/>
                <a:gd name="T1" fmla="*/ 44 h 108"/>
                <a:gd name="T2" fmla="*/ 100 w 108"/>
                <a:gd name="T3" fmla="*/ 25 h 108"/>
                <a:gd name="T4" fmla="*/ 85 w 108"/>
                <a:gd name="T5" fmla="*/ 10 h 108"/>
                <a:gd name="T6" fmla="*/ 65 w 108"/>
                <a:gd name="T7" fmla="*/ 2 h 108"/>
                <a:gd name="T8" fmla="*/ 44 w 108"/>
                <a:gd name="T9" fmla="*/ 2 h 108"/>
                <a:gd name="T10" fmla="*/ 24 w 108"/>
                <a:gd name="T11" fmla="*/ 10 h 108"/>
                <a:gd name="T12" fmla="*/ 10 w 108"/>
                <a:gd name="T13" fmla="*/ 25 h 108"/>
                <a:gd name="T14" fmla="*/ 1 w 108"/>
                <a:gd name="T15" fmla="*/ 44 h 108"/>
                <a:gd name="T16" fmla="*/ 1 w 108"/>
                <a:gd name="T17" fmla="*/ 66 h 108"/>
                <a:gd name="T18" fmla="*/ 10 w 108"/>
                <a:gd name="T19" fmla="*/ 85 h 108"/>
                <a:gd name="T20" fmla="*/ 24 w 108"/>
                <a:gd name="T21" fmla="*/ 100 h 108"/>
                <a:gd name="T22" fmla="*/ 44 w 108"/>
                <a:gd name="T23" fmla="*/ 108 h 108"/>
                <a:gd name="T24" fmla="*/ 65 w 108"/>
                <a:gd name="T25" fmla="*/ 108 h 108"/>
                <a:gd name="T26" fmla="*/ 85 w 108"/>
                <a:gd name="T27" fmla="*/ 100 h 108"/>
                <a:gd name="T28" fmla="*/ 100 w 108"/>
                <a:gd name="T29" fmla="*/ 85 h 108"/>
                <a:gd name="T30" fmla="*/ 108 w 108"/>
                <a:gd name="T31" fmla="*/ 66 h 108"/>
                <a:gd name="T32" fmla="*/ 106 w 108"/>
                <a:gd name="T33" fmla="*/ 54 h 108"/>
                <a:gd name="T34" fmla="*/ 101 w 108"/>
                <a:gd name="T35" fmla="*/ 35 h 108"/>
                <a:gd name="T36" fmla="*/ 90 w 108"/>
                <a:gd name="T37" fmla="*/ 18 h 108"/>
                <a:gd name="T38" fmla="*/ 75 w 108"/>
                <a:gd name="T39" fmla="*/ 8 h 108"/>
                <a:gd name="T40" fmla="*/ 54 w 108"/>
                <a:gd name="T41" fmla="*/ 4 h 108"/>
                <a:gd name="T42" fmla="*/ 34 w 108"/>
                <a:gd name="T43" fmla="*/ 8 h 108"/>
                <a:gd name="T44" fmla="*/ 18 w 108"/>
                <a:gd name="T45" fmla="*/ 18 h 108"/>
                <a:gd name="T46" fmla="*/ 8 w 108"/>
                <a:gd name="T47" fmla="*/ 35 h 108"/>
                <a:gd name="T48" fmla="*/ 3 w 108"/>
                <a:gd name="T49" fmla="*/ 54 h 108"/>
                <a:gd name="T50" fmla="*/ 8 w 108"/>
                <a:gd name="T51" fmla="*/ 74 h 108"/>
                <a:gd name="T52" fmla="*/ 18 w 108"/>
                <a:gd name="T53" fmla="*/ 90 h 108"/>
                <a:gd name="T54" fmla="*/ 34 w 108"/>
                <a:gd name="T55" fmla="*/ 102 h 108"/>
                <a:gd name="T56" fmla="*/ 54 w 108"/>
                <a:gd name="T57" fmla="*/ 105 h 108"/>
                <a:gd name="T58" fmla="*/ 75 w 108"/>
                <a:gd name="T59" fmla="*/ 102 h 108"/>
                <a:gd name="T60" fmla="*/ 90 w 108"/>
                <a:gd name="T61" fmla="*/ 90 h 108"/>
                <a:gd name="T62" fmla="*/ 101 w 108"/>
                <a:gd name="T63" fmla="*/ 74 h 108"/>
                <a:gd name="T64" fmla="*/ 106 w 108"/>
                <a:gd name="T65" fmla="*/ 54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108"/>
                <a:gd name="T101" fmla="*/ 108 w 108"/>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108">
                  <a:moveTo>
                    <a:pt x="108" y="54"/>
                  </a:moveTo>
                  <a:lnTo>
                    <a:pt x="108" y="44"/>
                  </a:lnTo>
                  <a:lnTo>
                    <a:pt x="105" y="33"/>
                  </a:lnTo>
                  <a:lnTo>
                    <a:pt x="100" y="25"/>
                  </a:lnTo>
                  <a:lnTo>
                    <a:pt x="93" y="17"/>
                  </a:lnTo>
                  <a:lnTo>
                    <a:pt x="85" y="10"/>
                  </a:lnTo>
                  <a:lnTo>
                    <a:pt x="75" y="5"/>
                  </a:lnTo>
                  <a:lnTo>
                    <a:pt x="65" y="2"/>
                  </a:lnTo>
                  <a:lnTo>
                    <a:pt x="54" y="0"/>
                  </a:lnTo>
                  <a:lnTo>
                    <a:pt x="44" y="2"/>
                  </a:lnTo>
                  <a:lnTo>
                    <a:pt x="34" y="5"/>
                  </a:lnTo>
                  <a:lnTo>
                    <a:pt x="24" y="10"/>
                  </a:lnTo>
                  <a:lnTo>
                    <a:pt x="16" y="17"/>
                  </a:lnTo>
                  <a:lnTo>
                    <a:pt x="10" y="25"/>
                  </a:lnTo>
                  <a:lnTo>
                    <a:pt x="5" y="33"/>
                  </a:lnTo>
                  <a:lnTo>
                    <a:pt x="1" y="44"/>
                  </a:lnTo>
                  <a:lnTo>
                    <a:pt x="0" y="54"/>
                  </a:lnTo>
                  <a:lnTo>
                    <a:pt x="1" y="66"/>
                  </a:lnTo>
                  <a:lnTo>
                    <a:pt x="5" y="76"/>
                  </a:lnTo>
                  <a:lnTo>
                    <a:pt x="10" y="85"/>
                  </a:lnTo>
                  <a:lnTo>
                    <a:pt x="16" y="94"/>
                  </a:lnTo>
                  <a:lnTo>
                    <a:pt x="24" y="100"/>
                  </a:lnTo>
                  <a:lnTo>
                    <a:pt x="34" y="105"/>
                  </a:lnTo>
                  <a:lnTo>
                    <a:pt x="44" y="108"/>
                  </a:lnTo>
                  <a:lnTo>
                    <a:pt x="54" y="108"/>
                  </a:lnTo>
                  <a:lnTo>
                    <a:pt x="65" y="108"/>
                  </a:lnTo>
                  <a:lnTo>
                    <a:pt x="75" y="105"/>
                  </a:lnTo>
                  <a:lnTo>
                    <a:pt x="85" y="100"/>
                  </a:lnTo>
                  <a:lnTo>
                    <a:pt x="93" y="94"/>
                  </a:lnTo>
                  <a:lnTo>
                    <a:pt x="100" y="85"/>
                  </a:lnTo>
                  <a:lnTo>
                    <a:pt x="105" y="76"/>
                  </a:lnTo>
                  <a:lnTo>
                    <a:pt x="108" y="66"/>
                  </a:lnTo>
                  <a:lnTo>
                    <a:pt x="108" y="54"/>
                  </a:lnTo>
                  <a:lnTo>
                    <a:pt x="106" y="54"/>
                  </a:lnTo>
                  <a:lnTo>
                    <a:pt x="105" y="44"/>
                  </a:lnTo>
                  <a:lnTo>
                    <a:pt x="101" y="35"/>
                  </a:lnTo>
                  <a:lnTo>
                    <a:pt x="96" y="26"/>
                  </a:lnTo>
                  <a:lnTo>
                    <a:pt x="90" y="18"/>
                  </a:lnTo>
                  <a:lnTo>
                    <a:pt x="83" y="12"/>
                  </a:lnTo>
                  <a:lnTo>
                    <a:pt x="75" y="8"/>
                  </a:lnTo>
                  <a:lnTo>
                    <a:pt x="65" y="5"/>
                  </a:lnTo>
                  <a:lnTo>
                    <a:pt x="54" y="4"/>
                  </a:lnTo>
                  <a:lnTo>
                    <a:pt x="44" y="5"/>
                  </a:lnTo>
                  <a:lnTo>
                    <a:pt x="34" y="8"/>
                  </a:lnTo>
                  <a:lnTo>
                    <a:pt x="26" y="12"/>
                  </a:lnTo>
                  <a:lnTo>
                    <a:pt x="18" y="18"/>
                  </a:lnTo>
                  <a:lnTo>
                    <a:pt x="13" y="26"/>
                  </a:lnTo>
                  <a:lnTo>
                    <a:pt x="8" y="35"/>
                  </a:lnTo>
                  <a:lnTo>
                    <a:pt x="5" y="44"/>
                  </a:lnTo>
                  <a:lnTo>
                    <a:pt x="3" y="54"/>
                  </a:lnTo>
                  <a:lnTo>
                    <a:pt x="5" y="64"/>
                  </a:lnTo>
                  <a:lnTo>
                    <a:pt x="8" y="74"/>
                  </a:lnTo>
                  <a:lnTo>
                    <a:pt x="13" y="84"/>
                  </a:lnTo>
                  <a:lnTo>
                    <a:pt x="18" y="90"/>
                  </a:lnTo>
                  <a:lnTo>
                    <a:pt x="26" y="97"/>
                  </a:lnTo>
                  <a:lnTo>
                    <a:pt x="34" y="102"/>
                  </a:lnTo>
                  <a:lnTo>
                    <a:pt x="44" y="105"/>
                  </a:lnTo>
                  <a:lnTo>
                    <a:pt x="54" y="105"/>
                  </a:lnTo>
                  <a:lnTo>
                    <a:pt x="65" y="105"/>
                  </a:lnTo>
                  <a:lnTo>
                    <a:pt x="75" y="102"/>
                  </a:lnTo>
                  <a:lnTo>
                    <a:pt x="83" y="97"/>
                  </a:lnTo>
                  <a:lnTo>
                    <a:pt x="90" y="90"/>
                  </a:lnTo>
                  <a:lnTo>
                    <a:pt x="96" y="84"/>
                  </a:lnTo>
                  <a:lnTo>
                    <a:pt x="101" y="74"/>
                  </a:lnTo>
                  <a:lnTo>
                    <a:pt x="105" y="64"/>
                  </a:lnTo>
                  <a:lnTo>
                    <a:pt x="106" y="54"/>
                  </a:lnTo>
                  <a:lnTo>
                    <a:pt x="108" y="54"/>
                  </a:lnTo>
                  <a:close/>
                </a:path>
              </a:pathLst>
            </a:custGeom>
            <a:solidFill>
              <a:srgbClr val="00FF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25" name="Freeform 277"/>
            <p:cNvSpPr>
              <a:spLocks/>
            </p:cNvSpPr>
            <p:nvPr/>
          </p:nvSpPr>
          <p:spPr bwMode="auto">
            <a:xfrm>
              <a:off x="3339" y="2113"/>
              <a:ext cx="103" cy="101"/>
            </a:xfrm>
            <a:custGeom>
              <a:avLst/>
              <a:gdLst>
                <a:gd name="T0" fmla="*/ 102 w 103"/>
                <a:gd name="T1" fmla="*/ 40 h 101"/>
                <a:gd name="T2" fmla="*/ 93 w 103"/>
                <a:gd name="T3" fmla="*/ 22 h 101"/>
                <a:gd name="T4" fmla="*/ 80 w 103"/>
                <a:gd name="T5" fmla="*/ 8 h 101"/>
                <a:gd name="T6" fmla="*/ 62 w 103"/>
                <a:gd name="T7" fmla="*/ 1 h 101"/>
                <a:gd name="T8" fmla="*/ 41 w 103"/>
                <a:gd name="T9" fmla="*/ 1 h 101"/>
                <a:gd name="T10" fmla="*/ 23 w 103"/>
                <a:gd name="T11" fmla="*/ 8 h 101"/>
                <a:gd name="T12" fmla="*/ 10 w 103"/>
                <a:gd name="T13" fmla="*/ 22 h 101"/>
                <a:gd name="T14" fmla="*/ 2 w 103"/>
                <a:gd name="T15" fmla="*/ 40 h 101"/>
                <a:gd name="T16" fmla="*/ 2 w 103"/>
                <a:gd name="T17" fmla="*/ 60 h 101"/>
                <a:gd name="T18" fmla="*/ 10 w 103"/>
                <a:gd name="T19" fmla="*/ 80 h 101"/>
                <a:gd name="T20" fmla="*/ 23 w 103"/>
                <a:gd name="T21" fmla="*/ 93 h 101"/>
                <a:gd name="T22" fmla="*/ 41 w 103"/>
                <a:gd name="T23" fmla="*/ 101 h 101"/>
                <a:gd name="T24" fmla="*/ 62 w 103"/>
                <a:gd name="T25" fmla="*/ 101 h 101"/>
                <a:gd name="T26" fmla="*/ 80 w 103"/>
                <a:gd name="T27" fmla="*/ 93 h 101"/>
                <a:gd name="T28" fmla="*/ 93 w 103"/>
                <a:gd name="T29" fmla="*/ 80 h 101"/>
                <a:gd name="T30" fmla="*/ 102 w 103"/>
                <a:gd name="T31" fmla="*/ 60 h 101"/>
                <a:gd name="T32" fmla="*/ 100 w 103"/>
                <a:gd name="T33" fmla="*/ 50 h 101"/>
                <a:gd name="T34" fmla="*/ 95 w 103"/>
                <a:gd name="T35" fmla="*/ 32 h 101"/>
                <a:gd name="T36" fmla="*/ 85 w 103"/>
                <a:gd name="T37" fmla="*/ 18 h 101"/>
                <a:gd name="T38" fmla="*/ 71 w 103"/>
                <a:gd name="T39" fmla="*/ 6 h 101"/>
                <a:gd name="T40" fmla="*/ 51 w 103"/>
                <a:gd name="T41" fmla="*/ 3 h 101"/>
                <a:gd name="T42" fmla="*/ 33 w 103"/>
                <a:gd name="T43" fmla="*/ 6 h 101"/>
                <a:gd name="T44" fmla="*/ 18 w 103"/>
                <a:gd name="T45" fmla="*/ 18 h 101"/>
                <a:gd name="T46" fmla="*/ 8 w 103"/>
                <a:gd name="T47" fmla="*/ 32 h 101"/>
                <a:gd name="T48" fmla="*/ 3 w 103"/>
                <a:gd name="T49" fmla="*/ 50 h 101"/>
                <a:gd name="T50" fmla="*/ 8 w 103"/>
                <a:gd name="T51" fmla="*/ 70 h 101"/>
                <a:gd name="T52" fmla="*/ 18 w 103"/>
                <a:gd name="T53" fmla="*/ 85 h 101"/>
                <a:gd name="T54" fmla="*/ 33 w 103"/>
                <a:gd name="T55" fmla="*/ 95 h 101"/>
                <a:gd name="T56" fmla="*/ 51 w 103"/>
                <a:gd name="T57" fmla="*/ 98 h 101"/>
                <a:gd name="T58" fmla="*/ 71 w 103"/>
                <a:gd name="T59" fmla="*/ 95 h 101"/>
                <a:gd name="T60" fmla="*/ 85 w 103"/>
                <a:gd name="T61" fmla="*/ 85 h 101"/>
                <a:gd name="T62" fmla="*/ 95 w 103"/>
                <a:gd name="T63" fmla="*/ 70 h 101"/>
                <a:gd name="T64" fmla="*/ 100 w 103"/>
                <a:gd name="T65" fmla="*/ 5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01"/>
                <a:gd name="T101" fmla="*/ 103 w 103"/>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01">
                  <a:moveTo>
                    <a:pt x="103" y="50"/>
                  </a:moveTo>
                  <a:lnTo>
                    <a:pt x="102" y="40"/>
                  </a:lnTo>
                  <a:lnTo>
                    <a:pt x="98" y="31"/>
                  </a:lnTo>
                  <a:lnTo>
                    <a:pt x="93" y="22"/>
                  </a:lnTo>
                  <a:lnTo>
                    <a:pt x="87" y="14"/>
                  </a:lnTo>
                  <a:lnTo>
                    <a:pt x="80" y="8"/>
                  </a:lnTo>
                  <a:lnTo>
                    <a:pt x="72" y="4"/>
                  </a:lnTo>
                  <a:lnTo>
                    <a:pt x="62" y="1"/>
                  </a:lnTo>
                  <a:lnTo>
                    <a:pt x="51" y="0"/>
                  </a:lnTo>
                  <a:lnTo>
                    <a:pt x="41" y="1"/>
                  </a:lnTo>
                  <a:lnTo>
                    <a:pt x="31" y="4"/>
                  </a:lnTo>
                  <a:lnTo>
                    <a:pt x="23" y="8"/>
                  </a:lnTo>
                  <a:lnTo>
                    <a:pt x="15" y="14"/>
                  </a:lnTo>
                  <a:lnTo>
                    <a:pt x="10" y="22"/>
                  </a:lnTo>
                  <a:lnTo>
                    <a:pt x="5" y="31"/>
                  </a:lnTo>
                  <a:lnTo>
                    <a:pt x="2" y="40"/>
                  </a:lnTo>
                  <a:lnTo>
                    <a:pt x="0" y="50"/>
                  </a:lnTo>
                  <a:lnTo>
                    <a:pt x="2" y="60"/>
                  </a:lnTo>
                  <a:lnTo>
                    <a:pt x="5" y="70"/>
                  </a:lnTo>
                  <a:lnTo>
                    <a:pt x="10" y="80"/>
                  </a:lnTo>
                  <a:lnTo>
                    <a:pt x="15" y="86"/>
                  </a:lnTo>
                  <a:lnTo>
                    <a:pt x="23" y="93"/>
                  </a:lnTo>
                  <a:lnTo>
                    <a:pt x="31" y="98"/>
                  </a:lnTo>
                  <a:lnTo>
                    <a:pt x="41" y="101"/>
                  </a:lnTo>
                  <a:lnTo>
                    <a:pt x="51" y="101"/>
                  </a:lnTo>
                  <a:lnTo>
                    <a:pt x="62" y="101"/>
                  </a:lnTo>
                  <a:lnTo>
                    <a:pt x="72" y="98"/>
                  </a:lnTo>
                  <a:lnTo>
                    <a:pt x="80" y="93"/>
                  </a:lnTo>
                  <a:lnTo>
                    <a:pt x="87" y="86"/>
                  </a:lnTo>
                  <a:lnTo>
                    <a:pt x="93" y="80"/>
                  </a:lnTo>
                  <a:lnTo>
                    <a:pt x="98" y="70"/>
                  </a:lnTo>
                  <a:lnTo>
                    <a:pt x="102" y="60"/>
                  </a:lnTo>
                  <a:lnTo>
                    <a:pt x="103" y="50"/>
                  </a:lnTo>
                  <a:lnTo>
                    <a:pt x="100" y="50"/>
                  </a:lnTo>
                  <a:lnTo>
                    <a:pt x="98" y="40"/>
                  </a:lnTo>
                  <a:lnTo>
                    <a:pt x="95" y="32"/>
                  </a:lnTo>
                  <a:lnTo>
                    <a:pt x="92" y="24"/>
                  </a:lnTo>
                  <a:lnTo>
                    <a:pt x="85" y="18"/>
                  </a:lnTo>
                  <a:lnTo>
                    <a:pt x="79" y="11"/>
                  </a:lnTo>
                  <a:lnTo>
                    <a:pt x="71" y="6"/>
                  </a:lnTo>
                  <a:lnTo>
                    <a:pt x="61" y="4"/>
                  </a:lnTo>
                  <a:lnTo>
                    <a:pt x="51" y="3"/>
                  </a:lnTo>
                  <a:lnTo>
                    <a:pt x="43" y="4"/>
                  </a:lnTo>
                  <a:lnTo>
                    <a:pt x="33" y="6"/>
                  </a:lnTo>
                  <a:lnTo>
                    <a:pt x="25" y="11"/>
                  </a:lnTo>
                  <a:lnTo>
                    <a:pt x="18" y="18"/>
                  </a:lnTo>
                  <a:lnTo>
                    <a:pt x="11" y="24"/>
                  </a:lnTo>
                  <a:lnTo>
                    <a:pt x="8" y="32"/>
                  </a:lnTo>
                  <a:lnTo>
                    <a:pt x="5" y="40"/>
                  </a:lnTo>
                  <a:lnTo>
                    <a:pt x="3" y="50"/>
                  </a:lnTo>
                  <a:lnTo>
                    <a:pt x="5" y="60"/>
                  </a:lnTo>
                  <a:lnTo>
                    <a:pt x="8" y="70"/>
                  </a:lnTo>
                  <a:lnTo>
                    <a:pt x="11" y="77"/>
                  </a:lnTo>
                  <a:lnTo>
                    <a:pt x="18" y="85"/>
                  </a:lnTo>
                  <a:lnTo>
                    <a:pt x="25" y="90"/>
                  </a:lnTo>
                  <a:lnTo>
                    <a:pt x="33" y="95"/>
                  </a:lnTo>
                  <a:lnTo>
                    <a:pt x="43" y="98"/>
                  </a:lnTo>
                  <a:lnTo>
                    <a:pt x="51" y="98"/>
                  </a:lnTo>
                  <a:lnTo>
                    <a:pt x="61" y="98"/>
                  </a:lnTo>
                  <a:lnTo>
                    <a:pt x="71" y="95"/>
                  </a:lnTo>
                  <a:lnTo>
                    <a:pt x="79" y="90"/>
                  </a:lnTo>
                  <a:lnTo>
                    <a:pt x="85" y="85"/>
                  </a:lnTo>
                  <a:lnTo>
                    <a:pt x="92" y="77"/>
                  </a:lnTo>
                  <a:lnTo>
                    <a:pt x="95" y="70"/>
                  </a:lnTo>
                  <a:lnTo>
                    <a:pt x="98" y="60"/>
                  </a:lnTo>
                  <a:lnTo>
                    <a:pt x="100" y="50"/>
                  </a:lnTo>
                  <a:lnTo>
                    <a:pt x="103" y="50"/>
                  </a:lnTo>
                  <a:close/>
                </a:path>
              </a:pathLst>
            </a:custGeom>
            <a:solidFill>
              <a:srgbClr val="00F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26" name="Freeform 278"/>
            <p:cNvSpPr>
              <a:spLocks/>
            </p:cNvSpPr>
            <p:nvPr/>
          </p:nvSpPr>
          <p:spPr bwMode="auto">
            <a:xfrm>
              <a:off x="3342" y="2116"/>
              <a:ext cx="97" cy="95"/>
            </a:xfrm>
            <a:custGeom>
              <a:avLst/>
              <a:gdLst>
                <a:gd name="T0" fmla="*/ 95 w 97"/>
                <a:gd name="T1" fmla="*/ 37 h 95"/>
                <a:gd name="T2" fmla="*/ 89 w 97"/>
                <a:gd name="T3" fmla="*/ 21 h 95"/>
                <a:gd name="T4" fmla="*/ 76 w 97"/>
                <a:gd name="T5" fmla="*/ 8 h 95"/>
                <a:gd name="T6" fmla="*/ 58 w 97"/>
                <a:gd name="T7" fmla="*/ 1 h 95"/>
                <a:gd name="T8" fmla="*/ 40 w 97"/>
                <a:gd name="T9" fmla="*/ 1 h 95"/>
                <a:gd name="T10" fmla="*/ 22 w 97"/>
                <a:gd name="T11" fmla="*/ 8 h 95"/>
                <a:gd name="T12" fmla="*/ 8 w 97"/>
                <a:gd name="T13" fmla="*/ 21 h 95"/>
                <a:gd name="T14" fmla="*/ 2 w 97"/>
                <a:gd name="T15" fmla="*/ 37 h 95"/>
                <a:gd name="T16" fmla="*/ 2 w 97"/>
                <a:gd name="T17" fmla="*/ 57 h 95"/>
                <a:gd name="T18" fmla="*/ 8 w 97"/>
                <a:gd name="T19" fmla="*/ 74 h 95"/>
                <a:gd name="T20" fmla="*/ 22 w 97"/>
                <a:gd name="T21" fmla="*/ 87 h 95"/>
                <a:gd name="T22" fmla="*/ 40 w 97"/>
                <a:gd name="T23" fmla="*/ 95 h 95"/>
                <a:gd name="T24" fmla="*/ 58 w 97"/>
                <a:gd name="T25" fmla="*/ 95 h 95"/>
                <a:gd name="T26" fmla="*/ 76 w 97"/>
                <a:gd name="T27" fmla="*/ 87 h 95"/>
                <a:gd name="T28" fmla="*/ 89 w 97"/>
                <a:gd name="T29" fmla="*/ 74 h 95"/>
                <a:gd name="T30" fmla="*/ 95 w 97"/>
                <a:gd name="T31" fmla="*/ 57 h 95"/>
                <a:gd name="T32" fmla="*/ 94 w 97"/>
                <a:gd name="T33" fmla="*/ 47 h 95"/>
                <a:gd name="T34" fmla="*/ 89 w 97"/>
                <a:gd name="T35" fmla="*/ 31 h 95"/>
                <a:gd name="T36" fmla="*/ 81 w 97"/>
                <a:gd name="T37" fmla="*/ 16 h 95"/>
                <a:gd name="T38" fmla="*/ 66 w 97"/>
                <a:gd name="T39" fmla="*/ 6 h 95"/>
                <a:gd name="T40" fmla="*/ 48 w 97"/>
                <a:gd name="T41" fmla="*/ 3 h 95"/>
                <a:gd name="T42" fmla="*/ 31 w 97"/>
                <a:gd name="T43" fmla="*/ 6 h 95"/>
                <a:gd name="T44" fmla="*/ 17 w 97"/>
                <a:gd name="T45" fmla="*/ 16 h 95"/>
                <a:gd name="T46" fmla="*/ 7 w 97"/>
                <a:gd name="T47" fmla="*/ 31 h 95"/>
                <a:gd name="T48" fmla="*/ 4 w 97"/>
                <a:gd name="T49" fmla="*/ 47 h 95"/>
                <a:gd name="T50" fmla="*/ 7 w 97"/>
                <a:gd name="T51" fmla="*/ 65 h 95"/>
                <a:gd name="T52" fmla="*/ 17 w 97"/>
                <a:gd name="T53" fmla="*/ 78 h 95"/>
                <a:gd name="T54" fmla="*/ 31 w 97"/>
                <a:gd name="T55" fmla="*/ 88 h 95"/>
                <a:gd name="T56" fmla="*/ 48 w 97"/>
                <a:gd name="T57" fmla="*/ 92 h 95"/>
                <a:gd name="T58" fmla="*/ 66 w 97"/>
                <a:gd name="T59" fmla="*/ 88 h 95"/>
                <a:gd name="T60" fmla="*/ 81 w 97"/>
                <a:gd name="T61" fmla="*/ 78 h 95"/>
                <a:gd name="T62" fmla="*/ 89 w 97"/>
                <a:gd name="T63" fmla="*/ 65 h 95"/>
                <a:gd name="T64" fmla="*/ 94 w 97"/>
                <a:gd name="T65" fmla="*/ 47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95"/>
                <a:gd name="T101" fmla="*/ 97 w 97"/>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95">
                  <a:moveTo>
                    <a:pt x="97" y="47"/>
                  </a:moveTo>
                  <a:lnTo>
                    <a:pt x="95" y="37"/>
                  </a:lnTo>
                  <a:lnTo>
                    <a:pt x="92" y="29"/>
                  </a:lnTo>
                  <a:lnTo>
                    <a:pt x="89" y="21"/>
                  </a:lnTo>
                  <a:lnTo>
                    <a:pt x="82" y="15"/>
                  </a:lnTo>
                  <a:lnTo>
                    <a:pt x="76" y="8"/>
                  </a:lnTo>
                  <a:lnTo>
                    <a:pt x="68" y="3"/>
                  </a:lnTo>
                  <a:lnTo>
                    <a:pt x="58" y="1"/>
                  </a:lnTo>
                  <a:lnTo>
                    <a:pt x="48" y="0"/>
                  </a:lnTo>
                  <a:lnTo>
                    <a:pt x="40" y="1"/>
                  </a:lnTo>
                  <a:lnTo>
                    <a:pt x="30" y="3"/>
                  </a:lnTo>
                  <a:lnTo>
                    <a:pt x="22" y="8"/>
                  </a:lnTo>
                  <a:lnTo>
                    <a:pt x="15" y="15"/>
                  </a:lnTo>
                  <a:lnTo>
                    <a:pt x="8" y="21"/>
                  </a:lnTo>
                  <a:lnTo>
                    <a:pt x="5" y="29"/>
                  </a:lnTo>
                  <a:lnTo>
                    <a:pt x="2" y="37"/>
                  </a:lnTo>
                  <a:lnTo>
                    <a:pt x="0" y="47"/>
                  </a:lnTo>
                  <a:lnTo>
                    <a:pt x="2" y="57"/>
                  </a:lnTo>
                  <a:lnTo>
                    <a:pt x="5" y="67"/>
                  </a:lnTo>
                  <a:lnTo>
                    <a:pt x="8" y="74"/>
                  </a:lnTo>
                  <a:lnTo>
                    <a:pt x="15" y="82"/>
                  </a:lnTo>
                  <a:lnTo>
                    <a:pt x="22" y="87"/>
                  </a:lnTo>
                  <a:lnTo>
                    <a:pt x="30" y="92"/>
                  </a:lnTo>
                  <a:lnTo>
                    <a:pt x="40" y="95"/>
                  </a:lnTo>
                  <a:lnTo>
                    <a:pt x="48" y="95"/>
                  </a:lnTo>
                  <a:lnTo>
                    <a:pt x="58" y="95"/>
                  </a:lnTo>
                  <a:lnTo>
                    <a:pt x="68" y="92"/>
                  </a:lnTo>
                  <a:lnTo>
                    <a:pt x="76" y="87"/>
                  </a:lnTo>
                  <a:lnTo>
                    <a:pt x="82" y="82"/>
                  </a:lnTo>
                  <a:lnTo>
                    <a:pt x="89" y="74"/>
                  </a:lnTo>
                  <a:lnTo>
                    <a:pt x="92" y="67"/>
                  </a:lnTo>
                  <a:lnTo>
                    <a:pt x="95" y="57"/>
                  </a:lnTo>
                  <a:lnTo>
                    <a:pt x="97" y="47"/>
                  </a:lnTo>
                  <a:lnTo>
                    <a:pt x="94" y="47"/>
                  </a:lnTo>
                  <a:lnTo>
                    <a:pt x="92" y="39"/>
                  </a:lnTo>
                  <a:lnTo>
                    <a:pt x="89" y="31"/>
                  </a:lnTo>
                  <a:lnTo>
                    <a:pt x="86" y="23"/>
                  </a:lnTo>
                  <a:lnTo>
                    <a:pt x="81" y="16"/>
                  </a:lnTo>
                  <a:lnTo>
                    <a:pt x="74" y="11"/>
                  </a:lnTo>
                  <a:lnTo>
                    <a:pt x="66" y="6"/>
                  </a:lnTo>
                  <a:lnTo>
                    <a:pt x="58" y="5"/>
                  </a:lnTo>
                  <a:lnTo>
                    <a:pt x="48" y="3"/>
                  </a:lnTo>
                  <a:lnTo>
                    <a:pt x="40" y="5"/>
                  </a:lnTo>
                  <a:lnTo>
                    <a:pt x="31" y="6"/>
                  </a:lnTo>
                  <a:lnTo>
                    <a:pt x="23" y="11"/>
                  </a:lnTo>
                  <a:lnTo>
                    <a:pt x="17" y="16"/>
                  </a:lnTo>
                  <a:lnTo>
                    <a:pt x="12" y="23"/>
                  </a:lnTo>
                  <a:lnTo>
                    <a:pt x="7" y="31"/>
                  </a:lnTo>
                  <a:lnTo>
                    <a:pt x="5" y="39"/>
                  </a:lnTo>
                  <a:lnTo>
                    <a:pt x="4" y="47"/>
                  </a:lnTo>
                  <a:lnTo>
                    <a:pt x="5" y="57"/>
                  </a:lnTo>
                  <a:lnTo>
                    <a:pt x="7" y="65"/>
                  </a:lnTo>
                  <a:lnTo>
                    <a:pt x="12" y="72"/>
                  </a:lnTo>
                  <a:lnTo>
                    <a:pt x="17" y="78"/>
                  </a:lnTo>
                  <a:lnTo>
                    <a:pt x="23" y="85"/>
                  </a:lnTo>
                  <a:lnTo>
                    <a:pt x="31" y="88"/>
                  </a:lnTo>
                  <a:lnTo>
                    <a:pt x="40" y="92"/>
                  </a:lnTo>
                  <a:lnTo>
                    <a:pt x="48" y="92"/>
                  </a:lnTo>
                  <a:lnTo>
                    <a:pt x="58" y="92"/>
                  </a:lnTo>
                  <a:lnTo>
                    <a:pt x="66" y="88"/>
                  </a:lnTo>
                  <a:lnTo>
                    <a:pt x="74" y="85"/>
                  </a:lnTo>
                  <a:lnTo>
                    <a:pt x="81" y="78"/>
                  </a:lnTo>
                  <a:lnTo>
                    <a:pt x="86" y="72"/>
                  </a:lnTo>
                  <a:lnTo>
                    <a:pt x="89" y="65"/>
                  </a:lnTo>
                  <a:lnTo>
                    <a:pt x="92" y="57"/>
                  </a:lnTo>
                  <a:lnTo>
                    <a:pt x="94" y="47"/>
                  </a:lnTo>
                  <a:lnTo>
                    <a:pt x="97" y="47"/>
                  </a:lnTo>
                  <a:close/>
                </a:path>
              </a:pathLst>
            </a:custGeom>
            <a:solidFill>
              <a:srgbClr val="00F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27" name="Freeform 279"/>
            <p:cNvSpPr>
              <a:spLocks/>
            </p:cNvSpPr>
            <p:nvPr/>
          </p:nvSpPr>
          <p:spPr bwMode="auto">
            <a:xfrm>
              <a:off x="3346" y="2119"/>
              <a:ext cx="90" cy="89"/>
            </a:xfrm>
            <a:custGeom>
              <a:avLst/>
              <a:gdLst>
                <a:gd name="T0" fmla="*/ 88 w 90"/>
                <a:gd name="T1" fmla="*/ 36 h 89"/>
                <a:gd name="T2" fmla="*/ 82 w 90"/>
                <a:gd name="T3" fmla="*/ 20 h 89"/>
                <a:gd name="T4" fmla="*/ 70 w 90"/>
                <a:gd name="T5" fmla="*/ 8 h 89"/>
                <a:gd name="T6" fmla="*/ 54 w 90"/>
                <a:gd name="T7" fmla="*/ 2 h 89"/>
                <a:gd name="T8" fmla="*/ 36 w 90"/>
                <a:gd name="T9" fmla="*/ 2 h 89"/>
                <a:gd name="T10" fmla="*/ 19 w 90"/>
                <a:gd name="T11" fmla="*/ 8 h 89"/>
                <a:gd name="T12" fmla="*/ 8 w 90"/>
                <a:gd name="T13" fmla="*/ 20 h 89"/>
                <a:gd name="T14" fmla="*/ 1 w 90"/>
                <a:gd name="T15" fmla="*/ 36 h 89"/>
                <a:gd name="T16" fmla="*/ 1 w 90"/>
                <a:gd name="T17" fmla="*/ 54 h 89"/>
                <a:gd name="T18" fmla="*/ 8 w 90"/>
                <a:gd name="T19" fmla="*/ 69 h 89"/>
                <a:gd name="T20" fmla="*/ 19 w 90"/>
                <a:gd name="T21" fmla="*/ 82 h 89"/>
                <a:gd name="T22" fmla="*/ 36 w 90"/>
                <a:gd name="T23" fmla="*/ 89 h 89"/>
                <a:gd name="T24" fmla="*/ 54 w 90"/>
                <a:gd name="T25" fmla="*/ 89 h 89"/>
                <a:gd name="T26" fmla="*/ 70 w 90"/>
                <a:gd name="T27" fmla="*/ 82 h 89"/>
                <a:gd name="T28" fmla="*/ 82 w 90"/>
                <a:gd name="T29" fmla="*/ 69 h 89"/>
                <a:gd name="T30" fmla="*/ 88 w 90"/>
                <a:gd name="T31" fmla="*/ 54 h 89"/>
                <a:gd name="T32" fmla="*/ 86 w 90"/>
                <a:gd name="T33" fmla="*/ 44 h 89"/>
                <a:gd name="T34" fmla="*/ 83 w 90"/>
                <a:gd name="T35" fmla="*/ 28 h 89"/>
                <a:gd name="T36" fmla="*/ 73 w 90"/>
                <a:gd name="T37" fmla="*/ 15 h 89"/>
                <a:gd name="T38" fmla="*/ 60 w 90"/>
                <a:gd name="T39" fmla="*/ 7 h 89"/>
                <a:gd name="T40" fmla="*/ 44 w 90"/>
                <a:gd name="T41" fmla="*/ 3 h 89"/>
                <a:gd name="T42" fmla="*/ 29 w 90"/>
                <a:gd name="T43" fmla="*/ 7 h 89"/>
                <a:gd name="T44" fmla="*/ 16 w 90"/>
                <a:gd name="T45" fmla="*/ 15 h 89"/>
                <a:gd name="T46" fmla="*/ 6 w 90"/>
                <a:gd name="T47" fmla="*/ 28 h 89"/>
                <a:gd name="T48" fmla="*/ 3 w 90"/>
                <a:gd name="T49" fmla="*/ 44 h 89"/>
                <a:gd name="T50" fmla="*/ 6 w 90"/>
                <a:gd name="T51" fmla="*/ 61 h 89"/>
                <a:gd name="T52" fmla="*/ 16 w 90"/>
                <a:gd name="T53" fmla="*/ 74 h 89"/>
                <a:gd name="T54" fmla="*/ 29 w 90"/>
                <a:gd name="T55" fmla="*/ 82 h 89"/>
                <a:gd name="T56" fmla="*/ 44 w 90"/>
                <a:gd name="T57" fmla="*/ 85 h 89"/>
                <a:gd name="T58" fmla="*/ 60 w 90"/>
                <a:gd name="T59" fmla="*/ 82 h 89"/>
                <a:gd name="T60" fmla="*/ 73 w 90"/>
                <a:gd name="T61" fmla="*/ 74 h 89"/>
                <a:gd name="T62" fmla="*/ 83 w 90"/>
                <a:gd name="T63" fmla="*/ 61 h 89"/>
                <a:gd name="T64" fmla="*/ 86 w 90"/>
                <a:gd name="T65" fmla="*/ 44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89"/>
                <a:gd name="T101" fmla="*/ 90 w 90"/>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89">
                  <a:moveTo>
                    <a:pt x="90" y="44"/>
                  </a:moveTo>
                  <a:lnTo>
                    <a:pt x="88" y="36"/>
                  </a:lnTo>
                  <a:lnTo>
                    <a:pt x="85" y="28"/>
                  </a:lnTo>
                  <a:lnTo>
                    <a:pt x="82" y="20"/>
                  </a:lnTo>
                  <a:lnTo>
                    <a:pt x="77" y="13"/>
                  </a:lnTo>
                  <a:lnTo>
                    <a:pt x="70" y="8"/>
                  </a:lnTo>
                  <a:lnTo>
                    <a:pt x="62" y="3"/>
                  </a:lnTo>
                  <a:lnTo>
                    <a:pt x="54" y="2"/>
                  </a:lnTo>
                  <a:lnTo>
                    <a:pt x="44" y="0"/>
                  </a:lnTo>
                  <a:lnTo>
                    <a:pt x="36" y="2"/>
                  </a:lnTo>
                  <a:lnTo>
                    <a:pt x="27" y="3"/>
                  </a:lnTo>
                  <a:lnTo>
                    <a:pt x="19" y="8"/>
                  </a:lnTo>
                  <a:lnTo>
                    <a:pt x="13" y="13"/>
                  </a:lnTo>
                  <a:lnTo>
                    <a:pt x="8" y="20"/>
                  </a:lnTo>
                  <a:lnTo>
                    <a:pt x="3" y="28"/>
                  </a:lnTo>
                  <a:lnTo>
                    <a:pt x="1" y="36"/>
                  </a:lnTo>
                  <a:lnTo>
                    <a:pt x="0" y="44"/>
                  </a:lnTo>
                  <a:lnTo>
                    <a:pt x="1" y="54"/>
                  </a:lnTo>
                  <a:lnTo>
                    <a:pt x="3" y="62"/>
                  </a:lnTo>
                  <a:lnTo>
                    <a:pt x="8" y="69"/>
                  </a:lnTo>
                  <a:lnTo>
                    <a:pt x="13" y="75"/>
                  </a:lnTo>
                  <a:lnTo>
                    <a:pt x="19" y="82"/>
                  </a:lnTo>
                  <a:lnTo>
                    <a:pt x="27" y="85"/>
                  </a:lnTo>
                  <a:lnTo>
                    <a:pt x="36" y="89"/>
                  </a:lnTo>
                  <a:lnTo>
                    <a:pt x="44" y="89"/>
                  </a:lnTo>
                  <a:lnTo>
                    <a:pt x="54" y="89"/>
                  </a:lnTo>
                  <a:lnTo>
                    <a:pt x="62" y="85"/>
                  </a:lnTo>
                  <a:lnTo>
                    <a:pt x="70" y="82"/>
                  </a:lnTo>
                  <a:lnTo>
                    <a:pt x="77" y="75"/>
                  </a:lnTo>
                  <a:lnTo>
                    <a:pt x="82" y="69"/>
                  </a:lnTo>
                  <a:lnTo>
                    <a:pt x="85" y="62"/>
                  </a:lnTo>
                  <a:lnTo>
                    <a:pt x="88" y="54"/>
                  </a:lnTo>
                  <a:lnTo>
                    <a:pt x="90" y="44"/>
                  </a:lnTo>
                  <a:lnTo>
                    <a:pt x="86" y="44"/>
                  </a:lnTo>
                  <a:lnTo>
                    <a:pt x="85" y="36"/>
                  </a:lnTo>
                  <a:lnTo>
                    <a:pt x="83" y="28"/>
                  </a:lnTo>
                  <a:lnTo>
                    <a:pt x="78" y="21"/>
                  </a:lnTo>
                  <a:lnTo>
                    <a:pt x="73" y="15"/>
                  </a:lnTo>
                  <a:lnTo>
                    <a:pt x="68" y="10"/>
                  </a:lnTo>
                  <a:lnTo>
                    <a:pt x="60" y="7"/>
                  </a:lnTo>
                  <a:lnTo>
                    <a:pt x="54" y="3"/>
                  </a:lnTo>
                  <a:lnTo>
                    <a:pt x="44" y="3"/>
                  </a:lnTo>
                  <a:lnTo>
                    <a:pt x="36" y="3"/>
                  </a:lnTo>
                  <a:lnTo>
                    <a:pt x="29" y="7"/>
                  </a:lnTo>
                  <a:lnTo>
                    <a:pt x="21" y="10"/>
                  </a:lnTo>
                  <a:lnTo>
                    <a:pt x="16" y="15"/>
                  </a:lnTo>
                  <a:lnTo>
                    <a:pt x="9" y="21"/>
                  </a:lnTo>
                  <a:lnTo>
                    <a:pt x="6" y="28"/>
                  </a:lnTo>
                  <a:lnTo>
                    <a:pt x="4" y="36"/>
                  </a:lnTo>
                  <a:lnTo>
                    <a:pt x="3" y="44"/>
                  </a:lnTo>
                  <a:lnTo>
                    <a:pt x="4" y="52"/>
                  </a:lnTo>
                  <a:lnTo>
                    <a:pt x="6" y="61"/>
                  </a:lnTo>
                  <a:lnTo>
                    <a:pt x="9" y="67"/>
                  </a:lnTo>
                  <a:lnTo>
                    <a:pt x="16" y="74"/>
                  </a:lnTo>
                  <a:lnTo>
                    <a:pt x="21" y="79"/>
                  </a:lnTo>
                  <a:lnTo>
                    <a:pt x="29" y="82"/>
                  </a:lnTo>
                  <a:lnTo>
                    <a:pt x="36" y="85"/>
                  </a:lnTo>
                  <a:lnTo>
                    <a:pt x="44" y="85"/>
                  </a:lnTo>
                  <a:lnTo>
                    <a:pt x="54" y="85"/>
                  </a:lnTo>
                  <a:lnTo>
                    <a:pt x="60" y="82"/>
                  </a:lnTo>
                  <a:lnTo>
                    <a:pt x="68" y="79"/>
                  </a:lnTo>
                  <a:lnTo>
                    <a:pt x="73" y="74"/>
                  </a:lnTo>
                  <a:lnTo>
                    <a:pt x="78" y="67"/>
                  </a:lnTo>
                  <a:lnTo>
                    <a:pt x="83" y="61"/>
                  </a:lnTo>
                  <a:lnTo>
                    <a:pt x="85" y="52"/>
                  </a:lnTo>
                  <a:lnTo>
                    <a:pt x="86" y="44"/>
                  </a:lnTo>
                  <a:lnTo>
                    <a:pt x="90" y="44"/>
                  </a:lnTo>
                  <a:close/>
                </a:path>
              </a:pathLst>
            </a:custGeom>
            <a:solidFill>
              <a:srgbClr val="00FF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28" name="Freeform 280"/>
            <p:cNvSpPr>
              <a:spLocks/>
            </p:cNvSpPr>
            <p:nvPr/>
          </p:nvSpPr>
          <p:spPr bwMode="auto">
            <a:xfrm>
              <a:off x="3349" y="2122"/>
              <a:ext cx="83" cy="82"/>
            </a:xfrm>
            <a:custGeom>
              <a:avLst/>
              <a:gdLst>
                <a:gd name="T0" fmla="*/ 82 w 83"/>
                <a:gd name="T1" fmla="*/ 33 h 82"/>
                <a:gd name="T2" fmla="*/ 75 w 83"/>
                <a:gd name="T3" fmla="*/ 18 h 82"/>
                <a:gd name="T4" fmla="*/ 65 w 83"/>
                <a:gd name="T5" fmla="*/ 7 h 82"/>
                <a:gd name="T6" fmla="*/ 51 w 83"/>
                <a:gd name="T7" fmla="*/ 0 h 82"/>
                <a:gd name="T8" fmla="*/ 33 w 83"/>
                <a:gd name="T9" fmla="*/ 0 h 82"/>
                <a:gd name="T10" fmla="*/ 18 w 83"/>
                <a:gd name="T11" fmla="*/ 7 h 82"/>
                <a:gd name="T12" fmla="*/ 6 w 83"/>
                <a:gd name="T13" fmla="*/ 18 h 82"/>
                <a:gd name="T14" fmla="*/ 1 w 83"/>
                <a:gd name="T15" fmla="*/ 33 h 82"/>
                <a:gd name="T16" fmla="*/ 1 w 83"/>
                <a:gd name="T17" fmla="*/ 49 h 82"/>
                <a:gd name="T18" fmla="*/ 6 w 83"/>
                <a:gd name="T19" fmla="*/ 64 h 82"/>
                <a:gd name="T20" fmla="*/ 18 w 83"/>
                <a:gd name="T21" fmla="*/ 76 h 82"/>
                <a:gd name="T22" fmla="*/ 33 w 83"/>
                <a:gd name="T23" fmla="*/ 82 h 82"/>
                <a:gd name="T24" fmla="*/ 51 w 83"/>
                <a:gd name="T25" fmla="*/ 82 h 82"/>
                <a:gd name="T26" fmla="*/ 65 w 83"/>
                <a:gd name="T27" fmla="*/ 76 h 82"/>
                <a:gd name="T28" fmla="*/ 75 w 83"/>
                <a:gd name="T29" fmla="*/ 64 h 82"/>
                <a:gd name="T30" fmla="*/ 82 w 83"/>
                <a:gd name="T31" fmla="*/ 49 h 82"/>
                <a:gd name="T32" fmla="*/ 80 w 83"/>
                <a:gd name="T33" fmla="*/ 41 h 82"/>
                <a:gd name="T34" fmla="*/ 77 w 83"/>
                <a:gd name="T35" fmla="*/ 27 h 82"/>
                <a:gd name="T36" fmla="*/ 69 w 83"/>
                <a:gd name="T37" fmla="*/ 15 h 82"/>
                <a:gd name="T38" fmla="*/ 56 w 83"/>
                <a:gd name="T39" fmla="*/ 7 h 82"/>
                <a:gd name="T40" fmla="*/ 41 w 83"/>
                <a:gd name="T41" fmla="*/ 4 h 82"/>
                <a:gd name="T42" fmla="*/ 26 w 83"/>
                <a:gd name="T43" fmla="*/ 7 h 82"/>
                <a:gd name="T44" fmla="*/ 15 w 83"/>
                <a:gd name="T45" fmla="*/ 15 h 82"/>
                <a:gd name="T46" fmla="*/ 6 w 83"/>
                <a:gd name="T47" fmla="*/ 27 h 82"/>
                <a:gd name="T48" fmla="*/ 3 w 83"/>
                <a:gd name="T49" fmla="*/ 41 h 82"/>
                <a:gd name="T50" fmla="*/ 6 w 83"/>
                <a:gd name="T51" fmla="*/ 56 h 82"/>
                <a:gd name="T52" fmla="*/ 15 w 83"/>
                <a:gd name="T53" fmla="*/ 69 h 82"/>
                <a:gd name="T54" fmla="*/ 26 w 83"/>
                <a:gd name="T55" fmla="*/ 77 h 82"/>
                <a:gd name="T56" fmla="*/ 41 w 83"/>
                <a:gd name="T57" fmla="*/ 79 h 82"/>
                <a:gd name="T58" fmla="*/ 56 w 83"/>
                <a:gd name="T59" fmla="*/ 77 h 82"/>
                <a:gd name="T60" fmla="*/ 69 w 83"/>
                <a:gd name="T61" fmla="*/ 69 h 82"/>
                <a:gd name="T62" fmla="*/ 77 w 83"/>
                <a:gd name="T63" fmla="*/ 56 h 82"/>
                <a:gd name="T64" fmla="*/ 80 w 83"/>
                <a:gd name="T65" fmla="*/ 4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82"/>
                <a:gd name="T101" fmla="*/ 83 w 83"/>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82">
                  <a:moveTo>
                    <a:pt x="83" y="41"/>
                  </a:moveTo>
                  <a:lnTo>
                    <a:pt x="82" y="33"/>
                  </a:lnTo>
                  <a:lnTo>
                    <a:pt x="80" y="25"/>
                  </a:lnTo>
                  <a:lnTo>
                    <a:pt x="75" y="18"/>
                  </a:lnTo>
                  <a:lnTo>
                    <a:pt x="70" y="12"/>
                  </a:lnTo>
                  <a:lnTo>
                    <a:pt x="65" y="7"/>
                  </a:lnTo>
                  <a:lnTo>
                    <a:pt x="57" y="4"/>
                  </a:lnTo>
                  <a:lnTo>
                    <a:pt x="51" y="0"/>
                  </a:lnTo>
                  <a:lnTo>
                    <a:pt x="41" y="0"/>
                  </a:lnTo>
                  <a:lnTo>
                    <a:pt x="33" y="0"/>
                  </a:lnTo>
                  <a:lnTo>
                    <a:pt x="26" y="4"/>
                  </a:lnTo>
                  <a:lnTo>
                    <a:pt x="18" y="7"/>
                  </a:lnTo>
                  <a:lnTo>
                    <a:pt x="13" y="12"/>
                  </a:lnTo>
                  <a:lnTo>
                    <a:pt x="6" y="18"/>
                  </a:lnTo>
                  <a:lnTo>
                    <a:pt x="3" y="25"/>
                  </a:lnTo>
                  <a:lnTo>
                    <a:pt x="1" y="33"/>
                  </a:lnTo>
                  <a:lnTo>
                    <a:pt x="0" y="41"/>
                  </a:lnTo>
                  <a:lnTo>
                    <a:pt x="1" y="49"/>
                  </a:lnTo>
                  <a:lnTo>
                    <a:pt x="3" y="58"/>
                  </a:lnTo>
                  <a:lnTo>
                    <a:pt x="6" y="64"/>
                  </a:lnTo>
                  <a:lnTo>
                    <a:pt x="13" y="71"/>
                  </a:lnTo>
                  <a:lnTo>
                    <a:pt x="18" y="76"/>
                  </a:lnTo>
                  <a:lnTo>
                    <a:pt x="26" y="79"/>
                  </a:lnTo>
                  <a:lnTo>
                    <a:pt x="33" y="82"/>
                  </a:lnTo>
                  <a:lnTo>
                    <a:pt x="41" y="82"/>
                  </a:lnTo>
                  <a:lnTo>
                    <a:pt x="51" y="82"/>
                  </a:lnTo>
                  <a:lnTo>
                    <a:pt x="57" y="79"/>
                  </a:lnTo>
                  <a:lnTo>
                    <a:pt x="65" y="76"/>
                  </a:lnTo>
                  <a:lnTo>
                    <a:pt x="70" y="71"/>
                  </a:lnTo>
                  <a:lnTo>
                    <a:pt x="75" y="64"/>
                  </a:lnTo>
                  <a:lnTo>
                    <a:pt x="80" y="58"/>
                  </a:lnTo>
                  <a:lnTo>
                    <a:pt x="82" y="49"/>
                  </a:lnTo>
                  <a:lnTo>
                    <a:pt x="83" y="41"/>
                  </a:lnTo>
                  <a:lnTo>
                    <a:pt x="80" y="41"/>
                  </a:lnTo>
                  <a:lnTo>
                    <a:pt x="79" y="33"/>
                  </a:lnTo>
                  <a:lnTo>
                    <a:pt x="77" y="27"/>
                  </a:lnTo>
                  <a:lnTo>
                    <a:pt x="74" y="20"/>
                  </a:lnTo>
                  <a:lnTo>
                    <a:pt x="69" y="15"/>
                  </a:lnTo>
                  <a:lnTo>
                    <a:pt x="62" y="10"/>
                  </a:lnTo>
                  <a:lnTo>
                    <a:pt x="56" y="7"/>
                  </a:lnTo>
                  <a:lnTo>
                    <a:pt x="49" y="4"/>
                  </a:lnTo>
                  <a:lnTo>
                    <a:pt x="41" y="4"/>
                  </a:lnTo>
                  <a:lnTo>
                    <a:pt x="34" y="4"/>
                  </a:lnTo>
                  <a:lnTo>
                    <a:pt x="26" y="7"/>
                  </a:lnTo>
                  <a:lnTo>
                    <a:pt x="20" y="10"/>
                  </a:lnTo>
                  <a:lnTo>
                    <a:pt x="15" y="15"/>
                  </a:lnTo>
                  <a:lnTo>
                    <a:pt x="10" y="20"/>
                  </a:lnTo>
                  <a:lnTo>
                    <a:pt x="6" y="27"/>
                  </a:lnTo>
                  <a:lnTo>
                    <a:pt x="5" y="33"/>
                  </a:lnTo>
                  <a:lnTo>
                    <a:pt x="3" y="41"/>
                  </a:lnTo>
                  <a:lnTo>
                    <a:pt x="5" y="49"/>
                  </a:lnTo>
                  <a:lnTo>
                    <a:pt x="6" y="56"/>
                  </a:lnTo>
                  <a:lnTo>
                    <a:pt x="10" y="63"/>
                  </a:lnTo>
                  <a:lnTo>
                    <a:pt x="15" y="69"/>
                  </a:lnTo>
                  <a:lnTo>
                    <a:pt x="20" y="74"/>
                  </a:lnTo>
                  <a:lnTo>
                    <a:pt x="26" y="77"/>
                  </a:lnTo>
                  <a:lnTo>
                    <a:pt x="34" y="79"/>
                  </a:lnTo>
                  <a:lnTo>
                    <a:pt x="41" y="79"/>
                  </a:lnTo>
                  <a:lnTo>
                    <a:pt x="49" y="79"/>
                  </a:lnTo>
                  <a:lnTo>
                    <a:pt x="56" y="77"/>
                  </a:lnTo>
                  <a:lnTo>
                    <a:pt x="62" y="74"/>
                  </a:lnTo>
                  <a:lnTo>
                    <a:pt x="69" y="69"/>
                  </a:lnTo>
                  <a:lnTo>
                    <a:pt x="74" y="63"/>
                  </a:lnTo>
                  <a:lnTo>
                    <a:pt x="77" y="56"/>
                  </a:lnTo>
                  <a:lnTo>
                    <a:pt x="79" y="49"/>
                  </a:lnTo>
                  <a:lnTo>
                    <a:pt x="80" y="41"/>
                  </a:lnTo>
                  <a:lnTo>
                    <a:pt x="83" y="41"/>
                  </a:lnTo>
                  <a:close/>
                </a:path>
              </a:pathLst>
            </a:custGeom>
            <a:solidFill>
              <a:srgbClr val="00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29" name="Freeform 281"/>
            <p:cNvSpPr>
              <a:spLocks/>
            </p:cNvSpPr>
            <p:nvPr/>
          </p:nvSpPr>
          <p:spPr bwMode="auto">
            <a:xfrm>
              <a:off x="3352" y="2126"/>
              <a:ext cx="77" cy="75"/>
            </a:xfrm>
            <a:custGeom>
              <a:avLst/>
              <a:gdLst>
                <a:gd name="T0" fmla="*/ 76 w 77"/>
                <a:gd name="T1" fmla="*/ 29 h 75"/>
                <a:gd name="T2" fmla="*/ 71 w 77"/>
                <a:gd name="T3" fmla="*/ 16 h 75"/>
                <a:gd name="T4" fmla="*/ 59 w 77"/>
                <a:gd name="T5" fmla="*/ 6 h 75"/>
                <a:gd name="T6" fmla="*/ 46 w 77"/>
                <a:gd name="T7" fmla="*/ 0 h 75"/>
                <a:gd name="T8" fmla="*/ 31 w 77"/>
                <a:gd name="T9" fmla="*/ 0 h 75"/>
                <a:gd name="T10" fmla="*/ 17 w 77"/>
                <a:gd name="T11" fmla="*/ 6 h 75"/>
                <a:gd name="T12" fmla="*/ 7 w 77"/>
                <a:gd name="T13" fmla="*/ 16 h 75"/>
                <a:gd name="T14" fmla="*/ 2 w 77"/>
                <a:gd name="T15" fmla="*/ 29 h 75"/>
                <a:gd name="T16" fmla="*/ 2 w 77"/>
                <a:gd name="T17" fmla="*/ 45 h 75"/>
                <a:gd name="T18" fmla="*/ 7 w 77"/>
                <a:gd name="T19" fmla="*/ 59 h 75"/>
                <a:gd name="T20" fmla="*/ 17 w 77"/>
                <a:gd name="T21" fmla="*/ 70 h 75"/>
                <a:gd name="T22" fmla="*/ 31 w 77"/>
                <a:gd name="T23" fmla="*/ 75 h 75"/>
                <a:gd name="T24" fmla="*/ 46 w 77"/>
                <a:gd name="T25" fmla="*/ 75 h 75"/>
                <a:gd name="T26" fmla="*/ 59 w 77"/>
                <a:gd name="T27" fmla="*/ 70 h 75"/>
                <a:gd name="T28" fmla="*/ 71 w 77"/>
                <a:gd name="T29" fmla="*/ 59 h 75"/>
                <a:gd name="T30" fmla="*/ 76 w 77"/>
                <a:gd name="T31" fmla="*/ 45 h 75"/>
                <a:gd name="T32" fmla="*/ 74 w 77"/>
                <a:gd name="T33" fmla="*/ 37 h 75"/>
                <a:gd name="T34" fmla="*/ 71 w 77"/>
                <a:gd name="T35" fmla="*/ 24 h 75"/>
                <a:gd name="T36" fmla="*/ 64 w 77"/>
                <a:gd name="T37" fmla="*/ 13 h 75"/>
                <a:gd name="T38" fmla="*/ 53 w 77"/>
                <a:gd name="T39" fmla="*/ 5 h 75"/>
                <a:gd name="T40" fmla="*/ 38 w 77"/>
                <a:gd name="T41" fmla="*/ 3 h 75"/>
                <a:gd name="T42" fmla="*/ 25 w 77"/>
                <a:gd name="T43" fmla="*/ 5 h 75"/>
                <a:gd name="T44" fmla="*/ 13 w 77"/>
                <a:gd name="T45" fmla="*/ 13 h 75"/>
                <a:gd name="T46" fmla="*/ 7 w 77"/>
                <a:gd name="T47" fmla="*/ 24 h 75"/>
                <a:gd name="T48" fmla="*/ 3 w 77"/>
                <a:gd name="T49" fmla="*/ 37 h 75"/>
                <a:gd name="T50" fmla="*/ 7 w 77"/>
                <a:gd name="T51" fmla="*/ 52 h 75"/>
                <a:gd name="T52" fmla="*/ 13 w 77"/>
                <a:gd name="T53" fmla="*/ 62 h 75"/>
                <a:gd name="T54" fmla="*/ 25 w 77"/>
                <a:gd name="T55" fmla="*/ 70 h 75"/>
                <a:gd name="T56" fmla="*/ 38 w 77"/>
                <a:gd name="T57" fmla="*/ 73 h 75"/>
                <a:gd name="T58" fmla="*/ 53 w 77"/>
                <a:gd name="T59" fmla="*/ 70 h 75"/>
                <a:gd name="T60" fmla="*/ 64 w 77"/>
                <a:gd name="T61" fmla="*/ 62 h 75"/>
                <a:gd name="T62" fmla="*/ 71 w 77"/>
                <a:gd name="T63" fmla="*/ 52 h 75"/>
                <a:gd name="T64" fmla="*/ 74 w 77"/>
                <a:gd name="T65" fmla="*/ 37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75"/>
                <a:gd name="T101" fmla="*/ 77 w 77"/>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75">
                  <a:moveTo>
                    <a:pt x="77" y="37"/>
                  </a:moveTo>
                  <a:lnTo>
                    <a:pt x="76" y="29"/>
                  </a:lnTo>
                  <a:lnTo>
                    <a:pt x="74" y="23"/>
                  </a:lnTo>
                  <a:lnTo>
                    <a:pt x="71" y="16"/>
                  </a:lnTo>
                  <a:lnTo>
                    <a:pt x="66" y="11"/>
                  </a:lnTo>
                  <a:lnTo>
                    <a:pt x="59" y="6"/>
                  </a:lnTo>
                  <a:lnTo>
                    <a:pt x="53" y="3"/>
                  </a:lnTo>
                  <a:lnTo>
                    <a:pt x="46" y="0"/>
                  </a:lnTo>
                  <a:lnTo>
                    <a:pt x="38" y="0"/>
                  </a:lnTo>
                  <a:lnTo>
                    <a:pt x="31" y="0"/>
                  </a:lnTo>
                  <a:lnTo>
                    <a:pt x="23" y="3"/>
                  </a:lnTo>
                  <a:lnTo>
                    <a:pt x="17" y="6"/>
                  </a:lnTo>
                  <a:lnTo>
                    <a:pt x="12" y="11"/>
                  </a:lnTo>
                  <a:lnTo>
                    <a:pt x="7" y="16"/>
                  </a:lnTo>
                  <a:lnTo>
                    <a:pt x="3" y="23"/>
                  </a:lnTo>
                  <a:lnTo>
                    <a:pt x="2" y="29"/>
                  </a:lnTo>
                  <a:lnTo>
                    <a:pt x="0" y="37"/>
                  </a:lnTo>
                  <a:lnTo>
                    <a:pt x="2" y="45"/>
                  </a:lnTo>
                  <a:lnTo>
                    <a:pt x="3" y="52"/>
                  </a:lnTo>
                  <a:lnTo>
                    <a:pt x="7" y="59"/>
                  </a:lnTo>
                  <a:lnTo>
                    <a:pt x="12" y="65"/>
                  </a:lnTo>
                  <a:lnTo>
                    <a:pt x="17" y="70"/>
                  </a:lnTo>
                  <a:lnTo>
                    <a:pt x="23" y="73"/>
                  </a:lnTo>
                  <a:lnTo>
                    <a:pt x="31" y="75"/>
                  </a:lnTo>
                  <a:lnTo>
                    <a:pt x="38" y="75"/>
                  </a:lnTo>
                  <a:lnTo>
                    <a:pt x="46" y="75"/>
                  </a:lnTo>
                  <a:lnTo>
                    <a:pt x="53" y="73"/>
                  </a:lnTo>
                  <a:lnTo>
                    <a:pt x="59" y="70"/>
                  </a:lnTo>
                  <a:lnTo>
                    <a:pt x="66" y="65"/>
                  </a:lnTo>
                  <a:lnTo>
                    <a:pt x="71" y="59"/>
                  </a:lnTo>
                  <a:lnTo>
                    <a:pt x="74" y="52"/>
                  </a:lnTo>
                  <a:lnTo>
                    <a:pt x="76" y="45"/>
                  </a:lnTo>
                  <a:lnTo>
                    <a:pt x="77" y="37"/>
                  </a:lnTo>
                  <a:lnTo>
                    <a:pt x="74" y="37"/>
                  </a:lnTo>
                  <a:lnTo>
                    <a:pt x="72" y="31"/>
                  </a:lnTo>
                  <a:lnTo>
                    <a:pt x="71" y="24"/>
                  </a:lnTo>
                  <a:lnTo>
                    <a:pt x="67" y="18"/>
                  </a:lnTo>
                  <a:lnTo>
                    <a:pt x="64" y="13"/>
                  </a:lnTo>
                  <a:lnTo>
                    <a:pt x="58" y="8"/>
                  </a:lnTo>
                  <a:lnTo>
                    <a:pt x="53" y="5"/>
                  </a:lnTo>
                  <a:lnTo>
                    <a:pt x="46" y="3"/>
                  </a:lnTo>
                  <a:lnTo>
                    <a:pt x="38" y="3"/>
                  </a:lnTo>
                  <a:lnTo>
                    <a:pt x="31" y="3"/>
                  </a:lnTo>
                  <a:lnTo>
                    <a:pt x="25" y="5"/>
                  </a:lnTo>
                  <a:lnTo>
                    <a:pt x="18" y="8"/>
                  </a:lnTo>
                  <a:lnTo>
                    <a:pt x="13" y="13"/>
                  </a:lnTo>
                  <a:lnTo>
                    <a:pt x="10" y="18"/>
                  </a:lnTo>
                  <a:lnTo>
                    <a:pt x="7" y="24"/>
                  </a:lnTo>
                  <a:lnTo>
                    <a:pt x="3" y="31"/>
                  </a:lnTo>
                  <a:lnTo>
                    <a:pt x="3" y="37"/>
                  </a:lnTo>
                  <a:lnTo>
                    <a:pt x="3" y="44"/>
                  </a:lnTo>
                  <a:lnTo>
                    <a:pt x="7" y="52"/>
                  </a:lnTo>
                  <a:lnTo>
                    <a:pt x="10" y="57"/>
                  </a:lnTo>
                  <a:lnTo>
                    <a:pt x="13" y="62"/>
                  </a:lnTo>
                  <a:lnTo>
                    <a:pt x="18" y="67"/>
                  </a:lnTo>
                  <a:lnTo>
                    <a:pt x="25" y="70"/>
                  </a:lnTo>
                  <a:lnTo>
                    <a:pt x="31" y="72"/>
                  </a:lnTo>
                  <a:lnTo>
                    <a:pt x="38" y="73"/>
                  </a:lnTo>
                  <a:lnTo>
                    <a:pt x="46" y="72"/>
                  </a:lnTo>
                  <a:lnTo>
                    <a:pt x="53" y="70"/>
                  </a:lnTo>
                  <a:lnTo>
                    <a:pt x="58" y="67"/>
                  </a:lnTo>
                  <a:lnTo>
                    <a:pt x="64" y="62"/>
                  </a:lnTo>
                  <a:lnTo>
                    <a:pt x="67" y="57"/>
                  </a:lnTo>
                  <a:lnTo>
                    <a:pt x="71" y="52"/>
                  </a:lnTo>
                  <a:lnTo>
                    <a:pt x="72" y="44"/>
                  </a:lnTo>
                  <a:lnTo>
                    <a:pt x="74" y="37"/>
                  </a:lnTo>
                  <a:lnTo>
                    <a:pt x="77" y="37"/>
                  </a:lnTo>
                  <a:close/>
                </a:path>
              </a:pathLst>
            </a:custGeom>
            <a:solidFill>
              <a:srgbClr val="00F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30" name="Freeform 282"/>
            <p:cNvSpPr>
              <a:spLocks/>
            </p:cNvSpPr>
            <p:nvPr/>
          </p:nvSpPr>
          <p:spPr bwMode="auto">
            <a:xfrm>
              <a:off x="3355" y="2129"/>
              <a:ext cx="71" cy="70"/>
            </a:xfrm>
            <a:custGeom>
              <a:avLst/>
              <a:gdLst>
                <a:gd name="T0" fmla="*/ 69 w 71"/>
                <a:gd name="T1" fmla="*/ 28 h 70"/>
                <a:gd name="T2" fmla="*/ 64 w 71"/>
                <a:gd name="T3" fmla="*/ 15 h 70"/>
                <a:gd name="T4" fmla="*/ 55 w 71"/>
                <a:gd name="T5" fmla="*/ 5 h 70"/>
                <a:gd name="T6" fmla="*/ 43 w 71"/>
                <a:gd name="T7" fmla="*/ 0 h 70"/>
                <a:gd name="T8" fmla="*/ 28 w 71"/>
                <a:gd name="T9" fmla="*/ 0 h 70"/>
                <a:gd name="T10" fmla="*/ 15 w 71"/>
                <a:gd name="T11" fmla="*/ 5 h 70"/>
                <a:gd name="T12" fmla="*/ 7 w 71"/>
                <a:gd name="T13" fmla="*/ 15 h 70"/>
                <a:gd name="T14" fmla="*/ 0 w 71"/>
                <a:gd name="T15" fmla="*/ 28 h 70"/>
                <a:gd name="T16" fmla="*/ 0 w 71"/>
                <a:gd name="T17" fmla="*/ 41 h 70"/>
                <a:gd name="T18" fmla="*/ 7 w 71"/>
                <a:gd name="T19" fmla="*/ 54 h 70"/>
                <a:gd name="T20" fmla="*/ 15 w 71"/>
                <a:gd name="T21" fmla="*/ 64 h 70"/>
                <a:gd name="T22" fmla="*/ 28 w 71"/>
                <a:gd name="T23" fmla="*/ 69 h 70"/>
                <a:gd name="T24" fmla="*/ 43 w 71"/>
                <a:gd name="T25" fmla="*/ 69 h 70"/>
                <a:gd name="T26" fmla="*/ 55 w 71"/>
                <a:gd name="T27" fmla="*/ 64 h 70"/>
                <a:gd name="T28" fmla="*/ 64 w 71"/>
                <a:gd name="T29" fmla="*/ 54 h 70"/>
                <a:gd name="T30" fmla="*/ 69 w 71"/>
                <a:gd name="T31" fmla="*/ 41 h 70"/>
                <a:gd name="T32" fmla="*/ 68 w 71"/>
                <a:gd name="T33" fmla="*/ 34 h 70"/>
                <a:gd name="T34" fmla="*/ 64 w 71"/>
                <a:gd name="T35" fmla="*/ 23 h 70"/>
                <a:gd name="T36" fmla="*/ 58 w 71"/>
                <a:gd name="T37" fmla="*/ 11 h 70"/>
                <a:gd name="T38" fmla="*/ 48 w 71"/>
                <a:gd name="T39" fmla="*/ 5 h 70"/>
                <a:gd name="T40" fmla="*/ 35 w 71"/>
                <a:gd name="T41" fmla="*/ 3 h 70"/>
                <a:gd name="T42" fmla="*/ 23 w 71"/>
                <a:gd name="T43" fmla="*/ 5 h 70"/>
                <a:gd name="T44" fmla="*/ 14 w 71"/>
                <a:gd name="T45" fmla="*/ 11 h 70"/>
                <a:gd name="T46" fmla="*/ 7 w 71"/>
                <a:gd name="T47" fmla="*/ 23 h 70"/>
                <a:gd name="T48" fmla="*/ 4 w 71"/>
                <a:gd name="T49" fmla="*/ 34 h 70"/>
                <a:gd name="T50" fmla="*/ 7 w 71"/>
                <a:gd name="T51" fmla="*/ 47 h 70"/>
                <a:gd name="T52" fmla="*/ 14 w 71"/>
                <a:gd name="T53" fmla="*/ 57 h 70"/>
                <a:gd name="T54" fmla="*/ 23 w 71"/>
                <a:gd name="T55" fmla="*/ 64 h 70"/>
                <a:gd name="T56" fmla="*/ 35 w 71"/>
                <a:gd name="T57" fmla="*/ 67 h 70"/>
                <a:gd name="T58" fmla="*/ 48 w 71"/>
                <a:gd name="T59" fmla="*/ 64 h 70"/>
                <a:gd name="T60" fmla="*/ 58 w 71"/>
                <a:gd name="T61" fmla="*/ 57 h 70"/>
                <a:gd name="T62" fmla="*/ 64 w 71"/>
                <a:gd name="T63" fmla="*/ 47 h 70"/>
                <a:gd name="T64" fmla="*/ 68 w 71"/>
                <a:gd name="T65" fmla="*/ 34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70"/>
                <a:gd name="T101" fmla="*/ 71 w 71"/>
                <a:gd name="T102" fmla="*/ 70 h 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70">
                  <a:moveTo>
                    <a:pt x="71" y="34"/>
                  </a:moveTo>
                  <a:lnTo>
                    <a:pt x="69" y="28"/>
                  </a:lnTo>
                  <a:lnTo>
                    <a:pt x="68" y="21"/>
                  </a:lnTo>
                  <a:lnTo>
                    <a:pt x="64" y="15"/>
                  </a:lnTo>
                  <a:lnTo>
                    <a:pt x="61" y="10"/>
                  </a:lnTo>
                  <a:lnTo>
                    <a:pt x="55" y="5"/>
                  </a:lnTo>
                  <a:lnTo>
                    <a:pt x="50" y="2"/>
                  </a:lnTo>
                  <a:lnTo>
                    <a:pt x="43" y="0"/>
                  </a:lnTo>
                  <a:lnTo>
                    <a:pt x="35" y="0"/>
                  </a:lnTo>
                  <a:lnTo>
                    <a:pt x="28" y="0"/>
                  </a:lnTo>
                  <a:lnTo>
                    <a:pt x="22" y="2"/>
                  </a:lnTo>
                  <a:lnTo>
                    <a:pt x="15" y="5"/>
                  </a:lnTo>
                  <a:lnTo>
                    <a:pt x="10" y="10"/>
                  </a:lnTo>
                  <a:lnTo>
                    <a:pt x="7" y="15"/>
                  </a:lnTo>
                  <a:lnTo>
                    <a:pt x="4" y="21"/>
                  </a:lnTo>
                  <a:lnTo>
                    <a:pt x="0" y="28"/>
                  </a:lnTo>
                  <a:lnTo>
                    <a:pt x="0" y="34"/>
                  </a:lnTo>
                  <a:lnTo>
                    <a:pt x="0" y="41"/>
                  </a:lnTo>
                  <a:lnTo>
                    <a:pt x="4" y="49"/>
                  </a:lnTo>
                  <a:lnTo>
                    <a:pt x="7" y="54"/>
                  </a:lnTo>
                  <a:lnTo>
                    <a:pt x="10" y="59"/>
                  </a:lnTo>
                  <a:lnTo>
                    <a:pt x="15" y="64"/>
                  </a:lnTo>
                  <a:lnTo>
                    <a:pt x="22" y="67"/>
                  </a:lnTo>
                  <a:lnTo>
                    <a:pt x="28" y="69"/>
                  </a:lnTo>
                  <a:lnTo>
                    <a:pt x="35" y="70"/>
                  </a:lnTo>
                  <a:lnTo>
                    <a:pt x="43" y="69"/>
                  </a:lnTo>
                  <a:lnTo>
                    <a:pt x="50" y="67"/>
                  </a:lnTo>
                  <a:lnTo>
                    <a:pt x="55" y="64"/>
                  </a:lnTo>
                  <a:lnTo>
                    <a:pt x="61" y="59"/>
                  </a:lnTo>
                  <a:lnTo>
                    <a:pt x="64" y="54"/>
                  </a:lnTo>
                  <a:lnTo>
                    <a:pt x="68" y="49"/>
                  </a:lnTo>
                  <a:lnTo>
                    <a:pt x="69" y="41"/>
                  </a:lnTo>
                  <a:lnTo>
                    <a:pt x="71" y="34"/>
                  </a:lnTo>
                  <a:lnTo>
                    <a:pt x="68" y="34"/>
                  </a:lnTo>
                  <a:lnTo>
                    <a:pt x="66" y="28"/>
                  </a:lnTo>
                  <a:lnTo>
                    <a:pt x="64" y="23"/>
                  </a:lnTo>
                  <a:lnTo>
                    <a:pt x="63" y="16"/>
                  </a:lnTo>
                  <a:lnTo>
                    <a:pt x="58" y="11"/>
                  </a:lnTo>
                  <a:lnTo>
                    <a:pt x="53" y="8"/>
                  </a:lnTo>
                  <a:lnTo>
                    <a:pt x="48" y="5"/>
                  </a:lnTo>
                  <a:lnTo>
                    <a:pt x="41" y="3"/>
                  </a:lnTo>
                  <a:lnTo>
                    <a:pt x="35" y="3"/>
                  </a:lnTo>
                  <a:lnTo>
                    <a:pt x="30" y="3"/>
                  </a:lnTo>
                  <a:lnTo>
                    <a:pt x="23" y="5"/>
                  </a:lnTo>
                  <a:lnTo>
                    <a:pt x="18" y="8"/>
                  </a:lnTo>
                  <a:lnTo>
                    <a:pt x="14" y="11"/>
                  </a:lnTo>
                  <a:lnTo>
                    <a:pt x="9" y="16"/>
                  </a:lnTo>
                  <a:lnTo>
                    <a:pt x="7" y="23"/>
                  </a:lnTo>
                  <a:lnTo>
                    <a:pt x="4" y="28"/>
                  </a:lnTo>
                  <a:lnTo>
                    <a:pt x="4" y="34"/>
                  </a:lnTo>
                  <a:lnTo>
                    <a:pt x="4" y="41"/>
                  </a:lnTo>
                  <a:lnTo>
                    <a:pt x="7" y="47"/>
                  </a:lnTo>
                  <a:lnTo>
                    <a:pt x="9" y="52"/>
                  </a:lnTo>
                  <a:lnTo>
                    <a:pt x="14" y="57"/>
                  </a:lnTo>
                  <a:lnTo>
                    <a:pt x="18" y="61"/>
                  </a:lnTo>
                  <a:lnTo>
                    <a:pt x="23" y="64"/>
                  </a:lnTo>
                  <a:lnTo>
                    <a:pt x="30" y="65"/>
                  </a:lnTo>
                  <a:lnTo>
                    <a:pt x="35" y="67"/>
                  </a:lnTo>
                  <a:lnTo>
                    <a:pt x="41" y="65"/>
                  </a:lnTo>
                  <a:lnTo>
                    <a:pt x="48" y="64"/>
                  </a:lnTo>
                  <a:lnTo>
                    <a:pt x="53" y="61"/>
                  </a:lnTo>
                  <a:lnTo>
                    <a:pt x="58" y="57"/>
                  </a:lnTo>
                  <a:lnTo>
                    <a:pt x="63" y="52"/>
                  </a:lnTo>
                  <a:lnTo>
                    <a:pt x="64" y="47"/>
                  </a:lnTo>
                  <a:lnTo>
                    <a:pt x="66" y="41"/>
                  </a:lnTo>
                  <a:lnTo>
                    <a:pt x="68" y="34"/>
                  </a:lnTo>
                  <a:lnTo>
                    <a:pt x="71" y="34"/>
                  </a:lnTo>
                  <a:close/>
                </a:path>
              </a:pathLst>
            </a:custGeom>
            <a:solidFill>
              <a:srgbClr val="00F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31" name="Freeform 283"/>
            <p:cNvSpPr>
              <a:spLocks/>
            </p:cNvSpPr>
            <p:nvPr/>
          </p:nvSpPr>
          <p:spPr bwMode="auto">
            <a:xfrm>
              <a:off x="3359" y="2132"/>
              <a:ext cx="64" cy="64"/>
            </a:xfrm>
            <a:custGeom>
              <a:avLst/>
              <a:gdLst>
                <a:gd name="T0" fmla="*/ 62 w 64"/>
                <a:gd name="T1" fmla="*/ 25 h 64"/>
                <a:gd name="T2" fmla="*/ 59 w 64"/>
                <a:gd name="T3" fmla="*/ 13 h 64"/>
                <a:gd name="T4" fmla="*/ 49 w 64"/>
                <a:gd name="T5" fmla="*/ 5 h 64"/>
                <a:gd name="T6" fmla="*/ 37 w 64"/>
                <a:gd name="T7" fmla="*/ 0 h 64"/>
                <a:gd name="T8" fmla="*/ 26 w 64"/>
                <a:gd name="T9" fmla="*/ 0 h 64"/>
                <a:gd name="T10" fmla="*/ 14 w 64"/>
                <a:gd name="T11" fmla="*/ 5 h 64"/>
                <a:gd name="T12" fmla="*/ 5 w 64"/>
                <a:gd name="T13" fmla="*/ 13 h 64"/>
                <a:gd name="T14" fmla="*/ 0 w 64"/>
                <a:gd name="T15" fmla="*/ 25 h 64"/>
                <a:gd name="T16" fmla="*/ 0 w 64"/>
                <a:gd name="T17" fmla="*/ 38 h 64"/>
                <a:gd name="T18" fmla="*/ 5 w 64"/>
                <a:gd name="T19" fmla="*/ 49 h 64"/>
                <a:gd name="T20" fmla="*/ 14 w 64"/>
                <a:gd name="T21" fmla="*/ 58 h 64"/>
                <a:gd name="T22" fmla="*/ 26 w 64"/>
                <a:gd name="T23" fmla="*/ 62 h 64"/>
                <a:gd name="T24" fmla="*/ 37 w 64"/>
                <a:gd name="T25" fmla="*/ 62 h 64"/>
                <a:gd name="T26" fmla="*/ 49 w 64"/>
                <a:gd name="T27" fmla="*/ 58 h 64"/>
                <a:gd name="T28" fmla="*/ 59 w 64"/>
                <a:gd name="T29" fmla="*/ 49 h 64"/>
                <a:gd name="T30" fmla="*/ 62 w 64"/>
                <a:gd name="T31" fmla="*/ 38 h 64"/>
                <a:gd name="T32" fmla="*/ 60 w 64"/>
                <a:gd name="T33" fmla="*/ 31 h 64"/>
                <a:gd name="T34" fmla="*/ 59 w 64"/>
                <a:gd name="T35" fmla="*/ 20 h 64"/>
                <a:gd name="T36" fmla="*/ 52 w 64"/>
                <a:gd name="T37" fmla="*/ 12 h 64"/>
                <a:gd name="T38" fmla="*/ 42 w 64"/>
                <a:gd name="T39" fmla="*/ 5 h 64"/>
                <a:gd name="T40" fmla="*/ 31 w 64"/>
                <a:gd name="T41" fmla="*/ 3 h 64"/>
                <a:gd name="T42" fmla="*/ 21 w 64"/>
                <a:gd name="T43" fmla="*/ 5 h 64"/>
                <a:gd name="T44" fmla="*/ 11 w 64"/>
                <a:gd name="T45" fmla="*/ 12 h 64"/>
                <a:gd name="T46" fmla="*/ 5 w 64"/>
                <a:gd name="T47" fmla="*/ 20 h 64"/>
                <a:gd name="T48" fmla="*/ 3 w 64"/>
                <a:gd name="T49" fmla="*/ 31 h 64"/>
                <a:gd name="T50" fmla="*/ 5 w 64"/>
                <a:gd name="T51" fmla="*/ 43 h 64"/>
                <a:gd name="T52" fmla="*/ 11 w 64"/>
                <a:gd name="T53" fmla="*/ 53 h 64"/>
                <a:gd name="T54" fmla="*/ 21 w 64"/>
                <a:gd name="T55" fmla="*/ 58 h 64"/>
                <a:gd name="T56" fmla="*/ 31 w 64"/>
                <a:gd name="T57" fmla="*/ 61 h 64"/>
                <a:gd name="T58" fmla="*/ 42 w 64"/>
                <a:gd name="T59" fmla="*/ 58 h 64"/>
                <a:gd name="T60" fmla="*/ 52 w 64"/>
                <a:gd name="T61" fmla="*/ 53 h 64"/>
                <a:gd name="T62" fmla="*/ 59 w 64"/>
                <a:gd name="T63" fmla="*/ 43 h 64"/>
                <a:gd name="T64" fmla="*/ 60 w 64"/>
                <a:gd name="T65" fmla="*/ 31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64"/>
                <a:gd name="T101" fmla="*/ 64 w 64"/>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64">
                  <a:moveTo>
                    <a:pt x="64" y="31"/>
                  </a:moveTo>
                  <a:lnTo>
                    <a:pt x="62" y="25"/>
                  </a:lnTo>
                  <a:lnTo>
                    <a:pt x="60" y="20"/>
                  </a:lnTo>
                  <a:lnTo>
                    <a:pt x="59" y="13"/>
                  </a:lnTo>
                  <a:lnTo>
                    <a:pt x="54" y="8"/>
                  </a:lnTo>
                  <a:lnTo>
                    <a:pt x="49" y="5"/>
                  </a:lnTo>
                  <a:lnTo>
                    <a:pt x="44" y="2"/>
                  </a:lnTo>
                  <a:lnTo>
                    <a:pt x="37" y="0"/>
                  </a:lnTo>
                  <a:lnTo>
                    <a:pt x="31" y="0"/>
                  </a:lnTo>
                  <a:lnTo>
                    <a:pt x="26" y="0"/>
                  </a:lnTo>
                  <a:lnTo>
                    <a:pt x="19" y="2"/>
                  </a:lnTo>
                  <a:lnTo>
                    <a:pt x="14" y="5"/>
                  </a:lnTo>
                  <a:lnTo>
                    <a:pt x="10" y="8"/>
                  </a:lnTo>
                  <a:lnTo>
                    <a:pt x="5" y="13"/>
                  </a:lnTo>
                  <a:lnTo>
                    <a:pt x="3" y="20"/>
                  </a:lnTo>
                  <a:lnTo>
                    <a:pt x="0" y="25"/>
                  </a:lnTo>
                  <a:lnTo>
                    <a:pt x="0" y="31"/>
                  </a:lnTo>
                  <a:lnTo>
                    <a:pt x="0" y="38"/>
                  </a:lnTo>
                  <a:lnTo>
                    <a:pt x="3" y="44"/>
                  </a:lnTo>
                  <a:lnTo>
                    <a:pt x="5" y="49"/>
                  </a:lnTo>
                  <a:lnTo>
                    <a:pt x="10" y="54"/>
                  </a:lnTo>
                  <a:lnTo>
                    <a:pt x="14" y="58"/>
                  </a:lnTo>
                  <a:lnTo>
                    <a:pt x="19" y="61"/>
                  </a:lnTo>
                  <a:lnTo>
                    <a:pt x="26" y="62"/>
                  </a:lnTo>
                  <a:lnTo>
                    <a:pt x="31" y="64"/>
                  </a:lnTo>
                  <a:lnTo>
                    <a:pt x="37" y="62"/>
                  </a:lnTo>
                  <a:lnTo>
                    <a:pt x="44" y="61"/>
                  </a:lnTo>
                  <a:lnTo>
                    <a:pt x="49" y="58"/>
                  </a:lnTo>
                  <a:lnTo>
                    <a:pt x="54" y="54"/>
                  </a:lnTo>
                  <a:lnTo>
                    <a:pt x="59" y="49"/>
                  </a:lnTo>
                  <a:lnTo>
                    <a:pt x="60" y="44"/>
                  </a:lnTo>
                  <a:lnTo>
                    <a:pt x="62" y="38"/>
                  </a:lnTo>
                  <a:lnTo>
                    <a:pt x="64" y="31"/>
                  </a:lnTo>
                  <a:lnTo>
                    <a:pt x="60" y="31"/>
                  </a:lnTo>
                  <a:lnTo>
                    <a:pt x="60" y="26"/>
                  </a:lnTo>
                  <a:lnTo>
                    <a:pt x="59" y="20"/>
                  </a:lnTo>
                  <a:lnTo>
                    <a:pt x="55" y="15"/>
                  </a:lnTo>
                  <a:lnTo>
                    <a:pt x="52" y="12"/>
                  </a:lnTo>
                  <a:lnTo>
                    <a:pt x="47" y="8"/>
                  </a:lnTo>
                  <a:lnTo>
                    <a:pt x="42" y="5"/>
                  </a:lnTo>
                  <a:lnTo>
                    <a:pt x="37" y="3"/>
                  </a:lnTo>
                  <a:lnTo>
                    <a:pt x="31" y="3"/>
                  </a:lnTo>
                  <a:lnTo>
                    <a:pt x="26" y="3"/>
                  </a:lnTo>
                  <a:lnTo>
                    <a:pt x="21" y="5"/>
                  </a:lnTo>
                  <a:lnTo>
                    <a:pt x="16" y="8"/>
                  </a:lnTo>
                  <a:lnTo>
                    <a:pt x="11" y="12"/>
                  </a:lnTo>
                  <a:lnTo>
                    <a:pt x="8" y="15"/>
                  </a:lnTo>
                  <a:lnTo>
                    <a:pt x="5" y="20"/>
                  </a:lnTo>
                  <a:lnTo>
                    <a:pt x="3" y="26"/>
                  </a:lnTo>
                  <a:lnTo>
                    <a:pt x="3" y="31"/>
                  </a:lnTo>
                  <a:lnTo>
                    <a:pt x="3" y="38"/>
                  </a:lnTo>
                  <a:lnTo>
                    <a:pt x="5" y="43"/>
                  </a:lnTo>
                  <a:lnTo>
                    <a:pt x="8" y="48"/>
                  </a:lnTo>
                  <a:lnTo>
                    <a:pt x="11" y="53"/>
                  </a:lnTo>
                  <a:lnTo>
                    <a:pt x="16" y="56"/>
                  </a:lnTo>
                  <a:lnTo>
                    <a:pt x="21" y="58"/>
                  </a:lnTo>
                  <a:lnTo>
                    <a:pt x="26" y="59"/>
                  </a:lnTo>
                  <a:lnTo>
                    <a:pt x="31" y="61"/>
                  </a:lnTo>
                  <a:lnTo>
                    <a:pt x="37" y="59"/>
                  </a:lnTo>
                  <a:lnTo>
                    <a:pt x="42" y="58"/>
                  </a:lnTo>
                  <a:lnTo>
                    <a:pt x="47" y="56"/>
                  </a:lnTo>
                  <a:lnTo>
                    <a:pt x="52" y="53"/>
                  </a:lnTo>
                  <a:lnTo>
                    <a:pt x="55" y="48"/>
                  </a:lnTo>
                  <a:lnTo>
                    <a:pt x="59" y="43"/>
                  </a:lnTo>
                  <a:lnTo>
                    <a:pt x="60" y="38"/>
                  </a:lnTo>
                  <a:lnTo>
                    <a:pt x="60" y="31"/>
                  </a:lnTo>
                  <a:lnTo>
                    <a:pt x="64" y="31"/>
                  </a:lnTo>
                  <a:close/>
                </a:path>
              </a:pathLst>
            </a:custGeom>
            <a:solidFill>
              <a:srgbClr val="00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32" name="Freeform 284"/>
            <p:cNvSpPr>
              <a:spLocks/>
            </p:cNvSpPr>
            <p:nvPr/>
          </p:nvSpPr>
          <p:spPr bwMode="auto">
            <a:xfrm>
              <a:off x="3362" y="2135"/>
              <a:ext cx="57" cy="58"/>
            </a:xfrm>
            <a:custGeom>
              <a:avLst/>
              <a:gdLst>
                <a:gd name="T0" fmla="*/ 57 w 57"/>
                <a:gd name="T1" fmla="*/ 23 h 58"/>
                <a:gd name="T2" fmla="*/ 52 w 57"/>
                <a:gd name="T3" fmla="*/ 12 h 58"/>
                <a:gd name="T4" fmla="*/ 44 w 57"/>
                <a:gd name="T5" fmla="*/ 5 h 58"/>
                <a:gd name="T6" fmla="*/ 34 w 57"/>
                <a:gd name="T7" fmla="*/ 0 h 58"/>
                <a:gd name="T8" fmla="*/ 23 w 57"/>
                <a:gd name="T9" fmla="*/ 0 h 58"/>
                <a:gd name="T10" fmla="*/ 13 w 57"/>
                <a:gd name="T11" fmla="*/ 5 h 58"/>
                <a:gd name="T12" fmla="*/ 5 w 57"/>
                <a:gd name="T13" fmla="*/ 12 h 58"/>
                <a:gd name="T14" fmla="*/ 0 w 57"/>
                <a:gd name="T15" fmla="*/ 23 h 58"/>
                <a:gd name="T16" fmla="*/ 0 w 57"/>
                <a:gd name="T17" fmla="*/ 35 h 58"/>
                <a:gd name="T18" fmla="*/ 5 w 57"/>
                <a:gd name="T19" fmla="*/ 45 h 58"/>
                <a:gd name="T20" fmla="*/ 13 w 57"/>
                <a:gd name="T21" fmla="*/ 53 h 58"/>
                <a:gd name="T22" fmla="*/ 23 w 57"/>
                <a:gd name="T23" fmla="*/ 56 h 58"/>
                <a:gd name="T24" fmla="*/ 34 w 57"/>
                <a:gd name="T25" fmla="*/ 56 h 58"/>
                <a:gd name="T26" fmla="*/ 44 w 57"/>
                <a:gd name="T27" fmla="*/ 53 h 58"/>
                <a:gd name="T28" fmla="*/ 52 w 57"/>
                <a:gd name="T29" fmla="*/ 45 h 58"/>
                <a:gd name="T30" fmla="*/ 57 w 57"/>
                <a:gd name="T31" fmla="*/ 35 h 58"/>
                <a:gd name="T32" fmla="*/ 54 w 57"/>
                <a:gd name="T33" fmla="*/ 28 h 58"/>
                <a:gd name="T34" fmla="*/ 52 w 57"/>
                <a:gd name="T35" fmla="*/ 18 h 58"/>
                <a:gd name="T36" fmla="*/ 46 w 57"/>
                <a:gd name="T37" fmla="*/ 10 h 58"/>
                <a:gd name="T38" fmla="*/ 38 w 57"/>
                <a:gd name="T39" fmla="*/ 5 h 58"/>
                <a:gd name="T40" fmla="*/ 28 w 57"/>
                <a:gd name="T41" fmla="*/ 4 h 58"/>
                <a:gd name="T42" fmla="*/ 18 w 57"/>
                <a:gd name="T43" fmla="*/ 5 h 58"/>
                <a:gd name="T44" fmla="*/ 10 w 57"/>
                <a:gd name="T45" fmla="*/ 10 h 58"/>
                <a:gd name="T46" fmla="*/ 5 w 57"/>
                <a:gd name="T47" fmla="*/ 18 h 58"/>
                <a:gd name="T48" fmla="*/ 3 w 57"/>
                <a:gd name="T49" fmla="*/ 28 h 58"/>
                <a:gd name="T50" fmla="*/ 5 w 57"/>
                <a:gd name="T51" fmla="*/ 38 h 58"/>
                <a:gd name="T52" fmla="*/ 10 w 57"/>
                <a:gd name="T53" fmla="*/ 46 h 58"/>
                <a:gd name="T54" fmla="*/ 18 w 57"/>
                <a:gd name="T55" fmla="*/ 53 h 58"/>
                <a:gd name="T56" fmla="*/ 28 w 57"/>
                <a:gd name="T57" fmla="*/ 55 h 58"/>
                <a:gd name="T58" fmla="*/ 38 w 57"/>
                <a:gd name="T59" fmla="*/ 53 h 58"/>
                <a:gd name="T60" fmla="*/ 46 w 57"/>
                <a:gd name="T61" fmla="*/ 46 h 58"/>
                <a:gd name="T62" fmla="*/ 52 w 57"/>
                <a:gd name="T63" fmla="*/ 38 h 58"/>
                <a:gd name="T64" fmla="*/ 54 w 57"/>
                <a:gd name="T65" fmla="*/ 28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58"/>
                <a:gd name="T101" fmla="*/ 57 w 57"/>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58">
                  <a:moveTo>
                    <a:pt x="57" y="28"/>
                  </a:moveTo>
                  <a:lnTo>
                    <a:pt x="57" y="23"/>
                  </a:lnTo>
                  <a:lnTo>
                    <a:pt x="56" y="17"/>
                  </a:lnTo>
                  <a:lnTo>
                    <a:pt x="52" y="12"/>
                  </a:lnTo>
                  <a:lnTo>
                    <a:pt x="49" y="9"/>
                  </a:lnTo>
                  <a:lnTo>
                    <a:pt x="44" y="5"/>
                  </a:lnTo>
                  <a:lnTo>
                    <a:pt x="39" y="2"/>
                  </a:lnTo>
                  <a:lnTo>
                    <a:pt x="34" y="0"/>
                  </a:lnTo>
                  <a:lnTo>
                    <a:pt x="28" y="0"/>
                  </a:lnTo>
                  <a:lnTo>
                    <a:pt x="23" y="0"/>
                  </a:lnTo>
                  <a:lnTo>
                    <a:pt x="18" y="2"/>
                  </a:lnTo>
                  <a:lnTo>
                    <a:pt x="13" y="5"/>
                  </a:lnTo>
                  <a:lnTo>
                    <a:pt x="8" y="9"/>
                  </a:lnTo>
                  <a:lnTo>
                    <a:pt x="5" y="12"/>
                  </a:lnTo>
                  <a:lnTo>
                    <a:pt x="2" y="17"/>
                  </a:lnTo>
                  <a:lnTo>
                    <a:pt x="0" y="23"/>
                  </a:lnTo>
                  <a:lnTo>
                    <a:pt x="0" y="28"/>
                  </a:lnTo>
                  <a:lnTo>
                    <a:pt x="0" y="35"/>
                  </a:lnTo>
                  <a:lnTo>
                    <a:pt x="2" y="40"/>
                  </a:lnTo>
                  <a:lnTo>
                    <a:pt x="5" y="45"/>
                  </a:lnTo>
                  <a:lnTo>
                    <a:pt x="8" y="50"/>
                  </a:lnTo>
                  <a:lnTo>
                    <a:pt x="13" y="53"/>
                  </a:lnTo>
                  <a:lnTo>
                    <a:pt x="18" y="55"/>
                  </a:lnTo>
                  <a:lnTo>
                    <a:pt x="23" y="56"/>
                  </a:lnTo>
                  <a:lnTo>
                    <a:pt x="28" y="58"/>
                  </a:lnTo>
                  <a:lnTo>
                    <a:pt x="34" y="56"/>
                  </a:lnTo>
                  <a:lnTo>
                    <a:pt x="39" y="55"/>
                  </a:lnTo>
                  <a:lnTo>
                    <a:pt x="44" y="53"/>
                  </a:lnTo>
                  <a:lnTo>
                    <a:pt x="49" y="50"/>
                  </a:lnTo>
                  <a:lnTo>
                    <a:pt x="52" y="45"/>
                  </a:lnTo>
                  <a:lnTo>
                    <a:pt x="56" y="40"/>
                  </a:lnTo>
                  <a:lnTo>
                    <a:pt x="57" y="35"/>
                  </a:lnTo>
                  <a:lnTo>
                    <a:pt x="57" y="28"/>
                  </a:lnTo>
                  <a:lnTo>
                    <a:pt x="54" y="28"/>
                  </a:lnTo>
                  <a:lnTo>
                    <a:pt x="54" y="23"/>
                  </a:lnTo>
                  <a:lnTo>
                    <a:pt x="52" y="18"/>
                  </a:lnTo>
                  <a:lnTo>
                    <a:pt x="49" y="14"/>
                  </a:lnTo>
                  <a:lnTo>
                    <a:pt x="46" y="10"/>
                  </a:lnTo>
                  <a:lnTo>
                    <a:pt x="43" y="7"/>
                  </a:lnTo>
                  <a:lnTo>
                    <a:pt x="38" y="5"/>
                  </a:lnTo>
                  <a:lnTo>
                    <a:pt x="34" y="4"/>
                  </a:lnTo>
                  <a:lnTo>
                    <a:pt x="28" y="4"/>
                  </a:lnTo>
                  <a:lnTo>
                    <a:pt x="23" y="4"/>
                  </a:lnTo>
                  <a:lnTo>
                    <a:pt x="18" y="5"/>
                  </a:lnTo>
                  <a:lnTo>
                    <a:pt x="15" y="7"/>
                  </a:lnTo>
                  <a:lnTo>
                    <a:pt x="10" y="10"/>
                  </a:lnTo>
                  <a:lnTo>
                    <a:pt x="8" y="14"/>
                  </a:lnTo>
                  <a:lnTo>
                    <a:pt x="5" y="18"/>
                  </a:lnTo>
                  <a:lnTo>
                    <a:pt x="3" y="23"/>
                  </a:lnTo>
                  <a:lnTo>
                    <a:pt x="3" y="28"/>
                  </a:lnTo>
                  <a:lnTo>
                    <a:pt x="3" y="33"/>
                  </a:lnTo>
                  <a:lnTo>
                    <a:pt x="5" y="38"/>
                  </a:lnTo>
                  <a:lnTo>
                    <a:pt x="8" y="43"/>
                  </a:lnTo>
                  <a:lnTo>
                    <a:pt x="10" y="46"/>
                  </a:lnTo>
                  <a:lnTo>
                    <a:pt x="15" y="50"/>
                  </a:lnTo>
                  <a:lnTo>
                    <a:pt x="18" y="53"/>
                  </a:lnTo>
                  <a:lnTo>
                    <a:pt x="23" y="53"/>
                  </a:lnTo>
                  <a:lnTo>
                    <a:pt x="28" y="55"/>
                  </a:lnTo>
                  <a:lnTo>
                    <a:pt x="34" y="53"/>
                  </a:lnTo>
                  <a:lnTo>
                    <a:pt x="38" y="53"/>
                  </a:lnTo>
                  <a:lnTo>
                    <a:pt x="43" y="50"/>
                  </a:lnTo>
                  <a:lnTo>
                    <a:pt x="46" y="46"/>
                  </a:lnTo>
                  <a:lnTo>
                    <a:pt x="49" y="43"/>
                  </a:lnTo>
                  <a:lnTo>
                    <a:pt x="52" y="38"/>
                  </a:lnTo>
                  <a:lnTo>
                    <a:pt x="54" y="33"/>
                  </a:lnTo>
                  <a:lnTo>
                    <a:pt x="54" y="28"/>
                  </a:lnTo>
                  <a:lnTo>
                    <a:pt x="57" y="28"/>
                  </a:lnTo>
                  <a:close/>
                </a:path>
              </a:pathLst>
            </a:custGeom>
            <a:solidFill>
              <a:srgbClr val="00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33" name="Freeform 285"/>
            <p:cNvSpPr>
              <a:spLocks/>
            </p:cNvSpPr>
            <p:nvPr/>
          </p:nvSpPr>
          <p:spPr bwMode="auto">
            <a:xfrm>
              <a:off x="3365" y="2139"/>
              <a:ext cx="51" cy="51"/>
            </a:xfrm>
            <a:custGeom>
              <a:avLst/>
              <a:gdLst>
                <a:gd name="T0" fmla="*/ 51 w 51"/>
                <a:gd name="T1" fmla="*/ 19 h 51"/>
                <a:gd name="T2" fmla="*/ 46 w 51"/>
                <a:gd name="T3" fmla="*/ 10 h 51"/>
                <a:gd name="T4" fmla="*/ 40 w 51"/>
                <a:gd name="T5" fmla="*/ 3 h 51"/>
                <a:gd name="T6" fmla="*/ 31 w 51"/>
                <a:gd name="T7" fmla="*/ 0 h 51"/>
                <a:gd name="T8" fmla="*/ 20 w 51"/>
                <a:gd name="T9" fmla="*/ 0 h 51"/>
                <a:gd name="T10" fmla="*/ 12 w 51"/>
                <a:gd name="T11" fmla="*/ 3 h 51"/>
                <a:gd name="T12" fmla="*/ 5 w 51"/>
                <a:gd name="T13" fmla="*/ 10 h 51"/>
                <a:gd name="T14" fmla="*/ 0 w 51"/>
                <a:gd name="T15" fmla="*/ 19 h 51"/>
                <a:gd name="T16" fmla="*/ 0 w 51"/>
                <a:gd name="T17" fmla="*/ 29 h 51"/>
                <a:gd name="T18" fmla="*/ 5 w 51"/>
                <a:gd name="T19" fmla="*/ 39 h 51"/>
                <a:gd name="T20" fmla="*/ 12 w 51"/>
                <a:gd name="T21" fmla="*/ 46 h 51"/>
                <a:gd name="T22" fmla="*/ 20 w 51"/>
                <a:gd name="T23" fmla="*/ 49 h 51"/>
                <a:gd name="T24" fmla="*/ 31 w 51"/>
                <a:gd name="T25" fmla="*/ 49 h 51"/>
                <a:gd name="T26" fmla="*/ 40 w 51"/>
                <a:gd name="T27" fmla="*/ 46 h 51"/>
                <a:gd name="T28" fmla="*/ 46 w 51"/>
                <a:gd name="T29" fmla="*/ 39 h 51"/>
                <a:gd name="T30" fmla="*/ 51 w 51"/>
                <a:gd name="T31" fmla="*/ 29 h 51"/>
                <a:gd name="T32" fmla="*/ 48 w 51"/>
                <a:gd name="T33" fmla="*/ 24 h 51"/>
                <a:gd name="T34" fmla="*/ 46 w 51"/>
                <a:gd name="T35" fmla="*/ 16 h 51"/>
                <a:gd name="T36" fmla="*/ 41 w 51"/>
                <a:gd name="T37" fmla="*/ 10 h 51"/>
                <a:gd name="T38" fmla="*/ 35 w 51"/>
                <a:gd name="T39" fmla="*/ 5 h 51"/>
                <a:gd name="T40" fmla="*/ 25 w 51"/>
                <a:gd name="T41" fmla="*/ 3 h 51"/>
                <a:gd name="T42" fmla="*/ 17 w 51"/>
                <a:gd name="T43" fmla="*/ 5 h 51"/>
                <a:gd name="T44" fmla="*/ 10 w 51"/>
                <a:gd name="T45" fmla="*/ 10 h 51"/>
                <a:gd name="T46" fmla="*/ 5 w 51"/>
                <a:gd name="T47" fmla="*/ 16 h 51"/>
                <a:gd name="T48" fmla="*/ 4 w 51"/>
                <a:gd name="T49" fmla="*/ 24 h 51"/>
                <a:gd name="T50" fmla="*/ 5 w 51"/>
                <a:gd name="T51" fmla="*/ 32 h 51"/>
                <a:gd name="T52" fmla="*/ 10 w 51"/>
                <a:gd name="T53" fmla="*/ 41 h 51"/>
                <a:gd name="T54" fmla="*/ 17 w 51"/>
                <a:gd name="T55" fmla="*/ 46 h 51"/>
                <a:gd name="T56" fmla="*/ 25 w 51"/>
                <a:gd name="T57" fmla="*/ 47 h 51"/>
                <a:gd name="T58" fmla="*/ 35 w 51"/>
                <a:gd name="T59" fmla="*/ 46 h 51"/>
                <a:gd name="T60" fmla="*/ 41 w 51"/>
                <a:gd name="T61" fmla="*/ 41 h 51"/>
                <a:gd name="T62" fmla="*/ 46 w 51"/>
                <a:gd name="T63" fmla="*/ 32 h 51"/>
                <a:gd name="T64" fmla="*/ 48 w 51"/>
                <a:gd name="T65" fmla="*/ 24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51"/>
                <a:gd name="T101" fmla="*/ 51 w 51"/>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51">
                  <a:moveTo>
                    <a:pt x="51" y="24"/>
                  </a:moveTo>
                  <a:lnTo>
                    <a:pt x="51" y="19"/>
                  </a:lnTo>
                  <a:lnTo>
                    <a:pt x="49" y="14"/>
                  </a:lnTo>
                  <a:lnTo>
                    <a:pt x="46" y="10"/>
                  </a:lnTo>
                  <a:lnTo>
                    <a:pt x="43" y="6"/>
                  </a:lnTo>
                  <a:lnTo>
                    <a:pt x="40" y="3"/>
                  </a:lnTo>
                  <a:lnTo>
                    <a:pt x="35" y="1"/>
                  </a:lnTo>
                  <a:lnTo>
                    <a:pt x="31" y="0"/>
                  </a:lnTo>
                  <a:lnTo>
                    <a:pt x="25" y="0"/>
                  </a:lnTo>
                  <a:lnTo>
                    <a:pt x="20" y="0"/>
                  </a:lnTo>
                  <a:lnTo>
                    <a:pt x="15" y="1"/>
                  </a:lnTo>
                  <a:lnTo>
                    <a:pt x="12" y="3"/>
                  </a:lnTo>
                  <a:lnTo>
                    <a:pt x="7" y="6"/>
                  </a:lnTo>
                  <a:lnTo>
                    <a:pt x="5" y="10"/>
                  </a:lnTo>
                  <a:lnTo>
                    <a:pt x="2" y="14"/>
                  </a:lnTo>
                  <a:lnTo>
                    <a:pt x="0" y="19"/>
                  </a:lnTo>
                  <a:lnTo>
                    <a:pt x="0" y="24"/>
                  </a:lnTo>
                  <a:lnTo>
                    <a:pt x="0" y="29"/>
                  </a:lnTo>
                  <a:lnTo>
                    <a:pt x="2" y="34"/>
                  </a:lnTo>
                  <a:lnTo>
                    <a:pt x="5" y="39"/>
                  </a:lnTo>
                  <a:lnTo>
                    <a:pt x="7" y="42"/>
                  </a:lnTo>
                  <a:lnTo>
                    <a:pt x="12" y="46"/>
                  </a:lnTo>
                  <a:lnTo>
                    <a:pt x="15" y="49"/>
                  </a:lnTo>
                  <a:lnTo>
                    <a:pt x="20" y="49"/>
                  </a:lnTo>
                  <a:lnTo>
                    <a:pt x="25" y="51"/>
                  </a:lnTo>
                  <a:lnTo>
                    <a:pt x="31" y="49"/>
                  </a:lnTo>
                  <a:lnTo>
                    <a:pt x="35" y="49"/>
                  </a:lnTo>
                  <a:lnTo>
                    <a:pt x="40" y="46"/>
                  </a:lnTo>
                  <a:lnTo>
                    <a:pt x="43" y="42"/>
                  </a:lnTo>
                  <a:lnTo>
                    <a:pt x="46" y="39"/>
                  </a:lnTo>
                  <a:lnTo>
                    <a:pt x="49" y="34"/>
                  </a:lnTo>
                  <a:lnTo>
                    <a:pt x="51" y="29"/>
                  </a:lnTo>
                  <a:lnTo>
                    <a:pt x="51" y="24"/>
                  </a:lnTo>
                  <a:lnTo>
                    <a:pt x="48" y="24"/>
                  </a:lnTo>
                  <a:lnTo>
                    <a:pt x="48" y="19"/>
                  </a:lnTo>
                  <a:lnTo>
                    <a:pt x="46" y="16"/>
                  </a:lnTo>
                  <a:lnTo>
                    <a:pt x="45" y="13"/>
                  </a:lnTo>
                  <a:lnTo>
                    <a:pt x="41" y="10"/>
                  </a:lnTo>
                  <a:lnTo>
                    <a:pt x="38" y="6"/>
                  </a:lnTo>
                  <a:lnTo>
                    <a:pt x="35" y="5"/>
                  </a:lnTo>
                  <a:lnTo>
                    <a:pt x="30" y="3"/>
                  </a:lnTo>
                  <a:lnTo>
                    <a:pt x="25" y="3"/>
                  </a:lnTo>
                  <a:lnTo>
                    <a:pt x="22" y="3"/>
                  </a:lnTo>
                  <a:lnTo>
                    <a:pt x="17" y="5"/>
                  </a:lnTo>
                  <a:lnTo>
                    <a:pt x="13" y="6"/>
                  </a:lnTo>
                  <a:lnTo>
                    <a:pt x="10" y="10"/>
                  </a:lnTo>
                  <a:lnTo>
                    <a:pt x="7" y="13"/>
                  </a:lnTo>
                  <a:lnTo>
                    <a:pt x="5" y="16"/>
                  </a:lnTo>
                  <a:lnTo>
                    <a:pt x="4" y="19"/>
                  </a:lnTo>
                  <a:lnTo>
                    <a:pt x="4" y="24"/>
                  </a:lnTo>
                  <a:lnTo>
                    <a:pt x="4" y="29"/>
                  </a:lnTo>
                  <a:lnTo>
                    <a:pt x="5" y="32"/>
                  </a:lnTo>
                  <a:lnTo>
                    <a:pt x="7" y="37"/>
                  </a:lnTo>
                  <a:lnTo>
                    <a:pt x="10" y="41"/>
                  </a:lnTo>
                  <a:lnTo>
                    <a:pt x="13" y="42"/>
                  </a:lnTo>
                  <a:lnTo>
                    <a:pt x="17" y="46"/>
                  </a:lnTo>
                  <a:lnTo>
                    <a:pt x="22" y="47"/>
                  </a:lnTo>
                  <a:lnTo>
                    <a:pt x="25" y="47"/>
                  </a:lnTo>
                  <a:lnTo>
                    <a:pt x="30" y="47"/>
                  </a:lnTo>
                  <a:lnTo>
                    <a:pt x="35" y="46"/>
                  </a:lnTo>
                  <a:lnTo>
                    <a:pt x="38" y="42"/>
                  </a:lnTo>
                  <a:lnTo>
                    <a:pt x="41" y="41"/>
                  </a:lnTo>
                  <a:lnTo>
                    <a:pt x="45" y="37"/>
                  </a:lnTo>
                  <a:lnTo>
                    <a:pt x="46" y="32"/>
                  </a:lnTo>
                  <a:lnTo>
                    <a:pt x="48" y="29"/>
                  </a:lnTo>
                  <a:lnTo>
                    <a:pt x="48" y="24"/>
                  </a:lnTo>
                  <a:lnTo>
                    <a:pt x="51" y="24"/>
                  </a:lnTo>
                  <a:close/>
                </a:path>
              </a:pathLst>
            </a:custGeom>
            <a:solidFill>
              <a:srgbClr val="00FF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34" name="Freeform 286"/>
            <p:cNvSpPr>
              <a:spLocks/>
            </p:cNvSpPr>
            <p:nvPr/>
          </p:nvSpPr>
          <p:spPr bwMode="auto">
            <a:xfrm>
              <a:off x="3369" y="2142"/>
              <a:ext cx="44" cy="44"/>
            </a:xfrm>
            <a:custGeom>
              <a:avLst/>
              <a:gdLst>
                <a:gd name="T0" fmla="*/ 44 w 44"/>
                <a:gd name="T1" fmla="*/ 16 h 44"/>
                <a:gd name="T2" fmla="*/ 41 w 44"/>
                <a:gd name="T3" fmla="*/ 10 h 44"/>
                <a:gd name="T4" fmla="*/ 34 w 44"/>
                <a:gd name="T5" fmla="*/ 3 h 44"/>
                <a:gd name="T6" fmla="*/ 26 w 44"/>
                <a:gd name="T7" fmla="*/ 0 h 44"/>
                <a:gd name="T8" fmla="*/ 18 w 44"/>
                <a:gd name="T9" fmla="*/ 0 h 44"/>
                <a:gd name="T10" fmla="*/ 9 w 44"/>
                <a:gd name="T11" fmla="*/ 3 h 44"/>
                <a:gd name="T12" fmla="*/ 3 w 44"/>
                <a:gd name="T13" fmla="*/ 10 h 44"/>
                <a:gd name="T14" fmla="*/ 0 w 44"/>
                <a:gd name="T15" fmla="*/ 16 h 44"/>
                <a:gd name="T16" fmla="*/ 0 w 44"/>
                <a:gd name="T17" fmla="*/ 26 h 44"/>
                <a:gd name="T18" fmla="*/ 3 w 44"/>
                <a:gd name="T19" fmla="*/ 34 h 44"/>
                <a:gd name="T20" fmla="*/ 9 w 44"/>
                <a:gd name="T21" fmla="*/ 39 h 44"/>
                <a:gd name="T22" fmla="*/ 18 w 44"/>
                <a:gd name="T23" fmla="*/ 44 h 44"/>
                <a:gd name="T24" fmla="*/ 26 w 44"/>
                <a:gd name="T25" fmla="*/ 44 h 44"/>
                <a:gd name="T26" fmla="*/ 34 w 44"/>
                <a:gd name="T27" fmla="*/ 39 h 44"/>
                <a:gd name="T28" fmla="*/ 41 w 44"/>
                <a:gd name="T29" fmla="*/ 34 h 44"/>
                <a:gd name="T30" fmla="*/ 44 w 44"/>
                <a:gd name="T31" fmla="*/ 26 h 44"/>
                <a:gd name="T32" fmla="*/ 41 w 44"/>
                <a:gd name="T33" fmla="*/ 21 h 44"/>
                <a:gd name="T34" fmla="*/ 39 w 44"/>
                <a:gd name="T35" fmla="*/ 15 h 44"/>
                <a:gd name="T36" fmla="*/ 36 w 44"/>
                <a:gd name="T37" fmla="*/ 8 h 44"/>
                <a:gd name="T38" fmla="*/ 29 w 44"/>
                <a:gd name="T39" fmla="*/ 3 h 44"/>
                <a:gd name="T40" fmla="*/ 21 w 44"/>
                <a:gd name="T41" fmla="*/ 3 h 44"/>
                <a:gd name="T42" fmla="*/ 14 w 44"/>
                <a:gd name="T43" fmla="*/ 3 h 44"/>
                <a:gd name="T44" fmla="*/ 8 w 44"/>
                <a:gd name="T45" fmla="*/ 8 h 44"/>
                <a:gd name="T46" fmla="*/ 4 w 44"/>
                <a:gd name="T47" fmla="*/ 15 h 44"/>
                <a:gd name="T48" fmla="*/ 3 w 44"/>
                <a:gd name="T49" fmla="*/ 21 h 44"/>
                <a:gd name="T50" fmla="*/ 4 w 44"/>
                <a:gd name="T51" fmla="*/ 29 h 44"/>
                <a:gd name="T52" fmla="*/ 8 w 44"/>
                <a:gd name="T53" fmla="*/ 34 h 44"/>
                <a:gd name="T54" fmla="*/ 14 w 44"/>
                <a:gd name="T55" fmla="*/ 39 h 44"/>
                <a:gd name="T56" fmla="*/ 21 w 44"/>
                <a:gd name="T57" fmla="*/ 41 h 44"/>
                <a:gd name="T58" fmla="*/ 29 w 44"/>
                <a:gd name="T59" fmla="*/ 39 h 44"/>
                <a:gd name="T60" fmla="*/ 36 w 44"/>
                <a:gd name="T61" fmla="*/ 34 h 44"/>
                <a:gd name="T62" fmla="*/ 39 w 44"/>
                <a:gd name="T63" fmla="*/ 29 h 44"/>
                <a:gd name="T64" fmla="*/ 41 w 44"/>
                <a:gd name="T65" fmla="*/ 21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4"/>
                <a:gd name="T101" fmla="*/ 44 w 44"/>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4">
                  <a:moveTo>
                    <a:pt x="44" y="21"/>
                  </a:moveTo>
                  <a:lnTo>
                    <a:pt x="44" y="16"/>
                  </a:lnTo>
                  <a:lnTo>
                    <a:pt x="42" y="13"/>
                  </a:lnTo>
                  <a:lnTo>
                    <a:pt x="41" y="10"/>
                  </a:lnTo>
                  <a:lnTo>
                    <a:pt x="37" y="7"/>
                  </a:lnTo>
                  <a:lnTo>
                    <a:pt x="34" y="3"/>
                  </a:lnTo>
                  <a:lnTo>
                    <a:pt x="31" y="2"/>
                  </a:lnTo>
                  <a:lnTo>
                    <a:pt x="26" y="0"/>
                  </a:lnTo>
                  <a:lnTo>
                    <a:pt x="21" y="0"/>
                  </a:lnTo>
                  <a:lnTo>
                    <a:pt x="18" y="0"/>
                  </a:lnTo>
                  <a:lnTo>
                    <a:pt x="13" y="2"/>
                  </a:lnTo>
                  <a:lnTo>
                    <a:pt x="9" y="3"/>
                  </a:lnTo>
                  <a:lnTo>
                    <a:pt x="6" y="7"/>
                  </a:lnTo>
                  <a:lnTo>
                    <a:pt x="3" y="10"/>
                  </a:lnTo>
                  <a:lnTo>
                    <a:pt x="1" y="13"/>
                  </a:lnTo>
                  <a:lnTo>
                    <a:pt x="0" y="16"/>
                  </a:lnTo>
                  <a:lnTo>
                    <a:pt x="0" y="21"/>
                  </a:lnTo>
                  <a:lnTo>
                    <a:pt x="0" y="26"/>
                  </a:lnTo>
                  <a:lnTo>
                    <a:pt x="1" y="29"/>
                  </a:lnTo>
                  <a:lnTo>
                    <a:pt x="3" y="34"/>
                  </a:lnTo>
                  <a:lnTo>
                    <a:pt x="6" y="38"/>
                  </a:lnTo>
                  <a:lnTo>
                    <a:pt x="9" y="39"/>
                  </a:lnTo>
                  <a:lnTo>
                    <a:pt x="13" y="43"/>
                  </a:lnTo>
                  <a:lnTo>
                    <a:pt x="18" y="44"/>
                  </a:lnTo>
                  <a:lnTo>
                    <a:pt x="21" y="44"/>
                  </a:lnTo>
                  <a:lnTo>
                    <a:pt x="26" y="44"/>
                  </a:lnTo>
                  <a:lnTo>
                    <a:pt x="31" y="43"/>
                  </a:lnTo>
                  <a:lnTo>
                    <a:pt x="34" y="39"/>
                  </a:lnTo>
                  <a:lnTo>
                    <a:pt x="37" y="38"/>
                  </a:lnTo>
                  <a:lnTo>
                    <a:pt x="41" y="34"/>
                  </a:lnTo>
                  <a:lnTo>
                    <a:pt x="42" y="29"/>
                  </a:lnTo>
                  <a:lnTo>
                    <a:pt x="44" y="26"/>
                  </a:lnTo>
                  <a:lnTo>
                    <a:pt x="44" y="21"/>
                  </a:lnTo>
                  <a:lnTo>
                    <a:pt x="41" y="21"/>
                  </a:lnTo>
                  <a:lnTo>
                    <a:pt x="41" y="18"/>
                  </a:lnTo>
                  <a:lnTo>
                    <a:pt x="39" y="15"/>
                  </a:lnTo>
                  <a:lnTo>
                    <a:pt x="37" y="11"/>
                  </a:lnTo>
                  <a:lnTo>
                    <a:pt x="36" y="8"/>
                  </a:lnTo>
                  <a:lnTo>
                    <a:pt x="32" y="7"/>
                  </a:lnTo>
                  <a:lnTo>
                    <a:pt x="29" y="3"/>
                  </a:lnTo>
                  <a:lnTo>
                    <a:pt x="26" y="3"/>
                  </a:lnTo>
                  <a:lnTo>
                    <a:pt x="21" y="3"/>
                  </a:lnTo>
                  <a:lnTo>
                    <a:pt x="18" y="3"/>
                  </a:lnTo>
                  <a:lnTo>
                    <a:pt x="14" y="3"/>
                  </a:lnTo>
                  <a:lnTo>
                    <a:pt x="11" y="7"/>
                  </a:lnTo>
                  <a:lnTo>
                    <a:pt x="8" y="8"/>
                  </a:lnTo>
                  <a:lnTo>
                    <a:pt x="6" y="11"/>
                  </a:lnTo>
                  <a:lnTo>
                    <a:pt x="4" y="15"/>
                  </a:lnTo>
                  <a:lnTo>
                    <a:pt x="3" y="18"/>
                  </a:lnTo>
                  <a:lnTo>
                    <a:pt x="3" y="21"/>
                  </a:lnTo>
                  <a:lnTo>
                    <a:pt x="3" y="26"/>
                  </a:lnTo>
                  <a:lnTo>
                    <a:pt x="4" y="29"/>
                  </a:lnTo>
                  <a:lnTo>
                    <a:pt x="6" y="33"/>
                  </a:lnTo>
                  <a:lnTo>
                    <a:pt x="8" y="34"/>
                  </a:lnTo>
                  <a:lnTo>
                    <a:pt x="11" y="38"/>
                  </a:lnTo>
                  <a:lnTo>
                    <a:pt x="14" y="39"/>
                  </a:lnTo>
                  <a:lnTo>
                    <a:pt x="18" y="41"/>
                  </a:lnTo>
                  <a:lnTo>
                    <a:pt x="21" y="41"/>
                  </a:lnTo>
                  <a:lnTo>
                    <a:pt x="26" y="41"/>
                  </a:lnTo>
                  <a:lnTo>
                    <a:pt x="29" y="39"/>
                  </a:lnTo>
                  <a:lnTo>
                    <a:pt x="32" y="38"/>
                  </a:lnTo>
                  <a:lnTo>
                    <a:pt x="36" y="34"/>
                  </a:lnTo>
                  <a:lnTo>
                    <a:pt x="37" y="33"/>
                  </a:lnTo>
                  <a:lnTo>
                    <a:pt x="39" y="29"/>
                  </a:lnTo>
                  <a:lnTo>
                    <a:pt x="41" y="26"/>
                  </a:lnTo>
                  <a:lnTo>
                    <a:pt x="41" y="21"/>
                  </a:lnTo>
                  <a:lnTo>
                    <a:pt x="44" y="21"/>
                  </a:lnTo>
                  <a:close/>
                </a:path>
              </a:pathLst>
            </a:custGeom>
            <a:solidFill>
              <a:srgbClr val="00F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35" name="Freeform 287"/>
            <p:cNvSpPr>
              <a:spLocks/>
            </p:cNvSpPr>
            <p:nvPr/>
          </p:nvSpPr>
          <p:spPr bwMode="auto">
            <a:xfrm>
              <a:off x="3372" y="2145"/>
              <a:ext cx="38" cy="38"/>
            </a:xfrm>
            <a:custGeom>
              <a:avLst/>
              <a:gdLst>
                <a:gd name="T0" fmla="*/ 38 w 38"/>
                <a:gd name="T1" fmla="*/ 15 h 38"/>
                <a:gd name="T2" fmla="*/ 34 w 38"/>
                <a:gd name="T3" fmla="*/ 8 h 38"/>
                <a:gd name="T4" fmla="*/ 29 w 38"/>
                <a:gd name="T5" fmla="*/ 4 h 38"/>
                <a:gd name="T6" fmla="*/ 23 w 38"/>
                <a:gd name="T7" fmla="*/ 0 h 38"/>
                <a:gd name="T8" fmla="*/ 15 w 38"/>
                <a:gd name="T9" fmla="*/ 0 h 38"/>
                <a:gd name="T10" fmla="*/ 8 w 38"/>
                <a:gd name="T11" fmla="*/ 4 h 38"/>
                <a:gd name="T12" fmla="*/ 3 w 38"/>
                <a:gd name="T13" fmla="*/ 8 h 38"/>
                <a:gd name="T14" fmla="*/ 0 w 38"/>
                <a:gd name="T15" fmla="*/ 15 h 38"/>
                <a:gd name="T16" fmla="*/ 0 w 38"/>
                <a:gd name="T17" fmla="*/ 23 h 38"/>
                <a:gd name="T18" fmla="*/ 3 w 38"/>
                <a:gd name="T19" fmla="*/ 30 h 38"/>
                <a:gd name="T20" fmla="*/ 8 w 38"/>
                <a:gd name="T21" fmla="*/ 35 h 38"/>
                <a:gd name="T22" fmla="*/ 15 w 38"/>
                <a:gd name="T23" fmla="*/ 38 h 38"/>
                <a:gd name="T24" fmla="*/ 23 w 38"/>
                <a:gd name="T25" fmla="*/ 38 h 38"/>
                <a:gd name="T26" fmla="*/ 29 w 38"/>
                <a:gd name="T27" fmla="*/ 35 h 38"/>
                <a:gd name="T28" fmla="*/ 34 w 38"/>
                <a:gd name="T29" fmla="*/ 30 h 38"/>
                <a:gd name="T30" fmla="*/ 38 w 38"/>
                <a:gd name="T31" fmla="*/ 23 h 38"/>
                <a:gd name="T32" fmla="*/ 34 w 38"/>
                <a:gd name="T33" fmla="*/ 18 h 38"/>
                <a:gd name="T34" fmla="*/ 33 w 38"/>
                <a:gd name="T35" fmla="*/ 12 h 38"/>
                <a:gd name="T36" fmla="*/ 29 w 38"/>
                <a:gd name="T37" fmla="*/ 7 h 38"/>
                <a:gd name="T38" fmla="*/ 24 w 38"/>
                <a:gd name="T39" fmla="*/ 4 h 38"/>
                <a:gd name="T40" fmla="*/ 18 w 38"/>
                <a:gd name="T41" fmla="*/ 2 h 38"/>
                <a:gd name="T42" fmla="*/ 13 w 38"/>
                <a:gd name="T43" fmla="*/ 4 h 38"/>
                <a:gd name="T44" fmla="*/ 8 w 38"/>
                <a:gd name="T45" fmla="*/ 7 h 38"/>
                <a:gd name="T46" fmla="*/ 3 w 38"/>
                <a:gd name="T47" fmla="*/ 12 h 38"/>
                <a:gd name="T48" fmla="*/ 3 w 38"/>
                <a:gd name="T49" fmla="*/ 18 h 38"/>
                <a:gd name="T50" fmla="*/ 3 w 38"/>
                <a:gd name="T51" fmla="*/ 25 h 38"/>
                <a:gd name="T52" fmla="*/ 8 w 38"/>
                <a:gd name="T53" fmla="*/ 30 h 38"/>
                <a:gd name="T54" fmla="*/ 13 w 38"/>
                <a:gd name="T55" fmla="*/ 33 h 38"/>
                <a:gd name="T56" fmla="*/ 18 w 38"/>
                <a:gd name="T57" fmla="*/ 35 h 38"/>
                <a:gd name="T58" fmla="*/ 24 w 38"/>
                <a:gd name="T59" fmla="*/ 33 h 38"/>
                <a:gd name="T60" fmla="*/ 29 w 38"/>
                <a:gd name="T61" fmla="*/ 30 h 38"/>
                <a:gd name="T62" fmla="*/ 33 w 38"/>
                <a:gd name="T63" fmla="*/ 25 h 38"/>
                <a:gd name="T64" fmla="*/ 34 w 38"/>
                <a:gd name="T65" fmla="*/ 18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8"/>
                <a:gd name="T101" fmla="*/ 38 w 38"/>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8">
                  <a:moveTo>
                    <a:pt x="38" y="18"/>
                  </a:moveTo>
                  <a:lnTo>
                    <a:pt x="38" y="15"/>
                  </a:lnTo>
                  <a:lnTo>
                    <a:pt x="36" y="12"/>
                  </a:lnTo>
                  <a:lnTo>
                    <a:pt x="34" y="8"/>
                  </a:lnTo>
                  <a:lnTo>
                    <a:pt x="33" y="5"/>
                  </a:lnTo>
                  <a:lnTo>
                    <a:pt x="29" y="4"/>
                  </a:lnTo>
                  <a:lnTo>
                    <a:pt x="26" y="0"/>
                  </a:lnTo>
                  <a:lnTo>
                    <a:pt x="23" y="0"/>
                  </a:lnTo>
                  <a:lnTo>
                    <a:pt x="18" y="0"/>
                  </a:lnTo>
                  <a:lnTo>
                    <a:pt x="15" y="0"/>
                  </a:lnTo>
                  <a:lnTo>
                    <a:pt x="11" y="0"/>
                  </a:lnTo>
                  <a:lnTo>
                    <a:pt x="8" y="4"/>
                  </a:lnTo>
                  <a:lnTo>
                    <a:pt x="5" y="5"/>
                  </a:lnTo>
                  <a:lnTo>
                    <a:pt x="3" y="8"/>
                  </a:lnTo>
                  <a:lnTo>
                    <a:pt x="1" y="12"/>
                  </a:lnTo>
                  <a:lnTo>
                    <a:pt x="0" y="15"/>
                  </a:lnTo>
                  <a:lnTo>
                    <a:pt x="0" y="18"/>
                  </a:lnTo>
                  <a:lnTo>
                    <a:pt x="0" y="23"/>
                  </a:lnTo>
                  <a:lnTo>
                    <a:pt x="1" y="26"/>
                  </a:lnTo>
                  <a:lnTo>
                    <a:pt x="3" y="30"/>
                  </a:lnTo>
                  <a:lnTo>
                    <a:pt x="5" y="31"/>
                  </a:lnTo>
                  <a:lnTo>
                    <a:pt x="8" y="35"/>
                  </a:lnTo>
                  <a:lnTo>
                    <a:pt x="11" y="36"/>
                  </a:lnTo>
                  <a:lnTo>
                    <a:pt x="15" y="38"/>
                  </a:lnTo>
                  <a:lnTo>
                    <a:pt x="18" y="38"/>
                  </a:lnTo>
                  <a:lnTo>
                    <a:pt x="23" y="38"/>
                  </a:lnTo>
                  <a:lnTo>
                    <a:pt x="26" y="36"/>
                  </a:lnTo>
                  <a:lnTo>
                    <a:pt x="29" y="35"/>
                  </a:lnTo>
                  <a:lnTo>
                    <a:pt x="33" y="31"/>
                  </a:lnTo>
                  <a:lnTo>
                    <a:pt x="34" y="30"/>
                  </a:lnTo>
                  <a:lnTo>
                    <a:pt x="36" y="26"/>
                  </a:lnTo>
                  <a:lnTo>
                    <a:pt x="38" y="23"/>
                  </a:lnTo>
                  <a:lnTo>
                    <a:pt x="38" y="18"/>
                  </a:lnTo>
                  <a:lnTo>
                    <a:pt x="34" y="18"/>
                  </a:lnTo>
                  <a:lnTo>
                    <a:pt x="34" y="15"/>
                  </a:lnTo>
                  <a:lnTo>
                    <a:pt x="33" y="12"/>
                  </a:lnTo>
                  <a:lnTo>
                    <a:pt x="31" y="10"/>
                  </a:lnTo>
                  <a:lnTo>
                    <a:pt x="29" y="7"/>
                  </a:lnTo>
                  <a:lnTo>
                    <a:pt x="28" y="5"/>
                  </a:lnTo>
                  <a:lnTo>
                    <a:pt x="24" y="4"/>
                  </a:lnTo>
                  <a:lnTo>
                    <a:pt x="21" y="4"/>
                  </a:lnTo>
                  <a:lnTo>
                    <a:pt x="18" y="2"/>
                  </a:lnTo>
                  <a:lnTo>
                    <a:pt x="15" y="4"/>
                  </a:lnTo>
                  <a:lnTo>
                    <a:pt x="13" y="4"/>
                  </a:lnTo>
                  <a:lnTo>
                    <a:pt x="10" y="5"/>
                  </a:lnTo>
                  <a:lnTo>
                    <a:pt x="8" y="7"/>
                  </a:lnTo>
                  <a:lnTo>
                    <a:pt x="5" y="10"/>
                  </a:lnTo>
                  <a:lnTo>
                    <a:pt x="3" y="12"/>
                  </a:lnTo>
                  <a:lnTo>
                    <a:pt x="3" y="15"/>
                  </a:lnTo>
                  <a:lnTo>
                    <a:pt x="3" y="18"/>
                  </a:lnTo>
                  <a:lnTo>
                    <a:pt x="3" y="22"/>
                  </a:lnTo>
                  <a:lnTo>
                    <a:pt x="3" y="25"/>
                  </a:lnTo>
                  <a:lnTo>
                    <a:pt x="5" y="28"/>
                  </a:lnTo>
                  <a:lnTo>
                    <a:pt x="8" y="30"/>
                  </a:lnTo>
                  <a:lnTo>
                    <a:pt x="10" y="31"/>
                  </a:lnTo>
                  <a:lnTo>
                    <a:pt x="13" y="33"/>
                  </a:lnTo>
                  <a:lnTo>
                    <a:pt x="15" y="35"/>
                  </a:lnTo>
                  <a:lnTo>
                    <a:pt x="18" y="35"/>
                  </a:lnTo>
                  <a:lnTo>
                    <a:pt x="21" y="35"/>
                  </a:lnTo>
                  <a:lnTo>
                    <a:pt x="24" y="33"/>
                  </a:lnTo>
                  <a:lnTo>
                    <a:pt x="28" y="31"/>
                  </a:lnTo>
                  <a:lnTo>
                    <a:pt x="29" y="30"/>
                  </a:lnTo>
                  <a:lnTo>
                    <a:pt x="31" y="28"/>
                  </a:lnTo>
                  <a:lnTo>
                    <a:pt x="33" y="25"/>
                  </a:lnTo>
                  <a:lnTo>
                    <a:pt x="34" y="22"/>
                  </a:lnTo>
                  <a:lnTo>
                    <a:pt x="34" y="18"/>
                  </a:lnTo>
                  <a:lnTo>
                    <a:pt x="38" y="18"/>
                  </a:lnTo>
                  <a:close/>
                </a:path>
              </a:pathLst>
            </a:custGeom>
            <a:solidFill>
              <a:srgbClr val="00F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36" name="Freeform 288"/>
            <p:cNvSpPr>
              <a:spLocks/>
            </p:cNvSpPr>
            <p:nvPr/>
          </p:nvSpPr>
          <p:spPr bwMode="auto">
            <a:xfrm>
              <a:off x="3375" y="2147"/>
              <a:ext cx="31" cy="33"/>
            </a:xfrm>
            <a:custGeom>
              <a:avLst/>
              <a:gdLst>
                <a:gd name="T0" fmla="*/ 31 w 31"/>
                <a:gd name="T1" fmla="*/ 13 h 33"/>
                <a:gd name="T2" fmla="*/ 28 w 31"/>
                <a:gd name="T3" fmla="*/ 8 h 33"/>
                <a:gd name="T4" fmla="*/ 25 w 31"/>
                <a:gd name="T5" fmla="*/ 3 h 33"/>
                <a:gd name="T6" fmla="*/ 18 w 31"/>
                <a:gd name="T7" fmla="*/ 2 h 33"/>
                <a:gd name="T8" fmla="*/ 12 w 31"/>
                <a:gd name="T9" fmla="*/ 2 h 33"/>
                <a:gd name="T10" fmla="*/ 7 w 31"/>
                <a:gd name="T11" fmla="*/ 3 h 33"/>
                <a:gd name="T12" fmla="*/ 2 w 31"/>
                <a:gd name="T13" fmla="*/ 8 h 33"/>
                <a:gd name="T14" fmla="*/ 0 w 31"/>
                <a:gd name="T15" fmla="*/ 13 h 33"/>
                <a:gd name="T16" fmla="*/ 0 w 31"/>
                <a:gd name="T17" fmla="*/ 20 h 33"/>
                <a:gd name="T18" fmla="*/ 2 w 31"/>
                <a:gd name="T19" fmla="*/ 26 h 33"/>
                <a:gd name="T20" fmla="*/ 7 w 31"/>
                <a:gd name="T21" fmla="*/ 29 h 33"/>
                <a:gd name="T22" fmla="*/ 12 w 31"/>
                <a:gd name="T23" fmla="*/ 33 h 33"/>
                <a:gd name="T24" fmla="*/ 18 w 31"/>
                <a:gd name="T25" fmla="*/ 33 h 33"/>
                <a:gd name="T26" fmla="*/ 25 w 31"/>
                <a:gd name="T27" fmla="*/ 29 h 33"/>
                <a:gd name="T28" fmla="*/ 28 w 31"/>
                <a:gd name="T29" fmla="*/ 26 h 33"/>
                <a:gd name="T30" fmla="*/ 31 w 31"/>
                <a:gd name="T31" fmla="*/ 20 h 33"/>
                <a:gd name="T32" fmla="*/ 28 w 31"/>
                <a:gd name="T33" fmla="*/ 16 h 33"/>
                <a:gd name="T34" fmla="*/ 28 w 31"/>
                <a:gd name="T35" fmla="*/ 11 h 33"/>
                <a:gd name="T36" fmla="*/ 25 w 31"/>
                <a:gd name="T37" fmla="*/ 8 h 33"/>
                <a:gd name="T38" fmla="*/ 20 w 31"/>
                <a:gd name="T39" fmla="*/ 5 h 33"/>
                <a:gd name="T40" fmla="*/ 15 w 31"/>
                <a:gd name="T41" fmla="*/ 3 h 33"/>
                <a:gd name="T42" fmla="*/ 10 w 31"/>
                <a:gd name="T43" fmla="*/ 5 h 33"/>
                <a:gd name="T44" fmla="*/ 7 w 31"/>
                <a:gd name="T45" fmla="*/ 8 h 33"/>
                <a:gd name="T46" fmla="*/ 3 w 31"/>
                <a:gd name="T47" fmla="*/ 11 h 33"/>
                <a:gd name="T48" fmla="*/ 3 w 31"/>
                <a:gd name="T49" fmla="*/ 16 h 33"/>
                <a:gd name="T50" fmla="*/ 3 w 31"/>
                <a:gd name="T51" fmla="*/ 21 h 33"/>
                <a:gd name="T52" fmla="*/ 7 w 31"/>
                <a:gd name="T53" fmla="*/ 26 h 33"/>
                <a:gd name="T54" fmla="*/ 10 w 31"/>
                <a:gd name="T55" fmla="*/ 28 h 33"/>
                <a:gd name="T56" fmla="*/ 15 w 31"/>
                <a:gd name="T57" fmla="*/ 29 h 33"/>
                <a:gd name="T58" fmla="*/ 20 w 31"/>
                <a:gd name="T59" fmla="*/ 28 h 33"/>
                <a:gd name="T60" fmla="*/ 25 w 31"/>
                <a:gd name="T61" fmla="*/ 26 h 33"/>
                <a:gd name="T62" fmla="*/ 28 w 31"/>
                <a:gd name="T63" fmla="*/ 21 h 33"/>
                <a:gd name="T64" fmla="*/ 28 w 31"/>
                <a:gd name="T65" fmla="*/ 16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3"/>
                <a:gd name="T101" fmla="*/ 31 w 31"/>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3">
                  <a:moveTo>
                    <a:pt x="31" y="16"/>
                  </a:moveTo>
                  <a:lnTo>
                    <a:pt x="31" y="13"/>
                  </a:lnTo>
                  <a:lnTo>
                    <a:pt x="30" y="10"/>
                  </a:lnTo>
                  <a:lnTo>
                    <a:pt x="28" y="8"/>
                  </a:lnTo>
                  <a:lnTo>
                    <a:pt x="26" y="5"/>
                  </a:lnTo>
                  <a:lnTo>
                    <a:pt x="25" y="3"/>
                  </a:lnTo>
                  <a:lnTo>
                    <a:pt x="21" y="2"/>
                  </a:lnTo>
                  <a:lnTo>
                    <a:pt x="18" y="2"/>
                  </a:lnTo>
                  <a:lnTo>
                    <a:pt x="15" y="0"/>
                  </a:lnTo>
                  <a:lnTo>
                    <a:pt x="12" y="2"/>
                  </a:lnTo>
                  <a:lnTo>
                    <a:pt x="10" y="2"/>
                  </a:lnTo>
                  <a:lnTo>
                    <a:pt x="7" y="3"/>
                  </a:lnTo>
                  <a:lnTo>
                    <a:pt x="5" y="5"/>
                  </a:lnTo>
                  <a:lnTo>
                    <a:pt x="2" y="8"/>
                  </a:lnTo>
                  <a:lnTo>
                    <a:pt x="0" y="10"/>
                  </a:lnTo>
                  <a:lnTo>
                    <a:pt x="0" y="13"/>
                  </a:lnTo>
                  <a:lnTo>
                    <a:pt x="0" y="16"/>
                  </a:lnTo>
                  <a:lnTo>
                    <a:pt x="0" y="20"/>
                  </a:lnTo>
                  <a:lnTo>
                    <a:pt x="0" y="23"/>
                  </a:lnTo>
                  <a:lnTo>
                    <a:pt x="2" y="26"/>
                  </a:lnTo>
                  <a:lnTo>
                    <a:pt x="5" y="28"/>
                  </a:lnTo>
                  <a:lnTo>
                    <a:pt x="7" y="29"/>
                  </a:lnTo>
                  <a:lnTo>
                    <a:pt x="10" y="31"/>
                  </a:lnTo>
                  <a:lnTo>
                    <a:pt x="12" y="33"/>
                  </a:lnTo>
                  <a:lnTo>
                    <a:pt x="15" y="33"/>
                  </a:lnTo>
                  <a:lnTo>
                    <a:pt x="18" y="33"/>
                  </a:lnTo>
                  <a:lnTo>
                    <a:pt x="21" y="31"/>
                  </a:lnTo>
                  <a:lnTo>
                    <a:pt x="25" y="29"/>
                  </a:lnTo>
                  <a:lnTo>
                    <a:pt x="26" y="28"/>
                  </a:lnTo>
                  <a:lnTo>
                    <a:pt x="28" y="26"/>
                  </a:lnTo>
                  <a:lnTo>
                    <a:pt x="30" y="23"/>
                  </a:lnTo>
                  <a:lnTo>
                    <a:pt x="31" y="20"/>
                  </a:lnTo>
                  <a:lnTo>
                    <a:pt x="31" y="16"/>
                  </a:lnTo>
                  <a:lnTo>
                    <a:pt x="28" y="16"/>
                  </a:lnTo>
                  <a:lnTo>
                    <a:pt x="28" y="15"/>
                  </a:lnTo>
                  <a:lnTo>
                    <a:pt x="28" y="11"/>
                  </a:lnTo>
                  <a:lnTo>
                    <a:pt x="26" y="10"/>
                  </a:lnTo>
                  <a:lnTo>
                    <a:pt x="25" y="8"/>
                  </a:lnTo>
                  <a:lnTo>
                    <a:pt x="23" y="6"/>
                  </a:lnTo>
                  <a:lnTo>
                    <a:pt x="20" y="5"/>
                  </a:lnTo>
                  <a:lnTo>
                    <a:pt x="18" y="5"/>
                  </a:lnTo>
                  <a:lnTo>
                    <a:pt x="15" y="3"/>
                  </a:lnTo>
                  <a:lnTo>
                    <a:pt x="13" y="5"/>
                  </a:lnTo>
                  <a:lnTo>
                    <a:pt x="10" y="5"/>
                  </a:lnTo>
                  <a:lnTo>
                    <a:pt x="8" y="6"/>
                  </a:lnTo>
                  <a:lnTo>
                    <a:pt x="7" y="8"/>
                  </a:lnTo>
                  <a:lnTo>
                    <a:pt x="5" y="10"/>
                  </a:lnTo>
                  <a:lnTo>
                    <a:pt x="3" y="11"/>
                  </a:lnTo>
                  <a:lnTo>
                    <a:pt x="3" y="15"/>
                  </a:lnTo>
                  <a:lnTo>
                    <a:pt x="3" y="16"/>
                  </a:lnTo>
                  <a:lnTo>
                    <a:pt x="3" y="20"/>
                  </a:lnTo>
                  <a:lnTo>
                    <a:pt x="3" y="21"/>
                  </a:lnTo>
                  <a:lnTo>
                    <a:pt x="5" y="24"/>
                  </a:lnTo>
                  <a:lnTo>
                    <a:pt x="7" y="26"/>
                  </a:lnTo>
                  <a:lnTo>
                    <a:pt x="8" y="28"/>
                  </a:lnTo>
                  <a:lnTo>
                    <a:pt x="10" y="28"/>
                  </a:lnTo>
                  <a:lnTo>
                    <a:pt x="13" y="29"/>
                  </a:lnTo>
                  <a:lnTo>
                    <a:pt x="15" y="29"/>
                  </a:lnTo>
                  <a:lnTo>
                    <a:pt x="18" y="29"/>
                  </a:lnTo>
                  <a:lnTo>
                    <a:pt x="20" y="28"/>
                  </a:lnTo>
                  <a:lnTo>
                    <a:pt x="23" y="28"/>
                  </a:lnTo>
                  <a:lnTo>
                    <a:pt x="25" y="26"/>
                  </a:lnTo>
                  <a:lnTo>
                    <a:pt x="26" y="24"/>
                  </a:lnTo>
                  <a:lnTo>
                    <a:pt x="28" y="21"/>
                  </a:lnTo>
                  <a:lnTo>
                    <a:pt x="28" y="20"/>
                  </a:lnTo>
                  <a:lnTo>
                    <a:pt x="28" y="16"/>
                  </a:lnTo>
                  <a:lnTo>
                    <a:pt x="31" y="16"/>
                  </a:lnTo>
                  <a:close/>
                </a:path>
              </a:pathLst>
            </a:custGeom>
            <a:solidFill>
              <a:srgbClr val="00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37" name="Freeform 289"/>
            <p:cNvSpPr>
              <a:spLocks/>
            </p:cNvSpPr>
            <p:nvPr/>
          </p:nvSpPr>
          <p:spPr bwMode="auto">
            <a:xfrm>
              <a:off x="3378" y="2150"/>
              <a:ext cx="25" cy="26"/>
            </a:xfrm>
            <a:custGeom>
              <a:avLst/>
              <a:gdLst>
                <a:gd name="T0" fmla="*/ 25 w 25"/>
                <a:gd name="T1" fmla="*/ 12 h 26"/>
                <a:gd name="T2" fmla="*/ 23 w 25"/>
                <a:gd name="T3" fmla="*/ 7 h 26"/>
                <a:gd name="T4" fmla="*/ 20 w 25"/>
                <a:gd name="T5" fmla="*/ 3 h 26"/>
                <a:gd name="T6" fmla="*/ 15 w 25"/>
                <a:gd name="T7" fmla="*/ 2 h 26"/>
                <a:gd name="T8" fmla="*/ 10 w 25"/>
                <a:gd name="T9" fmla="*/ 2 h 26"/>
                <a:gd name="T10" fmla="*/ 5 w 25"/>
                <a:gd name="T11" fmla="*/ 3 h 26"/>
                <a:gd name="T12" fmla="*/ 2 w 25"/>
                <a:gd name="T13" fmla="*/ 7 h 26"/>
                <a:gd name="T14" fmla="*/ 0 w 25"/>
                <a:gd name="T15" fmla="*/ 12 h 26"/>
                <a:gd name="T16" fmla="*/ 0 w 25"/>
                <a:gd name="T17" fmla="*/ 17 h 26"/>
                <a:gd name="T18" fmla="*/ 2 w 25"/>
                <a:gd name="T19" fmla="*/ 21 h 26"/>
                <a:gd name="T20" fmla="*/ 5 w 25"/>
                <a:gd name="T21" fmla="*/ 25 h 26"/>
                <a:gd name="T22" fmla="*/ 10 w 25"/>
                <a:gd name="T23" fmla="*/ 26 h 26"/>
                <a:gd name="T24" fmla="*/ 15 w 25"/>
                <a:gd name="T25" fmla="*/ 26 h 26"/>
                <a:gd name="T26" fmla="*/ 20 w 25"/>
                <a:gd name="T27" fmla="*/ 25 h 26"/>
                <a:gd name="T28" fmla="*/ 23 w 25"/>
                <a:gd name="T29" fmla="*/ 21 h 26"/>
                <a:gd name="T30" fmla="*/ 25 w 25"/>
                <a:gd name="T31" fmla="*/ 17 h 26"/>
                <a:gd name="T32" fmla="*/ 22 w 25"/>
                <a:gd name="T33" fmla="*/ 13 h 26"/>
                <a:gd name="T34" fmla="*/ 22 w 25"/>
                <a:gd name="T35" fmla="*/ 10 h 26"/>
                <a:gd name="T36" fmla="*/ 20 w 25"/>
                <a:gd name="T37" fmla="*/ 7 h 26"/>
                <a:gd name="T38" fmla="*/ 17 w 25"/>
                <a:gd name="T39" fmla="*/ 5 h 26"/>
                <a:gd name="T40" fmla="*/ 12 w 25"/>
                <a:gd name="T41" fmla="*/ 3 h 26"/>
                <a:gd name="T42" fmla="*/ 9 w 25"/>
                <a:gd name="T43" fmla="*/ 5 h 26"/>
                <a:gd name="T44" fmla="*/ 5 w 25"/>
                <a:gd name="T45" fmla="*/ 7 h 26"/>
                <a:gd name="T46" fmla="*/ 4 w 25"/>
                <a:gd name="T47" fmla="*/ 10 h 26"/>
                <a:gd name="T48" fmla="*/ 4 w 25"/>
                <a:gd name="T49" fmla="*/ 13 h 26"/>
                <a:gd name="T50" fmla="*/ 4 w 25"/>
                <a:gd name="T51" fmla="*/ 17 h 26"/>
                <a:gd name="T52" fmla="*/ 5 w 25"/>
                <a:gd name="T53" fmla="*/ 20 h 26"/>
                <a:gd name="T54" fmla="*/ 9 w 25"/>
                <a:gd name="T55" fmla="*/ 23 h 26"/>
                <a:gd name="T56" fmla="*/ 12 w 25"/>
                <a:gd name="T57" fmla="*/ 23 h 26"/>
                <a:gd name="T58" fmla="*/ 17 w 25"/>
                <a:gd name="T59" fmla="*/ 23 h 26"/>
                <a:gd name="T60" fmla="*/ 20 w 25"/>
                <a:gd name="T61" fmla="*/ 20 h 26"/>
                <a:gd name="T62" fmla="*/ 22 w 25"/>
                <a:gd name="T63" fmla="*/ 17 h 26"/>
                <a:gd name="T64" fmla="*/ 22 w 25"/>
                <a:gd name="T65" fmla="*/ 13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26"/>
                <a:gd name="T101" fmla="*/ 25 w 25"/>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26">
                  <a:moveTo>
                    <a:pt x="25" y="13"/>
                  </a:moveTo>
                  <a:lnTo>
                    <a:pt x="25" y="12"/>
                  </a:lnTo>
                  <a:lnTo>
                    <a:pt x="25" y="8"/>
                  </a:lnTo>
                  <a:lnTo>
                    <a:pt x="23" y="7"/>
                  </a:lnTo>
                  <a:lnTo>
                    <a:pt x="22" y="5"/>
                  </a:lnTo>
                  <a:lnTo>
                    <a:pt x="20" y="3"/>
                  </a:lnTo>
                  <a:lnTo>
                    <a:pt x="17" y="2"/>
                  </a:lnTo>
                  <a:lnTo>
                    <a:pt x="15" y="2"/>
                  </a:lnTo>
                  <a:lnTo>
                    <a:pt x="12" y="0"/>
                  </a:lnTo>
                  <a:lnTo>
                    <a:pt x="10" y="2"/>
                  </a:lnTo>
                  <a:lnTo>
                    <a:pt x="7" y="2"/>
                  </a:lnTo>
                  <a:lnTo>
                    <a:pt x="5" y="3"/>
                  </a:lnTo>
                  <a:lnTo>
                    <a:pt x="4" y="5"/>
                  </a:lnTo>
                  <a:lnTo>
                    <a:pt x="2" y="7"/>
                  </a:lnTo>
                  <a:lnTo>
                    <a:pt x="0" y="8"/>
                  </a:lnTo>
                  <a:lnTo>
                    <a:pt x="0" y="12"/>
                  </a:lnTo>
                  <a:lnTo>
                    <a:pt x="0" y="13"/>
                  </a:lnTo>
                  <a:lnTo>
                    <a:pt x="0" y="17"/>
                  </a:lnTo>
                  <a:lnTo>
                    <a:pt x="0" y="18"/>
                  </a:lnTo>
                  <a:lnTo>
                    <a:pt x="2" y="21"/>
                  </a:lnTo>
                  <a:lnTo>
                    <a:pt x="4" y="23"/>
                  </a:lnTo>
                  <a:lnTo>
                    <a:pt x="5" y="25"/>
                  </a:lnTo>
                  <a:lnTo>
                    <a:pt x="7" y="25"/>
                  </a:lnTo>
                  <a:lnTo>
                    <a:pt x="10" y="26"/>
                  </a:lnTo>
                  <a:lnTo>
                    <a:pt x="12" y="26"/>
                  </a:lnTo>
                  <a:lnTo>
                    <a:pt x="15" y="26"/>
                  </a:lnTo>
                  <a:lnTo>
                    <a:pt x="17" y="25"/>
                  </a:lnTo>
                  <a:lnTo>
                    <a:pt x="20" y="25"/>
                  </a:lnTo>
                  <a:lnTo>
                    <a:pt x="22" y="23"/>
                  </a:lnTo>
                  <a:lnTo>
                    <a:pt x="23" y="21"/>
                  </a:lnTo>
                  <a:lnTo>
                    <a:pt x="25" y="18"/>
                  </a:lnTo>
                  <a:lnTo>
                    <a:pt x="25" y="17"/>
                  </a:lnTo>
                  <a:lnTo>
                    <a:pt x="25" y="13"/>
                  </a:lnTo>
                  <a:lnTo>
                    <a:pt x="22" y="13"/>
                  </a:lnTo>
                  <a:lnTo>
                    <a:pt x="22" y="12"/>
                  </a:lnTo>
                  <a:lnTo>
                    <a:pt x="22" y="10"/>
                  </a:lnTo>
                  <a:lnTo>
                    <a:pt x="20" y="8"/>
                  </a:lnTo>
                  <a:lnTo>
                    <a:pt x="20" y="7"/>
                  </a:lnTo>
                  <a:lnTo>
                    <a:pt x="18" y="5"/>
                  </a:lnTo>
                  <a:lnTo>
                    <a:pt x="17" y="5"/>
                  </a:lnTo>
                  <a:lnTo>
                    <a:pt x="15" y="3"/>
                  </a:lnTo>
                  <a:lnTo>
                    <a:pt x="12" y="3"/>
                  </a:lnTo>
                  <a:lnTo>
                    <a:pt x="10" y="3"/>
                  </a:lnTo>
                  <a:lnTo>
                    <a:pt x="9" y="5"/>
                  </a:lnTo>
                  <a:lnTo>
                    <a:pt x="7" y="5"/>
                  </a:lnTo>
                  <a:lnTo>
                    <a:pt x="5" y="7"/>
                  </a:lnTo>
                  <a:lnTo>
                    <a:pt x="5" y="8"/>
                  </a:lnTo>
                  <a:lnTo>
                    <a:pt x="4" y="10"/>
                  </a:lnTo>
                  <a:lnTo>
                    <a:pt x="4" y="12"/>
                  </a:lnTo>
                  <a:lnTo>
                    <a:pt x="4" y="13"/>
                  </a:lnTo>
                  <a:lnTo>
                    <a:pt x="4" y="15"/>
                  </a:lnTo>
                  <a:lnTo>
                    <a:pt x="4" y="17"/>
                  </a:lnTo>
                  <a:lnTo>
                    <a:pt x="5" y="18"/>
                  </a:lnTo>
                  <a:lnTo>
                    <a:pt x="5" y="20"/>
                  </a:lnTo>
                  <a:lnTo>
                    <a:pt x="7" y="21"/>
                  </a:lnTo>
                  <a:lnTo>
                    <a:pt x="9" y="23"/>
                  </a:lnTo>
                  <a:lnTo>
                    <a:pt x="10" y="23"/>
                  </a:lnTo>
                  <a:lnTo>
                    <a:pt x="12" y="23"/>
                  </a:lnTo>
                  <a:lnTo>
                    <a:pt x="15" y="23"/>
                  </a:lnTo>
                  <a:lnTo>
                    <a:pt x="17" y="23"/>
                  </a:lnTo>
                  <a:lnTo>
                    <a:pt x="18" y="21"/>
                  </a:lnTo>
                  <a:lnTo>
                    <a:pt x="20" y="20"/>
                  </a:lnTo>
                  <a:lnTo>
                    <a:pt x="20" y="18"/>
                  </a:lnTo>
                  <a:lnTo>
                    <a:pt x="22" y="17"/>
                  </a:lnTo>
                  <a:lnTo>
                    <a:pt x="22" y="15"/>
                  </a:lnTo>
                  <a:lnTo>
                    <a:pt x="22" y="13"/>
                  </a:lnTo>
                  <a:lnTo>
                    <a:pt x="25" y="13"/>
                  </a:lnTo>
                  <a:close/>
                </a:path>
              </a:pathLst>
            </a:custGeom>
            <a:solidFill>
              <a:srgbClr val="00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38" name="Freeform 290"/>
            <p:cNvSpPr>
              <a:spLocks/>
            </p:cNvSpPr>
            <p:nvPr/>
          </p:nvSpPr>
          <p:spPr bwMode="auto">
            <a:xfrm>
              <a:off x="3382" y="2153"/>
              <a:ext cx="18" cy="20"/>
            </a:xfrm>
            <a:custGeom>
              <a:avLst/>
              <a:gdLst>
                <a:gd name="T0" fmla="*/ 18 w 18"/>
                <a:gd name="T1" fmla="*/ 9 h 20"/>
                <a:gd name="T2" fmla="*/ 16 w 18"/>
                <a:gd name="T3" fmla="*/ 5 h 20"/>
                <a:gd name="T4" fmla="*/ 14 w 18"/>
                <a:gd name="T5" fmla="*/ 2 h 20"/>
                <a:gd name="T6" fmla="*/ 11 w 18"/>
                <a:gd name="T7" fmla="*/ 0 h 20"/>
                <a:gd name="T8" fmla="*/ 6 w 18"/>
                <a:gd name="T9" fmla="*/ 0 h 20"/>
                <a:gd name="T10" fmla="*/ 3 w 18"/>
                <a:gd name="T11" fmla="*/ 2 h 20"/>
                <a:gd name="T12" fmla="*/ 1 w 18"/>
                <a:gd name="T13" fmla="*/ 5 h 20"/>
                <a:gd name="T14" fmla="*/ 0 w 18"/>
                <a:gd name="T15" fmla="*/ 9 h 20"/>
                <a:gd name="T16" fmla="*/ 0 w 18"/>
                <a:gd name="T17" fmla="*/ 12 h 20"/>
                <a:gd name="T18" fmla="*/ 1 w 18"/>
                <a:gd name="T19" fmla="*/ 15 h 20"/>
                <a:gd name="T20" fmla="*/ 3 w 18"/>
                <a:gd name="T21" fmla="*/ 18 h 20"/>
                <a:gd name="T22" fmla="*/ 6 w 18"/>
                <a:gd name="T23" fmla="*/ 20 h 20"/>
                <a:gd name="T24" fmla="*/ 11 w 18"/>
                <a:gd name="T25" fmla="*/ 20 h 20"/>
                <a:gd name="T26" fmla="*/ 14 w 18"/>
                <a:gd name="T27" fmla="*/ 18 h 20"/>
                <a:gd name="T28" fmla="*/ 16 w 18"/>
                <a:gd name="T29" fmla="*/ 15 h 20"/>
                <a:gd name="T30" fmla="*/ 18 w 18"/>
                <a:gd name="T31" fmla="*/ 12 h 20"/>
                <a:gd name="T32" fmla="*/ 14 w 18"/>
                <a:gd name="T33" fmla="*/ 10 h 20"/>
                <a:gd name="T34" fmla="*/ 14 w 18"/>
                <a:gd name="T35" fmla="*/ 9 h 20"/>
                <a:gd name="T36" fmla="*/ 13 w 18"/>
                <a:gd name="T37" fmla="*/ 5 h 20"/>
                <a:gd name="T38" fmla="*/ 11 w 18"/>
                <a:gd name="T39" fmla="*/ 5 h 20"/>
                <a:gd name="T40" fmla="*/ 8 w 18"/>
                <a:gd name="T41" fmla="*/ 4 h 20"/>
                <a:gd name="T42" fmla="*/ 6 w 18"/>
                <a:gd name="T43" fmla="*/ 5 h 20"/>
                <a:gd name="T44" fmla="*/ 5 w 18"/>
                <a:gd name="T45" fmla="*/ 5 h 20"/>
                <a:gd name="T46" fmla="*/ 3 w 18"/>
                <a:gd name="T47" fmla="*/ 9 h 20"/>
                <a:gd name="T48" fmla="*/ 3 w 18"/>
                <a:gd name="T49" fmla="*/ 10 h 20"/>
                <a:gd name="T50" fmla="*/ 3 w 18"/>
                <a:gd name="T51" fmla="*/ 14 h 20"/>
                <a:gd name="T52" fmla="*/ 5 w 18"/>
                <a:gd name="T53" fmla="*/ 15 h 20"/>
                <a:gd name="T54" fmla="*/ 6 w 18"/>
                <a:gd name="T55" fmla="*/ 17 h 20"/>
                <a:gd name="T56" fmla="*/ 8 w 18"/>
                <a:gd name="T57" fmla="*/ 17 h 20"/>
                <a:gd name="T58" fmla="*/ 11 w 18"/>
                <a:gd name="T59" fmla="*/ 17 h 20"/>
                <a:gd name="T60" fmla="*/ 13 w 18"/>
                <a:gd name="T61" fmla="*/ 15 h 20"/>
                <a:gd name="T62" fmla="*/ 14 w 18"/>
                <a:gd name="T63" fmla="*/ 14 h 20"/>
                <a:gd name="T64" fmla="*/ 14 w 18"/>
                <a:gd name="T65" fmla="*/ 1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20"/>
                <a:gd name="T101" fmla="*/ 18 w 18"/>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20">
                  <a:moveTo>
                    <a:pt x="18" y="10"/>
                  </a:moveTo>
                  <a:lnTo>
                    <a:pt x="18" y="9"/>
                  </a:lnTo>
                  <a:lnTo>
                    <a:pt x="18" y="7"/>
                  </a:lnTo>
                  <a:lnTo>
                    <a:pt x="16" y="5"/>
                  </a:lnTo>
                  <a:lnTo>
                    <a:pt x="16" y="4"/>
                  </a:lnTo>
                  <a:lnTo>
                    <a:pt x="14" y="2"/>
                  </a:lnTo>
                  <a:lnTo>
                    <a:pt x="13" y="2"/>
                  </a:lnTo>
                  <a:lnTo>
                    <a:pt x="11" y="0"/>
                  </a:lnTo>
                  <a:lnTo>
                    <a:pt x="8" y="0"/>
                  </a:lnTo>
                  <a:lnTo>
                    <a:pt x="6" y="0"/>
                  </a:lnTo>
                  <a:lnTo>
                    <a:pt x="5" y="2"/>
                  </a:lnTo>
                  <a:lnTo>
                    <a:pt x="3" y="2"/>
                  </a:lnTo>
                  <a:lnTo>
                    <a:pt x="1" y="4"/>
                  </a:lnTo>
                  <a:lnTo>
                    <a:pt x="1" y="5"/>
                  </a:lnTo>
                  <a:lnTo>
                    <a:pt x="0" y="7"/>
                  </a:lnTo>
                  <a:lnTo>
                    <a:pt x="0" y="9"/>
                  </a:lnTo>
                  <a:lnTo>
                    <a:pt x="0" y="10"/>
                  </a:lnTo>
                  <a:lnTo>
                    <a:pt x="0" y="12"/>
                  </a:lnTo>
                  <a:lnTo>
                    <a:pt x="0" y="14"/>
                  </a:lnTo>
                  <a:lnTo>
                    <a:pt x="1" y="15"/>
                  </a:lnTo>
                  <a:lnTo>
                    <a:pt x="1" y="17"/>
                  </a:lnTo>
                  <a:lnTo>
                    <a:pt x="3" y="18"/>
                  </a:lnTo>
                  <a:lnTo>
                    <a:pt x="5" y="20"/>
                  </a:lnTo>
                  <a:lnTo>
                    <a:pt x="6" y="20"/>
                  </a:lnTo>
                  <a:lnTo>
                    <a:pt x="8" y="20"/>
                  </a:lnTo>
                  <a:lnTo>
                    <a:pt x="11" y="20"/>
                  </a:lnTo>
                  <a:lnTo>
                    <a:pt x="13" y="20"/>
                  </a:lnTo>
                  <a:lnTo>
                    <a:pt x="14" y="18"/>
                  </a:lnTo>
                  <a:lnTo>
                    <a:pt x="16" y="17"/>
                  </a:lnTo>
                  <a:lnTo>
                    <a:pt x="16" y="15"/>
                  </a:lnTo>
                  <a:lnTo>
                    <a:pt x="18" y="14"/>
                  </a:lnTo>
                  <a:lnTo>
                    <a:pt x="18" y="12"/>
                  </a:lnTo>
                  <a:lnTo>
                    <a:pt x="18" y="10"/>
                  </a:lnTo>
                  <a:lnTo>
                    <a:pt x="14" y="10"/>
                  </a:lnTo>
                  <a:lnTo>
                    <a:pt x="14" y="9"/>
                  </a:lnTo>
                  <a:lnTo>
                    <a:pt x="14" y="7"/>
                  </a:lnTo>
                  <a:lnTo>
                    <a:pt x="13" y="5"/>
                  </a:lnTo>
                  <a:lnTo>
                    <a:pt x="11" y="5"/>
                  </a:lnTo>
                  <a:lnTo>
                    <a:pt x="9" y="4"/>
                  </a:lnTo>
                  <a:lnTo>
                    <a:pt x="8" y="4"/>
                  </a:lnTo>
                  <a:lnTo>
                    <a:pt x="6" y="5"/>
                  </a:lnTo>
                  <a:lnTo>
                    <a:pt x="5" y="5"/>
                  </a:lnTo>
                  <a:lnTo>
                    <a:pt x="3" y="7"/>
                  </a:lnTo>
                  <a:lnTo>
                    <a:pt x="3" y="9"/>
                  </a:lnTo>
                  <a:lnTo>
                    <a:pt x="3" y="10"/>
                  </a:lnTo>
                  <a:lnTo>
                    <a:pt x="3" y="12"/>
                  </a:lnTo>
                  <a:lnTo>
                    <a:pt x="3" y="14"/>
                  </a:lnTo>
                  <a:lnTo>
                    <a:pt x="5" y="15"/>
                  </a:lnTo>
                  <a:lnTo>
                    <a:pt x="6" y="17"/>
                  </a:lnTo>
                  <a:lnTo>
                    <a:pt x="8" y="17"/>
                  </a:lnTo>
                  <a:lnTo>
                    <a:pt x="9" y="17"/>
                  </a:lnTo>
                  <a:lnTo>
                    <a:pt x="11" y="17"/>
                  </a:lnTo>
                  <a:lnTo>
                    <a:pt x="13" y="15"/>
                  </a:lnTo>
                  <a:lnTo>
                    <a:pt x="14" y="14"/>
                  </a:lnTo>
                  <a:lnTo>
                    <a:pt x="14" y="12"/>
                  </a:lnTo>
                  <a:lnTo>
                    <a:pt x="14" y="10"/>
                  </a:lnTo>
                  <a:lnTo>
                    <a:pt x="18" y="10"/>
                  </a:lnTo>
                  <a:close/>
                </a:path>
              </a:pathLst>
            </a:custGeom>
            <a:solidFill>
              <a:srgbClr val="00FF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39" name="Freeform 291"/>
            <p:cNvSpPr>
              <a:spLocks/>
            </p:cNvSpPr>
            <p:nvPr/>
          </p:nvSpPr>
          <p:spPr bwMode="auto">
            <a:xfrm>
              <a:off x="3385" y="2157"/>
              <a:ext cx="11" cy="13"/>
            </a:xfrm>
            <a:custGeom>
              <a:avLst/>
              <a:gdLst>
                <a:gd name="T0" fmla="*/ 11 w 11"/>
                <a:gd name="T1" fmla="*/ 6 h 13"/>
                <a:gd name="T2" fmla="*/ 11 w 11"/>
                <a:gd name="T3" fmla="*/ 5 h 13"/>
                <a:gd name="T4" fmla="*/ 11 w 11"/>
                <a:gd name="T5" fmla="*/ 5 h 13"/>
                <a:gd name="T6" fmla="*/ 11 w 11"/>
                <a:gd name="T7" fmla="*/ 3 h 13"/>
                <a:gd name="T8" fmla="*/ 10 w 11"/>
                <a:gd name="T9" fmla="*/ 1 h 13"/>
                <a:gd name="T10" fmla="*/ 10 w 11"/>
                <a:gd name="T11" fmla="*/ 1 h 13"/>
                <a:gd name="T12" fmla="*/ 8 w 11"/>
                <a:gd name="T13" fmla="*/ 1 h 13"/>
                <a:gd name="T14" fmla="*/ 6 w 11"/>
                <a:gd name="T15" fmla="*/ 0 h 13"/>
                <a:gd name="T16" fmla="*/ 5 w 11"/>
                <a:gd name="T17" fmla="*/ 0 h 13"/>
                <a:gd name="T18" fmla="*/ 5 w 11"/>
                <a:gd name="T19" fmla="*/ 0 h 13"/>
                <a:gd name="T20" fmla="*/ 3 w 11"/>
                <a:gd name="T21" fmla="*/ 1 h 13"/>
                <a:gd name="T22" fmla="*/ 2 w 11"/>
                <a:gd name="T23" fmla="*/ 1 h 13"/>
                <a:gd name="T24" fmla="*/ 2 w 11"/>
                <a:gd name="T25" fmla="*/ 1 h 13"/>
                <a:gd name="T26" fmla="*/ 0 w 11"/>
                <a:gd name="T27" fmla="*/ 3 h 13"/>
                <a:gd name="T28" fmla="*/ 0 w 11"/>
                <a:gd name="T29" fmla="*/ 5 h 13"/>
                <a:gd name="T30" fmla="*/ 0 w 11"/>
                <a:gd name="T31" fmla="*/ 5 h 13"/>
                <a:gd name="T32" fmla="*/ 0 w 11"/>
                <a:gd name="T33" fmla="*/ 6 h 13"/>
                <a:gd name="T34" fmla="*/ 0 w 11"/>
                <a:gd name="T35" fmla="*/ 8 h 13"/>
                <a:gd name="T36" fmla="*/ 0 w 11"/>
                <a:gd name="T37" fmla="*/ 10 h 13"/>
                <a:gd name="T38" fmla="*/ 0 w 11"/>
                <a:gd name="T39" fmla="*/ 10 h 13"/>
                <a:gd name="T40" fmla="*/ 2 w 11"/>
                <a:gd name="T41" fmla="*/ 11 h 13"/>
                <a:gd name="T42" fmla="*/ 2 w 11"/>
                <a:gd name="T43" fmla="*/ 11 h 13"/>
                <a:gd name="T44" fmla="*/ 3 w 11"/>
                <a:gd name="T45" fmla="*/ 13 h 13"/>
                <a:gd name="T46" fmla="*/ 5 w 11"/>
                <a:gd name="T47" fmla="*/ 13 h 13"/>
                <a:gd name="T48" fmla="*/ 5 w 11"/>
                <a:gd name="T49" fmla="*/ 13 h 13"/>
                <a:gd name="T50" fmla="*/ 6 w 11"/>
                <a:gd name="T51" fmla="*/ 13 h 13"/>
                <a:gd name="T52" fmla="*/ 8 w 11"/>
                <a:gd name="T53" fmla="*/ 13 h 13"/>
                <a:gd name="T54" fmla="*/ 10 w 11"/>
                <a:gd name="T55" fmla="*/ 11 h 13"/>
                <a:gd name="T56" fmla="*/ 10 w 11"/>
                <a:gd name="T57" fmla="*/ 11 h 13"/>
                <a:gd name="T58" fmla="*/ 11 w 11"/>
                <a:gd name="T59" fmla="*/ 10 h 13"/>
                <a:gd name="T60" fmla="*/ 11 w 11"/>
                <a:gd name="T61" fmla="*/ 10 h 13"/>
                <a:gd name="T62" fmla="*/ 11 w 11"/>
                <a:gd name="T63" fmla="*/ 8 h 13"/>
                <a:gd name="T64" fmla="*/ 11 w 11"/>
                <a:gd name="T65" fmla="*/ 6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3"/>
                <a:gd name="T101" fmla="*/ 11 w 11"/>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3">
                  <a:moveTo>
                    <a:pt x="11" y="6"/>
                  </a:moveTo>
                  <a:lnTo>
                    <a:pt x="11" y="5"/>
                  </a:lnTo>
                  <a:lnTo>
                    <a:pt x="11" y="3"/>
                  </a:lnTo>
                  <a:lnTo>
                    <a:pt x="10" y="1"/>
                  </a:lnTo>
                  <a:lnTo>
                    <a:pt x="8" y="1"/>
                  </a:lnTo>
                  <a:lnTo>
                    <a:pt x="6" y="0"/>
                  </a:lnTo>
                  <a:lnTo>
                    <a:pt x="5" y="0"/>
                  </a:lnTo>
                  <a:lnTo>
                    <a:pt x="3" y="1"/>
                  </a:lnTo>
                  <a:lnTo>
                    <a:pt x="2" y="1"/>
                  </a:lnTo>
                  <a:lnTo>
                    <a:pt x="0" y="3"/>
                  </a:lnTo>
                  <a:lnTo>
                    <a:pt x="0" y="5"/>
                  </a:lnTo>
                  <a:lnTo>
                    <a:pt x="0" y="6"/>
                  </a:lnTo>
                  <a:lnTo>
                    <a:pt x="0" y="8"/>
                  </a:lnTo>
                  <a:lnTo>
                    <a:pt x="0" y="10"/>
                  </a:lnTo>
                  <a:lnTo>
                    <a:pt x="2" y="11"/>
                  </a:lnTo>
                  <a:lnTo>
                    <a:pt x="3" y="13"/>
                  </a:lnTo>
                  <a:lnTo>
                    <a:pt x="5" y="13"/>
                  </a:lnTo>
                  <a:lnTo>
                    <a:pt x="6" y="13"/>
                  </a:lnTo>
                  <a:lnTo>
                    <a:pt x="8" y="13"/>
                  </a:lnTo>
                  <a:lnTo>
                    <a:pt x="10" y="11"/>
                  </a:lnTo>
                  <a:lnTo>
                    <a:pt x="11" y="10"/>
                  </a:lnTo>
                  <a:lnTo>
                    <a:pt x="11" y="8"/>
                  </a:lnTo>
                  <a:lnTo>
                    <a:pt x="11" y="6"/>
                  </a:lnTo>
                  <a:close/>
                </a:path>
              </a:pathLst>
            </a:custGeom>
            <a:solidFill>
              <a:srgbClr val="00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40" name="Freeform 292"/>
            <p:cNvSpPr>
              <a:spLocks/>
            </p:cNvSpPr>
            <p:nvPr/>
          </p:nvSpPr>
          <p:spPr bwMode="auto">
            <a:xfrm>
              <a:off x="3387" y="2160"/>
              <a:ext cx="6" cy="7"/>
            </a:xfrm>
            <a:custGeom>
              <a:avLst/>
              <a:gdLst>
                <a:gd name="T0" fmla="*/ 6 w 6"/>
                <a:gd name="T1" fmla="*/ 3 h 7"/>
                <a:gd name="T2" fmla="*/ 6 w 6"/>
                <a:gd name="T3" fmla="*/ 3 h 7"/>
                <a:gd name="T4" fmla="*/ 6 w 6"/>
                <a:gd name="T5" fmla="*/ 2 h 7"/>
                <a:gd name="T6" fmla="*/ 6 w 6"/>
                <a:gd name="T7" fmla="*/ 2 h 7"/>
                <a:gd name="T8" fmla="*/ 6 w 6"/>
                <a:gd name="T9" fmla="*/ 2 h 7"/>
                <a:gd name="T10" fmla="*/ 6 w 6"/>
                <a:gd name="T11" fmla="*/ 2 h 7"/>
                <a:gd name="T12" fmla="*/ 4 w 6"/>
                <a:gd name="T13" fmla="*/ 0 h 7"/>
                <a:gd name="T14" fmla="*/ 4 w 6"/>
                <a:gd name="T15" fmla="*/ 0 h 7"/>
                <a:gd name="T16" fmla="*/ 3 w 6"/>
                <a:gd name="T17" fmla="*/ 0 h 7"/>
                <a:gd name="T18" fmla="*/ 3 w 6"/>
                <a:gd name="T19" fmla="*/ 0 h 7"/>
                <a:gd name="T20" fmla="*/ 3 w 6"/>
                <a:gd name="T21" fmla="*/ 0 h 7"/>
                <a:gd name="T22" fmla="*/ 1 w 6"/>
                <a:gd name="T23" fmla="*/ 2 h 7"/>
                <a:gd name="T24" fmla="*/ 1 w 6"/>
                <a:gd name="T25" fmla="*/ 2 h 7"/>
                <a:gd name="T26" fmla="*/ 1 w 6"/>
                <a:gd name="T27" fmla="*/ 2 h 7"/>
                <a:gd name="T28" fmla="*/ 1 w 6"/>
                <a:gd name="T29" fmla="*/ 2 h 7"/>
                <a:gd name="T30" fmla="*/ 1 w 6"/>
                <a:gd name="T31" fmla="*/ 3 h 7"/>
                <a:gd name="T32" fmla="*/ 0 w 6"/>
                <a:gd name="T33" fmla="*/ 3 h 7"/>
                <a:gd name="T34" fmla="*/ 1 w 6"/>
                <a:gd name="T35" fmla="*/ 5 h 7"/>
                <a:gd name="T36" fmla="*/ 1 w 6"/>
                <a:gd name="T37" fmla="*/ 5 h 7"/>
                <a:gd name="T38" fmla="*/ 1 w 6"/>
                <a:gd name="T39" fmla="*/ 5 h 7"/>
                <a:gd name="T40" fmla="*/ 1 w 6"/>
                <a:gd name="T41" fmla="*/ 7 h 7"/>
                <a:gd name="T42" fmla="*/ 1 w 6"/>
                <a:gd name="T43" fmla="*/ 7 h 7"/>
                <a:gd name="T44" fmla="*/ 3 w 6"/>
                <a:gd name="T45" fmla="*/ 7 h 7"/>
                <a:gd name="T46" fmla="*/ 3 w 6"/>
                <a:gd name="T47" fmla="*/ 7 h 7"/>
                <a:gd name="T48" fmla="*/ 3 w 6"/>
                <a:gd name="T49" fmla="*/ 7 h 7"/>
                <a:gd name="T50" fmla="*/ 4 w 6"/>
                <a:gd name="T51" fmla="*/ 7 h 7"/>
                <a:gd name="T52" fmla="*/ 4 w 6"/>
                <a:gd name="T53" fmla="*/ 7 h 7"/>
                <a:gd name="T54" fmla="*/ 6 w 6"/>
                <a:gd name="T55" fmla="*/ 7 h 7"/>
                <a:gd name="T56" fmla="*/ 6 w 6"/>
                <a:gd name="T57" fmla="*/ 7 h 7"/>
                <a:gd name="T58" fmla="*/ 6 w 6"/>
                <a:gd name="T59" fmla="*/ 5 h 7"/>
                <a:gd name="T60" fmla="*/ 6 w 6"/>
                <a:gd name="T61" fmla="*/ 5 h 7"/>
                <a:gd name="T62" fmla="*/ 6 w 6"/>
                <a:gd name="T63" fmla="*/ 5 h 7"/>
                <a:gd name="T64" fmla="*/ 6 w 6"/>
                <a:gd name="T65" fmla="*/ 3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7"/>
                <a:gd name="T101" fmla="*/ 6 w 6"/>
                <a:gd name="T102" fmla="*/ 7 h 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7">
                  <a:moveTo>
                    <a:pt x="6" y="3"/>
                  </a:moveTo>
                  <a:lnTo>
                    <a:pt x="6" y="3"/>
                  </a:lnTo>
                  <a:lnTo>
                    <a:pt x="6" y="2"/>
                  </a:lnTo>
                  <a:lnTo>
                    <a:pt x="4" y="0"/>
                  </a:lnTo>
                  <a:lnTo>
                    <a:pt x="3" y="0"/>
                  </a:lnTo>
                  <a:lnTo>
                    <a:pt x="1" y="2"/>
                  </a:lnTo>
                  <a:lnTo>
                    <a:pt x="1" y="3"/>
                  </a:lnTo>
                  <a:lnTo>
                    <a:pt x="0" y="3"/>
                  </a:lnTo>
                  <a:lnTo>
                    <a:pt x="1" y="5"/>
                  </a:lnTo>
                  <a:lnTo>
                    <a:pt x="1" y="7"/>
                  </a:lnTo>
                  <a:lnTo>
                    <a:pt x="3" y="7"/>
                  </a:lnTo>
                  <a:lnTo>
                    <a:pt x="4" y="7"/>
                  </a:lnTo>
                  <a:lnTo>
                    <a:pt x="6" y="7"/>
                  </a:lnTo>
                  <a:lnTo>
                    <a:pt x="6" y="5"/>
                  </a:lnTo>
                  <a:lnTo>
                    <a:pt x="6" y="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41" name="Freeform 293"/>
            <p:cNvSpPr>
              <a:spLocks noEditPoints="1"/>
            </p:cNvSpPr>
            <p:nvPr/>
          </p:nvSpPr>
          <p:spPr bwMode="auto">
            <a:xfrm>
              <a:off x="3341" y="2036"/>
              <a:ext cx="134" cy="232"/>
            </a:xfrm>
            <a:custGeom>
              <a:avLst/>
              <a:gdLst>
                <a:gd name="T0" fmla="*/ 21 w 134"/>
                <a:gd name="T1" fmla="*/ 0 h 232"/>
                <a:gd name="T2" fmla="*/ 18 w 134"/>
                <a:gd name="T3" fmla="*/ 1 h 232"/>
                <a:gd name="T4" fmla="*/ 8 w 134"/>
                <a:gd name="T5" fmla="*/ 6 h 232"/>
                <a:gd name="T6" fmla="*/ 0 w 134"/>
                <a:gd name="T7" fmla="*/ 11 h 232"/>
                <a:gd name="T8" fmla="*/ 0 w 134"/>
                <a:gd name="T9" fmla="*/ 9 h 232"/>
                <a:gd name="T10" fmla="*/ 1 w 134"/>
                <a:gd name="T11" fmla="*/ 9 h 232"/>
                <a:gd name="T12" fmla="*/ 3 w 134"/>
                <a:gd name="T13" fmla="*/ 8 h 232"/>
                <a:gd name="T14" fmla="*/ 5 w 134"/>
                <a:gd name="T15" fmla="*/ 6 h 232"/>
                <a:gd name="T16" fmla="*/ 5 w 134"/>
                <a:gd name="T17" fmla="*/ 6 h 232"/>
                <a:gd name="T18" fmla="*/ 6 w 134"/>
                <a:gd name="T19" fmla="*/ 4 h 232"/>
                <a:gd name="T20" fmla="*/ 8 w 134"/>
                <a:gd name="T21" fmla="*/ 4 h 232"/>
                <a:gd name="T22" fmla="*/ 9 w 134"/>
                <a:gd name="T23" fmla="*/ 3 h 232"/>
                <a:gd name="T24" fmla="*/ 9 w 134"/>
                <a:gd name="T25" fmla="*/ 3 h 232"/>
                <a:gd name="T26" fmla="*/ 11 w 134"/>
                <a:gd name="T27" fmla="*/ 3 h 232"/>
                <a:gd name="T28" fmla="*/ 13 w 134"/>
                <a:gd name="T29" fmla="*/ 1 h 232"/>
                <a:gd name="T30" fmla="*/ 14 w 134"/>
                <a:gd name="T31" fmla="*/ 1 h 232"/>
                <a:gd name="T32" fmla="*/ 16 w 134"/>
                <a:gd name="T33" fmla="*/ 1 h 232"/>
                <a:gd name="T34" fmla="*/ 18 w 134"/>
                <a:gd name="T35" fmla="*/ 1 h 232"/>
                <a:gd name="T36" fmla="*/ 19 w 134"/>
                <a:gd name="T37" fmla="*/ 0 h 232"/>
                <a:gd name="T38" fmla="*/ 21 w 134"/>
                <a:gd name="T39" fmla="*/ 0 h 232"/>
                <a:gd name="T40" fmla="*/ 110 w 134"/>
                <a:gd name="T41" fmla="*/ 232 h 232"/>
                <a:gd name="T42" fmla="*/ 114 w 134"/>
                <a:gd name="T43" fmla="*/ 231 h 232"/>
                <a:gd name="T44" fmla="*/ 126 w 134"/>
                <a:gd name="T45" fmla="*/ 224 h 232"/>
                <a:gd name="T46" fmla="*/ 134 w 134"/>
                <a:gd name="T47" fmla="*/ 219 h 232"/>
                <a:gd name="T48" fmla="*/ 132 w 134"/>
                <a:gd name="T49" fmla="*/ 221 h 232"/>
                <a:gd name="T50" fmla="*/ 132 w 134"/>
                <a:gd name="T51" fmla="*/ 222 h 232"/>
                <a:gd name="T52" fmla="*/ 131 w 134"/>
                <a:gd name="T53" fmla="*/ 224 h 232"/>
                <a:gd name="T54" fmla="*/ 129 w 134"/>
                <a:gd name="T55" fmla="*/ 224 h 232"/>
                <a:gd name="T56" fmla="*/ 128 w 134"/>
                <a:gd name="T57" fmla="*/ 226 h 232"/>
                <a:gd name="T58" fmla="*/ 126 w 134"/>
                <a:gd name="T59" fmla="*/ 227 h 232"/>
                <a:gd name="T60" fmla="*/ 124 w 134"/>
                <a:gd name="T61" fmla="*/ 227 h 232"/>
                <a:gd name="T62" fmla="*/ 124 w 134"/>
                <a:gd name="T63" fmla="*/ 229 h 232"/>
                <a:gd name="T64" fmla="*/ 123 w 134"/>
                <a:gd name="T65" fmla="*/ 229 h 232"/>
                <a:gd name="T66" fmla="*/ 121 w 134"/>
                <a:gd name="T67" fmla="*/ 229 h 232"/>
                <a:gd name="T68" fmla="*/ 119 w 134"/>
                <a:gd name="T69" fmla="*/ 231 h 232"/>
                <a:gd name="T70" fmla="*/ 118 w 134"/>
                <a:gd name="T71" fmla="*/ 231 h 232"/>
                <a:gd name="T72" fmla="*/ 116 w 134"/>
                <a:gd name="T73" fmla="*/ 231 h 232"/>
                <a:gd name="T74" fmla="*/ 114 w 134"/>
                <a:gd name="T75" fmla="*/ 231 h 232"/>
                <a:gd name="T76" fmla="*/ 111 w 134"/>
                <a:gd name="T77" fmla="*/ 232 h 232"/>
                <a:gd name="T78" fmla="*/ 110 w 134"/>
                <a:gd name="T79" fmla="*/ 232 h 2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4"/>
                <a:gd name="T121" fmla="*/ 0 h 232"/>
                <a:gd name="T122" fmla="*/ 134 w 134"/>
                <a:gd name="T123" fmla="*/ 232 h 2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4" h="232">
                  <a:moveTo>
                    <a:pt x="21" y="0"/>
                  </a:moveTo>
                  <a:lnTo>
                    <a:pt x="18" y="1"/>
                  </a:lnTo>
                  <a:lnTo>
                    <a:pt x="8" y="6"/>
                  </a:lnTo>
                  <a:lnTo>
                    <a:pt x="0" y="11"/>
                  </a:lnTo>
                  <a:lnTo>
                    <a:pt x="0" y="9"/>
                  </a:lnTo>
                  <a:lnTo>
                    <a:pt x="1" y="9"/>
                  </a:lnTo>
                  <a:lnTo>
                    <a:pt x="3" y="8"/>
                  </a:lnTo>
                  <a:lnTo>
                    <a:pt x="5" y="6"/>
                  </a:lnTo>
                  <a:lnTo>
                    <a:pt x="6" y="4"/>
                  </a:lnTo>
                  <a:lnTo>
                    <a:pt x="8" y="4"/>
                  </a:lnTo>
                  <a:lnTo>
                    <a:pt x="9" y="3"/>
                  </a:lnTo>
                  <a:lnTo>
                    <a:pt x="11" y="3"/>
                  </a:lnTo>
                  <a:lnTo>
                    <a:pt x="13" y="1"/>
                  </a:lnTo>
                  <a:lnTo>
                    <a:pt x="14" y="1"/>
                  </a:lnTo>
                  <a:lnTo>
                    <a:pt x="16" y="1"/>
                  </a:lnTo>
                  <a:lnTo>
                    <a:pt x="18" y="1"/>
                  </a:lnTo>
                  <a:lnTo>
                    <a:pt x="19" y="0"/>
                  </a:lnTo>
                  <a:lnTo>
                    <a:pt x="21" y="0"/>
                  </a:lnTo>
                  <a:close/>
                  <a:moveTo>
                    <a:pt x="110" y="232"/>
                  </a:moveTo>
                  <a:lnTo>
                    <a:pt x="114" y="231"/>
                  </a:lnTo>
                  <a:lnTo>
                    <a:pt x="126" y="224"/>
                  </a:lnTo>
                  <a:lnTo>
                    <a:pt x="134" y="219"/>
                  </a:lnTo>
                  <a:lnTo>
                    <a:pt x="132" y="221"/>
                  </a:lnTo>
                  <a:lnTo>
                    <a:pt x="132" y="222"/>
                  </a:lnTo>
                  <a:lnTo>
                    <a:pt x="131" y="224"/>
                  </a:lnTo>
                  <a:lnTo>
                    <a:pt x="129" y="224"/>
                  </a:lnTo>
                  <a:lnTo>
                    <a:pt x="128" y="226"/>
                  </a:lnTo>
                  <a:lnTo>
                    <a:pt x="126" y="227"/>
                  </a:lnTo>
                  <a:lnTo>
                    <a:pt x="124" y="227"/>
                  </a:lnTo>
                  <a:lnTo>
                    <a:pt x="124" y="229"/>
                  </a:lnTo>
                  <a:lnTo>
                    <a:pt x="123" y="229"/>
                  </a:lnTo>
                  <a:lnTo>
                    <a:pt x="121" y="229"/>
                  </a:lnTo>
                  <a:lnTo>
                    <a:pt x="119" y="231"/>
                  </a:lnTo>
                  <a:lnTo>
                    <a:pt x="118" y="231"/>
                  </a:lnTo>
                  <a:lnTo>
                    <a:pt x="116" y="231"/>
                  </a:lnTo>
                  <a:lnTo>
                    <a:pt x="114" y="231"/>
                  </a:lnTo>
                  <a:lnTo>
                    <a:pt x="111" y="232"/>
                  </a:lnTo>
                  <a:lnTo>
                    <a:pt x="110" y="232"/>
                  </a:lnTo>
                  <a:close/>
                </a:path>
              </a:pathLst>
            </a:custGeom>
            <a:solidFill>
              <a:srgbClr val="00FF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42" name="Freeform 294"/>
            <p:cNvSpPr>
              <a:spLocks noEditPoints="1"/>
            </p:cNvSpPr>
            <p:nvPr/>
          </p:nvSpPr>
          <p:spPr bwMode="auto">
            <a:xfrm>
              <a:off x="3336" y="2036"/>
              <a:ext cx="144" cy="232"/>
            </a:xfrm>
            <a:custGeom>
              <a:avLst/>
              <a:gdLst>
                <a:gd name="T0" fmla="*/ 26 w 144"/>
                <a:gd name="T1" fmla="*/ 0 h 232"/>
                <a:gd name="T2" fmla="*/ 23 w 144"/>
                <a:gd name="T3" fmla="*/ 1 h 232"/>
                <a:gd name="T4" fmla="*/ 13 w 144"/>
                <a:gd name="T5" fmla="*/ 6 h 232"/>
                <a:gd name="T6" fmla="*/ 5 w 144"/>
                <a:gd name="T7" fmla="*/ 11 h 232"/>
                <a:gd name="T8" fmla="*/ 3 w 144"/>
                <a:gd name="T9" fmla="*/ 11 h 232"/>
                <a:gd name="T10" fmla="*/ 3 w 144"/>
                <a:gd name="T11" fmla="*/ 13 h 232"/>
                <a:gd name="T12" fmla="*/ 3 w 144"/>
                <a:gd name="T13" fmla="*/ 13 h 232"/>
                <a:gd name="T14" fmla="*/ 1 w 144"/>
                <a:gd name="T15" fmla="*/ 14 h 232"/>
                <a:gd name="T16" fmla="*/ 1 w 144"/>
                <a:gd name="T17" fmla="*/ 16 h 232"/>
                <a:gd name="T18" fmla="*/ 0 w 144"/>
                <a:gd name="T19" fmla="*/ 16 h 232"/>
                <a:gd name="T20" fmla="*/ 0 w 144"/>
                <a:gd name="T21" fmla="*/ 18 h 232"/>
                <a:gd name="T22" fmla="*/ 0 w 144"/>
                <a:gd name="T23" fmla="*/ 18 h 232"/>
                <a:gd name="T24" fmla="*/ 3 w 144"/>
                <a:gd name="T25" fmla="*/ 14 h 232"/>
                <a:gd name="T26" fmla="*/ 13 w 144"/>
                <a:gd name="T27" fmla="*/ 9 h 232"/>
                <a:gd name="T28" fmla="*/ 24 w 144"/>
                <a:gd name="T29" fmla="*/ 4 h 232"/>
                <a:gd name="T30" fmla="*/ 34 w 144"/>
                <a:gd name="T31" fmla="*/ 0 h 232"/>
                <a:gd name="T32" fmla="*/ 33 w 144"/>
                <a:gd name="T33" fmla="*/ 0 h 232"/>
                <a:gd name="T34" fmla="*/ 33 w 144"/>
                <a:gd name="T35" fmla="*/ 0 h 232"/>
                <a:gd name="T36" fmla="*/ 31 w 144"/>
                <a:gd name="T37" fmla="*/ 0 h 232"/>
                <a:gd name="T38" fmla="*/ 29 w 144"/>
                <a:gd name="T39" fmla="*/ 0 h 232"/>
                <a:gd name="T40" fmla="*/ 29 w 144"/>
                <a:gd name="T41" fmla="*/ 0 h 232"/>
                <a:gd name="T42" fmla="*/ 28 w 144"/>
                <a:gd name="T43" fmla="*/ 0 h 232"/>
                <a:gd name="T44" fmla="*/ 26 w 144"/>
                <a:gd name="T45" fmla="*/ 0 h 232"/>
                <a:gd name="T46" fmla="*/ 26 w 144"/>
                <a:gd name="T47" fmla="*/ 0 h 232"/>
                <a:gd name="T48" fmla="*/ 115 w 144"/>
                <a:gd name="T49" fmla="*/ 232 h 232"/>
                <a:gd name="T50" fmla="*/ 119 w 144"/>
                <a:gd name="T51" fmla="*/ 231 h 232"/>
                <a:gd name="T52" fmla="*/ 131 w 144"/>
                <a:gd name="T53" fmla="*/ 224 h 232"/>
                <a:gd name="T54" fmla="*/ 139 w 144"/>
                <a:gd name="T55" fmla="*/ 219 h 232"/>
                <a:gd name="T56" fmla="*/ 139 w 144"/>
                <a:gd name="T57" fmla="*/ 219 h 232"/>
                <a:gd name="T58" fmla="*/ 141 w 144"/>
                <a:gd name="T59" fmla="*/ 217 h 232"/>
                <a:gd name="T60" fmla="*/ 141 w 144"/>
                <a:gd name="T61" fmla="*/ 217 h 232"/>
                <a:gd name="T62" fmla="*/ 142 w 144"/>
                <a:gd name="T63" fmla="*/ 216 h 232"/>
                <a:gd name="T64" fmla="*/ 142 w 144"/>
                <a:gd name="T65" fmla="*/ 216 h 232"/>
                <a:gd name="T66" fmla="*/ 142 w 144"/>
                <a:gd name="T67" fmla="*/ 214 h 232"/>
                <a:gd name="T68" fmla="*/ 144 w 144"/>
                <a:gd name="T69" fmla="*/ 212 h 232"/>
                <a:gd name="T70" fmla="*/ 144 w 144"/>
                <a:gd name="T71" fmla="*/ 212 h 232"/>
                <a:gd name="T72" fmla="*/ 139 w 144"/>
                <a:gd name="T73" fmla="*/ 216 h 232"/>
                <a:gd name="T74" fmla="*/ 129 w 144"/>
                <a:gd name="T75" fmla="*/ 222 h 232"/>
                <a:gd name="T76" fmla="*/ 118 w 144"/>
                <a:gd name="T77" fmla="*/ 227 h 232"/>
                <a:gd name="T78" fmla="*/ 108 w 144"/>
                <a:gd name="T79" fmla="*/ 231 h 232"/>
                <a:gd name="T80" fmla="*/ 108 w 144"/>
                <a:gd name="T81" fmla="*/ 231 h 232"/>
                <a:gd name="T82" fmla="*/ 108 w 144"/>
                <a:gd name="T83" fmla="*/ 231 h 232"/>
                <a:gd name="T84" fmla="*/ 110 w 144"/>
                <a:gd name="T85" fmla="*/ 231 h 232"/>
                <a:gd name="T86" fmla="*/ 110 w 144"/>
                <a:gd name="T87" fmla="*/ 232 h 232"/>
                <a:gd name="T88" fmla="*/ 111 w 144"/>
                <a:gd name="T89" fmla="*/ 232 h 232"/>
                <a:gd name="T90" fmla="*/ 113 w 144"/>
                <a:gd name="T91" fmla="*/ 232 h 232"/>
                <a:gd name="T92" fmla="*/ 113 w 144"/>
                <a:gd name="T93" fmla="*/ 232 h 232"/>
                <a:gd name="T94" fmla="*/ 115 w 144"/>
                <a:gd name="T95" fmla="*/ 232 h 232"/>
                <a:gd name="T96" fmla="*/ 115 w 144"/>
                <a:gd name="T97" fmla="*/ 232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4"/>
                <a:gd name="T148" fmla="*/ 0 h 232"/>
                <a:gd name="T149" fmla="*/ 144 w 144"/>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4" h="232">
                  <a:moveTo>
                    <a:pt x="26" y="0"/>
                  </a:moveTo>
                  <a:lnTo>
                    <a:pt x="23" y="1"/>
                  </a:lnTo>
                  <a:lnTo>
                    <a:pt x="13" y="6"/>
                  </a:lnTo>
                  <a:lnTo>
                    <a:pt x="5" y="11"/>
                  </a:lnTo>
                  <a:lnTo>
                    <a:pt x="3" y="11"/>
                  </a:lnTo>
                  <a:lnTo>
                    <a:pt x="3" y="13"/>
                  </a:lnTo>
                  <a:lnTo>
                    <a:pt x="1" y="14"/>
                  </a:lnTo>
                  <a:lnTo>
                    <a:pt x="1" y="16"/>
                  </a:lnTo>
                  <a:lnTo>
                    <a:pt x="0" y="16"/>
                  </a:lnTo>
                  <a:lnTo>
                    <a:pt x="0" y="18"/>
                  </a:lnTo>
                  <a:lnTo>
                    <a:pt x="3" y="14"/>
                  </a:lnTo>
                  <a:lnTo>
                    <a:pt x="13" y="9"/>
                  </a:lnTo>
                  <a:lnTo>
                    <a:pt x="24" y="4"/>
                  </a:lnTo>
                  <a:lnTo>
                    <a:pt x="34" y="0"/>
                  </a:lnTo>
                  <a:lnTo>
                    <a:pt x="33" y="0"/>
                  </a:lnTo>
                  <a:lnTo>
                    <a:pt x="31" y="0"/>
                  </a:lnTo>
                  <a:lnTo>
                    <a:pt x="29" y="0"/>
                  </a:lnTo>
                  <a:lnTo>
                    <a:pt x="28" y="0"/>
                  </a:lnTo>
                  <a:lnTo>
                    <a:pt x="26" y="0"/>
                  </a:lnTo>
                  <a:close/>
                  <a:moveTo>
                    <a:pt x="115" y="232"/>
                  </a:moveTo>
                  <a:lnTo>
                    <a:pt x="119" y="231"/>
                  </a:lnTo>
                  <a:lnTo>
                    <a:pt x="131" y="224"/>
                  </a:lnTo>
                  <a:lnTo>
                    <a:pt x="139" y="219"/>
                  </a:lnTo>
                  <a:lnTo>
                    <a:pt x="141" y="217"/>
                  </a:lnTo>
                  <a:lnTo>
                    <a:pt x="142" y="216"/>
                  </a:lnTo>
                  <a:lnTo>
                    <a:pt x="142" y="214"/>
                  </a:lnTo>
                  <a:lnTo>
                    <a:pt x="144" y="212"/>
                  </a:lnTo>
                  <a:lnTo>
                    <a:pt x="139" y="216"/>
                  </a:lnTo>
                  <a:lnTo>
                    <a:pt x="129" y="222"/>
                  </a:lnTo>
                  <a:lnTo>
                    <a:pt x="118" y="227"/>
                  </a:lnTo>
                  <a:lnTo>
                    <a:pt x="108" y="231"/>
                  </a:lnTo>
                  <a:lnTo>
                    <a:pt x="110" y="231"/>
                  </a:lnTo>
                  <a:lnTo>
                    <a:pt x="110" y="232"/>
                  </a:lnTo>
                  <a:lnTo>
                    <a:pt x="111" y="232"/>
                  </a:lnTo>
                  <a:lnTo>
                    <a:pt x="113" y="232"/>
                  </a:lnTo>
                  <a:lnTo>
                    <a:pt x="115" y="232"/>
                  </a:lnTo>
                  <a:close/>
                </a:path>
              </a:pathLst>
            </a:custGeom>
            <a:solidFill>
              <a:srgbClr val="00FF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43" name="Freeform 295"/>
            <p:cNvSpPr>
              <a:spLocks noEditPoints="1"/>
            </p:cNvSpPr>
            <p:nvPr/>
          </p:nvSpPr>
          <p:spPr bwMode="auto">
            <a:xfrm>
              <a:off x="3332" y="2036"/>
              <a:ext cx="151" cy="231"/>
            </a:xfrm>
            <a:custGeom>
              <a:avLst/>
              <a:gdLst>
                <a:gd name="T0" fmla="*/ 38 w 151"/>
                <a:gd name="T1" fmla="*/ 0 h 231"/>
                <a:gd name="T2" fmla="*/ 28 w 151"/>
                <a:gd name="T3" fmla="*/ 4 h 231"/>
                <a:gd name="T4" fmla="*/ 17 w 151"/>
                <a:gd name="T5" fmla="*/ 9 h 231"/>
                <a:gd name="T6" fmla="*/ 7 w 151"/>
                <a:gd name="T7" fmla="*/ 14 h 231"/>
                <a:gd name="T8" fmla="*/ 4 w 151"/>
                <a:gd name="T9" fmla="*/ 18 h 231"/>
                <a:gd name="T10" fmla="*/ 2 w 151"/>
                <a:gd name="T11" fmla="*/ 19 h 231"/>
                <a:gd name="T12" fmla="*/ 2 w 151"/>
                <a:gd name="T13" fmla="*/ 19 h 231"/>
                <a:gd name="T14" fmla="*/ 2 w 151"/>
                <a:gd name="T15" fmla="*/ 21 h 231"/>
                <a:gd name="T16" fmla="*/ 2 w 151"/>
                <a:gd name="T17" fmla="*/ 21 h 231"/>
                <a:gd name="T18" fmla="*/ 2 w 151"/>
                <a:gd name="T19" fmla="*/ 22 h 231"/>
                <a:gd name="T20" fmla="*/ 0 w 151"/>
                <a:gd name="T21" fmla="*/ 22 h 231"/>
                <a:gd name="T22" fmla="*/ 0 w 151"/>
                <a:gd name="T23" fmla="*/ 24 h 231"/>
                <a:gd name="T24" fmla="*/ 0 w 151"/>
                <a:gd name="T25" fmla="*/ 24 h 231"/>
                <a:gd name="T26" fmla="*/ 9 w 151"/>
                <a:gd name="T27" fmla="*/ 18 h 231"/>
                <a:gd name="T28" fmla="*/ 18 w 151"/>
                <a:gd name="T29" fmla="*/ 11 h 231"/>
                <a:gd name="T30" fmla="*/ 30 w 151"/>
                <a:gd name="T31" fmla="*/ 6 h 231"/>
                <a:gd name="T32" fmla="*/ 40 w 151"/>
                <a:gd name="T33" fmla="*/ 3 h 231"/>
                <a:gd name="T34" fmla="*/ 45 w 151"/>
                <a:gd name="T35" fmla="*/ 1 h 231"/>
                <a:gd name="T36" fmla="*/ 45 w 151"/>
                <a:gd name="T37" fmla="*/ 1 h 231"/>
                <a:gd name="T38" fmla="*/ 43 w 151"/>
                <a:gd name="T39" fmla="*/ 1 h 231"/>
                <a:gd name="T40" fmla="*/ 43 w 151"/>
                <a:gd name="T41" fmla="*/ 1 h 231"/>
                <a:gd name="T42" fmla="*/ 41 w 151"/>
                <a:gd name="T43" fmla="*/ 1 h 231"/>
                <a:gd name="T44" fmla="*/ 41 w 151"/>
                <a:gd name="T45" fmla="*/ 0 h 231"/>
                <a:gd name="T46" fmla="*/ 40 w 151"/>
                <a:gd name="T47" fmla="*/ 0 h 231"/>
                <a:gd name="T48" fmla="*/ 40 w 151"/>
                <a:gd name="T49" fmla="*/ 0 h 231"/>
                <a:gd name="T50" fmla="*/ 38 w 151"/>
                <a:gd name="T51" fmla="*/ 0 h 231"/>
                <a:gd name="T52" fmla="*/ 112 w 151"/>
                <a:gd name="T53" fmla="*/ 231 h 231"/>
                <a:gd name="T54" fmla="*/ 112 w 151"/>
                <a:gd name="T55" fmla="*/ 231 h 231"/>
                <a:gd name="T56" fmla="*/ 122 w 151"/>
                <a:gd name="T57" fmla="*/ 227 h 231"/>
                <a:gd name="T58" fmla="*/ 133 w 151"/>
                <a:gd name="T59" fmla="*/ 222 h 231"/>
                <a:gd name="T60" fmla="*/ 143 w 151"/>
                <a:gd name="T61" fmla="*/ 216 h 231"/>
                <a:gd name="T62" fmla="*/ 148 w 151"/>
                <a:gd name="T63" fmla="*/ 212 h 231"/>
                <a:gd name="T64" fmla="*/ 148 w 151"/>
                <a:gd name="T65" fmla="*/ 211 h 231"/>
                <a:gd name="T66" fmla="*/ 148 w 151"/>
                <a:gd name="T67" fmla="*/ 211 h 231"/>
                <a:gd name="T68" fmla="*/ 150 w 151"/>
                <a:gd name="T69" fmla="*/ 211 h 231"/>
                <a:gd name="T70" fmla="*/ 150 w 151"/>
                <a:gd name="T71" fmla="*/ 209 h 231"/>
                <a:gd name="T72" fmla="*/ 150 w 151"/>
                <a:gd name="T73" fmla="*/ 209 h 231"/>
                <a:gd name="T74" fmla="*/ 150 w 151"/>
                <a:gd name="T75" fmla="*/ 208 h 231"/>
                <a:gd name="T76" fmla="*/ 150 w 151"/>
                <a:gd name="T77" fmla="*/ 208 h 231"/>
                <a:gd name="T78" fmla="*/ 151 w 151"/>
                <a:gd name="T79" fmla="*/ 206 h 231"/>
                <a:gd name="T80" fmla="*/ 141 w 151"/>
                <a:gd name="T81" fmla="*/ 212 h 231"/>
                <a:gd name="T82" fmla="*/ 132 w 151"/>
                <a:gd name="T83" fmla="*/ 219 h 231"/>
                <a:gd name="T84" fmla="*/ 122 w 151"/>
                <a:gd name="T85" fmla="*/ 224 h 231"/>
                <a:gd name="T86" fmla="*/ 110 w 151"/>
                <a:gd name="T87" fmla="*/ 227 h 231"/>
                <a:gd name="T88" fmla="*/ 104 w 151"/>
                <a:gd name="T89" fmla="*/ 229 h 231"/>
                <a:gd name="T90" fmla="*/ 105 w 151"/>
                <a:gd name="T91" fmla="*/ 231 h 231"/>
                <a:gd name="T92" fmla="*/ 105 w 151"/>
                <a:gd name="T93" fmla="*/ 231 h 231"/>
                <a:gd name="T94" fmla="*/ 107 w 151"/>
                <a:gd name="T95" fmla="*/ 231 h 231"/>
                <a:gd name="T96" fmla="*/ 107 w 151"/>
                <a:gd name="T97" fmla="*/ 231 h 231"/>
                <a:gd name="T98" fmla="*/ 109 w 151"/>
                <a:gd name="T99" fmla="*/ 231 h 231"/>
                <a:gd name="T100" fmla="*/ 110 w 151"/>
                <a:gd name="T101" fmla="*/ 231 h 231"/>
                <a:gd name="T102" fmla="*/ 110 w 151"/>
                <a:gd name="T103" fmla="*/ 231 h 231"/>
                <a:gd name="T104" fmla="*/ 112 w 151"/>
                <a:gd name="T105" fmla="*/ 231 h 2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1"/>
                <a:gd name="T160" fmla="*/ 0 h 231"/>
                <a:gd name="T161" fmla="*/ 151 w 151"/>
                <a:gd name="T162" fmla="*/ 231 h 2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1" h="231">
                  <a:moveTo>
                    <a:pt x="38" y="0"/>
                  </a:moveTo>
                  <a:lnTo>
                    <a:pt x="28" y="4"/>
                  </a:lnTo>
                  <a:lnTo>
                    <a:pt x="17" y="9"/>
                  </a:lnTo>
                  <a:lnTo>
                    <a:pt x="7" y="14"/>
                  </a:lnTo>
                  <a:lnTo>
                    <a:pt x="4" y="18"/>
                  </a:lnTo>
                  <a:lnTo>
                    <a:pt x="2" y="19"/>
                  </a:lnTo>
                  <a:lnTo>
                    <a:pt x="2" y="21"/>
                  </a:lnTo>
                  <a:lnTo>
                    <a:pt x="2" y="22"/>
                  </a:lnTo>
                  <a:lnTo>
                    <a:pt x="0" y="22"/>
                  </a:lnTo>
                  <a:lnTo>
                    <a:pt x="0" y="24"/>
                  </a:lnTo>
                  <a:lnTo>
                    <a:pt x="9" y="18"/>
                  </a:lnTo>
                  <a:lnTo>
                    <a:pt x="18" y="11"/>
                  </a:lnTo>
                  <a:lnTo>
                    <a:pt x="30" y="6"/>
                  </a:lnTo>
                  <a:lnTo>
                    <a:pt x="40" y="3"/>
                  </a:lnTo>
                  <a:lnTo>
                    <a:pt x="45" y="1"/>
                  </a:lnTo>
                  <a:lnTo>
                    <a:pt x="43" y="1"/>
                  </a:lnTo>
                  <a:lnTo>
                    <a:pt x="41" y="1"/>
                  </a:lnTo>
                  <a:lnTo>
                    <a:pt x="41" y="0"/>
                  </a:lnTo>
                  <a:lnTo>
                    <a:pt x="40" y="0"/>
                  </a:lnTo>
                  <a:lnTo>
                    <a:pt x="38" y="0"/>
                  </a:lnTo>
                  <a:close/>
                  <a:moveTo>
                    <a:pt x="112" y="231"/>
                  </a:moveTo>
                  <a:lnTo>
                    <a:pt x="112" y="231"/>
                  </a:lnTo>
                  <a:lnTo>
                    <a:pt x="122" y="227"/>
                  </a:lnTo>
                  <a:lnTo>
                    <a:pt x="133" y="222"/>
                  </a:lnTo>
                  <a:lnTo>
                    <a:pt x="143" y="216"/>
                  </a:lnTo>
                  <a:lnTo>
                    <a:pt x="148" y="212"/>
                  </a:lnTo>
                  <a:lnTo>
                    <a:pt x="148" y="211"/>
                  </a:lnTo>
                  <a:lnTo>
                    <a:pt x="150" y="211"/>
                  </a:lnTo>
                  <a:lnTo>
                    <a:pt x="150" y="209"/>
                  </a:lnTo>
                  <a:lnTo>
                    <a:pt x="150" y="208"/>
                  </a:lnTo>
                  <a:lnTo>
                    <a:pt x="151" y="206"/>
                  </a:lnTo>
                  <a:lnTo>
                    <a:pt x="141" y="212"/>
                  </a:lnTo>
                  <a:lnTo>
                    <a:pt x="132" y="219"/>
                  </a:lnTo>
                  <a:lnTo>
                    <a:pt x="122" y="224"/>
                  </a:lnTo>
                  <a:lnTo>
                    <a:pt x="110" y="227"/>
                  </a:lnTo>
                  <a:lnTo>
                    <a:pt x="104" y="229"/>
                  </a:lnTo>
                  <a:lnTo>
                    <a:pt x="105" y="231"/>
                  </a:lnTo>
                  <a:lnTo>
                    <a:pt x="107" y="231"/>
                  </a:lnTo>
                  <a:lnTo>
                    <a:pt x="109" y="231"/>
                  </a:lnTo>
                  <a:lnTo>
                    <a:pt x="110" y="231"/>
                  </a:lnTo>
                  <a:lnTo>
                    <a:pt x="112" y="231"/>
                  </a:lnTo>
                  <a:close/>
                </a:path>
              </a:pathLst>
            </a:custGeom>
            <a:solidFill>
              <a:srgbClr val="00F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44" name="Freeform 296"/>
            <p:cNvSpPr>
              <a:spLocks noEditPoints="1"/>
            </p:cNvSpPr>
            <p:nvPr/>
          </p:nvSpPr>
          <p:spPr bwMode="auto">
            <a:xfrm>
              <a:off x="3331" y="2037"/>
              <a:ext cx="154" cy="228"/>
            </a:xfrm>
            <a:custGeom>
              <a:avLst/>
              <a:gdLst>
                <a:gd name="T0" fmla="*/ 46 w 154"/>
                <a:gd name="T1" fmla="*/ 0 h 228"/>
                <a:gd name="T2" fmla="*/ 41 w 154"/>
                <a:gd name="T3" fmla="*/ 2 h 228"/>
                <a:gd name="T4" fmla="*/ 31 w 154"/>
                <a:gd name="T5" fmla="*/ 5 h 228"/>
                <a:gd name="T6" fmla="*/ 19 w 154"/>
                <a:gd name="T7" fmla="*/ 10 h 228"/>
                <a:gd name="T8" fmla="*/ 10 w 154"/>
                <a:gd name="T9" fmla="*/ 17 h 228"/>
                <a:gd name="T10" fmla="*/ 1 w 154"/>
                <a:gd name="T11" fmla="*/ 23 h 228"/>
                <a:gd name="T12" fmla="*/ 1 w 154"/>
                <a:gd name="T13" fmla="*/ 25 h 228"/>
                <a:gd name="T14" fmla="*/ 1 w 154"/>
                <a:gd name="T15" fmla="*/ 25 h 228"/>
                <a:gd name="T16" fmla="*/ 0 w 154"/>
                <a:gd name="T17" fmla="*/ 25 h 228"/>
                <a:gd name="T18" fmla="*/ 0 w 154"/>
                <a:gd name="T19" fmla="*/ 26 h 228"/>
                <a:gd name="T20" fmla="*/ 0 w 154"/>
                <a:gd name="T21" fmla="*/ 26 h 228"/>
                <a:gd name="T22" fmla="*/ 0 w 154"/>
                <a:gd name="T23" fmla="*/ 28 h 228"/>
                <a:gd name="T24" fmla="*/ 0 w 154"/>
                <a:gd name="T25" fmla="*/ 28 h 228"/>
                <a:gd name="T26" fmla="*/ 0 w 154"/>
                <a:gd name="T27" fmla="*/ 30 h 228"/>
                <a:gd name="T28" fmla="*/ 3 w 154"/>
                <a:gd name="T29" fmla="*/ 26 h 228"/>
                <a:gd name="T30" fmla="*/ 11 w 154"/>
                <a:gd name="T31" fmla="*/ 20 h 228"/>
                <a:gd name="T32" fmla="*/ 21 w 154"/>
                <a:gd name="T33" fmla="*/ 13 h 228"/>
                <a:gd name="T34" fmla="*/ 31 w 154"/>
                <a:gd name="T35" fmla="*/ 8 h 228"/>
                <a:gd name="T36" fmla="*/ 42 w 154"/>
                <a:gd name="T37" fmla="*/ 5 h 228"/>
                <a:gd name="T38" fmla="*/ 52 w 154"/>
                <a:gd name="T39" fmla="*/ 2 h 228"/>
                <a:gd name="T40" fmla="*/ 51 w 154"/>
                <a:gd name="T41" fmla="*/ 2 h 228"/>
                <a:gd name="T42" fmla="*/ 51 w 154"/>
                <a:gd name="T43" fmla="*/ 2 h 228"/>
                <a:gd name="T44" fmla="*/ 51 w 154"/>
                <a:gd name="T45" fmla="*/ 2 h 228"/>
                <a:gd name="T46" fmla="*/ 49 w 154"/>
                <a:gd name="T47" fmla="*/ 2 h 228"/>
                <a:gd name="T48" fmla="*/ 49 w 154"/>
                <a:gd name="T49" fmla="*/ 0 h 228"/>
                <a:gd name="T50" fmla="*/ 47 w 154"/>
                <a:gd name="T51" fmla="*/ 0 h 228"/>
                <a:gd name="T52" fmla="*/ 47 w 154"/>
                <a:gd name="T53" fmla="*/ 0 h 228"/>
                <a:gd name="T54" fmla="*/ 46 w 154"/>
                <a:gd name="T55" fmla="*/ 0 h 228"/>
                <a:gd name="T56" fmla="*/ 105 w 154"/>
                <a:gd name="T57" fmla="*/ 228 h 228"/>
                <a:gd name="T58" fmla="*/ 111 w 154"/>
                <a:gd name="T59" fmla="*/ 226 h 228"/>
                <a:gd name="T60" fmla="*/ 123 w 154"/>
                <a:gd name="T61" fmla="*/ 223 h 228"/>
                <a:gd name="T62" fmla="*/ 133 w 154"/>
                <a:gd name="T63" fmla="*/ 218 h 228"/>
                <a:gd name="T64" fmla="*/ 142 w 154"/>
                <a:gd name="T65" fmla="*/ 211 h 228"/>
                <a:gd name="T66" fmla="*/ 152 w 154"/>
                <a:gd name="T67" fmla="*/ 205 h 228"/>
                <a:gd name="T68" fmla="*/ 152 w 154"/>
                <a:gd name="T69" fmla="*/ 205 h 228"/>
                <a:gd name="T70" fmla="*/ 152 w 154"/>
                <a:gd name="T71" fmla="*/ 203 h 228"/>
                <a:gd name="T72" fmla="*/ 152 w 154"/>
                <a:gd name="T73" fmla="*/ 203 h 228"/>
                <a:gd name="T74" fmla="*/ 152 w 154"/>
                <a:gd name="T75" fmla="*/ 203 h 228"/>
                <a:gd name="T76" fmla="*/ 152 w 154"/>
                <a:gd name="T77" fmla="*/ 202 h 228"/>
                <a:gd name="T78" fmla="*/ 152 w 154"/>
                <a:gd name="T79" fmla="*/ 202 h 228"/>
                <a:gd name="T80" fmla="*/ 154 w 154"/>
                <a:gd name="T81" fmla="*/ 200 h 228"/>
                <a:gd name="T82" fmla="*/ 154 w 154"/>
                <a:gd name="T83" fmla="*/ 200 h 228"/>
                <a:gd name="T84" fmla="*/ 149 w 154"/>
                <a:gd name="T85" fmla="*/ 203 h 228"/>
                <a:gd name="T86" fmla="*/ 141 w 154"/>
                <a:gd name="T87" fmla="*/ 210 h 228"/>
                <a:gd name="T88" fmla="*/ 131 w 154"/>
                <a:gd name="T89" fmla="*/ 215 h 228"/>
                <a:gd name="T90" fmla="*/ 121 w 154"/>
                <a:gd name="T91" fmla="*/ 220 h 228"/>
                <a:gd name="T92" fmla="*/ 111 w 154"/>
                <a:gd name="T93" fmla="*/ 225 h 228"/>
                <a:gd name="T94" fmla="*/ 100 w 154"/>
                <a:gd name="T95" fmla="*/ 226 h 228"/>
                <a:gd name="T96" fmla="*/ 100 w 154"/>
                <a:gd name="T97" fmla="*/ 228 h 228"/>
                <a:gd name="T98" fmla="*/ 101 w 154"/>
                <a:gd name="T99" fmla="*/ 228 h 228"/>
                <a:gd name="T100" fmla="*/ 101 w 154"/>
                <a:gd name="T101" fmla="*/ 228 h 228"/>
                <a:gd name="T102" fmla="*/ 103 w 154"/>
                <a:gd name="T103" fmla="*/ 228 h 228"/>
                <a:gd name="T104" fmla="*/ 103 w 154"/>
                <a:gd name="T105" fmla="*/ 228 h 228"/>
                <a:gd name="T106" fmla="*/ 105 w 154"/>
                <a:gd name="T107" fmla="*/ 228 h 228"/>
                <a:gd name="T108" fmla="*/ 105 w 154"/>
                <a:gd name="T109" fmla="*/ 228 h 228"/>
                <a:gd name="T110" fmla="*/ 105 w 154"/>
                <a:gd name="T111" fmla="*/ 228 h 2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4"/>
                <a:gd name="T169" fmla="*/ 0 h 228"/>
                <a:gd name="T170" fmla="*/ 154 w 154"/>
                <a:gd name="T171" fmla="*/ 228 h 2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4" h="228">
                  <a:moveTo>
                    <a:pt x="46" y="0"/>
                  </a:moveTo>
                  <a:lnTo>
                    <a:pt x="41" y="2"/>
                  </a:lnTo>
                  <a:lnTo>
                    <a:pt x="31" y="5"/>
                  </a:lnTo>
                  <a:lnTo>
                    <a:pt x="19" y="10"/>
                  </a:lnTo>
                  <a:lnTo>
                    <a:pt x="10" y="17"/>
                  </a:lnTo>
                  <a:lnTo>
                    <a:pt x="1" y="23"/>
                  </a:lnTo>
                  <a:lnTo>
                    <a:pt x="1" y="25"/>
                  </a:lnTo>
                  <a:lnTo>
                    <a:pt x="0" y="25"/>
                  </a:lnTo>
                  <a:lnTo>
                    <a:pt x="0" y="26"/>
                  </a:lnTo>
                  <a:lnTo>
                    <a:pt x="0" y="28"/>
                  </a:lnTo>
                  <a:lnTo>
                    <a:pt x="0" y="30"/>
                  </a:lnTo>
                  <a:lnTo>
                    <a:pt x="3" y="26"/>
                  </a:lnTo>
                  <a:lnTo>
                    <a:pt x="11" y="20"/>
                  </a:lnTo>
                  <a:lnTo>
                    <a:pt x="21" y="13"/>
                  </a:lnTo>
                  <a:lnTo>
                    <a:pt x="31" y="8"/>
                  </a:lnTo>
                  <a:lnTo>
                    <a:pt x="42" y="5"/>
                  </a:lnTo>
                  <a:lnTo>
                    <a:pt x="52" y="2"/>
                  </a:lnTo>
                  <a:lnTo>
                    <a:pt x="51" y="2"/>
                  </a:lnTo>
                  <a:lnTo>
                    <a:pt x="49" y="2"/>
                  </a:lnTo>
                  <a:lnTo>
                    <a:pt x="49" y="0"/>
                  </a:lnTo>
                  <a:lnTo>
                    <a:pt x="47" y="0"/>
                  </a:lnTo>
                  <a:lnTo>
                    <a:pt x="46" y="0"/>
                  </a:lnTo>
                  <a:close/>
                  <a:moveTo>
                    <a:pt x="105" y="228"/>
                  </a:moveTo>
                  <a:lnTo>
                    <a:pt x="111" y="226"/>
                  </a:lnTo>
                  <a:lnTo>
                    <a:pt x="123" y="223"/>
                  </a:lnTo>
                  <a:lnTo>
                    <a:pt x="133" y="218"/>
                  </a:lnTo>
                  <a:lnTo>
                    <a:pt x="142" y="211"/>
                  </a:lnTo>
                  <a:lnTo>
                    <a:pt x="152" y="205"/>
                  </a:lnTo>
                  <a:lnTo>
                    <a:pt x="152" y="203"/>
                  </a:lnTo>
                  <a:lnTo>
                    <a:pt x="152" y="202"/>
                  </a:lnTo>
                  <a:lnTo>
                    <a:pt x="154" y="200"/>
                  </a:lnTo>
                  <a:lnTo>
                    <a:pt x="149" y="203"/>
                  </a:lnTo>
                  <a:lnTo>
                    <a:pt x="141" y="210"/>
                  </a:lnTo>
                  <a:lnTo>
                    <a:pt x="131" y="215"/>
                  </a:lnTo>
                  <a:lnTo>
                    <a:pt x="121" y="220"/>
                  </a:lnTo>
                  <a:lnTo>
                    <a:pt x="111" y="225"/>
                  </a:lnTo>
                  <a:lnTo>
                    <a:pt x="100" y="226"/>
                  </a:lnTo>
                  <a:lnTo>
                    <a:pt x="100" y="228"/>
                  </a:lnTo>
                  <a:lnTo>
                    <a:pt x="101" y="228"/>
                  </a:lnTo>
                  <a:lnTo>
                    <a:pt x="103" y="228"/>
                  </a:lnTo>
                  <a:lnTo>
                    <a:pt x="105" y="228"/>
                  </a:lnTo>
                  <a:close/>
                </a:path>
              </a:pathLst>
            </a:custGeom>
            <a:solidFill>
              <a:srgbClr val="00FF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45" name="Freeform 297"/>
            <p:cNvSpPr>
              <a:spLocks noEditPoints="1"/>
            </p:cNvSpPr>
            <p:nvPr/>
          </p:nvSpPr>
          <p:spPr bwMode="auto">
            <a:xfrm>
              <a:off x="3329" y="2039"/>
              <a:ext cx="156" cy="224"/>
            </a:xfrm>
            <a:custGeom>
              <a:avLst/>
              <a:gdLst>
                <a:gd name="T0" fmla="*/ 54 w 156"/>
                <a:gd name="T1" fmla="*/ 0 h 224"/>
                <a:gd name="T2" fmla="*/ 44 w 156"/>
                <a:gd name="T3" fmla="*/ 3 h 224"/>
                <a:gd name="T4" fmla="*/ 33 w 156"/>
                <a:gd name="T5" fmla="*/ 6 h 224"/>
                <a:gd name="T6" fmla="*/ 23 w 156"/>
                <a:gd name="T7" fmla="*/ 11 h 224"/>
                <a:gd name="T8" fmla="*/ 13 w 156"/>
                <a:gd name="T9" fmla="*/ 18 h 224"/>
                <a:gd name="T10" fmla="*/ 5 w 156"/>
                <a:gd name="T11" fmla="*/ 24 h 224"/>
                <a:gd name="T12" fmla="*/ 2 w 156"/>
                <a:gd name="T13" fmla="*/ 28 h 224"/>
                <a:gd name="T14" fmla="*/ 2 w 156"/>
                <a:gd name="T15" fmla="*/ 28 h 224"/>
                <a:gd name="T16" fmla="*/ 0 w 156"/>
                <a:gd name="T17" fmla="*/ 29 h 224"/>
                <a:gd name="T18" fmla="*/ 0 w 156"/>
                <a:gd name="T19" fmla="*/ 29 h 224"/>
                <a:gd name="T20" fmla="*/ 0 w 156"/>
                <a:gd name="T21" fmla="*/ 29 h 224"/>
                <a:gd name="T22" fmla="*/ 0 w 156"/>
                <a:gd name="T23" fmla="*/ 31 h 224"/>
                <a:gd name="T24" fmla="*/ 0 w 156"/>
                <a:gd name="T25" fmla="*/ 31 h 224"/>
                <a:gd name="T26" fmla="*/ 0 w 156"/>
                <a:gd name="T27" fmla="*/ 33 h 224"/>
                <a:gd name="T28" fmla="*/ 0 w 156"/>
                <a:gd name="T29" fmla="*/ 33 h 224"/>
                <a:gd name="T30" fmla="*/ 7 w 156"/>
                <a:gd name="T31" fmla="*/ 26 h 224"/>
                <a:gd name="T32" fmla="*/ 17 w 156"/>
                <a:gd name="T33" fmla="*/ 19 h 224"/>
                <a:gd name="T34" fmla="*/ 25 w 156"/>
                <a:gd name="T35" fmla="*/ 15 h 224"/>
                <a:gd name="T36" fmla="*/ 35 w 156"/>
                <a:gd name="T37" fmla="*/ 10 h 224"/>
                <a:gd name="T38" fmla="*/ 44 w 156"/>
                <a:gd name="T39" fmla="*/ 6 h 224"/>
                <a:gd name="T40" fmla="*/ 56 w 156"/>
                <a:gd name="T41" fmla="*/ 3 h 224"/>
                <a:gd name="T42" fmla="*/ 59 w 156"/>
                <a:gd name="T43" fmla="*/ 1 h 224"/>
                <a:gd name="T44" fmla="*/ 59 w 156"/>
                <a:gd name="T45" fmla="*/ 1 h 224"/>
                <a:gd name="T46" fmla="*/ 58 w 156"/>
                <a:gd name="T47" fmla="*/ 1 h 224"/>
                <a:gd name="T48" fmla="*/ 58 w 156"/>
                <a:gd name="T49" fmla="*/ 1 h 224"/>
                <a:gd name="T50" fmla="*/ 58 w 156"/>
                <a:gd name="T51" fmla="*/ 1 h 224"/>
                <a:gd name="T52" fmla="*/ 56 w 156"/>
                <a:gd name="T53" fmla="*/ 1 h 224"/>
                <a:gd name="T54" fmla="*/ 56 w 156"/>
                <a:gd name="T55" fmla="*/ 0 h 224"/>
                <a:gd name="T56" fmla="*/ 54 w 156"/>
                <a:gd name="T57" fmla="*/ 0 h 224"/>
                <a:gd name="T58" fmla="*/ 54 w 156"/>
                <a:gd name="T59" fmla="*/ 0 h 224"/>
                <a:gd name="T60" fmla="*/ 102 w 156"/>
                <a:gd name="T61" fmla="*/ 224 h 224"/>
                <a:gd name="T62" fmla="*/ 113 w 156"/>
                <a:gd name="T63" fmla="*/ 223 h 224"/>
                <a:gd name="T64" fmla="*/ 123 w 156"/>
                <a:gd name="T65" fmla="*/ 218 h 224"/>
                <a:gd name="T66" fmla="*/ 133 w 156"/>
                <a:gd name="T67" fmla="*/ 213 h 224"/>
                <a:gd name="T68" fmla="*/ 143 w 156"/>
                <a:gd name="T69" fmla="*/ 208 h 224"/>
                <a:gd name="T70" fmla="*/ 151 w 156"/>
                <a:gd name="T71" fmla="*/ 201 h 224"/>
                <a:gd name="T72" fmla="*/ 156 w 156"/>
                <a:gd name="T73" fmla="*/ 198 h 224"/>
                <a:gd name="T74" fmla="*/ 156 w 156"/>
                <a:gd name="T75" fmla="*/ 196 h 224"/>
                <a:gd name="T76" fmla="*/ 156 w 156"/>
                <a:gd name="T77" fmla="*/ 196 h 224"/>
                <a:gd name="T78" fmla="*/ 156 w 156"/>
                <a:gd name="T79" fmla="*/ 195 h 224"/>
                <a:gd name="T80" fmla="*/ 156 w 156"/>
                <a:gd name="T81" fmla="*/ 195 h 224"/>
                <a:gd name="T82" fmla="*/ 156 w 156"/>
                <a:gd name="T83" fmla="*/ 195 h 224"/>
                <a:gd name="T84" fmla="*/ 156 w 156"/>
                <a:gd name="T85" fmla="*/ 193 h 224"/>
                <a:gd name="T86" fmla="*/ 156 w 156"/>
                <a:gd name="T87" fmla="*/ 193 h 224"/>
                <a:gd name="T88" fmla="*/ 156 w 156"/>
                <a:gd name="T89" fmla="*/ 191 h 224"/>
                <a:gd name="T90" fmla="*/ 149 w 156"/>
                <a:gd name="T91" fmla="*/ 198 h 224"/>
                <a:gd name="T92" fmla="*/ 141 w 156"/>
                <a:gd name="T93" fmla="*/ 205 h 224"/>
                <a:gd name="T94" fmla="*/ 131 w 156"/>
                <a:gd name="T95" fmla="*/ 211 h 224"/>
                <a:gd name="T96" fmla="*/ 122 w 156"/>
                <a:gd name="T97" fmla="*/ 216 h 224"/>
                <a:gd name="T98" fmla="*/ 112 w 156"/>
                <a:gd name="T99" fmla="*/ 219 h 224"/>
                <a:gd name="T100" fmla="*/ 100 w 156"/>
                <a:gd name="T101" fmla="*/ 223 h 224"/>
                <a:gd name="T102" fmla="*/ 97 w 156"/>
                <a:gd name="T103" fmla="*/ 223 h 224"/>
                <a:gd name="T104" fmla="*/ 97 w 156"/>
                <a:gd name="T105" fmla="*/ 223 h 224"/>
                <a:gd name="T106" fmla="*/ 99 w 156"/>
                <a:gd name="T107" fmla="*/ 223 h 224"/>
                <a:gd name="T108" fmla="*/ 99 w 156"/>
                <a:gd name="T109" fmla="*/ 224 h 224"/>
                <a:gd name="T110" fmla="*/ 99 w 156"/>
                <a:gd name="T111" fmla="*/ 224 h 224"/>
                <a:gd name="T112" fmla="*/ 100 w 156"/>
                <a:gd name="T113" fmla="*/ 224 h 224"/>
                <a:gd name="T114" fmla="*/ 100 w 156"/>
                <a:gd name="T115" fmla="*/ 224 h 224"/>
                <a:gd name="T116" fmla="*/ 102 w 156"/>
                <a:gd name="T117" fmla="*/ 224 h 224"/>
                <a:gd name="T118" fmla="*/ 102 w 156"/>
                <a:gd name="T119" fmla="*/ 224 h 22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
                <a:gd name="T181" fmla="*/ 0 h 224"/>
                <a:gd name="T182" fmla="*/ 156 w 156"/>
                <a:gd name="T183" fmla="*/ 224 h 22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6" h="224">
                  <a:moveTo>
                    <a:pt x="54" y="0"/>
                  </a:moveTo>
                  <a:lnTo>
                    <a:pt x="44" y="3"/>
                  </a:lnTo>
                  <a:lnTo>
                    <a:pt x="33" y="6"/>
                  </a:lnTo>
                  <a:lnTo>
                    <a:pt x="23" y="11"/>
                  </a:lnTo>
                  <a:lnTo>
                    <a:pt x="13" y="18"/>
                  </a:lnTo>
                  <a:lnTo>
                    <a:pt x="5" y="24"/>
                  </a:lnTo>
                  <a:lnTo>
                    <a:pt x="2" y="28"/>
                  </a:lnTo>
                  <a:lnTo>
                    <a:pt x="0" y="29"/>
                  </a:lnTo>
                  <a:lnTo>
                    <a:pt x="0" y="31"/>
                  </a:lnTo>
                  <a:lnTo>
                    <a:pt x="0" y="33"/>
                  </a:lnTo>
                  <a:lnTo>
                    <a:pt x="7" y="26"/>
                  </a:lnTo>
                  <a:lnTo>
                    <a:pt x="17" y="19"/>
                  </a:lnTo>
                  <a:lnTo>
                    <a:pt x="25" y="15"/>
                  </a:lnTo>
                  <a:lnTo>
                    <a:pt x="35" y="10"/>
                  </a:lnTo>
                  <a:lnTo>
                    <a:pt x="44" y="6"/>
                  </a:lnTo>
                  <a:lnTo>
                    <a:pt x="56" y="3"/>
                  </a:lnTo>
                  <a:lnTo>
                    <a:pt x="59" y="1"/>
                  </a:lnTo>
                  <a:lnTo>
                    <a:pt x="58" y="1"/>
                  </a:lnTo>
                  <a:lnTo>
                    <a:pt x="56" y="1"/>
                  </a:lnTo>
                  <a:lnTo>
                    <a:pt x="56" y="0"/>
                  </a:lnTo>
                  <a:lnTo>
                    <a:pt x="54" y="0"/>
                  </a:lnTo>
                  <a:close/>
                  <a:moveTo>
                    <a:pt x="102" y="224"/>
                  </a:moveTo>
                  <a:lnTo>
                    <a:pt x="113" y="223"/>
                  </a:lnTo>
                  <a:lnTo>
                    <a:pt x="123" y="218"/>
                  </a:lnTo>
                  <a:lnTo>
                    <a:pt x="133" y="213"/>
                  </a:lnTo>
                  <a:lnTo>
                    <a:pt x="143" y="208"/>
                  </a:lnTo>
                  <a:lnTo>
                    <a:pt x="151" y="201"/>
                  </a:lnTo>
                  <a:lnTo>
                    <a:pt x="156" y="198"/>
                  </a:lnTo>
                  <a:lnTo>
                    <a:pt x="156" y="196"/>
                  </a:lnTo>
                  <a:lnTo>
                    <a:pt x="156" y="195"/>
                  </a:lnTo>
                  <a:lnTo>
                    <a:pt x="156" y="193"/>
                  </a:lnTo>
                  <a:lnTo>
                    <a:pt x="156" y="191"/>
                  </a:lnTo>
                  <a:lnTo>
                    <a:pt x="149" y="198"/>
                  </a:lnTo>
                  <a:lnTo>
                    <a:pt x="141" y="205"/>
                  </a:lnTo>
                  <a:lnTo>
                    <a:pt x="131" y="211"/>
                  </a:lnTo>
                  <a:lnTo>
                    <a:pt x="122" y="216"/>
                  </a:lnTo>
                  <a:lnTo>
                    <a:pt x="112" y="219"/>
                  </a:lnTo>
                  <a:lnTo>
                    <a:pt x="100" y="223"/>
                  </a:lnTo>
                  <a:lnTo>
                    <a:pt x="97" y="223"/>
                  </a:lnTo>
                  <a:lnTo>
                    <a:pt x="99" y="223"/>
                  </a:lnTo>
                  <a:lnTo>
                    <a:pt x="99" y="224"/>
                  </a:lnTo>
                  <a:lnTo>
                    <a:pt x="100" y="224"/>
                  </a:lnTo>
                  <a:lnTo>
                    <a:pt x="102" y="224"/>
                  </a:lnTo>
                  <a:close/>
                </a:path>
              </a:pathLst>
            </a:custGeom>
            <a:solidFill>
              <a:srgbClr val="00F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46" name="Freeform 298"/>
            <p:cNvSpPr>
              <a:spLocks noEditPoints="1"/>
            </p:cNvSpPr>
            <p:nvPr/>
          </p:nvSpPr>
          <p:spPr bwMode="auto">
            <a:xfrm>
              <a:off x="3328" y="2040"/>
              <a:ext cx="159" cy="222"/>
            </a:xfrm>
            <a:custGeom>
              <a:avLst/>
              <a:gdLst>
                <a:gd name="T0" fmla="*/ 57 w 159"/>
                <a:gd name="T1" fmla="*/ 2 h 222"/>
                <a:gd name="T2" fmla="*/ 36 w 159"/>
                <a:gd name="T3" fmla="*/ 9 h 222"/>
                <a:gd name="T4" fmla="*/ 18 w 159"/>
                <a:gd name="T5" fmla="*/ 18 h 222"/>
                <a:gd name="T6" fmla="*/ 1 w 159"/>
                <a:gd name="T7" fmla="*/ 32 h 222"/>
                <a:gd name="T8" fmla="*/ 1 w 159"/>
                <a:gd name="T9" fmla="*/ 33 h 222"/>
                <a:gd name="T10" fmla="*/ 1 w 159"/>
                <a:gd name="T11" fmla="*/ 35 h 222"/>
                <a:gd name="T12" fmla="*/ 0 w 159"/>
                <a:gd name="T13" fmla="*/ 36 h 222"/>
                <a:gd name="T14" fmla="*/ 0 w 159"/>
                <a:gd name="T15" fmla="*/ 36 h 222"/>
                <a:gd name="T16" fmla="*/ 9 w 159"/>
                <a:gd name="T17" fmla="*/ 27 h 222"/>
                <a:gd name="T18" fmla="*/ 27 w 159"/>
                <a:gd name="T19" fmla="*/ 15 h 222"/>
                <a:gd name="T20" fmla="*/ 47 w 159"/>
                <a:gd name="T21" fmla="*/ 7 h 222"/>
                <a:gd name="T22" fmla="*/ 65 w 159"/>
                <a:gd name="T23" fmla="*/ 4 h 222"/>
                <a:gd name="T24" fmla="*/ 63 w 159"/>
                <a:gd name="T25" fmla="*/ 4 h 222"/>
                <a:gd name="T26" fmla="*/ 63 w 159"/>
                <a:gd name="T27" fmla="*/ 2 h 222"/>
                <a:gd name="T28" fmla="*/ 62 w 159"/>
                <a:gd name="T29" fmla="*/ 2 h 222"/>
                <a:gd name="T30" fmla="*/ 60 w 159"/>
                <a:gd name="T31" fmla="*/ 0 h 222"/>
                <a:gd name="T32" fmla="*/ 101 w 159"/>
                <a:gd name="T33" fmla="*/ 222 h 222"/>
                <a:gd name="T34" fmla="*/ 123 w 159"/>
                <a:gd name="T35" fmla="*/ 215 h 222"/>
                <a:gd name="T36" fmla="*/ 142 w 159"/>
                <a:gd name="T37" fmla="*/ 204 h 222"/>
                <a:gd name="T38" fmla="*/ 157 w 159"/>
                <a:gd name="T39" fmla="*/ 190 h 222"/>
                <a:gd name="T40" fmla="*/ 159 w 159"/>
                <a:gd name="T41" fmla="*/ 190 h 222"/>
                <a:gd name="T42" fmla="*/ 159 w 159"/>
                <a:gd name="T43" fmla="*/ 189 h 222"/>
                <a:gd name="T44" fmla="*/ 159 w 159"/>
                <a:gd name="T45" fmla="*/ 187 h 222"/>
                <a:gd name="T46" fmla="*/ 159 w 159"/>
                <a:gd name="T47" fmla="*/ 186 h 222"/>
                <a:gd name="T48" fmla="*/ 149 w 159"/>
                <a:gd name="T49" fmla="*/ 195 h 222"/>
                <a:gd name="T50" fmla="*/ 131 w 159"/>
                <a:gd name="T51" fmla="*/ 207 h 222"/>
                <a:gd name="T52" fmla="*/ 111 w 159"/>
                <a:gd name="T53" fmla="*/ 215 h 222"/>
                <a:gd name="T54" fmla="*/ 93 w 159"/>
                <a:gd name="T55" fmla="*/ 218 h 222"/>
                <a:gd name="T56" fmla="*/ 95 w 159"/>
                <a:gd name="T57" fmla="*/ 220 h 222"/>
                <a:gd name="T58" fmla="*/ 95 w 159"/>
                <a:gd name="T59" fmla="*/ 220 h 222"/>
                <a:gd name="T60" fmla="*/ 96 w 159"/>
                <a:gd name="T61" fmla="*/ 222 h 222"/>
                <a:gd name="T62" fmla="*/ 98 w 159"/>
                <a:gd name="T63" fmla="*/ 222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9"/>
                <a:gd name="T97" fmla="*/ 0 h 222"/>
                <a:gd name="T98" fmla="*/ 159 w 159"/>
                <a:gd name="T99" fmla="*/ 222 h 2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9" h="222">
                  <a:moveTo>
                    <a:pt x="60" y="0"/>
                  </a:moveTo>
                  <a:lnTo>
                    <a:pt x="57" y="2"/>
                  </a:lnTo>
                  <a:lnTo>
                    <a:pt x="45" y="5"/>
                  </a:lnTo>
                  <a:lnTo>
                    <a:pt x="36" y="9"/>
                  </a:lnTo>
                  <a:lnTo>
                    <a:pt x="26" y="14"/>
                  </a:lnTo>
                  <a:lnTo>
                    <a:pt x="18" y="18"/>
                  </a:lnTo>
                  <a:lnTo>
                    <a:pt x="8" y="25"/>
                  </a:lnTo>
                  <a:lnTo>
                    <a:pt x="1" y="32"/>
                  </a:lnTo>
                  <a:lnTo>
                    <a:pt x="1" y="33"/>
                  </a:lnTo>
                  <a:lnTo>
                    <a:pt x="1" y="35"/>
                  </a:lnTo>
                  <a:lnTo>
                    <a:pt x="0" y="35"/>
                  </a:lnTo>
                  <a:lnTo>
                    <a:pt x="0" y="36"/>
                  </a:lnTo>
                  <a:lnTo>
                    <a:pt x="3" y="35"/>
                  </a:lnTo>
                  <a:lnTo>
                    <a:pt x="9" y="27"/>
                  </a:lnTo>
                  <a:lnTo>
                    <a:pt x="19" y="22"/>
                  </a:lnTo>
                  <a:lnTo>
                    <a:pt x="27" y="15"/>
                  </a:lnTo>
                  <a:lnTo>
                    <a:pt x="37" y="12"/>
                  </a:lnTo>
                  <a:lnTo>
                    <a:pt x="47" y="7"/>
                  </a:lnTo>
                  <a:lnTo>
                    <a:pt x="57" y="5"/>
                  </a:lnTo>
                  <a:lnTo>
                    <a:pt x="65" y="4"/>
                  </a:lnTo>
                  <a:lnTo>
                    <a:pt x="63" y="4"/>
                  </a:lnTo>
                  <a:lnTo>
                    <a:pt x="63" y="2"/>
                  </a:lnTo>
                  <a:lnTo>
                    <a:pt x="62" y="2"/>
                  </a:lnTo>
                  <a:lnTo>
                    <a:pt x="60" y="0"/>
                  </a:lnTo>
                  <a:close/>
                  <a:moveTo>
                    <a:pt x="98" y="222"/>
                  </a:moveTo>
                  <a:lnTo>
                    <a:pt x="101" y="222"/>
                  </a:lnTo>
                  <a:lnTo>
                    <a:pt x="113" y="218"/>
                  </a:lnTo>
                  <a:lnTo>
                    <a:pt x="123" y="215"/>
                  </a:lnTo>
                  <a:lnTo>
                    <a:pt x="132" y="210"/>
                  </a:lnTo>
                  <a:lnTo>
                    <a:pt x="142" y="204"/>
                  </a:lnTo>
                  <a:lnTo>
                    <a:pt x="150" y="197"/>
                  </a:lnTo>
                  <a:lnTo>
                    <a:pt x="157" y="190"/>
                  </a:lnTo>
                  <a:lnTo>
                    <a:pt x="159" y="190"/>
                  </a:lnTo>
                  <a:lnTo>
                    <a:pt x="159" y="189"/>
                  </a:lnTo>
                  <a:lnTo>
                    <a:pt x="159" y="187"/>
                  </a:lnTo>
                  <a:lnTo>
                    <a:pt x="159" y="186"/>
                  </a:lnTo>
                  <a:lnTo>
                    <a:pt x="157" y="189"/>
                  </a:lnTo>
                  <a:lnTo>
                    <a:pt x="149" y="195"/>
                  </a:lnTo>
                  <a:lnTo>
                    <a:pt x="141" y="202"/>
                  </a:lnTo>
                  <a:lnTo>
                    <a:pt x="131" y="207"/>
                  </a:lnTo>
                  <a:lnTo>
                    <a:pt x="123" y="212"/>
                  </a:lnTo>
                  <a:lnTo>
                    <a:pt x="111" y="215"/>
                  </a:lnTo>
                  <a:lnTo>
                    <a:pt x="101" y="218"/>
                  </a:lnTo>
                  <a:lnTo>
                    <a:pt x="93" y="218"/>
                  </a:lnTo>
                  <a:lnTo>
                    <a:pt x="93" y="220"/>
                  </a:lnTo>
                  <a:lnTo>
                    <a:pt x="95" y="220"/>
                  </a:lnTo>
                  <a:lnTo>
                    <a:pt x="96" y="220"/>
                  </a:lnTo>
                  <a:lnTo>
                    <a:pt x="96" y="222"/>
                  </a:lnTo>
                  <a:lnTo>
                    <a:pt x="98" y="222"/>
                  </a:lnTo>
                  <a:close/>
                </a:path>
              </a:pathLst>
            </a:custGeom>
            <a:solidFill>
              <a:srgbClr val="00FF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47" name="Freeform 299"/>
            <p:cNvSpPr>
              <a:spLocks noEditPoints="1"/>
            </p:cNvSpPr>
            <p:nvPr/>
          </p:nvSpPr>
          <p:spPr bwMode="auto">
            <a:xfrm>
              <a:off x="3328" y="2044"/>
              <a:ext cx="159" cy="214"/>
            </a:xfrm>
            <a:custGeom>
              <a:avLst/>
              <a:gdLst>
                <a:gd name="T0" fmla="*/ 57 w 159"/>
                <a:gd name="T1" fmla="*/ 1 h 214"/>
                <a:gd name="T2" fmla="*/ 37 w 159"/>
                <a:gd name="T3" fmla="*/ 8 h 214"/>
                <a:gd name="T4" fmla="*/ 19 w 159"/>
                <a:gd name="T5" fmla="*/ 18 h 214"/>
                <a:gd name="T6" fmla="*/ 3 w 159"/>
                <a:gd name="T7" fmla="*/ 31 h 214"/>
                <a:gd name="T8" fmla="*/ 0 w 159"/>
                <a:gd name="T9" fmla="*/ 34 h 214"/>
                <a:gd name="T10" fmla="*/ 0 w 159"/>
                <a:gd name="T11" fmla="*/ 36 h 214"/>
                <a:gd name="T12" fmla="*/ 0 w 159"/>
                <a:gd name="T13" fmla="*/ 36 h 214"/>
                <a:gd name="T14" fmla="*/ 0 w 159"/>
                <a:gd name="T15" fmla="*/ 37 h 214"/>
                <a:gd name="T16" fmla="*/ 4 w 159"/>
                <a:gd name="T17" fmla="*/ 32 h 214"/>
                <a:gd name="T18" fmla="*/ 21 w 159"/>
                <a:gd name="T19" fmla="*/ 19 h 214"/>
                <a:gd name="T20" fmla="*/ 39 w 159"/>
                <a:gd name="T21" fmla="*/ 10 h 214"/>
                <a:gd name="T22" fmla="*/ 59 w 159"/>
                <a:gd name="T23" fmla="*/ 5 h 214"/>
                <a:gd name="T24" fmla="*/ 70 w 159"/>
                <a:gd name="T25" fmla="*/ 3 h 214"/>
                <a:gd name="T26" fmla="*/ 68 w 159"/>
                <a:gd name="T27" fmla="*/ 1 h 214"/>
                <a:gd name="T28" fmla="*/ 68 w 159"/>
                <a:gd name="T29" fmla="*/ 1 h 214"/>
                <a:gd name="T30" fmla="*/ 67 w 159"/>
                <a:gd name="T31" fmla="*/ 0 h 214"/>
                <a:gd name="T32" fmla="*/ 65 w 159"/>
                <a:gd name="T33" fmla="*/ 0 h 214"/>
                <a:gd name="T34" fmla="*/ 101 w 159"/>
                <a:gd name="T35" fmla="*/ 214 h 214"/>
                <a:gd name="T36" fmla="*/ 123 w 159"/>
                <a:gd name="T37" fmla="*/ 208 h 214"/>
                <a:gd name="T38" fmla="*/ 141 w 159"/>
                <a:gd name="T39" fmla="*/ 198 h 214"/>
                <a:gd name="T40" fmla="*/ 157 w 159"/>
                <a:gd name="T41" fmla="*/ 185 h 214"/>
                <a:gd name="T42" fmla="*/ 159 w 159"/>
                <a:gd name="T43" fmla="*/ 182 h 214"/>
                <a:gd name="T44" fmla="*/ 159 w 159"/>
                <a:gd name="T45" fmla="*/ 180 h 214"/>
                <a:gd name="T46" fmla="*/ 159 w 159"/>
                <a:gd name="T47" fmla="*/ 178 h 214"/>
                <a:gd name="T48" fmla="*/ 159 w 159"/>
                <a:gd name="T49" fmla="*/ 177 h 214"/>
                <a:gd name="T50" fmla="*/ 154 w 159"/>
                <a:gd name="T51" fmla="*/ 182 h 214"/>
                <a:gd name="T52" fmla="*/ 139 w 159"/>
                <a:gd name="T53" fmla="*/ 195 h 214"/>
                <a:gd name="T54" fmla="*/ 121 w 159"/>
                <a:gd name="T55" fmla="*/ 204 h 214"/>
                <a:gd name="T56" fmla="*/ 101 w 159"/>
                <a:gd name="T57" fmla="*/ 211 h 214"/>
                <a:gd name="T58" fmla="*/ 88 w 159"/>
                <a:gd name="T59" fmla="*/ 213 h 214"/>
                <a:gd name="T60" fmla="*/ 90 w 159"/>
                <a:gd name="T61" fmla="*/ 213 h 214"/>
                <a:gd name="T62" fmla="*/ 90 w 159"/>
                <a:gd name="T63" fmla="*/ 214 h 214"/>
                <a:gd name="T64" fmla="*/ 91 w 159"/>
                <a:gd name="T65" fmla="*/ 214 h 214"/>
                <a:gd name="T66" fmla="*/ 93 w 159"/>
                <a:gd name="T67" fmla="*/ 214 h 2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
                <a:gd name="T103" fmla="*/ 0 h 214"/>
                <a:gd name="T104" fmla="*/ 159 w 159"/>
                <a:gd name="T105" fmla="*/ 214 h 2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 h="214">
                  <a:moveTo>
                    <a:pt x="65" y="0"/>
                  </a:moveTo>
                  <a:lnTo>
                    <a:pt x="57" y="1"/>
                  </a:lnTo>
                  <a:lnTo>
                    <a:pt x="47" y="3"/>
                  </a:lnTo>
                  <a:lnTo>
                    <a:pt x="37" y="8"/>
                  </a:lnTo>
                  <a:lnTo>
                    <a:pt x="27" y="11"/>
                  </a:lnTo>
                  <a:lnTo>
                    <a:pt x="19" y="18"/>
                  </a:lnTo>
                  <a:lnTo>
                    <a:pt x="9" y="23"/>
                  </a:lnTo>
                  <a:lnTo>
                    <a:pt x="3" y="31"/>
                  </a:lnTo>
                  <a:lnTo>
                    <a:pt x="0" y="32"/>
                  </a:lnTo>
                  <a:lnTo>
                    <a:pt x="0" y="34"/>
                  </a:lnTo>
                  <a:lnTo>
                    <a:pt x="0" y="36"/>
                  </a:lnTo>
                  <a:lnTo>
                    <a:pt x="0" y="37"/>
                  </a:lnTo>
                  <a:lnTo>
                    <a:pt x="0" y="39"/>
                  </a:lnTo>
                  <a:lnTo>
                    <a:pt x="4" y="32"/>
                  </a:lnTo>
                  <a:lnTo>
                    <a:pt x="13" y="26"/>
                  </a:lnTo>
                  <a:lnTo>
                    <a:pt x="21" y="19"/>
                  </a:lnTo>
                  <a:lnTo>
                    <a:pt x="29" y="14"/>
                  </a:lnTo>
                  <a:lnTo>
                    <a:pt x="39" y="10"/>
                  </a:lnTo>
                  <a:lnTo>
                    <a:pt x="49" y="6"/>
                  </a:lnTo>
                  <a:lnTo>
                    <a:pt x="59" y="5"/>
                  </a:lnTo>
                  <a:lnTo>
                    <a:pt x="68" y="3"/>
                  </a:lnTo>
                  <a:lnTo>
                    <a:pt x="70" y="3"/>
                  </a:lnTo>
                  <a:lnTo>
                    <a:pt x="70" y="1"/>
                  </a:lnTo>
                  <a:lnTo>
                    <a:pt x="68" y="1"/>
                  </a:lnTo>
                  <a:lnTo>
                    <a:pt x="67" y="1"/>
                  </a:lnTo>
                  <a:lnTo>
                    <a:pt x="67" y="0"/>
                  </a:lnTo>
                  <a:lnTo>
                    <a:pt x="65" y="0"/>
                  </a:lnTo>
                  <a:close/>
                  <a:moveTo>
                    <a:pt x="93" y="214"/>
                  </a:moveTo>
                  <a:lnTo>
                    <a:pt x="101" y="214"/>
                  </a:lnTo>
                  <a:lnTo>
                    <a:pt x="111" y="211"/>
                  </a:lnTo>
                  <a:lnTo>
                    <a:pt x="123" y="208"/>
                  </a:lnTo>
                  <a:lnTo>
                    <a:pt x="131" y="203"/>
                  </a:lnTo>
                  <a:lnTo>
                    <a:pt x="141" y="198"/>
                  </a:lnTo>
                  <a:lnTo>
                    <a:pt x="149" y="191"/>
                  </a:lnTo>
                  <a:lnTo>
                    <a:pt x="157" y="185"/>
                  </a:lnTo>
                  <a:lnTo>
                    <a:pt x="159" y="182"/>
                  </a:lnTo>
                  <a:lnTo>
                    <a:pt x="159" y="180"/>
                  </a:lnTo>
                  <a:lnTo>
                    <a:pt x="159" y="178"/>
                  </a:lnTo>
                  <a:lnTo>
                    <a:pt x="159" y="177"/>
                  </a:lnTo>
                  <a:lnTo>
                    <a:pt x="154" y="182"/>
                  </a:lnTo>
                  <a:lnTo>
                    <a:pt x="147" y="188"/>
                  </a:lnTo>
                  <a:lnTo>
                    <a:pt x="139" y="195"/>
                  </a:lnTo>
                  <a:lnTo>
                    <a:pt x="129" y="200"/>
                  </a:lnTo>
                  <a:lnTo>
                    <a:pt x="121" y="204"/>
                  </a:lnTo>
                  <a:lnTo>
                    <a:pt x="111" y="208"/>
                  </a:lnTo>
                  <a:lnTo>
                    <a:pt x="101" y="211"/>
                  </a:lnTo>
                  <a:lnTo>
                    <a:pt x="90" y="213"/>
                  </a:lnTo>
                  <a:lnTo>
                    <a:pt x="88" y="213"/>
                  </a:lnTo>
                  <a:lnTo>
                    <a:pt x="90" y="213"/>
                  </a:lnTo>
                  <a:lnTo>
                    <a:pt x="90" y="214"/>
                  </a:lnTo>
                  <a:lnTo>
                    <a:pt x="91" y="214"/>
                  </a:lnTo>
                  <a:lnTo>
                    <a:pt x="93" y="214"/>
                  </a:lnTo>
                  <a:close/>
                </a:path>
              </a:pathLst>
            </a:custGeom>
            <a:solidFill>
              <a:srgbClr val="00F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48" name="Freeform 300"/>
            <p:cNvSpPr>
              <a:spLocks noEditPoints="1"/>
            </p:cNvSpPr>
            <p:nvPr/>
          </p:nvSpPr>
          <p:spPr bwMode="auto">
            <a:xfrm>
              <a:off x="3328" y="2047"/>
              <a:ext cx="159" cy="210"/>
            </a:xfrm>
            <a:custGeom>
              <a:avLst/>
              <a:gdLst>
                <a:gd name="T0" fmla="*/ 68 w 159"/>
                <a:gd name="T1" fmla="*/ 0 h 210"/>
                <a:gd name="T2" fmla="*/ 49 w 159"/>
                <a:gd name="T3" fmla="*/ 3 h 210"/>
                <a:gd name="T4" fmla="*/ 29 w 159"/>
                <a:gd name="T5" fmla="*/ 11 h 210"/>
                <a:gd name="T6" fmla="*/ 13 w 159"/>
                <a:gd name="T7" fmla="*/ 23 h 210"/>
                <a:gd name="T8" fmla="*/ 0 w 159"/>
                <a:gd name="T9" fmla="*/ 36 h 210"/>
                <a:gd name="T10" fmla="*/ 0 w 159"/>
                <a:gd name="T11" fmla="*/ 36 h 210"/>
                <a:gd name="T12" fmla="*/ 0 w 159"/>
                <a:gd name="T13" fmla="*/ 38 h 210"/>
                <a:gd name="T14" fmla="*/ 0 w 159"/>
                <a:gd name="T15" fmla="*/ 39 h 210"/>
                <a:gd name="T16" fmla="*/ 0 w 159"/>
                <a:gd name="T17" fmla="*/ 41 h 210"/>
                <a:gd name="T18" fmla="*/ 6 w 159"/>
                <a:gd name="T19" fmla="*/ 31 h 210"/>
                <a:gd name="T20" fmla="*/ 22 w 159"/>
                <a:gd name="T21" fmla="*/ 20 h 210"/>
                <a:gd name="T22" fmla="*/ 39 w 159"/>
                <a:gd name="T23" fmla="*/ 10 h 210"/>
                <a:gd name="T24" fmla="*/ 59 w 159"/>
                <a:gd name="T25" fmla="*/ 3 h 210"/>
                <a:gd name="T26" fmla="*/ 75 w 159"/>
                <a:gd name="T27" fmla="*/ 2 h 210"/>
                <a:gd name="T28" fmla="*/ 73 w 159"/>
                <a:gd name="T29" fmla="*/ 2 h 210"/>
                <a:gd name="T30" fmla="*/ 72 w 159"/>
                <a:gd name="T31" fmla="*/ 0 h 210"/>
                <a:gd name="T32" fmla="*/ 72 w 159"/>
                <a:gd name="T33" fmla="*/ 0 h 210"/>
                <a:gd name="T34" fmla="*/ 70 w 159"/>
                <a:gd name="T35" fmla="*/ 0 h 210"/>
                <a:gd name="T36" fmla="*/ 90 w 159"/>
                <a:gd name="T37" fmla="*/ 210 h 210"/>
                <a:gd name="T38" fmla="*/ 111 w 159"/>
                <a:gd name="T39" fmla="*/ 205 h 210"/>
                <a:gd name="T40" fmla="*/ 129 w 159"/>
                <a:gd name="T41" fmla="*/ 197 h 210"/>
                <a:gd name="T42" fmla="*/ 147 w 159"/>
                <a:gd name="T43" fmla="*/ 185 h 210"/>
                <a:gd name="T44" fmla="*/ 159 w 159"/>
                <a:gd name="T45" fmla="*/ 174 h 210"/>
                <a:gd name="T46" fmla="*/ 159 w 159"/>
                <a:gd name="T47" fmla="*/ 172 h 210"/>
                <a:gd name="T48" fmla="*/ 159 w 159"/>
                <a:gd name="T49" fmla="*/ 170 h 210"/>
                <a:gd name="T50" fmla="*/ 159 w 159"/>
                <a:gd name="T51" fmla="*/ 170 h 210"/>
                <a:gd name="T52" fmla="*/ 159 w 159"/>
                <a:gd name="T53" fmla="*/ 169 h 210"/>
                <a:gd name="T54" fmla="*/ 152 w 159"/>
                <a:gd name="T55" fmla="*/ 177 h 210"/>
                <a:gd name="T56" fmla="*/ 137 w 159"/>
                <a:gd name="T57" fmla="*/ 190 h 210"/>
                <a:gd name="T58" fmla="*/ 119 w 159"/>
                <a:gd name="T59" fmla="*/ 198 h 210"/>
                <a:gd name="T60" fmla="*/ 100 w 159"/>
                <a:gd name="T61" fmla="*/ 205 h 210"/>
                <a:gd name="T62" fmla="*/ 83 w 159"/>
                <a:gd name="T63" fmla="*/ 206 h 210"/>
                <a:gd name="T64" fmla="*/ 85 w 159"/>
                <a:gd name="T65" fmla="*/ 208 h 210"/>
                <a:gd name="T66" fmla="*/ 86 w 159"/>
                <a:gd name="T67" fmla="*/ 208 h 210"/>
                <a:gd name="T68" fmla="*/ 86 w 159"/>
                <a:gd name="T69" fmla="*/ 208 h 210"/>
                <a:gd name="T70" fmla="*/ 88 w 159"/>
                <a:gd name="T71" fmla="*/ 210 h 2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
                <a:gd name="T109" fmla="*/ 0 h 210"/>
                <a:gd name="T110" fmla="*/ 159 w 159"/>
                <a:gd name="T111" fmla="*/ 210 h 2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9" h="210">
                  <a:moveTo>
                    <a:pt x="70" y="0"/>
                  </a:moveTo>
                  <a:lnTo>
                    <a:pt x="68" y="0"/>
                  </a:lnTo>
                  <a:lnTo>
                    <a:pt x="59" y="2"/>
                  </a:lnTo>
                  <a:lnTo>
                    <a:pt x="49" y="3"/>
                  </a:lnTo>
                  <a:lnTo>
                    <a:pt x="39" y="7"/>
                  </a:lnTo>
                  <a:lnTo>
                    <a:pt x="29" y="11"/>
                  </a:lnTo>
                  <a:lnTo>
                    <a:pt x="21" y="16"/>
                  </a:lnTo>
                  <a:lnTo>
                    <a:pt x="13" y="23"/>
                  </a:lnTo>
                  <a:lnTo>
                    <a:pt x="4" y="29"/>
                  </a:lnTo>
                  <a:lnTo>
                    <a:pt x="0" y="36"/>
                  </a:lnTo>
                  <a:lnTo>
                    <a:pt x="0" y="38"/>
                  </a:lnTo>
                  <a:lnTo>
                    <a:pt x="0" y="39"/>
                  </a:lnTo>
                  <a:lnTo>
                    <a:pt x="0" y="41"/>
                  </a:lnTo>
                  <a:lnTo>
                    <a:pt x="0" y="39"/>
                  </a:lnTo>
                  <a:lnTo>
                    <a:pt x="6" y="31"/>
                  </a:lnTo>
                  <a:lnTo>
                    <a:pt x="14" y="25"/>
                  </a:lnTo>
                  <a:lnTo>
                    <a:pt x="22" y="20"/>
                  </a:lnTo>
                  <a:lnTo>
                    <a:pt x="31" y="15"/>
                  </a:lnTo>
                  <a:lnTo>
                    <a:pt x="39" y="10"/>
                  </a:lnTo>
                  <a:lnTo>
                    <a:pt x="49" y="7"/>
                  </a:lnTo>
                  <a:lnTo>
                    <a:pt x="59" y="3"/>
                  </a:lnTo>
                  <a:lnTo>
                    <a:pt x="68" y="2"/>
                  </a:lnTo>
                  <a:lnTo>
                    <a:pt x="75" y="2"/>
                  </a:lnTo>
                  <a:lnTo>
                    <a:pt x="73" y="2"/>
                  </a:lnTo>
                  <a:lnTo>
                    <a:pt x="72" y="0"/>
                  </a:lnTo>
                  <a:lnTo>
                    <a:pt x="70" y="0"/>
                  </a:lnTo>
                  <a:close/>
                  <a:moveTo>
                    <a:pt x="88" y="210"/>
                  </a:moveTo>
                  <a:lnTo>
                    <a:pt x="90" y="210"/>
                  </a:lnTo>
                  <a:lnTo>
                    <a:pt x="101" y="208"/>
                  </a:lnTo>
                  <a:lnTo>
                    <a:pt x="111" y="205"/>
                  </a:lnTo>
                  <a:lnTo>
                    <a:pt x="121" y="201"/>
                  </a:lnTo>
                  <a:lnTo>
                    <a:pt x="129" y="197"/>
                  </a:lnTo>
                  <a:lnTo>
                    <a:pt x="139" y="192"/>
                  </a:lnTo>
                  <a:lnTo>
                    <a:pt x="147" y="185"/>
                  </a:lnTo>
                  <a:lnTo>
                    <a:pt x="154" y="179"/>
                  </a:lnTo>
                  <a:lnTo>
                    <a:pt x="159" y="174"/>
                  </a:lnTo>
                  <a:lnTo>
                    <a:pt x="159" y="172"/>
                  </a:lnTo>
                  <a:lnTo>
                    <a:pt x="159" y="170"/>
                  </a:lnTo>
                  <a:lnTo>
                    <a:pt x="159" y="169"/>
                  </a:lnTo>
                  <a:lnTo>
                    <a:pt x="152" y="177"/>
                  </a:lnTo>
                  <a:lnTo>
                    <a:pt x="144" y="183"/>
                  </a:lnTo>
                  <a:lnTo>
                    <a:pt x="137" y="190"/>
                  </a:lnTo>
                  <a:lnTo>
                    <a:pt x="129" y="195"/>
                  </a:lnTo>
                  <a:lnTo>
                    <a:pt x="119" y="198"/>
                  </a:lnTo>
                  <a:lnTo>
                    <a:pt x="109" y="201"/>
                  </a:lnTo>
                  <a:lnTo>
                    <a:pt x="100" y="205"/>
                  </a:lnTo>
                  <a:lnTo>
                    <a:pt x="90" y="206"/>
                  </a:lnTo>
                  <a:lnTo>
                    <a:pt x="83" y="206"/>
                  </a:lnTo>
                  <a:lnTo>
                    <a:pt x="85" y="206"/>
                  </a:lnTo>
                  <a:lnTo>
                    <a:pt x="85" y="208"/>
                  </a:lnTo>
                  <a:lnTo>
                    <a:pt x="86" y="208"/>
                  </a:lnTo>
                  <a:lnTo>
                    <a:pt x="88" y="210"/>
                  </a:lnTo>
                  <a:close/>
                </a:path>
              </a:pathLst>
            </a:custGeom>
            <a:solidFill>
              <a:srgbClr val="00F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49" name="Freeform 301"/>
            <p:cNvSpPr>
              <a:spLocks noEditPoints="1"/>
            </p:cNvSpPr>
            <p:nvPr/>
          </p:nvSpPr>
          <p:spPr bwMode="auto">
            <a:xfrm>
              <a:off x="3328" y="2049"/>
              <a:ext cx="160" cy="204"/>
            </a:xfrm>
            <a:custGeom>
              <a:avLst/>
              <a:gdLst>
                <a:gd name="T0" fmla="*/ 68 w 160"/>
                <a:gd name="T1" fmla="*/ 0 h 204"/>
                <a:gd name="T2" fmla="*/ 49 w 160"/>
                <a:gd name="T3" fmla="*/ 5 h 204"/>
                <a:gd name="T4" fmla="*/ 31 w 160"/>
                <a:gd name="T5" fmla="*/ 13 h 204"/>
                <a:gd name="T6" fmla="*/ 14 w 160"/>
                <a:gd name="T7" fmla="*/ 23 h 204"/>
                <a:gd name="T8" fmla="*/ 0 w 160"/>
                <a:gd name="T9" fmla="*/ 37 h 204"/>
                <a:gd name="T10" fmla="*/ 0 w 160"/>
                <a:gd name="T11" fmla="*/ 39 h 204"/>
                <a:gd name="T12" fmla="*/ 0 w 160"/>
                <a:gd name="T13" fmla="*/ 41 h 204"/>
                <a:gd name="T14" fmla="*/ 0 w 160"/>
                <a:gd name="T15" fmla="*/ 42 h 204"/>
                <a:gd name="T16" fmla="*/ 0 w 160"/>
                <a:gd name="T17" fmla="*/ 44 h 204"/>
                <a:gd name="T18" fmla="*/ 3 w 160"/>
                <a:gd name="T19" fmla="*/ 39 h 204"/>
                <a:gd name="T20" fmla="*/ 16 w 160"/>
                <a:gd name="T21" fmla="*/ 26 h 204"/>
                <a:gd name="T22" fmla="*/ 32 w 160"/>
                <a:gd name="T23" fmla="*/ 14 h 204"/>
                <a:gd name="T24" fmla="*/ 50 w 160"/>
                <a:gd name="T25" fmla="*/ 8 h 204"/>
                <a:gd name="T26" fmla="*/ 70 w 160"/>
                <a:gd name="T27" fmla="*/ 3 h 204"/>
                <a:gd name="T28" fmla="*/ 78 w 160"/>
                <a:gd name="T29" fmla="*/ 3 h 204"/>
                <a:gd name="T30" fmla="*/ 77 w 160"/>
                <a:gd name="T31" fmla="*/ 1 h 204"/>
                <a:gd name="T32" fmla="*/ 77 w 160"/>
                <a:gd name="T33" fmla="*/ 1 h 204"/>
                <a:gd name="T34" fmla="*/ 75 w 160"/>
                <a:gd name="T35" fmla="*/ 0 h 204"/>
                <a:gd name="T36" fmla="*/ 83 w 160"/>
                <a:gd name="T37" fmla="*/ 204 h 204"/>
                <a:gd name="T38" fmla="*/ 100 w 160"/>
                <a:gd name="T39" fmla="*/ 203 h 204"/>
                <a:gd name="T40" fmla="*/ 119 w 160"/>
                <a:gd name="T41" fmla="*/ 196 h 204"/>
                <a:gd name="T42" fmla="*/ 137 w 160"/>
                <a:gd name="T43" fmla="*/ 188 h 204"/>
                <a:gd name="T44" fmla="*/ 152 w 160"/>
                <a:gd name="T45" fmla="*/ 175 h 204"/>
                <a:gd name="T46" fmla="*/ 159 w 160"/>
                <a:gd name="T47" fmla="*/ 167 h 204"/>
                <a:gd name="T48" fmla="*/ 159 w 160"/>
                <a:gd name="T49" fmla="*/ 165 h 204"/>
                <a:gd name="T50" fmla="*/ 160 w 160"/>
                <a:gd name="T51" fmla="*/ 163 h 204"/>
                <a:gd name="T52" fmla="*/ 160 w 160"/>
                <a:gd name="T53" fmla="*/ 162 h 204"/>
                <a:gd name="T54" fmla="*/ 160 w 160"/>
                <a:gd name="T55" fmla="*/ 162 h 204"/>
                <a:gd name="T56" fmla="*/ 150 w 160"/>
                <a:gd name="T57" fmla="*/ 173 h 204"/>
                <a:gd name="T58" fmla="*/ 136 w 160"/>
                <a:gd name="T59" fmla="*/ 185 h 204"/>
                <a:gd name="T60" fmla="*/ 118 w 160"/>
                <a:gd name="T61" fmla="*/ 195 h 204"/>
                <a:gd name="T62" fmla="*/ 100 w 160"/>
                <a:gd name="T63" fmla="*/ 199 h 204"/>
                <a:gd name="T64" fmla="*/ 80 w 160"/>
                <a:gd name="T65" fmla="*/ 201 h 204"/>
                <a:gd name="T66" fmla="*/ 82 w 160"/>
                <a:gd name="T67" fmla="*/ 203 h 204"/>
                <a:gd name="T68" fmla="*/ 82 w 160"/>
                <a:gd name="T69" fmla="*/ 203 h 204"/>
                <a:gd name="T70" fmla="*/ 83 w 160"/>
                <a:gd name="T71" fmla="*/ 204 h 204"/>
                <a:gd name="T72" fmla="*/ 83 w 160"/>
                <a:gd name="T73" fmla="*/ 204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0"/>
                <a:gd name="T112" fmla="*/ 0 h 204"/>
                <a:gd name="T113" fmla="*/ 160 w 160"/>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0" h="204">
                  <a:moveTo>
                    <a:pt x="75" y="0"/>
                  </a:moveTo>
                  <a:lnTo>
                    <a:pt x="68" y="0"/>
                  </a:lnTo>
                  <a:lnTo>
                    <a:pt x="59" y="1"/>
                  </a:lnTo>
                  <a:lnTo>
                    <a:pt x="49" y="5"/>
                  </a:lnTo>
                  <a:lnTo>
                    <a:pt x="39" y="8"/>
                  </a:lnTo>
                  <a:lnTo>
                    <a:pt x="31" y="13"/>
                  </a:lnTo>
                  <a:lnTo>
                    <a:pt x="22" y="18"/>
                  </a:lnTo>
                  <a:lnTo>
                    <a:pt x="14" y="23"/>
                  </a:lnTo>
                  <a:lnTo>
                    <a:pt x="6" y="29"/>
                  </a:lnTo>
                  <a:lnTo>
                    <a:pt x="0" y="37"/>
                  </a:lnTo>
                  <a:lnTo>
                    <a:pt x="0" y="39"/>
                  </a:lnTo>
                  <a:lnTo>
                    <a:pt x="0" y="41"/>
                  </a:lnTo>
                  <a:lnTo>
                    <a:pt x="0" y="42"/>
                  </a:lnTo>
                  <a:lnTo>
                    <a:pt x="0" y="44"/>
                  </a:lnTo>
                  <a:lnTo>
                    <a:pt x="3" y="39"/>
                  </a:lnTo>
                  <a:lnTo>
                    <a:pt x="9" y="32"/>
                  </a:lnTo>
                  <a:lnTo>
                    <a:pt x="16" y="26"/>
                  </a:lnTo>
                  <a:lnTo>
                    <a:pt x="24" y="19"/>
                  </a:lnTo>
                  <a:lnTo>
                    <a:pt x="32" y="14"/>
                  </a:lnTo>
                  <a:lnTo>
                    <a:pt x="41" y="11"/>
                  </a:lnTo>
                  <a:lnTo>
                    <a:pt x="50" y="8"/>
                  </a:lnTo>
                  <a:lnTo>
                    <a:pt x="59" y="5"/>
                  </a:lnTo>
                  <a:lnTo>
                    <a:pt x="70" y="3"/>
                  </a:lnTo>
                  <a:lnTo>
                    <a:pt x="78" y="3"/>
                  </a:lnTo>
                  <a:lnTo>
                    <a:pt x="77" y="1"/>
                  </a:lnTo>
                  <a:lnTo>
                    <a:pt x="75" y="1"/>
                  </a:lnTo>
                  <a:lnTo>
                    <a:pt x="75" y="0"/>
                  </a:lnTo>
                  <a:close/>
                  <a:moveTo>
                    <a:pt x="83" y="204"/>
                  </a:moveTo>
                  <a:lnTo>
                    <a:pt x="90" y="204"/>
                  </a:lnTo>
                  <a:lnTo>
                    <a:pt x="100" y="203"/>
                  </a:lnTo>
                  <a:lnTo>
                    <a:pt x="109" y="199"/>
                  </a:lnTo>
                  <a:lnTo>
                    <a:pt x="119" y="196"/>
                  </a:lnTo>
                  <a:lnTo>
                    <a:pt x="129" y="193"/>
                  </a:lnTo>
                  <a:lnTo>
                    <a:pt x="137" y="188"/>
                  </a:lnTo>
                  <a:lnTo>
                    <a:pt x="144" y="181"/>
                  </a:lnTo>
                  <a:lnTo>
                    <a:pt x="152" y="175"/>
                  </a:lnTo>
                  <a:lnTo>
                    <a:pt x="159" y="167"/>
                  </a:lnTo>
                  <a:lnTo>
                    <a:pt x="159" y="165"/>
                  </a:lnTo>
                  <a:lnTo>
                    <a:pt x="160" y="165"/>
                  </a:lnTo>
                  <a:lnTo>
                    <a:pt x="160" y="163"/>
                  </a:lnTo>
                  <a:lnTo>
                    <a:pt x="160" y="162"/>
                  </a:lnTo>
                  <a:lnTo>
                    <a:pt x="157" y="165"/>
                  </a:lnTo>
                  <a:lnTo>
                    <a:pt x="150" y="173"/>
                  </a:lnTo>
                  <a:lnTo>
                    <a:pt x="142" y="178"/>
                  </a:lnTo>
                  <a:lnTo>
                    <a:pt x="136" y="185"/>
                  </a:lnTo>
                  <a:lnTo>
                    <a:pt x="127" y="190"/>
                  </a:lnTo>
                  <a:lnTo>
                    <a:pt x="118" y="195"/>
                  </a:lnTo>
                  <a:lnTo>
                    <a:pt x="109" y="198"/>
                  </a:lnTo>
                  <a:lnTo>
                    <a:pt x="100" y="199"/>
                  </a:lnTo>
                  <a:lnTo>
                    <a:pt x="90" y="201"/>
                  </a:lnTo>
                  <a:lnTo>
                    <a:pt x="80" y="201"/>
                  </a:lnTo>
                  <a:lnTo>
                    <a:pt x="80" y="203"/>
                  </a:lnTo>
                  <a:lnTo>
                    <a:pt x="82" y="203"/>
                  </a:lnTo>
                  <a:lnTo>
                    <a:pt x="83" y="204"/>
                  </a:lnTo>
                  <a:close/>
                </a:path>
              </a:pathLst>
            </a:custGeom>
            <a:solidFill>
              <a:srgbClr val="00FF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50" name="Freeform 302"/>
            <p:cNvSpPr>
              <a:spLocks noEditPoints="1"/>
            </p:cNvSpPr>
            <p:nvPr/>
          </p:nvSpPr>
          <p:spPr bwMode="auto">
            <a:xfrm>
              <a:off x="3328" y="2052"/>
              <a:ext cx="160" cy="198"/>
            </a:xfrm>
            <a:custGeom>
              <a:avLst/>
              <a:gdLst>
                <a:gd name="T0" fmla="*/ 70 w 160"/>
                <a:gd name="T1" fmla="*/ 0 h 198"/>
                <a:gd name="T2" fmla="*/ 50 w 160"/>
                <a:gd name="T3" fmla="*/ 5 h 198"/>
                <a:gd name="T4" fmla="*/ 32 w 160"/>
                <a:gd name="T5" fmla="*/ 11 h 198"/>
                <a:gd name="T6" fmla="*/ 16 w 160"/>
                <a:gd name="T7" fmla="*/ 23 h 198"/>
                <a:gd name="T8" fmla="*/ 3 w 160"/>
                <a:gd name="T9" fmla="*/ 36 h 198"/>
                <a:gd name="T10" fmla="*/ 0 w 160"/>
                <a:gd name="T11" fmla="*/ 41 h 198"/>
                <a:gd name="T12" fmla="*/ 0 w 160"/>
                <a:gd name="T13" fmla="*/ 42 h 198"/>
                <a:gd name="T14" fmla="*/ 0 w 160"/>
                <a:gd name="T15" fmla="*/ 44 h 198"/>
                <a:gd name="T16" fmla="*/ 0 w 160"/>
                <a:gd name="T17" fmla="*/ 46 h 198"/>
                <a:gd name="T18" fmla="*/ 0 w 160"/>
                <a:gd name="T19" fmla="*/ 46 h 198"/>
                <a:gd name="T20" fmla="*/ 11 w 160"/>
                <a:gd name="T21" fmla="*/ 31 h 198"/>
                <a:gd name="T22" fmla="*/ 26 w 160"/>
                <a:gd name="T23" fmla="*/ 20 h 198"/>
                <a:gd name="T24" fmla="*/ 42 w 160"/>
                <a:gd name="T25" fmla="*/ 11 h 198"/>
                <a:gd name="T26" fmla="*/ 60 w 160"/>
                <a:gd name="T27" fmla="*/ 5 h 198"/>
                <a:gd name="T28" fmla="*/ 80 w 160"/>
                <a:gd name="T29" fmla="*/ 3 h 198"/>
                <a:gd name="T30" fmla="*/ 82 w 160"/>
                <a:gd name="T31" fmla="*/ 3 h 198"/>
                <a:gd name="T32" fmla="*/ 82 w 160"/>
                <a:gd name="T33" fmla="*/ 2 h 198"/>
                <a:gd name="T34" fmla="*/ 80 w 160"/>
                <a:gd name="T35" fmla="*/ 2 h 198"/>
                <a:gd name="T36" fmla="*/ 80 w 160"/>
                <a:gd name="T37" fmla="*/ 0 h 198"/>
                <a:gd name="T38" fmla="*/ 80 w 160"/>
                <a:gd name="T39" fmla="*/ 198 h 198"/>
                <a:gd name="T40" fmla="*/ 100 w 160"/>
                <a:gd name="T41" fmla="*/ 196 h 198"/>
                <a:gd name="T42" fmla="*/ 118 w 160"/>
                <a:gd name="T43" fmla="*/ 192 h 198"/>
                <a:gd name="T44" fmla="*/ 136 w 160"/>
                <a:gd name="T45" fmla="*/ 182 h 198"/>
                <a:gd name="T46" fmla="*/ 150 w 160"/>
                <a:gd name="T47" fmla="*/ 170 h 198"/>
                <a:gd name="T48" fmla="*/ 160 w 160"/>
                <a:gd name="T49" fmla="*/ 159 h 198"/>
                <a:gd name="T50" fmla="*/ 159 w 160"/>
                <a:gd name="T51" fmla="*/ 157 h 198"/>
                <a:gd name="T52" fmla="*/ 159 w 160"/>
                <a:gd name="T53" fmla="*/ 156 h 198"/>
                <a:gd name="T54" fmla="*/ 159 w 160"/>
                <a:gd name="T55" fmla="*/ 154 h 198"/>
                <a:gd name="T56" fmla="*/ 159 w 160"/>
                <a:gd name="T57" fmla="*/ 154 h 198"/>
                <a:gd name="T58" fmla="*/ 147 w 160"/>
                <a:gd name="T59" fmla="*/ 167 h 198"/>
                <a:gd name="T60" fmla="*/ 134 w 160"/>
                <a:gd name="T61" fmla="*/ 178 h 198"/>
                <a:gd name="T62" fmla="*/ 118 w 160"/>
                <a:gd name="T63" fmla="*/ 188 h 198"/>
                <a:gd name="T64" fmla="*/ 100 w 160"/>
                <a:gd name="T65" fmla="*/ 193 h 198"/>
                <a:gd name="T66" fmla="*/ 80 w 160"/>
                <a:gd name="T67" fmla="*/ 195 h 198"/>
                <a:gd name="T68" fmla="*/ 77 w 160"/>
                <a:gd name="T69" fmla="*/ 196 h 198"/>
                <a:gd name="T70" fmla="*/ 77 w 160"/>
                <a:gd name="T71" fmla="*/ 196 h 198"/>
                <a:gd name="T72" fmla="*/ 78 w 160"/>
                <a:gd name="T73" fmla="*/ 198 h 198"/>
                <a:gd name="T74" fmla="*/ 80 w 160"/>
                <a:gd name="T75" fmla="*/ 198 h 1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0"/>
                <a:gd name="T115" fmla="*/ 0 h 198"/>
                <a:gd name="T116" fmla="*/ 160 w 160"/>
                <a:gd name="T117" fmla="*/ 198 h 1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0" h="198">
                  <a:moveTo>
                    <a:pt x="78" y="0"/>
                  </a:moveTo>
                  <a:lnTo>
                    <a:pt x="70" y="0"/>
                  </a:lnTo>
                  <a:lnTo>
                    <a:pt x="59" y="2"/>
                  </a:lnTo>
                  <a:lnTo>
                    <a:pt x="50" y="5"/>
                  </a:lnTo>
                  <a:lnTo>
                    <a:pt x="41" y="8"/>
                  </a:lnTo>
                  <a:lnTo>
                    <a:pt x="32" y="11"/>
                  </a:lnTo>
                  <a:lnTo>
                    <a:pt x="24" y="16"/>
                  </a:lnTo>
                  <a:lnTo>
                    <a:pt x="16" y="23"/>
                  </a:lnTo>
                  <a:lnTo>
                    <a:pt x="9" y="29"/>
                  </a:lnTo>
                  <a:lnTo>
                    <a:pt x="3" y="36"/>
                  </a:lnTo>
                  <a:lnTo>
                    <a:pt x="0" y="41"/>
                  </a:lnTo>
                  <a:lnTo>
                    <a:pt x="0" y="42"/>
                  </a:lnTo>
                  <a:lnTo>
                    <a:pt x="0" y="44"/>
                  </a:lnTo>
                  <a:lnTo>
                    <a:pt x="0" y="46"/>
                  </a:lnTo>
                  <a:lnTo>
                    <a:pt x="4" y="38"/>
                  </a:lnTo>
                  <a:lnTo>
                    <a:pt x="11" y="31"/>
                  </a:lnTo>
                  <a:lnTo>
                    <a:pt x="18" y="24"/>
                  </a:lnTo>
                  <a:lnTo>
                    <a:pt x="26" y="20"/>
                  </a:lnTo>
                  <a:lnTo>
                    <a:pt x="34" y="15"/>
                  </a:lnTo>
                  <a:lnTo>
                    <a:pt x="42" y="11"/>
                  </a:lnTo>
                  <a:lnTo>
                    <a:pt x="50" y="8"/>
                  </a:lnTo>
                  <a:lnTo>
                    <a:pt x="60" y="5"/>
                  </a:lnTo>
                  <a:lnTo>
                    <a:pt x="70" y="3"/>
                  </a:lnTo>
                  <a:lnTo>
                    <a:pt x="80" y="3"/>
                  </a:lnTo>
                  <a:lnTo>
                    <a:pt x="83" y="3"/>
                  </a:lnTo>
                  <a:lnTo>
                    <a:pt x="82" y="3"/>
                  </a:lnTo>
                  <a:lnTo>
                    <a:pt x="82" y="2"/>
                  </a:lnTo>
                  <a:lnTo>
                    <a:pt x="80" y="2"/>
                  </a:lnTo>
                  <a:lnTo>
                    <a:pt x="80" y="0"/>
                  </a:lnTo>
                  <a:lnTo>
                    <a:pt x="78" y="0"/>
                  </a:lnTo>
                  <a:close/>
                  <a:moveTo>
                    <a:pt x="80" y="198"/>
                  </a:moveTo>
                  <a:lnTo>
                    <a:pt x="90" y="198"/>
                  </a:lnTo>
                  <a:lnTo>
                    <a:pt x="100" y="196"/>
                  </a:lnTo>
                  <a:lnTo>
                    <a:pt x="109" y="195"/>
                  </a:lnTo>
                  <a:lnTo>
                    <a:pt x="118" y="192"/>
                  </a:lnTo>
                  <a:lnTo>
                    <a:pt x="127" y="187"/>
                  </a:lnTo>
                  <a:lnTo>
                    <a:pt x="136" y="182"/>
                  </a:lnTo>
                  <a:lnTo>
                    <a:pt x="142" y="175"/>
                  </a:lnTo>
                  <a:lnTo>
                    <a:pt x="150" y="170"/>
                  </a:lnTo>
                  <a:lnTo>
                    <a:pt x="157" y="162"/>
                  </a:lnTo>
                  <a:lnTo>
                    <a:pt x="160" y="159"/>
                  </a:lnTo>
                  <a:lnTo>
                    <a:pt x="160" y="157"/>
                  </a:lnTo>
                  <a:lnTo>
                    <a:pt x="159" y="157"/>
                  </a:lnTo>
                  <a:lnTo>
                    <a:pt x="159" y="156"/>
                  </a:lnTo>
                  <a:lnTo>
                    <a:pt x="159" y="154"/>
                  </a:lnTo>
                  <a:lnTo>
                    <a:pt x="154" y="160"/>
                  </a:lnTo>
                  <a:lnTo>
                    <a:pt x="147" y="167"/>
                  </a:lnTo>
                  <a:lnTo>
                    <a:pt x="141" y="174"/>
                  </a:lnTo>
                  <a:lnTo>
                    <a:pt x="134" y="178"/>
                  </a:lnTo>
                  <a:lnTo>
                    <a:pt x="126" y="183"/>
                  </a:lnTo>
                  <a:lnTo>
                    <a:pt x="118" y="188"/>
                  </a:lnTo>
                  <a:lnTo>
                    <a:pt x="108" y="192"/>
                  </a:lnTo>
                  <a:lnTo>
                    <a:pt x="100" y="193"/>
                  </a:lnTo>
                  <a:lnTo>
                    <a:pt x="90" y="195"/>
                  </a:lnTo>
                  <a:lnTo>
                    <a:pt x="80" y="195"/>
                  </a:lnTo>
                  <a:lnTo>
                    <a:pt x="75" y="195"/>
                  </a:lnTo>
                  <a:lnTo>
                    <a:pt x="77" y="196"/>
                  </a:lnTo>
                  <a:lnTo>
                    <a:pt x="78" y="196"/>
                  </a:lnTo>
                  <a:lnTo>
                    <a:pt x="78" y="198"/>
                  </a:lnTo>
                  <a:lnTo>
                    <a:pt x="80" y="198"/>
                  </a:lnTo>
                  <a:close/>
                </a:path>
              </a:pathLst>
            </a:custGeom>
            <a:solidFill>
              <a:srgbClr val="00F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51" name="Freeform 303"/>
            <p:cNvSpPr>
              <a:spLocks noEditPoints="1"/>
            </p:cNvSpPr>
            <p:nvPr/>
          </p:nvSpPr>
          <p:spPr bwMode="auto">
            <a:xfrm>
              <a:off x="3328" y="2055"/>
              <a:ext cx="159" cy="192"/>
            </a:xfrm>
            <a:custGeom>
              <a:avLst/>
              <a:gdLst>
                <a:gd name="T0" fmla="*/ 80 w 159"/>
                <a:gd name="T1" fmla="*/ 0 h 192"/>
                <a:gd name="T2" fmla="*/ 60 w 159"/>
                <a:gd name="T3" fmla="*/ 2 h 192"/>
                <a:gd name="T4" fmla="*/ 42 w 159"/>
                <a:gd name="T5" fmla="*/ 8 h 192"/>
                <a:gd name="T6" fmla="*/ 26 w 159"/>
                <a:gd name="T7" fmla="*/ 17 h 192"/>
                <a:gd name="T8" fmla="*/ 11 w 159"/>
                <a:gd name="T9" fmla="*/ 28 h 192"/>
                <a:gd name="T10" fmla="*/ 0 w 159"/>
                <a:gd name="T11" fmla="*/ 43 h 192"/>
                <a:gd name="T12" fmla="*/ 0 w 159"/>
                <a:gd name="T13" fmla="*/ 43 h 192"/>
                <a:gd name="T14" fmla="*/ 0 w 159"/>
                <a:gd name="T15" fmla="*/ 44 h 192"/>
                <a:gd name="T16" fmla="*/ 0 w 159"/>
                <a:gd name="T17" fmla="*/ 46 h 192"/>
                <a:gd name="T18" fmla="*/ 0 w 159"/>
                <a:gd name="T19" fmla="*/ 48 h 192"/>
                <a:gd name="T20" fmla="*/ 3 w 159"/>
                <a:gd name="T21" fmla="*/ 44 h 192"/>
                <a:gd name="T22" fmla="*/ 13 w 159"/>
                <a:gd name="T23" fmla="*/ 30 h 192"/>
                <a:gd name="T24" fmla="*/ 27 w 159"/>
                <a:gd name="T25" fmla="*/ 20 h 192"/>
                <a:gd name="T26" fmla="*/ 44 w 159"/>
                <a:gd name="T27" fmla="*/ 10 h 192"/>
                <a:gd name="T28" fmla="*/ 60 w 159"/>
                <a:gd name="T29" fmla="*/ 5 h 192"/>
                <a:gd name="T30" fmla="*/ 80 w 159"/>
                <a:gd name="T31" fmla="*/ 3 h 192"/>
                <a:gd name="T32" fmla="*/ 86 w 159"/>
                <a:gd name="T33" fmla="*/ 3 h 192"/>
                <a:gd name="T34" fmla="*/ 85 w 159"/>
                <a:gd name="T35" fmla="*/ 2 h 192"/>
                <a:gd name="T36" fmla="*/ 85 w 159"/>
                <a:gd name="T37" fmla="*/ 2 h 192"/>
                <a:gd name="T38" fmla="*/ 83 w 159"/>
                <a:gd name="T39" fmla="*/ 0 h 192"/>
                <a:gd name="T40" fmla="*/ 75 w 159"/>
                <a:gd name="T41" fmla="*/ 192 h 192"/>
                <a:gd name="T42" fmla="*/ 90 w 159"/>
                <a:gd name="T43" fmla="*/ 192 h 192"/>
                <a:gd name="T44" fmla="*/ 108 w 159"/>
                <a:gd name="T45" fmla="*/ 189 h 192"/>
                <a:gd name="T46" fmla="*/ 126 w 159"/>
                <a:gd name="T47" fmla="*/ 180 h 192"/>
                <a:gd name="T48" fmla="*/ 141 w 159"/>
                <a:gd name="T49" fmla="*/ 171 h 192"/>
                <a:gd name="T50" fmla="*/ 154 w 159"/>
                <a:gd name="T51" fmla="*/ 157 h 192"/>
                <a:gd name="T52" fmla="*/ 159 w 159"/>
                <a:gd name="T53" fmla="*/ 149 h 192"/>
                <a:gd name="T54" fmla="*/ 159 w 159"/>
                <a:gd name="T55" fmla="*/ 148 h 192"/>
                <a:gd name="T56" fmla="*/ 159 w 159"/>
                <a:gd name="T57" fmla="*/ 148 h 192"/>
                <a:gd name="T58" fmla="*/ 159 w 159"/>
                <a:gd name="T59" fmla="*/ 146 h 192"/>
                <a:gd name="T60" fmla="*/ 157 w 159"/>
                <a:gd name="T61" fmla="*/ 148 h 192"/>
                <a:gd name="T62" fmla="*/ 145 w 159"/>
                <a:gd name="T63" fmla="*/ 162 h 192"/>
                <a:gd name="T64" fmla="*/ 132 w 159"/>
                <a:gd name="T65" fmla="*/ 174 h 192"/>
                <a:gd name="T66" fmla="*/ 116 w 159"/>
                <a:gd name="T67" fmla="*/ 182 h 192"/>
                <a:gd name="T68" fmla="*/ 98 w 159"/>
                <a:gd name="T69" fmla="*/ 187 h 192"/>
                <a:gd name="T70" fmla="*/ 80 w 159"/>
                <a:gd name="T71" fmla="*/ 190 h 192"/>
                <a:gd name="T72" fmla="*/ 72 w 159"/>
                <a:gd name="T73" fmla="*/ 190 h 192"/>
                <a:gd name="T74" fmla="*/ 73 w 159"/>
                <a:gd name="T75" fmla="*/ 190 h 192"/>
                <a:gd name="T76" fmla="*/ 73 w 159"/>
                <a:gd name="T77" fmla="*/ 192 h 192"/>
                <a:gd name="T78" fmla="*/ 75 w 159"/>
                <a:gd name="T79" fmla="*/ 192 h 1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9"/>
                <a:gd name="T121" fmla="*/ 0 h 192"/>
                <a:gd name="T122" fmla="*/ 159 w 159"/>
                <a:gd name="T123" fmla="*/ 192 h 1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9" h="192">
                  <a:moveTo>
                    <a:pt x="83" y="0"/>
                  </a:moveTo>
                  <a:lnTo>
                    <a:pt x="80" y="0"/>
                  </a:lnTo>
                  <a:lnTo>
                    <a:pt x="70" y="0"/>
                  </a:lnTo>
                  <a:lnTo>
                    <a:pt x="60" y="2"/>
                  </a:lnTo>
                  <a:lnTo>
                    <a:pt x="50" y="5"/>
                  </a:lnTo>
                  <a:lnTo>
                    <a:pt x="42" y="8"/>
                  </a:lnTo>
                  <a:lnTo>
                    <a:pt x="34" y="12"/>
                  </a:lnTo>
                  <a:lnTo>
                    <a:pt x="26" y="17"/>
                  </a:lnTo>
                  <a:lnTo>
                    <a:pt x="18" y="21"/>
                  </a:lnTo>
                  <a:lnTo>
                    <a:pt x="11" y="28"/>
                  </a:lnTo>
                  <a:lnTo>
                    <a:pt x="4" y="35"/>
                  </a:lnTo>
                  <a:lnTo>
                    <a:pt x="0" y="43"/>
                  </a:lnTo>
                  <a:lnTo>
                    <a:pt x="0" y="44"/>
                  </a:lnTo>
                  <a:lnTo>
                    <a:pt x="0" y="46"/>
                  </a:lnTo>
                  <a:lnTo>
                    <a:pt x="0" y="48"/>
                  </a:lnTo>
                  <a:lnTo>
                    <a:pt x="3" y="44"/>
                  </a:lnTo>
                  <a:lnTo>
                    <a:pt x="8" y="38"/>
                  </a:lnTo>
                  <a:lnTo>
                    <a:pt x="13" y="30"/>
                  </a:lnTo>
                  <a:lnTo>
                    <a:pt x="21" y="25"/>
                  </a:lnTo>
                  <a:lnTo>
                    <a:pt x="27" y="20"/>
                  </a:lnTo>
                  <a:lnTo>
                    <a:pt x="36" y="15"/>
                  </a:lnTo>
                  <a:lnTo>
                    <a:pt x="44" y="10"/>
                  </a:lnTo>
                  <a:lnTo>
                    <a:pt x="52" y="7"/>
                  </a:lnTo>
                  <a:lnTo>
                    <a:pt x="60" y="5"/>
                  </a:lnTo>
                  <a:lnTo>
                    <a:pt x="70" y="3"/>
                  </a:lnTo>
                  <a:lnTo>
                    <a:pt x="80" y="3"/>
                  </a:lnTo>
                  <a:lnTo>
                    <a:pt x="86" y="3"/>
                  </a:lnTo>
                  <a:lnTo>
                    <a:pt x="85" y="2"/>
                  </a:lnTo>
                  <a:lnTo>
                    <a:pt x="83" y="2"/>
                  </a:lnTo>
                  <a:lnTo>
                    <a:pt x="83" y="0"/>
                  </a:lnTo>
                  <a:close/>
                  <a:moveTo>
                    <a:pt x="75" y="192"/>
                  </a:moveTo>
                  <a:lnTo>
                    <a:pt x="80" y="192"/>
                  </a:lnTo>
                  <a:lnTo>
                    <a:pt x="90" y="192"/>
                  </a:lnTo>
                  <a:lnTo>
                    <a:pt x="100" y="190"/>
                  </a:lnTo>
                  <a:lnTo>
                    <a:pt x="108" y="189"/>
                  </a:lnTo>
                  <a:lnTo>
                    <a:pt x="118" y="185"/>
                  </a:lnTo>
                  <a:lnTo>
                    <a:pt x="126" y="180"/>
                  </a:lnTo>
                  <a:lnTo>
                    <a:pt x="134" y="175"/>
                  </a:lnTo>
                  <a:lnTo>
                    <a:pt x="141" y="171"/>
                  </a:lnTo>
                  <a:lnTo>
                    <a:pt x="147" y="164"/>
                  </a:lnTo>
                  <a:lnTo>
                    <a:pt x="154" y="157"/>
                  </a:lnTo>
                  <a:lnTo>
                    <a:pt x="159" y="151"/>
                  </a:lnTo>
                  <a:lnTo>
                    <a:pt x="159" y="149"/>
                  </a:lnTo>
                  <a:lnTo>
                    <a:pt x="159" y="148"/>
                  </a:lnTo>
                  <a:lnTo>
                    <a:pt x="159" y="146"/>
                  </a:lnTo>
                  <a:lnTo>
                    <a:pt x="159" y="144"/>
                  </a:lnTo>
                  <a:lnTo>
                    <a:pt x="157" y="148"/>
                  </a:lnTo>
                  <a:lnTo>
                    <a:pt x="152" y="156"/>
                  </a:lnTo>
                  <a:lnTo>
                    <a:pt x="145" y="162"/>
                  </a:lnTo>
                  <a:lnTo>
                    <a:pt x="139" y="169"/>
                  </a:lnTo>
                  <a:lnTo>
                    <a:pt x="132" y="174"/>
                  </a:lnTo>
                  <a:lnTo>
                    <a:pt x="124" y="179"/>
                  </a:lnTo>
                  <a:lnTo>
                    <a:pt x="116" y="182"/>
                  </a:lnTo>
                  <a:lnTo>
                    <a:pt x="108" y="185"/>
                  </a:lnTo>
                  <a:lnTo>
                    <a:pt x="98" y="187"/>
                  </a:lnTo>
                  <a:lnTo>
                    <a:pt x="90" y="189"/>
                  </a:lnTo>
                  <a:lnTo>
                    <a:pt x="80" y="190"/>
                  </a:lnTo>
                  <a:lnTo>
                    <a:pt x="72" y="189"/>
                  </a:lnTo>
                  <a:lnTo>
                    <a:pt x="72" y="190"/>
                  </a:lnTo>
                  <a:lnTo>
                    <a:pt x="73" y="190"/>
                  </a:lnTo>
                  <a:lnTo>
                    <a:pt x="73" y="192"/>
                  </a:lnTo>
                  <a:lnTo>
                    <a:pt x="75" y="192"/>
                  </a:lnTo>
                  <a:close/>
                </a:path>
              </a:pathLst>
            </a:custGeom>
            <a:solidFill>
              <a:srgbClr val="00FF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52" name="Freeform 304"/>
            <p:cNvSpPr>
              <a:spLocks noEditPoints="1"/>
            </p:cNvSpPr>
            <p:nvPr/>
          </p:nvSpPr>
          <p:spPr bwMode="auto">
            <a:xfrm>
              <a:off x="3328" y="2058"/>
              <a:ext cx="159" cy="187"/>
            </a:xfrm>
            <a:custGeom>
              <a:avLst/>
              <a:gdLst>
                <a:gd name="T0" fmla="*/ 80 w 159"/>
                <a:gd name="T1" fmla="*/ 0 h 187"/>
                <a:gd name="T2" fmla="*/ 60 w 159"/>
                <a:gd name="T3" fmla="*/ 2 h 187"/>
                <a:gd name="T4" fmla="*/ 44 w 159"/>
                <a:gd name="T5" fmla="*/ 7 h 187"/>
                <a:gd name="T6" fmla="*/ 27 w 159"/>
                <a:gd name="T7" fmla="*/ 17 h 187"/>
                <a:gd name="T8" fmla="*/ 13 w 159"/>
                <a:gd name="T9" fmla="*/ 27 h 187"/>
                <a:gd name="T10" fmla="*/ 3 w 159"/>
                <a:gd name="T11" fmla="*/ 41 h 187"/>
                <a:gd name="T12" fmla="*/ 0 w 159"/>
                <a:gd name="T13" fmla="*/ 46 h 187"/>
                <a:gd name="T14" fmla="*/ 0 w 159"/>
                <a:gd name="T15" fmla="*/ 46 h 187"/>
                <a:gd name="T16" fmla="*/ 0 w 159"/>
                <a:gd name="T17" fmla="*/ 48 h 187"/>
                <a:gd name="T18" fmla="*/ 0 w 159"/>
                <a:gd name="T19" fmla="*/ 50 h 187"/>
                <a:gd name="T20" fmla="*/ 4 w 159"/>
                <a:gd name="T21" fmla="*/ 43 h 187"/>
                <a:gd name="T22" fmla="*/ 16 w 159"/>
                <a:gd name="T23" fmla="*/ 30 h 187"/>
                <a:gd name="T24" fmla="*/ 29 w 159"/>
                <a:gd name="T25" fmla="*/ 18 h 187"/>
                <a:gd name="T26" fmla="*/ 44 w 159"/>
                <a:gd name="T27" fmla="*/ 10 h 187"/>
                <a:gd name="T28" fmla="*/ 62 w 159"/>
                <a:gd name="T29" fmla="*/ 5 h 187"/>
                <a:gd name="T30" fmla="*/ 80 w 159"/>
                <a:gd name="T31" fmla="*/ 4 h 187"/>
                <a:gd name="T32" fmla="*/ 91 w 159"/>
                <a:gd name="T33" fmla="*/ 4 h 187"/>
                <a:gd name="T34" fmla="*/ 90 w 159"/>
                <a:gd name="T35" fmla="*/ 4 h 187"/>
                <a:gd name="T36" fmla="*/ 88 w 159"/>
                <a:gd name="T37" fmla="*/ 2 h 187"/>
                <a:gd name="T38" fmla="*/ 88 w 159"/>
                <a:gd name="T39" fmla="*/ 2 h 187"/>
                <a:gd name="T40" fmla="*/ 86 w 159"/>
                <a:gd name="T41" fmla="*/ 0 h 187"/>
                <a:gd name="T42" fmla="*/ 80 w 159"/>
                <a:gd name="T43" fmla="*/ 187 h 187"/>
                <a:gd name="T44" fmla="*/ 98 w 159"/>
                <a:gd name="T45" fmla="*/ 184 h 187"/>
                <a:gd name="T46" fmla="*/ 116 w 159"/>
                <a:gd name="T47" fmla="*/ 179 h 187"/>
                <a:gd name="T48" fmla="*/ 132 w 159"/>
                <a:gd name="T49" fmla="*/ 171 h 187"/>
                <a:gd name="T50" fmla="*/ 145 w 159"/>
                <a:gd name="T51" fmla="*/ 159 h 187"/>
                <a:gd name="T52" fmla="*/ 157 w 159"/>
                <a:gd name="T53" fmla="*/ 145 h 187"/>
                <a:gd name="T54" fmla="*/ 159 w 159"/>
                <a:gd name="T55" fmla="*/ 141 h 187"/>
                <a:gd name="T56" fmla="*/ 159 w 159"/>
                <a:gd name="T57" fmla="*/ 140 h 187"/>
                <a:gd name="T58" fmla="*/ 159 w 159"/>
                <a:gd name="T59" fmla="*/ 138 h 187"/>
                <a:gd name="T60" fmla="*/ 159 w 159"/>
                <a:gd name="T61" fmla="*/ 138 h 187"/>
                <a:gd name="T62" fmla="*/ 154 w 159"/>
                <a:gd name="T63" fmla="*/ 143 h 187"/>
                <a:gd name="T64" fmla="*/ 144 w 159"/>
                <a:gd name="T65" fmla="*/ 158 h 187"/>
                <a:gd name="T66" fmla="*/ 129 w 159"/>
                <a:gd name="T67" fmla="*/ 168 h 187"/>
                <a:gd name="T68" fmla="*/ 114 w 159"/>
                <a:gd name="T69" fmla="*/ 176 h 187"/>
                <a:gd name="T70" fmla="*/ 98 w 159"/>
                <a:gd name="T71" fmla="*/ 182 h 187"/>
                <a:gd name="T72" fmla="*/ 80 w 159"/>
                <a:gd name="T73" fmla="*/ 184 h 187"/>
                <a:gd name="T74" fmla="*/ 68 w 159"/>
                <a:gd name="T75" fmla="*/ 182 h 187"/>
                <a:gd name="T76" fmla="*/ 68 w 159"/>
                <a:gd name="T77" fmla="*/ 184 h 187"/>
                <a:gd name="T78" fmla="*/ 70 w 159"/>
                <a:gd name="T79" fmla="*/ 184 h 187"/>
                <a:gd name="T80" fmla="*/ 70 w 159"/>
                <a:gd name="T81" fmla="*/ 186 h 187"/>
                <a:gd name="T82" fmla="*/ 72 w 159"/>
                <a:gd name="T83" fmla="*/ 186 h 18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9"/>
                <a:gd name="T127" fmla="*/ 0 h 187"/>
                <a:gd name="T128" fmla="*/ 159 w 159"/>
                <a:gd name="T129" fmla="*/ 187 h 18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9" h="187">
                  <a:moveTo>
                    <a:pt x="86" y="0"/>
                  </a:moveTo>
                  <a:lnTo>
                    <a:pt x="80" y="0"/>
                  </a:lnTo>
                  <a:lnTo>
                    <a:pt x="70" y="0"/>
                  </a:lnTo>
                  <a:lnTo>
                    <a:pt x="60" y="2"/>
                  </a:lnTo>
                  <a:lnTo>
                    <a:pt x="52" y="4"/>
                  </a:lnTo>
                  <a:lnTo>
                    <a:pt x="44" y="7"/>
                  </a:lnTo>
                  <a:lnTo>
                    <a:pt x="36" y="12"/>
                  </a:lnTo>
                  <a:lnTo>
                    <a:pt x="27" y="17"/>
                  </a:lnTo>
                  <a:lnTo>
                    <a:pt x="21" y="22"/>
                  </a:lnTo>
                  <a:lnTo>
                    <a:pt x="13" y="27"/>
                  </a:lnTo>
                  <a:lnTo>
                    <a:pt x="8" y="35"/>
                  </a:lnTo>
                  <a:lnTo>
                    <a:pt x="3" y="41"/>
                  </a:lnTo>
                  <a:lnTo>
                    <a:pt x="0" y="45"/>
                  </a:lnTo>
                  <a:lnTo>
                    <a:pt x="0" y="46"/>
                  </a:lnTo>
                  <a:lnTo>
                    <a:pt x="0" y="48"/>
                  </a:lnTo>
                  <a:lnTo>
                    <a:pt x="0" y="50"/>
                  </a:lnTo>
                  <a:lnTo>
                    <a:pt x="4" y="43"/>
                  </a:lnTo>
                  <a:lnTo>
                    <a:pt x="9" y="36"/>
                  </a:lnTo>
                  <a:lnTo>
                    <a:pt x="16" y="30"/>
                  </a:lnTo>
                  <a:lnTo>
                    <a:pt x="22" y="23"/>
                  </a:lnTo>
                  <a:lnTo>
                    <a:pt x="29" y="18"/>
                  </a:lnTo>
                  <a:lnTo>
                    <a:pt x="36" y="14"/>
                  </a:lnTo>
                  <a:lnTo>
                    <a:pt x="44" y="10"/>
                  </a:lnTo>
                  <a:lnTo>
                    <a:pt x="52" y="7"/>
                  </a:lnTo>
                  <a:lnTo>
                    <a:pt x="62" y="5"/>
                  </a:lnTo>
                  <a:lnTo>
                    <a:pt x="70" y="4"/>
                  </a:lnTo>
                  <a:lnTo>
                    <a:pt x="80" y="4"/>
                  </a:lnTo>
                  <a:lnTo>
                    <a:pt x="88" y="4"/>
                  </a:lnTo>
                  <a:lnTo>
                    <a:pt x="91" y="4"/>
                  </a:lnTo>
                  <a:lnTo>
                    <a:pt x="90" y="4"/>
                  </a:lnTo>
                  <a:lnTo>
                    <a:pt x="90" y="2"/>
                  </a:lnTo>
                  <a:lnTo>
                    <a:pt x="88" y="2"/>
                  </a:lnTo>
                  <a:lnTo>
                    <a:pt x="88" y="0"/>
                  </a:lnTo>
                  <a:lnTo>
                    <a:pt x="86" y="0"/>
                  </a:lnTo>
                  <a:close/>
                  <a:moveTo>
                    <a:pt x="72" y="186"/>
                  </a:moveTo>
                  <a:lnTo>
                    <a:pt x="80" y="187"/>
                  </a:lnTo>
                  <a:lnTo>
                    <a:pt x="90" y="186"/>
                  </a:lnTo>
                  <a:lnTo>
                    <a:pt x="98" y="184"/>
                  </a:lnTo>
                  <a:lnTo>
                    <a:pt x="108" y="182"/>
                  </a:lnTo>
                  <a:lnTo>
                    <a:pt x="116" y="179"/>
                  </a:lnTo>
                  <a:lnTo>
                    <a:pt x="124" y="176"/>
                  </a:lnTo>
                  <a:lnTo>
                    <a:pt x="132" y="171"/>
                  </a:lnTo>
                  <a:lnTo>
                    <a:pt x="139" y="166"/>
                  </a:lnTo>
                  <a:lnTo>
                    <a:pt x="145" y="159"/>
                  </a:lnTo>
                  <a:lnTo>
                    <a:pt x="152" y="153"/>
                  </a:lnTo>
                  <a:lnTo>
                    <a:pt x="157" y="145"/>
                  </a:lnTo>
                  <a:lnTo>
                    <a:pt x="159" y="141"/>
                  </a:lnTo>
                  <a:lnTo>
                    <a:pt x="159" y="140"/>
                  </a:lnTo>
                  <a:lnTo>
                    <a:pt x="159" y="138"/>
                  </a:lnTo>
                  <a:lnTo>
                    <a:pt x="159" y="136"/>
                  </a:lnTo>
                  <a:lnTo>
                    <a:pt x="154" y="143"/>
                  </a:lnTo>
                  <a:lnTo>
                    <a:pt x="149" y="151"/>
                  </a:lnTo>
                  <a:lnTo>
                    <a:pt x="144" y="158"/>
                  </a:lnTo>
                  <a:lnTo>
                    <a:pt x="137" y="163"/>
                  </a:lnTo>
                  <a:lnTo>
                    <a:pt x="129" y="168"/>
                  </a:lnTo>
                  <a:lnTo>
                    <a:pt x="123" y="172"/>
                  </a:lnTo>
                  <a:lnTo>
                    <a:pt x="114" y="176"/>
                  </a:lnTo>
                  <a:lnTo>
                    <a:pt x="106" y="179"/>
                  </a:lnTo>
                  <a:lnTo>
                    <a:pt x="98" y="182"/>
                  </a:lnTo>
                  <a:lnTo>
                    <a:pt x="88" y="182"/>
                  </a:lnTo>
                  <a:lnTo>
                    <a:pt x="80" y="184"/>
                  </a:lnTo>
                  <a:lnTo>
                    <a:pt x="70" y="182"/>
                  </a:lnTo>
                  <a:lnTo>
                    <a:pt x="68" y="182"/>
                  </a:lnTo>
                  <a:lnTo>
                    <a:pt x="68" y="184"/>
                  </a:lnTo>
                  <a:lnTo>
                    <a:pt x="70" y="184"/>
                  </a:lnTo>
                  <a:lnTo>
                    <a:pt x="70" y="186"/>
                  </a:lnTo>
                  <a:lnTo>
                    <a:pt x="72" y="186"/>
                  </a:lnTo>
                  <a:close/>
                </a:path>
              </a:pathLst>
            </a:custGeom>
            <a:solidFill>
              <a:srgbClr val="00F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53" name="Freeform 305"/>
            <p:cNvSpPr>
              <a:spLocks noEditPoints="1"/>
            </p:cNvSpPr>
            <p:nvPr/>
          </p:nvSpPr>
          <p:spPr bwMode="auto">
            <a:xfrm>
              <a:off x="3328" y="2062"/>
              <a:ext cx="159" cy="180"/>
            </a:xfrm>
            <a:custGeom>
              <a:avLst/>
              <a:gdLst>
                <a:gd name="T0" fmla="*/ 88 w 159"/>
                <a:gd name="T1" fmla="*/ 0 h 180"/>
                <a:gd name="T2" fmla="*/ 70 w 159"/>
                <a:gd name="T3" fmla="*/ 0 h 180"/>
                <a:gd name="T4" fmla="*/ 52 w 159"/>
                <a:gd name="T5" fmla="*/ 3 h 180"/>
                <a:gd name="T6" fmla="*/ 36 w 159"/>
                <a:gd name="T7" fmla="*/ 10 h 180"/>
                <a:gd name="T8" fmla="*/ 22 w 159"/>
                <a:gd name="T9" fmla="*/ 19 h 180"/>
                <a:gd name="T10" fmla="*/ 9 w 159"/>
                <a:gd name="T11" fmla="*/ 32 h 180"/>
                <a:gd name="T12" fmla="*/ 0 w 159"/>
                <a:gd name="T13" fmla="*/ 46 h 180"/>
                <a:gd name="T14" fmla="*/ 0 w 159"/>
                <a:gd name="T15" fmla="*/ 47 h 180"/>
                <a:gd name="T16" fmla="*/ 1 w 159"/>
                <a:gd name="T17" fmla="*/ 49 h 180"/>
                <a:gd name="T18" fmla="*/ 1 w 159"/>
                <a:gd name="T19" fmla="*/ 51 h 180"/>
                <a:gd name="T20" fmla="*/ 1 w 159"/>
                <a:gd name="T21" fmla="*/ 52 h 180"/>
                <a:gd name="T22" fmla="*/ 18 w 159"/>
                <a:gd name="T23" fmla="*/ 28 h 180"/>
                <a:gd name="T24" fmla="*/ 45 w 159"/>
                <a:gd name="T25" fmla="*/ 10 h 180"/>
                <a:gd name="T26" fmla="*/ 62 w 159"/>
                <a:gd name="T27" fmla="*/ 5 h 180"/>
                <a:gd name="T28" fmla="*/ 80 w 159"/>
                <a:gd name="T29" fmla="*/ 3 h 180"/>
                <a:gd name="T30" fmla="*/ 95 w 159"/>
                <a:gd name="T31" fmla="*/ 3 h 180"/>
                <a:gd name="T32" fmla="*/ 93 w 159"/>
                <a:gd name="T33" fmla="*/ 3 h 180"/>
                <a:gd name="T34" fmla="*/ 93 w 159"/>
                <a:gd name="T35" fmla="*/ 1 h 180"/>
                <a:gd name="T36" fmla="*/ 91 w 159"/>
                <a:gd name="T37" fmla="*/ 1 h 180"/>
                <a:gd name="T38" fmla="*/ 91 w 159"/>
                <a:gd name="T39" fmla="*/ 0 h 180"/>
                <a:gd name="T40" fmla="*/ 70 w 159"/>
                <a:gd name="T41" fmla="*/ 178 h 180"/>
                <a:gd name="T42" fmla="*/ 88 w 159"/>
                <a:gd name="T43" fmla="*/ 178 h 180"/>
                <a:gd name="T44" fmla="*/ 106 w 159"/>
                <a:gd name="T45" fmla="*/ 175 h 180"/>
                <a:gd name="T46" fmla="*/ 123 w 159"/>
                <a:gd name="T47" fmla="*/ 168 h 180"/>
                <a:gd name="T48" fmla="*/ 137 w 159"/>
                <a:gd name="T49" fmla="*/ 159 h 180"/>
                <a:gd name="T50" fmla="*/ 149 w 159"/>
                <a:gd name="T51" fmla="*/ 147 h 180"/>
                <a:gd name="T52" fmla="*/ 159 w 159"/>
                <a:gd name="T53" fmla="*/ 132 h 180"/>
                <a:gd name="T54" fmla="*/ 159 w 159"/>
                <a:gd name="T55" fmla="*/ 131 h 180"/>
                <a:gd name="T56" fmla="*/ 159 w 159"/>
                <a:gd name="T57" fmla="*/ 129 h 180"/>
                <a:gd name="T58" fmla="*/ 159 w 159"/>
                <a:gd name="T59" fmla="*/ 129 h 180"/>
                <a:gd name="T60" fmla="*/ 157 w 159"/>
                <a:gd name="T61" fmla="*/ 128 h 180"/>
                <a:gd name="T62" fmla="*/ 141 w 159"/>
                <a:gd name="T63" fmla="*/ 150 h 180"/>
                <a:gd name="T64" fmla="*/ 113 w 159"/>
                <a:gd name="T65" fmla="*/ 170 h 180"/>
                <a:gd name="T66" fmla="*/ 96 w 159"/>
                <a:gd name="T67" fmla="*/ 175 h 180"/>
                <a:gd name="T68" fmla="*/ 80 w 159"/>
                <a:gd name="T69" fmla="*/ 177 h 180"/>
                <a:gd name="T70" fmla="*/ 63 w 159"/>
                <a:gd name="T71" fmla="*/ 175 h 180"/>
                <a:gd name="T72" fmla="*/ 65 w 159"/>
                <a:gd name="T73" fmla="*/ 175 h 180"/>
                <a:gd name="T74" fmla="*/ 65 w 159"/>
                <a:gd name="T75" fmla="*/ 177 h 180"/>
                <a:gd name="T76" fmla="*/ 67 w 159"/>
                <a:gd name="T77" fmla="*/ 178 h 180"/>
                <a:gd name="T78" fmla="*/ 68 w 159"/>
                <a:gd name="T79" fmla="*/ 178 h 1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9"/>
                <a:gd name="T121" fmla="*/ 0 h 180"/>
                <a:gd name="T122" fmla="*/ 159 w 159"/>
                <a:gd name="T123" fmla="*/ 180 h 1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9" h="180">
                  <a:moveTo>
                    <a:pt x="91" y="0"/>
                  </a:moveTo>
                  <a:lnTo>
                    <a:pt x="88" y="0"/>
                  </a:lnTo>
                  <a:lnTo>
                    <a:pt x="80" y="0"/>
                  </a:lnTo>
                  <a:lnTo>
                    <a:pt x="70" y="0"/>
                  </a:lnTo>
                  <a:lnTo>
                    <a:pt x="62" y="1"/>
                  </a:lnTo>
                  <a:lnTo>
                    <a:pt x="52" y="3"/>
                  </a:lnTo>
                  <a:lnTo>
                    <a:pt x="44" y="6"/>
                  </a:lnTo>
                  <a:lnTo>
                    <a:pt x="36" y="10"/>
                  </a:lnTo>
                  <a:lnTo>
                    <a:pt x="29" y="14"/>
                  </a:lnTo>
                  <a:lnTo>
                    <a:pt x="22" y="19"/>
                  </a:lnTo>
                  <a:lnTo>
                    <a:pt x="16" y="26"/>
                  </a:lnTo>
                  <a:lnTo>
                    <a:pt x="9" y="32"/>
                  </a:lnTo>
                  <a:lnTo>
                    <a:pt x="4" y="39"/>
                  </a:lnTo>
                  <a:lnTo>
                    <a:pt x="0" y="46"/>
                  </a:lnTo>
                  <a:lnTo>
                    <a:pt x="0" y="47"/>
                  </a:lnTo>
                  <a:lnTo>
                    <a:pt x="1" y="49"/>
                  </a:lnTo>
                  <a:lnTo>
                    <a:pt x="1" y="51"/>
                  </a:lnTo>
                  <a:lnTo>
                    <a:pt x="1" y="52"/>
                  </a:lnTo>
                  <a:lnTo>
                    <a:pt x="8" y="41"/>
                  </a:lnTo>
                  <a:lnTo>
                    <a:pt x="18" y="28"/>
                  </a:lnTo>
                  <a:lnTo>
                    <a:pt x="31" y="18"/>
                  </a:lnTo>
                  <a:lnTo>
                    <a:pt x="45" y="10"/>
                  </a:lnTo>
                  <a:lnTo>
                    <a:pt x="54" y="6"/>
                  </a:lnTo>
                  <a:lnTo>
                    <a:pt x="62" y="5"/>
                  </a:lnTo>
                  <a:lnTo>
                    <a:pt x="70" y="3"/>
                  </a:lnTo>
                  <a:lnTo>
                    <a:pt x="80" y="3"/>
                  </a:lnTo>
                  <a:lnTo>
                    <a:pt x="88" y="3"/>
                  </a:lnTo>
                  <a:lnTo>
                    <a:pt x="95" y="3"/>
                  </a:lnTo>
                  <a:lnTo>
                    <a:pt x="93" y="3"/>
                  </a:lnTo>
                  <a:lnTo>
                    <a:pt x="93" y="1"/>
                  </a:lnTo>
                  <a:lnTo>
                    <a:pt x="91" y="1"/>
                  </a:lnTo>
                  <a:lnTo>
                    <a:pt x="91" y="0"/>
                  </a:lnTo>
                  <a:close/>
                  <a:moveTo>
                    <a:pt x="68" y="178"/>
                  </a:moveTo>
                  <a:lnTo>
                    <a:pt x="70" y="178"/>
                  </a:lnTo>
                  <a:lnTo>
                    <a:pt x="80" y="180"/>
                  </a:lnTo>
                  <a:lnTo>
                    <a:pt x="88" y="178"/>
                  </a:lnTo>
                  <a:lnTo>
                    <a:pt x="98" y="178"/>
                  </a:lnTo>
                  <a:lnTo>
                    <a:pt x="106" y="175"/>
                  </a:lnTo>
                  <a:lnTo>
                    <a:pt x="114" y="172"/>
                  </a:lnTo>
                  <a:lnTo>
                    <a:pt x="123" y="168"/>
                  </a:lnTo>
                  <a:lnTo>
                    <a:pt x="129" y="164"/>
                  </a:lnTo>
                  <a:lnTo>
                    <a:pt x="137" y="159"/>
                  </a:lnTo>
                  <a:lnTo>
                    <a:pt x="144" y="154"/>
                  </a:lnTo>
                  <a:lnTo>
                    <a:pt x="149" y="147"/>
                  </a:lnTo>
                  <a:lnTo>
                    <a:pt x="154" y="139"/>
                  </a:lnTo>
                  <a:lnTo>
                    <a:pt x="159" y="132"/>
                  </a:lnTo>
                  <a:lnTo>
                    <a:pt x="159" y="131"/>
                  </a:lnTo>
                  <a:lnTo>
                    <a:pt x="159" y="129"/>
                  </a:lnTo>
                  <a:lnTo>
                    <a:pt x="157" y="128"/>
                  </a:lnTo>
                  <a:lnTo>
                    <a:pt x="152" y="137"/>
                  </a:lnTo>
                  <a:lnTo>
                    <a:pt x="141" y="150"/>
                  </a:lnTo>
                  <a:lnTo>
                    <a:pt x="127" y="162"/>
                  </a:lnTo>
                  <a:lnTo>
                    <a:pt x="113" y="170"/>
                  </a:lnTo>
                  <a:lnTo>
                    <a:pt x="104" y="172"/>
                  </a:lnTo>
                  <a:lnTo>
                    <a:pt x="96" y="175"/>
                  </a:lnTo>
                  <a:lnTo>
                    <a:pt x="88" y="175"/>
                  </a:lnTo>
                  <a:lnTo>
                    <a:pt x="80" y="177"/>
                  </a:lnTo>
                  <a:lnTo>
                    <a:pt x="70" y="175"/>
                  </a:lnTo>
                  <a:lnTo>
                    <a:pt x="63" y="175"/>
                  </a:lnTo>
                  <a:lnTo>
                    <a:pt x="65" y="175"/>
                  </a:lnTo>
                  <a:lnTo>
                    <a:pt x="65" y="177"/>
                  </a:lnTo>
                  <a:lnTo>
                    <a:pt x="67" y="177"/>
                  </a:lnTo>
                  <a:lnTo>
                    <a:pt x="67" y="178"/>
                  </a:lnTo>
                  <a:lnTo>
                    <a:pt x="68" y="178"/>
                  </a:lnTo>
                  <a:close/>
                </a:path>
              </a:pathLst>
            </a:custGeom>
            <a:solidFill>
              <a:srgbClr val="00FF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54" name="Freeform 306"/>
            <p:cNvSpPr>
              <a:spLocks noEditPoints="1"/>
            </p:cNvSpPr>
            <p:nvPr/>
          </p:nvSpPr>
          <p:spPr bwMode="auto">
            <a:xfrm>
              <a:off x="3329" y="2065"/>
              <a:ext cx="156" cy="174"/>
            </a:xfrm>
            <a:custGeom>
              <a:avLst/>
              <a:gdLst>
                <a:gd name="T0" fmla="*/ 87 w 156"/>
                <a:gd name="T1" fmla="*/ 0 h 174"/>
                <a:gd name="T2" fmla="*/ 69 w 156"/>
                <a:gd name="T3" fmla="*/ 0 h 174"/>
                <a:gd name="T4" fmla="*/ 53 w 156"/>
                <a:gd name="T5" fmla="*/ 3 h 174"/>
                <a:gd name="T6" fmla="*/ 30 w 156"/>
                <a:gd name="T7" fmla="*/ 15 h 174"/>
                <a:gd name="T8" fmla="*/ 7 w 156"/>
                <a:gd name="T9" fmla="*/ 38 h 174"/>
                <a:gd name="T10" fmla="*/ 0 w 156"/>
                <a:gd name="T11" fmla="*/ 49 h 174"/>
                <a:gd name="T12" fmla="*/ 0 w 156"/>
                <a:gd name="T13" fmla="*/ 51 h 174"/>
                <a:gd name="T14" fmla="*/ 0 w 156"/>
                <a:gd name="T15" fmla="*/ 52 h 174"/>
                <a:gd name="T16" fmla="*/ 0 w 156"/>
                <a:gd name="T17" fmla="*/ 54 h 174"/>
                <a:gd name="T18" fmla="*/ 2 w 156"/>
                <a:gd name="T19" fmla="*/ 54 h 174"/>
                <a:gd name="T20" fmla="*/ 20 w 156"/>
                <a:gd name="T21" fmla="*/ 26 h 174"/>
                <a:gd name="T22" fmla="*/ 46 w 156"/>
                <a:gd name="T23" fmla="*/ 10 h 174"/>
                <a:gd name="T24" fmla="*/ 61 w 156"/>
                <a:gd name="T25" fmla="*/ 5 h 174"/>
                <a:gd name="T26" fmla="*/ 79 w 156"/>
                <a:gd name="T27" fmla="*/ 2 h 174"/>
                <a:gd name="T28" fmla="*/ 95 w 156"/>
                <a:gd name="T29" fmla="*/ 5 h 174"/>
                <a:gd name="T30" fmla="*/ 97 w 156"/>
                <a:gd name="T31" fmla="*/ 5 h 174"/>
                <a:gd name="T32" fmla="*/ 95 w 156"/>
                <a:gd name="T33" fmla="*/ 3 h 174"/>
                <a:gd name="T34" fmla="*/ 95 w 156"/>
                <a:gd name="T35" fmla="*/ 2 h 174"/>
                <a:gd name="T36" fmla="*/ 94 w 156"/>
                <a:gd name="T37" fmla="*/ 2 h 174"/>
                <a:gd name="T38" fmla="*/ 62 w 156"/>
                <a:gd name="T39" fmla="*/ 172 h 174"/>
                <a:gd name="T40" fmla="*/ 79 w 156"/>
                <a:gd name="T41" fmla="*/ 174 h 174"/>
                <a:gd name="T42" fmla="*/ 95 w 156"/>
                <a:gd name="T43" fmla="*/ 172 h 174"/>
                <a:gd name="T44" fmla="*/ 112 w 156"/>
                <a:gd name="T45" fmla="*/ 167 h 174"/>
                <a:gd name="T46" fmla="*/ 140 w 156"/>
                <a:gd name="T47" fmla="*/ 147 h 174"/>
                <a:gd name="T48" fmla="*/ 156 w 156"/>
                <a:gd name="T49" fmla="*/ 125 h 174"/>
                <a:gd name="T50" fmla="*/ 156 w 156"/>
                <a:gd name="T51" fmla="*/ 123 h 174"/>
                <a:gd name="T52" fmla="*/ 156 w 156"/>
                <a:gd name="T53" fmla="*/ 121 h 174"/>
                <a:gd name="T54" fmla="*/ 156 w 156"/>
                <a:gd name="T55" fmla="*/ 120 h 174"/>
                <a:gd name="T56" fmla="*/ 156 w 156"/>
                <a:gd name="T57" fmla="*/ 120 h 174"/>
                <a:gd name="T58" fmla="*/ 148 w 156"/>
                <a:gd name="T59" fmla="*/ 133 h 174"/>
                <a:gd name="T60" fmla="*/ 125 w 156"/>
                <a:gd name="T61" fmla="*/ 156 h 174"/>
                <a:gd name="T62" fmla="*/ 103 w 156"/>
                <a:gd name="T63" fmla="*/ 167 h 174"/>
                <a:gd name="T64" fmla="*/ 87 w 156"/>
                <a:gd name="T65" fmla="*/ 170 h 174"/>
                <a:gd name="T66" fmla="*/ 69 w 156"/>
                <a:gd name="T67" fmla="*/ 170 h 174"/>
                <a:gd name="T68" fmla="*/ 59 w 156"/>
                <a:gd name="T69" fmla="*/ 167 h 174"/>
                <a:gd name="T70" fmla="*/ 59 w 156"/>
                <a:gd name="T71" fmla="*/ 169 h 174"/>
                <a:gd name="T72" fmla="*/ 61 w 156"/>
                <a:gd name="T73" fmla="*/ 170 h 174"/>
                <a:gd name="T74" fmla="*/ 62 w 156"/>
                <a:gd name="T75" fmla="*/ 170 h 174"/>
                <a:gd name="T76" fmla="*/ 62 w 156"/>
                <a:gd name="T77" fmla="*/ 172 h 1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6"/>
                <a:gd name="T118" fmla="*/ 0 h 174"/>
                <a:gd name="T119" fmla="*/ 156 w 156"/>
                <a:gd name="T120" fmla="*/ 174 h 1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6" h="174">
                  <a:moveTo>
                    <a:pt x="94" y="0"/>
                  </a:moveTo>
                  <a:lnTo>
                    <a:pt x="87" y="0"/>
                  </a:lnTo>
                  <a:lnTo>
                    <a:pt x="79" y="0"/>
                  </a:lnTo>
                  <a:lnTo>
                    <a:pt x="69" y="0"/>
                  </a:lnTo>
                  <a:lnTo>
                    <a:pt x="61" y="2"/>
                  </a:lnTo>
                  <a:lnTo>
                    <a:pt x="53" y="3"/>
                  </a:lnTo>
                  <a:lnTo>
                    <a:pt x="44" y="7"/>
                  </a:lnTo>
                  <a:lnTo>
                    <a:pt x="30" y="15"/>
                  </a:lnTo>
                  <a:lnTo>
                    <a:pt x="17" y="25"/>
                  </a:lnTo>
                  <a:lnTo>
                    <a:pt x="7" y="38"/>
                  </a:lnTo>
                  <a:lnTo>
                    <a:pt x="0" y="49"/>
                  </a:lnTo>
                  <a:lnTo>
                    <a:pt x="0" y="51"/>
                  </a:lnTo>
                  <a:lnTo>
                    <a:pt x="0" y="52"/>
                  </a:lnTo>
                  <a:lnTo>
                    <a:pt x="0" y="54"/>
                  </a:lnTo>
                  <a:lnTo>
                    <a:pt x="2" y="54"/>
                  </a:lnTo>
                  <a:lnTo>
                    <a:pt x="8" y="39"/>
                  </a:lnTo>
                  <a:lnTo>
                    <a:pt x="20" y="26"/>
                  </a:lnTo>
                  <a:lnTo>
                    <a:pt x="31" y="16"/>
                  </a:lnTo>
                  <a:lnTo>
                    <a:pt x="46" y="10"/>
                  </a:lnTo>
                  <a:lnTo>
                    <a:pt x="53" y="7"/>
                  </a:lnTo>
                  <a:lnTo>
                    <a:pt x="61" y="5"/>
                  </a:lnTo>
                  <a:lnTo>
                    <a:pt x="69" y="3"/>
                  </a:lnTo>
                  <a:lnTo>
                    <a:pt x="79" y="2"/>
                  </a:lnTo>
                  <a:lnTo>
                    <a:pt x="87" y="3"/>
                  </a:lnTo>
                  <a:lnTo>
                    <a:pt x="95" y="5"/>
                  </a:lnTo>
                  <a:lnTo>
                    <a:pt x="97" y="5"/>
                  </a:lnTo>
                  <a:lnTo>
                    <a:pt x="97" y="3"/>
                  </a:lnTo>
                  <a:lnTo>
                    <a:pt x="95" y="3"/>
                  </a:lnTo>
                  <a:lnTo>
                    <a:pt x="95" y="2"/>
                  </a:lnTo>
                  <a:lnTo>
                    <a:pt x="94" y="2"/>
                  </a:lnTo>
                  <a:lnTo>
                    <a:pt x="94" y="0"/>
                  </a:lnTo>
                  <a:close/>
                  <a:moveTo>
                    <a:pt x="62" y="172"/>
                  </a:moveTo>
                  <a:lnTo>
                    <a:pt x="69" y="172"/>
                  </a:lnTo>
                  <a:lnTo>
                    <a:pt x="79" y="174"/>
                  </a:lnTo>
                  <a:lnTo>
                    <a:pt x="87" y="172"/>
                  </a:lnTo>
                  <a:lnTo>
                    <a:pt x="95" y="172"/>
                  </a:lnTo>
                  <a:lnTo>
                    <a:pt x="103" y="169"/>
                  </a:lnTo>
                  <a:lnTo>
                    <a:pt x="112" y="167"/>
                  </a:lnTo>
                  <a:lnTo>
                    <a:pt x="126" y="159"/>
                  </a:lnTo>
                  <a:lnTo>
                    <a:pt x="140" y="147"/>
                  </a:lnTo>
                  <a:lnTo>
                    <a:pt x="151" y="134"/>
                  </a:lnTo>
                  <a:lnTo>
                    <a:pt x="156" y="125"/>
                  </a:lnTo>
                  <a:lnTo>
                    <a:pt x="156" y="123"/>
                  </a:lnTo>
                  <a:lnTo>
                    <a:pt x="156" y="121"/>
                  </a:lnTo>
                  <a:lnTo>
                    <a:pt x="156" y="120"/>
                  </a:lnTo>
                  <a:lnTo>
                    <a:pt x="148" y="133"/>
                  </a:lnTo>
                  <a:lnTo>
                    <a:pt x="138" y="146"/>
                  </a:lnTo>
                  <a:lnTo>
                    <a:pt x="125" y="156"/>
                  </a:lnTo>
                  <a:lnTo>
                    <a:pt x="112" y="164"/>
                  </a:lnTo>
                  <a:lnTo>
                    <a:pt x="103" y="167"/>
                  </a:lnTo>
                  <a:lnTo>
                    <a:pt x="95" y="169"/>
                  </a:lnTo>
                  <a:lnTo>
                    <a:pt x="87" y="170"/>
                  </a:lnTo>
                  <a:lnTo>
                    <a:pt x="79" y="170"/>
                  </a:lnTo>
                  <a:lnTo>
                    <a:pt x="69" y="170"/>
                  </a:lnTo>
                  <a:lnTo>
                    <a:pt x="61" y="169"/>
                  </a:lnTo>
                  <a:lnTo>
                    <a:pt x="59" y="167"/>
                  </a:lnTo>
                  <a:lnTo>
                    <a:pt x="59" y="169"/>
                  </a:lnTo>
                  <a:lnTo>
                    <a:pt x="61" y="169"/>
                  </a:lnTo>
                  <a:lnTo>
                    <a:pt x="61" y="170"/>
                  </a:lnTo>
                  <a:lnTo>
                    <a:pt x="62" y="170"/>
                  </a:lnTo>
                  <a:lnTo>
                    <a:pt x="62" y="172"/>
                  </a:lnTo>
                  <a:close/>
                </a:path>
              </a:pathLst>
            </a:custGeom>
            <a:solidFill>
              <a:srgbClr val="00F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55" name="Freeform 307"/>
            <p:cNvSpPr>
              <a:spLocks noEditPoints="1"/>
            </p:cNvSpPr>
            <p:nvPr/>
          </p:nvSpPr>
          <p:spPr bwMode="auto">
            <a:xfrm>
              <a:off x="3329" y="2067"/>
              <a:ext cx="156" cy="168"/>
            </a:xfrm>
            <a:custGeom>
              <a:avLst/>
              <a:gdLst>
                <a:gd name="T0" fmla="*/ 95 w 156"/>
                <a:gd name="T1" fmla="*/ 3 h 168"/>
                <a:gd name="T2" fmla="*/ 79 w 156"/>
                <a:gd name="T3" fmla="*/ 0 h 168"/>
                <a:gd name="T4" fmla="*/ 61 w 156"/>
                <a:gd name="T5" fmla="*/ 3 h 168"/>
                <a:gd name="T6" fmla="*/ 46 w 156"/>
                <a:gd name="T7" fmla="*/ 8 h 168"/>
                <a:gd name="T8" fmla="*/ 20 w 156"/>
                <a:gd name="T9" fmla="*/ 24 h 168"/>
                <a:gd name="T10" fmla="*/ 2 w 156"/>
                <a:gd name="T11" fmla="*/ 52 h 168"/>
                <a:gd name="T12" fmla="*/ 0 w 156"/>
                <a:gd name="T13" fmla="*/ 54 h 168"/>
                <a:gd name="T14" fmla="*/ 2 w 156"/>
                <a:gd name="T15" fmla="*/ 55 h 168"/>
                <a:gd name="T16" fmla="*/ 2 w 156"/>
                <a:gd name="T17" fmla="*/ 57 h 168"/>
                <a:gd name="T18" fmla="*/ 2 w 156"/>
                <a:gd name="T19" fmla="*/ 59 h 168"/>
                <a:gd name="T20" fmla="*/ 3 w 156"/>
                <a:gd name="T21" fmla="*/ 52 h 168"/>
                <a:gd name="T22" fmla="*/ 21 w 156"/>
                <a:gd name="T23" fmla="*/ 27 h 168"/>
                <a:gd name="T24" fmla="*/ 48 w 156"/>
                <a:gd name="T25" fmla="*/ 9 h 168"/>
                <a:gd name="T26" fmla="*/ 79 w 156"/>
                <a:gd name="T27" fmla="*/ 3 h 168"/>
                <a:gd name="T28" fmla="*/ 102 w 156"/>
                <a:gd name="T29" fmla="*/ 8 h 168"/>
                <a:gd name="T30" fmla="*/ 100 w 156"/>
                <a:gd name="T31" fmla="*/ 6 h 168"/>
                <a:gd name="T32" fmla="*/ 100 w 156"/>
                <a:gd name="T33" fmla="*/ 5 h 168"/>
                <a:gd name="T34" fmla="*/ 99 w 156"/>
                <a:gd name="T35" fmla="*/ 5 h 168"/>
                <a:gd name="T36" fmla="*/ 97 w 156"/>
                <a:gd name="T37" fmla="*/ 3 h 168"/>
                <a:gd name="T38" fmla="*/ 61 w 156"/>
                <a:gd name="T39" fmla="*/ 167 h 168"/>
                <a:gd name="T40" fmla="*/ 79 w 156"/>
                <a:gd name="T41" fmla="*/ 168 h 168"/>
                <a:gd name="T42" fmla="*/ 95 w 156"/>
                <a:gd name="T43" fmla="*/ 167 h 168"/>
                <a:gd name="T44" fmla="*/ 112 w 156"/>
                <a:gd name="T45" fmla="*/ 162 h 168"/>
                <a:gd name="T46" fmla="*/ 138 w 156"/>
                <a:gd name="T47" fmla="*/ 144 h 168"/>
                <a:gd name="T48" fmla="*/ 156 w 156"/>
                <a:gd name="T49" fmla="*/ 118 h 168"/>
                <a:gd name="T50" fmla="*/ 156 w 156"/>
                <a:gd name="T51" fmla="*/ 116 h 168"/>
                <a:gd name="T52" fmla="*/ 156 w 156"/>
                <a:gd name="T53" fmla="*/ 114 h 168"/>
                <a:gd name="T54" fmla="*/ 154 w 156"/>
                <a:gd name="T55" fmla="*/ 113 h 168"/>
                <a:gd name="T56" fmla="*/ 154 w 156"/>
                <a:gd name="T57" fmla="*/ 111 h 168"/>
                <a:gd name="T58" fmla="*/ 153 w 156"/>
                <a:gd name="T59" fmla="*/ 116 h 168"/>
                <a:gd name="T60" fmla="*/ 136 w 156"/>
                <a:gd name="T61" fmla="*/ 142 h 168"/>
                <a:gd name="T62" fmla="*/ 110 w 156"/>
                <a:gd name="T63" fmla="*/ 159 h 168"/>
                <a:gd name="T64" fmla="*/ 79 w 156"/>
                <a:gd name="T65" fmla="*/ 165 h 168"/>
                <a:gd name="T66" fmla="*/ 54 w 156"/>
                <a:gd name="T67" fmla="*/ 162 h 168"/>
                <a:gd name="T68" fmla="*/ 56 w 156"/>
                <a:gd name="T69" fmla="*/ 162 h 168"/>
                <a:gd name="T70" fmla="*/ 56 w 156"/>
                <a:gd name="T71" fmla="*/ 163 h 168"/>
                <a:gd name="T72" fmla="*/ 58 w 156"/>
                <a:gd name="T73" fmla="*/ 165 h 168"/>
                <a:gd name="T74" fmla="*/ 59 w 156"/>
                <a:gd name="T75" fmla="*/ 165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
                <a:gd name="T115" fmla="*/ 0 h 168"/>
                <a:gd name="T116" fmla="*/ 156 w 156"/>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 h="168">
                  <a:moveTo>
                    <a:pt x="97" y="3"/>
                  </a:moveTo>
                  <a:lnTo>
                    <a:pt x="95" y="3"/>
                  </a:lnTo>
                  <a:lnTo>
                    <a:pt x="87" y="1"/>
                  </a:lnTo>
                  <a:lnTo>
                    <a:pt x="79" y="0"/>
                  </a:lnTo>
                  <a:lnTo>
                    <a:pt x="69" y="1"/>
                  </a:lnTo>
                  <a:lnTo>
                    <a:pt x="61" y="3"/>
                  </a:lnTo>
                  <a:lnTo>
                    <a:pt x="53" y="5"/>
                  </a:lnTo>
                  <a:lnTo>
                    <a:pt x="46" y="8"/>
                  </a:lnTo>
                  <a:lnTo>
                    <a:pt x="31" y="14"/>
                  </a:lnTo>
                  <a:lnTo>
                    <a:pt x="20" y="24"/>
                  </a:lnTo>
                  <a:lnTo>
                    <a:pt x="8" y="37"/>
                  </a:lnTo>
                  <a:lnTo>
                    <a:pt x="2" y="52"/>
                  </a:lnTo>
                  <a:lnTo>
                    <a:pt x="0" y="52"/>
                  </a:lnTo>
                  <a:lnTo>
                    <a:pt x="0" y="54"/>
                  </a:lnTo>
                  <a:lnTo>
                    <a:pt x="2" y="54"/>
                  </a:lnTo>
                  <a:lnTo>
                    <a:pt x="2" y="55"/>
                  </a:lnTo>
                  <a:lnTo>
                    <a:pt x="2" y="57"/>
                  </a:lnTo>
                  <a:lnTo>
                    <a:pt x="2" y="59"/>
                  </a:lnTo>
                  <a:lnTo>
                    <a:pt x="3" y="52"/>
                  </a:lnTo>
                  <a:lnTo>
                    <a:pt x="12" y="39"/>
                  </a:lnTo>
                  <a:lnTo>
                    <a:pt x="21" y="27"/>
                  </a:lnTo>
                  <a:lnTo>
                    <a:pt x="33" y="18"/>
                  </a:lnTo>
                  <a:lnTo>
                    <a:pt x="48" y="9"/>
                  </a:lnTo>
                  <a:lnTo>
                    <a:pt x="62" y="5"/>
                  </a:lnTo>
                  <a:lnTo>
                    <a:pt x="79" y="3"/>
                  </a:lnTo>
                  <a:lnTo>
                    <a:pt x="95" y="5"/>
                  </a:lnTo>
                  <a:lnTo>
                    <a:pt x="102" y="8"/>
                  </a:lnTo>
                  <a:lnTo>
                    <a:pt x="102" y="6"/>
                  </a:lnTo>
                  <a:lnTo>
                    <a:pt x="100" y="6"/>
                  </a:lnTo>
                  <a:lnTo>
                    <a:pt x="100" y="5"/>
                  </a:lnTo>
                  <a:lnTo>
                    <a:pt x="99" y="5"/>
                  </a:lnTo>
                  <a:lnTo>
                    <a:pt x="99" y="3"/>
                  </a:lnTo>
                  <a:lnTo>
                    <a:pt x="97" y="3"/>
                  </a:lnTo>
                  <a:close/>
                  <a:moveTo>
                    <a:pt x="59" y="165"/>
                  </a:moveTo>
                  <a:lnTo>
                    <a:pt x="61" y="167"/>
                  </a:lnTo>
                  <a:lnTo>
                    <a:pt x="69" y="168"/>
                  </a:lnTo>
                  <a:lnTo>
                    <a:pt x="79" y="168"/>
                  </a:lnTo>
                  <a:lnTo>
                    <a:pt x="87" y="168"/>
                  </a:lnTo>
                  <a:lnTo>
                    <a:pt x="95" y="167"/>
                  </a:lnTo>
                  <a:lnTo>
                    <a:pt x="103" y="165"/>
                  </a:lnTo>
                  <a:lnTo>
                    <a:pt x="112" y="162"/>
                  </a:lnTo>
                  <a:lnTo>
                    <a:pt x="125" y="154"/>
                  </a:lnTo>
                  <a:lnTo>
                    <a:pt x="138" y="144"/>
                  </a:lnTo>
                  <a:lnTo>
                    <a:pt x="148" y="131"/>
                  </a:lnTo>
                  <a:lnTo>
                    <a:pt x="156" y="118"/>
                  </a:lnTo>
                  <a:lnTo>
                    <a:pt x="156" y="116"/>
                  </a:lnTo>
                  <a:lnTo>
                    <a:pt x="156" y="114"/>
                  </a:lnTo>
                  <a:lnTo>
                    <a:pt x="154" y="113"/>
                  </a:lnTo>
                  <a:lnTo>
                    <a:pt x="154" y="111"/>
                  </a:lnTo>
                  <a:lnTo>
                    <a:pt x="153" y="116"/>
                  </a:lnTo>
                  <a:lnTo>
                    <a:pt x="146" y="129"/>
                  </a:lnTo>
                  <a:lnTo>
                    <a:pt x="136" y="142"/>
                  </a:lnTo>
                  <a:lnTo>
                    <a:pt x="123" y="152"/>
                  </a:lnTo>
                  <a:lnTo>
                    <a:pt x="110" y="159"/>
                  </a:lnTo>
                  <a:lnTo>
                    <a:pt x="95" y="163"/>
                  </a:lnTo>
                  <a:lnTo>
                    <a:pt x="79" y="165"/>
                  </a:lnTo>
                  <a:lnTo>
                    <a:pt x="62" y="163"/>
                  </a:lnTo>
                  <a:lnTo>
                    <a:pt x="54" y="162"/>
                  </a:lnTo>
                  <a:lnTo>
                    <a:pt x="56" y="162"/>
                  </a:lnTo>
                  <a:lnTo>
                    <a:pt x="56" y="163"/>
                  </a:lnTo>
                  <a:lnTo>
                    <a:pt x="58" y="163"/>
                  </a:lnTo>
                  <a:lnTo>
                    <a:pt x="58" y="165"/>
                  </a:lnTo>
                  <a:lnTo>
                    <a:pt x="59" y="165"/>
                  </a:lnTo>
                  <a:close/>
                </a:path>
              </a:pathLst>
            </a:custGeom>
            <a:solidFill>
              <a:srgbClr val="00FF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56" name="Freeform 308"/>
            <p:cNvSpPr>
              <a:spLocks noEditPoints="1"/>
            </p:cNvSpPr>
            <p:nvPr/>
          </p:nvSpPr>
          <p:spPr bwMode="auto">
            <a:xfrm>
              <a:off x="3331" y="2070"/>
              <a:ext cx="152" cy="162"/>
            </a:xfrm>
            <a:custGeom>
              <a:avLst/>
              <a:gdLst>
                <a:gd name="T0" fmla="*/ 93 w 152"/>
                <a:gd name="T1" fmla="*/ 2 h 162"/>
                <a:gd name="T2" fmla="*/ 60 w 152"/>
                <a:gd name="T3" fmla="*/ 2 h 162"/>
                <a:gd name="T4" fmla="*/ 31 w 152"/>
                <a:gd name="T5" fmla="*/ 15 h 162"/>
                <a:gd name="T6" fmla="*/ 10 w 152"/>
                <a:gd name="T7" fmla="*/ 36 h 162"/>
                <a:gd name="T8" fmla="*/ 0 w 152"/>
                <a:gd name="T9" fmla="*/ 56 h 162"/>
                <a:gd name="T10" fmla="*/ 0 w 152"/>
                <a:gd name="T11" fmla="*/ 57 h 162"/>
                <a:gd name="T12" fmla="*/ 1 w 152"/>
                <a:gd name="T13" fmla="*/ 59 h 162"/>
                <a:gd name="T14" fmla="*/ 1 w 152"/>
                <a:gd name="T15" fmla="*/ 61 h 162"/>
                <a:gd name="T16" fmla="*/ 1 w 152"/>
                <a:gd name="T17" fmla="*/ 62 h 162"/>
                <a:gd name="T18" fmla="*/ 11 w 152"/>
                <a:gd name="T19" fmla="*/ 38 h 162"/>
                <a:gd name="T20" fmla="*/ 33 w 152"/>
                <a:gd name="T21" fmla="*/ 16 h 162"/>
                <a:gd name="T22" fmla="*/ 60 w 152"/>
                <a:gd name="T23" fmla="*/ 5 h 162"/>
                <a:gd name="T24" fmla="*/ 92 w 152"/>
                <a:gd name="T25" fmla="*/ 5 h 162"/>
                <a:gd name="T26" fmla="*/ 103 w 152"/>
                <a:gd name="T27" fmla="*/ 8 h 162"/>
                <a:gd name="T28" fmla="*/ 101 w 152"/>
                <a:gd name="T29" fmla="*/ 6 h 162"/>
                <a:gd name="T30" fmla="*/ 101 w 152"/>
                <a:gd name="T31" fmla="*/ 6 h 162"/>
                <a:gd name="T32" fmla="*/ 100 w 152"/>
                <a:gd name="T33" fmla="*/ 5 h 162"/>
                <a:gd name="T34" fmla="*/ 52 w 152"/>
                <a:gd name="T35" fmla="*/ 159 h 162"/>
                <a:gd name="T36" fmla="*/ 77 w 152"/>
                <a:gd name="T37" fmla="*/ 162 h 162"/>
                <a:gd name="T38" fmla="*/ 108 w 152"/>
                <a:gd name="T39" fmla="*/ 156 h 162"/>
                <a:gd name="T40" fmla="*/ 134 w 152"/>
                <a:gd name="T41" fmla="*/ 139 h 162"/>
                <a:gd name="T42" fmla="*/ 151 w 152"/>
                <a:gd name="T43" fmla="*/ 113 h 162"/>
                <a:gd name="T44" fmla="*/ 152 w 152"/>
                <a:gd name="T45" fmla="*/ 106 h 162"/>
                <a:gd name="T46" fmla="*/ 152 w 152"/>
                <a:gd name="T47" fmla="*/ 105 h 162"/>
                <a:gd name="T48" fmla="*/ 152 w 152"/>
                <a:gd name="T49" fmla="*/ 103 h 162"/>
                <a:gd name="T50" fmla="*/ 151 w 152"/>
                <a:gd name="T51" fmla="*/ 103 h 162"/>
                <a:gd name="T52" fmla="*/ 147 w 152"/>
                <a:gd name="T53" fmla="*/ 111 h 162"/>
                <a:gd name="T54" fmla="*/ 131 w 152"/>
                <a:gd name="T55" fmla="*/ 136 h 162"/>
                <a:gd name="T56" fmla="*/ 106 w 152"/>
                <a:gd name="T57" fmla="*/ 152 h 162"/>
                <a:gd name="T58" fmla="*/ 77 w 152"/>
                <a:gd name="T59" fmla="*/ 159 h 162"/>
                <a:gd name="T60" fmla="*/ 49 w 152"/>
                <a:gd name="T61" fmla="*/ 154 h 162"/>
                <a:gd name="T62" fmla="*/ 49 w 152"/>
                <a:gd name="T63" fmla="*/ 156 h 162"/>
                <a:gd name="T64" fmla="*/ 51 w 152"/>
                <a:gd name="T65" fmla="*/ 156 h 162"/>
                <a:gd name="T66" fmla="*/ 52 w 152"/>
                <a:gd name="T67" fmla="*/ 157 h 162"/>
                <a:gd name="T68" fmla="*/ 52 w 152"/>
                <a:gd name="T69" fmla="*/ 159 h 1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2"/>
                <a:gd name="T106" fmla="*/ 0 h 162"/>
                <a:gd name="T107" fmla="*/ 152 w 152"/>
                <a:gd name="T108" fmla="*/ 162 h 1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2" h="162">
                  <a:moveTo>
                    <a:pt x="100" y="5"/>
                  </a:moveTo>
                  <a:lnTo>
                    <a:pt x="93" y="2"/>
                  </a:lnTo>
                  <a:lnTo>
                    <a:pt x="77" y="0"/>
                  </a:lnTo>
                  <a:lnTo>
                    <a:pt x="60" y="2"/>
                  </a:lnTo>
                  <a:lnTo>
                    <a:pt x="46" y="6"/>
                  </a:lnTo>
                  <a:lnTo>
                    <a:pt x="31" y="15"/>
                  </a:lnTo>
                  <a:lnTo>
                    <a:pt x="19" y="24"/>
                  </a:lnTo>
                  <a:lnTo>
                    <a:pt x="10" y="36"/>
                  </a:lnTo>
                  <a:lnTo>
                    <a:pt x="1" y="49"/>
                  </a:lnTo>
                  <a:lnTo>
                    <a:pt x="0" y="56"/>
                  </a:lnTo>
                  <a:lnTo>
                    <a:pt x="0" y="57"/>
                  </a:lnTo>
                  <a:lnTo>
                    <a:pt x="1" y="57"/>
                  </a:lnTo>
                  <a:lnTo>
                    <a:pt x="1" y="59"/>
                  </a:lnTo>
                  <a:lnTo>
                    <a:pt x="1" y="61"/>
                  </a:lnTo>
                  <a:lnTo>
                    <a:pt x="1" y="62"/>
                  </a:lnTo>
                  <a:lnTo>
                    <a:pt x="5" y="51"/>
                  </a:lnTo>
                  <a:lnTo>
                    <a:pt x="11" y="38"/>
                  </a:lnTo>
                  <a:lnTo>
                    <a:pt x="21" y="26"/>
                  </a:lnTo>
                  <a:lnTo>
                    <a:pt x="33" y="16"/>
                  </a:lnTo>
                  <a:lnTo>
                    <a:pt x="46" y="10"/>
                  </a:lnTo>
                  <a:lnTo>
                    <a:pt x="60" y="5"/>
                  </a:lnTo>
                  <a:lnTo>
                    <a:pt x="77" y="3"/>
                  </a:lnTo>
                  <a:lnTo>
                    <a:pt x="92" y="5"/>
                  </a:lnTo>
                  <a:lnTo>
                    <a:pt x="103" y="8"/>
                  </a:lnTo>
                  <a:lnTo>
                    <a:pt x="101" y="6"/>
                  </a:lnTo>
                  <a:lnTo>
                    <a:pt x="101" y="5"/>
                  </a:lnTo>
                  <a:lnTo>
                    <a:pt x="100" y="5"/>
                  </a:lnTo>
                  <a:close/>
                  <a:moveTo>
                    <a:pt x="52" y="159"/>
                  </a:moveTo>
                  <a:lnTo>
                    <a:pt x="60" y="160"/>
                  </a:lnTo>
                  <a:lnTo>
                    <a:pt x="77" y="162"/>
                  </a:lnTo>
                  <a:lnTo>
                    <a:pt x="93" y="160"/>
                  </a:lnTo>
                  <a:lnTo>
                    <a:pt x="108" y="156"/>
                  </a:lnTo>
                  <a:lnTo>
                    <a:pt x="121" y="149"/>
                  </a:lnTo>
                  <a:lnTo>
                    <a:pt x="134" y="139"/>
                  </a:lnTo>
                  <a:lnTo>
                    <a:pt x="144" y="126"/>
                  </a:lnTo>
                  <a:lnTo>
                    <a:pt x="151" y="113"/>
                  </a:lnTo>
                  <a:lnTo>
                    <a:pt x="152" y="108"/>
                  </a:lnTo>
                  <a:lnTo>
                    <a:pt x="152" y="106"/>
                  </a:lnTo>
                  <a:lnTo>
                    <a:pt x="152" y="105"/>
                  </a:lnTo>
                  <a:lnTo>
                    <a:pt x="152" y="103"/>
                  </a:lnTo>
                  <a:lnTo>
                    <a:pt x="151" y="103"/>
                  </a:lnTo>
                  <a:lnTo>
                    <a:pt x="151" y="101"/>
                  </a:lnTo>
                  <a:lnTo>
                    <a:pt x="147" y="111"/>
                  </a:lnTo>
                  <a:lnTo>
                    <a:pt x="141" y="124"/>
                  </a:lnTo>
                  <a:lnTo>
                    <a:pt x="131" y="136"/>
                  </a:lnTo>
                  <a:lnTo>
                    <a:pt x="120" y="146"/>
                  </a:lnTo>
                  <a:lnTo>
                    <a:pt x="106" y="152"/>
                  </a:lnTo>
                  <a:lnTo>
                    <a:pt x="92" y="157"/>
                  </a:lnTo>
                  <a:lnTo>
                    <a:pt x="77" y="159"/>
                  </a:lnTo>
                  <a:lnTo>
                    <a:pt x="60" y="157"/>
                  </a:lnTo>
                  <a:lnTo>
                    <a:pt x="49" y="154"/>
                  </a:lnTo>
                  <a:lnTo>
                    <a:pt x="49" y="156"/>
                  </a:lnTo>
                  <a:lnTo>
                    <a:pt x="51" y="156"/>
                  </a:lnTo>
                  <a:lnTo>
                    <a:pt x="51" y="157"/>
                  </a:lnTo>
                  <a:lnTo>
                    <a:pt x="52" y="157"/>
                  </a:lnTo>
                  <a:lnTo>
                    <a:pt x="52" y="159"/>
                  </a:lnTo>
                  <a:close/>
                </a:path>
              </a:pathLst>
            </a:custGeom>
            <a:solidFill>
              <a:srgbClr val="00F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57" name="Freeform 309"/>
            <p:cNvSpPr>
              <a:spLocks noEditPoints="1"/>
            </p:cNvSpPr>
            <p:nvPr/>
          </p:nvSpPr>
          <p:spPr bwMode="auto">
            <a:xfrm>
              <a:off x="3332" y="2073"/>
              <a:ext cx="150" cy="156"/>
            </a:xfrm>
            <a:custGeom>
              <a:avLst/>
              <a:gdLst>
                <a:gd name="T0" fmla="*/ 91 w 150"/>
                <a:gd name="T1" fmla="*/ 2 h 156"/>
                <a:gd name="T2" fmla="*/ 59 w 150"/>
                <a:gd name="T3" fmla="*/ 2 h 156"/>
                <a:gd name="T4" fmla="*/ 32 w 150"/>
                <a:gd name="T5" fmla="*/ 13 h 156"/>
                <a:gd name="T6" fmla="*/ 10 w 150"/>
                <a:gd name="T7" fmla="*/ 35 h 156"/>
                <a:gd name="T8" fmla="*/ 0 w 150"/>
                <a:gd name="T9" fmla="*/ 59 h 156"/>
                <a:gd name="T10" fmla="*/ 0 w 150"/>
                <a:gd name="T11" fmla="*/ 61 h 156"/>
                <a:gd name="T12" fmla="*/ 2 w 150"/>
                <a:gd name="T13" fmla="*/ 61 h 156"/>
                <a:gd name="T14" fmla="*/ 2 w 150"/>
                <a:gd name="T15" fmla="*/ 62 h 156"/>
                <a:gd name="T16" fmla="*/ 2 w 150"/>
                <a:gd name="T17" fmla="*/ 64 h 156"/>
                <a:gd name="T18" fmla="*/ 7 w 150"/>
                <a:gd name="T19" fmla="*/ 49 h 156"/>
                <a:gd name="T20" fmla="*/ 23 w 150"/>
                <a:gd name="T21" fmla="*/ 26 h 156"/>
                <a:gd name="T22" fmla="*/ 46 w 150"/>
                <a:gd name="T23" fmla="*/ 10 h 156"/>
                <a:gd name="T24" fmla="*/ 76 w 150"/>
                <a:gd name="T25" fmla="*/ 3 h 156"/>
                <a:gd name="T26" fmla="*/ 104 w 150"/>
                <a:gd name="T27" fmla="*/ 10 h 156"/>
                <a:gd name="T28" fmla="*/ 107 w 150"/>
                <a:gd name="T29" fmla="*/ 10 h 156"/>
                <a:gd name="T30" fmla="*/ 105 w 150"/>
                <a:gd name="T31" fmla="*/ 8 h 156"/>
                <a:gd name="T32" fmla="*/ 104 w 150"/>
                <a:gd name="T33" fmla="*/ 8 h 156"/>
                <a:gd name="T34" fmla="*/ 104 w 150"/>
                <a:gd name="T35" fmla="*/ 7 h 156"/>
                <a:gd name="T36" fmla="*/ 48 w 150"/>
                <a:gd name="T37" fmla="*/ 151 h 156"/>
                <a:gd name="T38" fmla="*/ 76 w 150"/>
                <a:gd name="T39" fmla="*/ 156 h 156"/>
                <a:gd name="T40" fmla="*/ 105 w 150"/>
                <a:gd name="T41" fmla="*/ 149 h 156"/>
                <a:gd name="T42" fmla="*/ 130 w 150"/>
                <a:gd name="T43" fmla="*/ 133 h 156"/>
                <a:gd name="T44" fmla="*/ 146 w 150"/>
                <a:gd name="T45" fmla="*/ 108 h 156"/>
                <a:gd name="T46" fmla="*/ 150 w 150"/>
                <a:gd name="T47" fmla="*/ 98 h 156"/>
                <a:gd name="T48" fmla="*/ 150 w 150"/>
                <a:gd name="T49" fmla="*/ 97 h 156"/>
                <a:gd name="T50" fmla="*/ 150 w 150"/>
                <a:gd name="T51" fmla="*/ 95 h 156"/>
                <a:gd name="T52" fmla="*/ 148 w 150"/>
                <a:gd name="T53" fmla="*/ 94 h 156"/>
                <a:gd name="T54" fmla="*/ 148 w 150"/>
                <a:gd name="T55" fmla="*/ 94 h 156"/>
                <a:gd name="T56" fmla="*/ 137 w 150"/>
                <a:gd name="T57" fmla="*/ 120 h 156"/>
                <a:gd name="T58" fmla="*/ 117 w 150"/>
                <a:gd name="T59" fmla="*/ 139 h 156"/>
                <a:gd name="T60" fmla="*/ 91 w 150"/>
                <a:gd name="T61" fmla="*/ 151 h 156"/>
                <a:gd name="T62" fmla="*/ 61 w 150"/>
                <a:gd name="T63" fmla="*/ 151 h 156"/>
                <a:gd name="T64" fmla="*/ 43 w 150"/>
                <a:gd name="T65" fmla="*/ 146 h 156"/>
                <a:gd name="T66" fmla="*/ 45 w 150"/>
                <a:gd name="T67" fmla="*/ 146 h 156"/>
                <a:gd name="T68" fmla="*/ 45 w 150"/>
                <a:gd name="T69" fmla="*/ 148 h 156"/>
                <a:gd name="T70" fmla="*/ 46 w 150"/>
                <a:gd name="T71" fmla="*/ 149 h 156"/>
                <a:gd name="T72" fmla="*/ 48 w 150"/>
                <a:gd name="T73" fmla="*/ 151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156"/>
                <a:gd name="T113" fmla="*/ 150 w 150"/>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156">
                  <a:moveTo>
                    <a:pt x="102" y="5"/>
                  </a:moveTo>
                  <a:lnTo>
                    <a:pt x="91" y="2"/>
                  </a:lnTo>
                  <a:lnTo>
                    <a:pt x="76" y="0"/>
                  </a:lnTo>
                  <a:lnTo>
                    <a:pt x="59" y="2"/>
                  </a:lnTo>
                  <a:lnTo>
                    <a:pt x="45" y="7"/>
                  </a:lnTo>
                  <a:lnTo>
                    <a:pt x="32" y="13"/>
                  </a:lnTo>
                  <a:lnTo>
                    <a:pt x="20" y="23"/>
                  </a:lnTo>
                  <a:lnTo>
                    <a:pt x="10" y="35"/>
                  </a:lnTo>
                  <a:lnTo>
                    <a:pt x="4" y="48"/>
                  </a:lnTo>
                  <a:lnTo>
                    <a:pt x="0" y="59"/>
                  </a:lnTo>
                  <a:lnTo>
                    <a:pt x="0" y="61"/>
                  </a:lnTo>
                  <a:lnTo>
                    <a:pt x="2" y="61"/>
                  </a:lnTo>
                  <a:lnTo>
                    <a:pt x="2" y="62"/>
                  </a:lnTo>
                  <a:lnTo>
                    <a:pt x="2" y="64"/>
                  </a:lnTo>
                  <a:lnTo>
                    <a:pt x="7" y="49"/>
                  </a:lnTo>
                  <a:lnTo>
                    <a:pt x="14" y="36"/>
                  </a:lnTo>
                  <a:lnTo>
                    <a:pt x="23" y="26"/>
                  </a:lnTo>
                  <a:lnTo>
                    <a:pt x="33" y="17"/>
                  </a:lnTo>
                  <a:lnTo>
                    <a:pt x="46" y="10"/>
                  </a:lnTo>
                  <a:lnTo>
                    <a:pt x="61" y="5"/>
                  </a:lnTo>
                  <a:lnTo>
                    <a:pt x="76" y="3"/>
                  </a:lnTo>
                  <a:lnTo>
                    <a:pt x="91" y="5"/>
                  </a:lnTo>
                  <a:lnTo>
                    <a:pt x="104" y="10"/>
                  </a:lnTo>
                  <a:lnTo>
                    <a:pt x="107" y="12"/>
                  </a:lnTo>
                  <a:lnTo>
                    <a:pt x="107" y="10"/>
                  </a:lnTo>
                  <a:lnTo>
                    <a:pt x="105" y="10"/>
                  </a:lnTo>
                  <a:lnTo>
                    <a:pt x="105" y="8"/>
                  </a:lnTo>
                  <a:lnTo>
                    <a:pt x="104" y="8"/>
                  </a:lnTo>
                  <a:lnTo>
                    <a:pt x="104" y="7"/>
                  </a:lnTo>
                  <a:lnTo>
                    <a:pt x="102" y="5"/>
                  </a:lnTo>
                  <a:close/>
                  <a:moveTo>
                    <a:pt x="48" y="151"/>
                  </a:moveTo>
                  <a:lnTo>
                    <a:pt x="59" y="154"/>
                  </a:lnTo>
                  <a:lnTo>
                    <a:pt x="76" y="156"/>
                  </a:lnTo>
                  <a:lnTo>
                    <a:pt x="91" y="154"/>
                  </a:lnTo>
                  <a:lnTo>
                    <a:pt x="105" y="149"/>
                  </a:lnTo>
                  <a:lnTo>
                    <a:pt x="119" y="143"/>
                  </a:lnTo>
                  <a:lnTo>
                    <a:pt x="130" y="133"/>
                  </a:lnTo>
                  <a:lnTo>
                    <a:pt x="140" y="121"/>
                  </a:lnTo>
                  <a:lnTo>
                    <a:pt x="146" y="108"/>
                  </a:lnTo>
                  <a:lnTo>
                    <a:pt x="150" y="98"/>
                  </a:lnTo>
                  <a:lnTo>
                    <a:pt x="150" y="97"/>
                  </a:lnTo>
                  <a:lnTo>
                    <a:pt x="150" y="95"/>
                  </a:lnTo>
                  <a:lnTo>
                    <a:pt x="150" y="94"/>
                  </a:lnTo>
                  <a:lnTo>
                    <a:pt x="148" y="94"/>
                  </a:lnTo>
                  <a:lnTo>
                    <a:pt x="145" y="107"/>
                  </a:lnTo>
                  <a:lnTo>
                    <a:pt x="137" y="120"/>
                  </a:lnTo>
                  <a:lnTo>
                    <a:pt x="128" y="131"/>
                  </a:lnTo>
                  <a:lnTo>
                    <a:pt x="117" y="139"/>
                  </a:lnTo>
                  <a:lnTo>
                    <a:pt x="104" y="148"/>
                  </a:lnTo>
                  <a:lnTo>
                    <a:pt x="91" y="151"/>
                  </a:lnTo>
                  <a:lnTo>
                    <a:pt x="76" y="153"/>
                  </a:lnTo>
                  <a:lnTo>
                    <a:pt x="61" y="151"/>
                  </a:lnTo>
                  <a:lnTo>
                    <a:pt x="46" y="148"/>
                  </a:lnTo>
                  <a:lnTo>
                    <a:pt x="43" y="146"/>
                  </a:lnTo>
                  <a:lnTo>
                    <a:pt x="45" y="146"/>
                  </a:lnTo>
                  <a:lnTo>
                    <a:pt x="45" y="148"/>
                  </a:lnTo>
                  <a:lnTo>
                    <a:pt x="46" y="149"/>
                  </a:lnTo>
                  <a:lnTo>
                    <a:pt x="48" y="151"/>
                  </a:lnTo>
                  <a:close/>
                </a:path>
              </a:pathLst>
            </a:custGeom>
            <a:solidFill>
              <a:srgbClr val="00FF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58" name="Freeform 310"/>
            <p:cNvSpPr>
              <a:spLocks noEditPoints="1"/>
            </p:cNvSpPr>
            <p:nvPr/>
          </p:nvSpPr>
          <p:spPr bwMode="auto">
            <a:xfrm>
              <a:off x="3334" y="2076"/>
              <a:ext cx="146" cy="150"/>
            </a:xfrm>
            <a:custGeom>
              <a:avLst/>
              <a:gdLst>
                <a:gd name="T0" fmla="*/ 102 w 146"/>
                <a:gd name="T1" fmla="*/ 7 h 150"/>
                <a:gd name="T2" fmla="*/ 74 w 146"/>
                <a:gd name="T3" fmla="*/ 0 h 150"/>
                <a:gd name="T4" fmla="*/ 44 w 146"/>
                <a:gd name="T5" fmla="*/ 7 h 150"/>
                <a:gd name="T6" fmla="*/ 21 w 146"/>
                <a:gd name="T7" fmla="*/ 23 h 150"/>
                <a:gd name="T8" fmla="*/ 5 w 146"/>
                <a:gd name="T9" fmla="*/ 46 h 150"/>
                <a:gd name="T10" fmla="*/ 0 w 146"/>
                <a:gd name="T11" fmla="*/ 61 h 150"/>
                <a:gd name="T12" fmla="*/ 0 w 146"/>
                <a:gd name="T13" fmla="*/ 63 h 150"/>
                <a:gd name="T14" fmla="*/ 2 w 146"/>
                <a:gd name="T15" fmla="*/ 66 h 150"/>
                <a:gd name="T16" fmla="*/ 2 w 146"/>
                <a:gd name="T17" fmla="*/ 68 h 150"/>
                <a:gd name="T18" fmla="*/ 2 w 146"/>
                <a:gd name="T19" fmla="*/ 69 h 150"/>
                <a:gd name="T20" fmla="*/ 8 w 146"/>
                <a:gd name="T21" fmla="*/ 48 h 150"/>
                <a:gd name="T22" fmla="*/ 23 w 146"/>
                <a:gd name="T23" fmla="*/ 25 h 150"/>
                <a:gd name="T24" fmla="*/ 46 w 146"/>
                <a:gd name="T25" fmla="*/ 10 h 150"/>
                <a:gd name="T26" fmla="*/ 74 w 146"/>
                <a:gd name="T27" fmla="*/ 4 h 150"/>
                <a:gd name="T28" fmla="*/ 102 w 146"/>
                <a:gd name="T29" fmla="*/ 10 h 150"/>
                <a:gd name="T30" fmla="*/ 108 w 146"/>
                <a:gd name="T31" fmla="*/ 14 h 150"/>
                <a:gd name="T32" fmla="*/ 108 w 146"/>
                <a:gd name="T33" fmla="*/ 12 h 150"/>
                <a:gd name="T34" fmla="*/ 107 w 146"/>
                <a:gd name="T35" fmla="*/ 10 h 150"/>
                <a:gd name="T36" fmla="*/ 105 w 146"/>
                <a:gd name="T37" fmla="*/ 9 h 150"/>
                <a:gd name="T38" fmla="*/ 41 w 146"/>
                <a:gd name="T39" fmla="*/ 143 h 150"/>
                <a:gd name="T40" fmla="*/ 59 w 146"/>
                <a:gd name="T41" fmla="*/ 148 h 150"/>
                <a:gd name="T42" fmla="*/ 89 w 146"/>
                <a:gd name="T43" fmla="*/ 148 h 150"/>
                <a:gd name="T44" fmla="*/ 115 w 146"/>
                <a:gd name="T45" fmla="*/ 136 h 150"/>
                <a:gd name="T46" fmla="*/ 135 w 146"/>
                <a:gd name="T47" fmla="*/ 117 h 150"/>
                <a:gd name="T48" fmla="*/ 146 w 146"/>
                <a:gd name="T49" fmla="*/ 91 h 150"/>
                <a:gd name="T50" fmla="*/ 146 w 146"/>
                <a:gd name="T51" fmla="*/ 89 h 150"/>
                <a:gd name="T52" fmla="*/ 146 w 146"/>
                <a:gd name="T53" fmla="*/ 87 h 150"/>
                <a:gd name="T54" fmla="*/ 144 w 146"/>
                <a:gd name="T55" fmla="*/ 86 h 150"/>
                <a:gd name="T56" fmla="*/ 144 w 146"/>
                <a:gd name="T57" fmla="*/ 82 h 150"/>
                <a:gd name="T58" fmla="*/ 143 w 146"/>
                <a:gd name="T59" fmla="*/ 89 h 150"/>
                <a:gd name="T60" fmla="*/ 133 w 146"/>
                <a:gd name="T61" fmla="*/ 115 h 150"/>
                <a:gd name="T62" fmla="*/ 113 w 146"/>
                <a:gd name="T63" fmla="*/ 135 h 150"/>
                <a:gd name="T64" fmla="*/ 87 w 146"/>
                <a:gd name="T65" fmla="*/ 145 h 150"/>
                <a:gd name="T66" fmla="*/ 59 w 146"/>
                <a:gd name="T67" fmla="*/ 145 h 150"/>
                <a:gd name="T68" fmla="*/ 36 w 146"/>
                <a:gd name="T69" fmla="*/ 136 h 150"/>
                <a:gd name="T70" fmla="*/ 38 w 146"/>
                <a:gd name="T71" fmla="*/ 138 h 150"/>
                <a:gd name="T72" fmla="*/ 39 w 146"/>
                <a:gd name="T73" fmla="*/ 140 h 150"/>
                <a:gd name="T74" fmla="*/ 41 w 146"/>
                <a:gd name="T75" fmla="*/ 141 h 150"/>
                <a:gd name="T76" fmla="*/ 41 w 146"/>
                <a:gd name="T77" fmla="*/ 143 h 1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6"/>
                <a:gd name="T118" fmla="*/ 0 h 150"/>
                <a:gd name="T119" fmla="*/ 146 w 146"/>
                <a:gd name="T120" fmla="*/ 150 h 1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6" h="150">
                  <a:moveTo>
                    <a:pt x="105" y="9"/>
                  </a:moveTo>
                  <a:lnTo>
                    <a:pt x="102" y="7"/>
                  </a:lnTo>
                  <a:lnTo>
                    <a:pt x="89" y="2"/>
                  </a:lnTo>
                  <a:lnTo>
                    <a:pt x="74" y="0"/>
                  </a:lnTo>
                  <a:lnTo>
                    <a:pt x="59" y="2"/>
                  </a:lnTo>
                  <a:lnTo>
                    <a:pt x="44" y="7"/>
                  </a:lnTo>
                  <a:lnTo>
                    <a:pt x="31" y="14"/>
                  </a:lnTo>
                  <a:lnTo>
                    <a:pt x="21" y="23"/>
                  </a:lnTo>
                  <a:lnTo>
                    <a:pt x="12" y="33"/>
                  </a:lnTo>
                  <a:lnTo>
                    <a:pt x="5" y="46"/>
                  </a:lnTo>
                  <a:lnTo>
                    <a:pt x="0" y="61"/>
                  </a:lnTo>
                  <a:lnTo>
                    <a:pt x="0" y="63"/>
                  </a:lnTo>
                  <a:lnTo>
                    <a:pt x="2" y="64"/>
                  </a:lnTo>
                  <a:lnTo>
                    <a:pt x="2" y="66"/>
                  </a:lnTo>
                  <a:lnTo>
                    <a:pt x="2" y="68"/>
                  </a:lnTo>
                  <a:lnTo>
                    <a:pt x="2" y="69"/>
                  </a:lnTo>
                  <a:lnTo>
                    <a:pt x="3" y="61"/>
                  </a:lnTo>
                  <a:lnTo>
                    <a:pt x="8" y="48"/>
                  </a:lnTo>
                  <a:lnTo>
                    <a:pt x="15" y="35"/>
                  </a:lnTo>
                  <a:lnTo>
                    <a:pt x="23" y="25"/>
                  </a:lnTo>
                  <a:lnTo>
                    <a:pt x="33" y="17"/>
                  </a:lnTo>
                  <a:lnTo>
                    <a:pt x="46" y="10"/>
                  </a:lnTo>
                  <a:lnTo>
                    <a:pt x="59" y="5"/>
                  </a:lnTo>
                  <a:lnTo>
                    <a:pt x="74" y="4"/>
                  </a:lnTo>
                  <a:lnTo>
                    <a:pt x="87" y="5"/>
                  </a:lnTo>
                  <a:lnTo>
                    <a:pt x="102" y="10"/>
                  </a:lnTo>
                  <a:lnTo>
                    <a:pt x="110" y="14"/>
                  </a:lnTo>
                  <a:lnTo>
                    <a:pt x="108" y="14"/>
                  </a:lnTo>
                  <a:lnTo>
                    <a:pt x="108" y="12"/>
                  </a:lnTo>
                  <a:lnTo>
                    <a:pt x="107" y="10"/>
                  </a:lnTo>
                  <a:lnTo>
                    <a:pt x="107" y="9"/>
                  </a:lnTo>
                  <a:lnTo>
                    <a:pt x="105" y="9"/>
                  </a:lnTo>
                  <a:close/>
                  <a:moveTo>
                    <a:pt x="41" y="143"/>
                  </a:moveTo>
                  <a:lnTo>
                    <a:pt x="44" y="145"/>
                  </a:lnTo>
                  <a:lnTo>
                    <a:pt x="59" y="148"/>
                  </a:lnTo>
                  <a:lnTo>
                    <a:pt x="74" y="150"/>
                  </a:lnTo>
                  <a:lnTo>
                    <a:pt x="89" y="148"/>
                  </a:lnTo>
                  <a:lnTo>
                    <a:pt x="102" y="145"/>
                  </a:lnTo>
                  <a:lnTo>
                    <a:pt x="115" y="136"/>
                  </a:lnTo>
                  <a:lnTo>
                    <a:pt x="126" y="128"/>
                  </a:lnTo>
                  <a:lnTo>
                    <a:pt x="135" y="117"/>
                  </a:lnTo>
                  <a:lnTo>
                    <a:pt x="143" y="104"/>
                  </a:lnTo>
                  <a:lnTo>
                    <a:pt x="146" y="91"/>
                  </a:lnTo>
                  <a:lnTo>
                    <a:pt x="146" y="89"/>
                  </a:lnTo>
                  <a:lnTo>
                    <a:pt x="146" y="87"/>
                  </a:lnTo>
                  <a:lnTo>
                    <a:pt x="146" y="86"/>
                  </a:lnTo>
                  <a:lnTo>
                    <a:pt x="144" y="86"/>
                  </a:lnTo>
                  <a:lnTo>
                    <a:pt x="144" y="84"/>
                  </a:lnTo>
                  <a:lnTo>
                    <a:pt x="144" y="82"/>
                  </a:lnTo>
                  <a:lnTo>
                    <a:pt x="143" y="89"/>
                  </a:lnTo>
                  <a:lnTo>
                    <a:pt x="139" y="104"/>
                  </a:lnTo>
                  <a:lnTo>
                    <a:pt x="133" y="115"/>
                  </a:lnTo>
                  <a:lnTo>
                    <a:pt x="125" y="127"/>
                  </a:lnTo>
                  <a:lnTo>
                    <a:pt x="113" y="135"/>
                  </a:lnTo>
                  <a:lnTo>
                    <a:pt x="102" y="141"/>
                  </a:lnTo>
                  <a:lnTo>
                    <a:pt x="87" y="145"/>
                  </a:lnTo>
                  <a:lnTo>
                    <a:pt x="74" y="146"/>
                  </a:lnTo>
                  <a:lnTo>
                    <a:pt x="59" y="145"/>
                  </a:lnTo>
                  <a:lnTo>
                    <a:pt x="46" y="141"/>
                  </a:lnTo>
                  <a:lnTo>
                    <a:pt x="36" y="136"/>
                  </a:lnTo>
                  <a:lnTo>
                    <a:pt x="38" y="136"/>
                  </a:lnTo>
                  <a:lnTo>
                    <a:pt x="38" y="138"/>
                  </a:lnTo>
                  <a:lnTo>
                    <a:pt x="39" y="140"/>
                  </a:lnTo>
                  <a:lnTo>
                    <a:pt x="41" y="141"/>
                  </a:lnTo>
                  <a:lnTo>
                    <a:pt x="41" y="143"/>
                  </a:lnTo>
                  <a:close/>
                </a:path>
              </a:pathLst>
            </a:custGeom>
            <a:solidFill>
              <a:srgbClr val="00FF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59" name="Freeform 311"/>
            <p:cNvSpPr>
              <a:spLocks noEditPoints="1"/>
            </p:cNvSpPr>
            <p:nvPr/>
          </p:nvSpPr>
          <p:spPr bwMode="auto">
            <a:xfrm>
              <a:off x="3336" y="2080"/>
              <a:ext cx="142" cy="142"/>
            </a:xfrm>
            <a:custGeom>
              <a:avLst/>
              <a:gdLst>
                <a:gd name="T0" fmla="*/ 100 w 142"/>
                <a:gd name="T1" fmla="*/ 6 h 142"/>
                <a:gd name="T2" fmla="*/ 72 w 142"/>
                <a:gd name="T3" fmla="*/ 0 h 142"/>
                <a:gd name="T4" fmla="*/ 44 w 142"/>
                <a:gd name="T5" fmla="*/ 6 h 142"/>
                <a:gd name="T6" fmla="*/ 21 w 142"/>
                <a:gd name="T7" fmla="*/ 21 h 142"/>
                <a:gd name="T8" fmla="*/ 6 w 142"/>
                <a:gd name="T9" fmla="*/ 44 h 142"/>
                <a:gd name="T10" fmla="*/ 0 w 142"/>
                <a:gd name="T11" fmla="*/ 65 h 142"/>
                <a:gd name="T12" fmla="*/ 1 w 142"/>
                <a:gd name="T13" fmla="*/ 67 h 142"/>
                <a:gd name="T14" fmla="*/ 1 w 142"/>
                <a:gd name="T15" fmla="*/ 69 h 142"/>
                <a:gd name="T16" fmla="*/ 3 w 142"/>
                <a:gd name="T17" fmla="*/ 70 h 142"/>
                <a:gd name="T18" fmla="*/ 3 w 142"/>
                <a:gd name="T19" fmla="*/ 73 h 142"/>
                <a:gd name="T20" fmla="*/ 5 w 142"/>
                <a:gd name="T21" fmla="*/ 57 h 142"/>
                <a:gd name="T22" fmla="*/ 14 w 142"/>
                <a:gd name="T23" fmla="*/ 33 h 142"/>
                <a:gd name="T24" fmla="*/ 33 w 142"/>
                <a:gd name="T25" fmla="*/ 14 h 142"/>
                <a:gd name="T26" fmla="*/ 57 w 142"/>
                <a:gd name="T27" fmla="*/ 5 h 142"/>
                <a:gd name="T28" fmla="*/ 85 w 142"/>
                <a:gd name="T29" fmla="*/ 5 h 142"/>
                <a:gd name="T30" fmla="*/ 110 w 142"/>
                <a:gd name="T31" fmla="*/ 14 h 142"/>
                <a:gd name="T32" fmla="*/ 111 w 142"/>
                <a:gd name="T33" fmla="*/ 16 h 142"/>
                <a:gd name="T34" fmla="*/ 111 w 142"/>
                <a:gd name="T35" fmla="*/ 14 h 142"/>
                <a:gd name="T36" fmla="*/ 110 w 142"/>
                <a:gd name="T37" fmla="*/ 13 h 142"/>
                <a:gd name="T38" fmla="*/ 108 w 142"/>
                <a:gd name="T39" fmla="*/ 11 h 142"/>
                <a:gd name="T40" fmla="*/ 34 w 142"/>
                <a:gd name="T41" fmla="*/ 132 h 142"/>
                <a:gd name="T42" fmla="*/ 57 w 142"/>
                <a:gd name="T43" fmla="*/ 141 h 142"/>
                <a:gd name="T44" fmla="*/ 85 w 142"/>
                <a:gd name="T45" fmla="*/ 141 h 142"/>
                <a:gd name="T46" fmla="*/ 111 w 142"/>
                <a:gd name="T47" fmla="*/ 131 h 142"/>
                <a:gd name="T48" fmla="*/ 131 w 142"/>
                <a:gd name="T49" fmla="*/ 111 h 142"/>
                <a:gd name="T50" fmla="*/ 141 w 142"/>
                <a:gd name="T51" fmla="*/ 85 h 142"/>
                <a:gd name="T52" fmla="*/ 142 w 142"/>
                <a:gd name="T53" fmla="*/ 77 h 142"/>
                <a:gd name="T54" fmla="*/ 141 w 142"/>
                <a:gd name="T55" fmla="*/ 75 h 142"/>
                <a:gd name="T56" fmla="*/ 141 w 142"/>
                <a:gd name="T57" fmla="*/ 73 h 142"/>
                <a:gd name="T58" fmla="*/ 141 w 142"/>
                <a:gd name="T59" fmla="*/ 72 h 142"/>
                <a:gd name="T60" fmla="*/ 139 w 142"/>
                <a:gd name="T61" fmla="*/ 72 h 142"/>
                <a:gd name="T62" fmla="*/ 139 w 142"/>
                <a:gd name="T63" fmla="*/ 70 h 142"/>
                <a:gd name="T64" fmla="*/ 139 w 142"/>
                <a:gd name="T65" fmla="*/ 70 h 142"/>
                <a:gd name="T66" fmla="*/ 139 w 142"/>
                <a:gd name="T67" fmla="*/ 72 h 142"/>
                <a:gd name="T68" fmla="*/ 139 w 142"/>
                <a:gd name="T69" fmla="*/ 72 h 142"/>
                <a:gd name="T70" fmla="*/ 139 w 142"/>
                <a:gd name="T71" fmla="*/ 72 h 142"/>
                <a:gd name="T72" fmla="*/ 134 w 142"/>
                <a:gd name="T73" fmla="*/ 98 h 142"/>
                <a:gd name="T74" fmla="*/ 119 w 142"/>
                <a:gd name="T75" fmla="*/ 119 h 142"/>
                <a:gd name="T76" fmla="*/ 98 w 142"/>
                <a:gd name="T77" fmla="*/ 134 h 142"/>
                <a:gd name="T78" fmla="*/ 72 w 142"/>
                <a:gd name="T79" fmla="*/ 139 h 142"/>
                <a:gd name="T80" fmla="*/ 44 w 142"/>
                <a:gd name="T81" fmla="*/ 134 h 142"/>
                <a:gd name="T82" fmla="*/ 29 w 142"/>
                <a:gd name="T83" fmla="*/ 126 h 142"/>
                <a:gd name="T84" fmla="*/ 31 w 142"/>
                <a:gd name="T85" fmla="*/ 128 h 142"/>
                <a:gd name="T86" fmla="*/ 33 w 142"/>
                <a:gd name="T87" fmla="*/ 129 h 142"/>
                <a:gd name="T88" fmla="*/ 34 w 142"/>
                <a:gd name="T89" fmla="*/ 131 h 142"/>
                <a:gd name="T90" fmla="*/ 34 w 142"/>
                <a:gd name="T91" fmla="*/ 132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2"/>
                <a:gd name="T139" fmla="*/ 0 h 142"/>
                <a:gd name="T140" fmla="*/ 142 w 142"/>
                <a:gd name="T141" fmla="*/ 142 h 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2" h="142">
                  <a:moveTo>
                    <a:pt x="108" y="10"/>
                  </a:moveTo>
                  <a:lnTo>
                    <a:pt x="100" y="6"/>
                  </a:lnTo>
                  <a:lnTo>
                    <a:pt x="85" y="1"/>
                  </a:lnTo>
                  <a:lnTo>
                    <a:pt x="72" y="0"/>
                  </a:lnTo>
                  <a:lnTo>
                    <a:pt x="57" y="1"/>
                  </a:lnTo>
                  <a:lnTo>
                    <a:pt x="44" y="6"/>
                  </a:lnTo>
                  <a:lnTo>
                    <a:pt x="31" y="13"/>
                  </a:lnTo>
                  <a:lnTo>
                    <a:pt x="21" y="21"/>
                  </a:lnTo>
                  <a:lnTo>
                    <a:pt x="13" y="31"/>
                  </a:lnTo>
                  <a:lnTo>
                    <a:pt x="6" y="44"/>
                  </a:lnTo>
                  <a:lnTo>
                    <a:pt x="1" y="57"/>
                  </a:lnTo>
                  <a:lnTo>
                    <a:pt x="0" y="65"/>
                  </a:lnTo>
                  <a:lnTo>
                    <a:pt x="1" y="67"/>
                  </a:lnTo>
                  <a:lnTo>
                    <a:pt x="1" y="69"/>
                  </a:lnTo>
                  <a:lnTo>
                    <a:pt x="1" y="70"/>
                  </a:lnTo>
                  <a:lnTo>
                    <a:pt x="3" y="70"/>
                  </a:lnTo>
                  <a:lnTo>
                    <a:pt x="3" y="72"/>
                  </a:lnTo>
                  <a:lnTo>
                    <a:pt x="3" y="73"/>
                  </a:lnTo>
                  <a:lnTo>
                    <a:pt x="3" y="72"/>
                  </a:lnTo>
                  <a:lnTo>
                    <a:pt x="5" y="57"/>
                  </a:lnTo>
                  <a:lnTo>
                    <a:pt x="8" y="44"/>
                  </a:lnTo>
                  <a:lnTo>
                    <a:pt x="14" y="33"/>
                  </a:lnTo>
                  <a:lnTo>
                    <a:pt x="23" y="23"/>
                  </a:lnTo>
                  <a:lnTo>
                    <a:pt x="33" y="14"/>
                  </a:lnTo>
                  <a:lnTo>
                    <a:pt x="44" y="8"/>
                  </a:lnTo>
                  <a:lnTo>
                    <a:pt x="57" y="5"/>
                  </a:lnTo>
                  <a:lnTo>
                    <a:pt x="72" y="3"/>
                  </a:lnTo>
                  <a:lnTo>
                    <a:pt x="85" y="5"/>
                  </a:lnTo>
                  <a:lnTo>
                    <a:pt x="98" y="8"/>
                  </a:lnTo>
                  <a:lnTo>
                    <a:pt x="110" y="14"/>
                  </a:lnTo>
                  <a:lnTo>
                    <a:pt x="113" y="16"/>
                  </a:lnTo>
                  <a:lnTo>
                    <a:pt x="111" y="16"/>
                  </a:lnTo>
                  <a:lnTo>
                    <a:pt x="111" y="14"/>
                  </a:lnTo>
                  <a:lnTo>
                    <a:pt x="110" y="13"/>
                  </a:lnTo>
                  <a:lnTo>
                    <a:pt x="108" y="11"/>
                  </a:lnTo>
                  <a:lnTo>
                    <a:pt x="108" y="10"/>
                  </a:lnTo>
                  <a:close/>
                  <a:moveTo>
                    <a:pt x="34" y="132"/>
                  </a:moveTo>
                  <a:lnTo>
                    <a:pt x="44" y="137"/>
                  </a:lnTo>
                  <a:lnTo>
                    <a:pt x="57" y="141"/>
                  </a:lnTo>
                  <a:lnTo>
                    <a:pt x="72" y="142"/>
                  </a:lnTo>
                  <a:lnTo>
                    <a:pt x="85" y="141"/>
                  </a:lnTo>
                  <a:lnTo>
                    <a:pt x="100" y="137"/>
                  </a:lnTo>
                  <a:lnTo>
                    <a:pt x="111" y="131"/>
                  </a:lnTo>
                  <a:lnTo>
                    <a:pt x="123" y="123"/>
                  </a:lnTo>
                  <a:lnTo>
                    <a:pt x="131" y="111"/>
                  </a:lnTo>
                  <a:lnTo>
                    <a:pt x="137" y="100"/>
                  </a:lnTo>
                  <a:lnTo>
                    <a:pt x="141" y="85"/>
                  </a:lnTo>
                  <a:lnTo>
                    <a:pt x="142" y="78"/>
                  </a:lnTo>
                  <a:lnTo>
                    <a:pt x="142" y="77"/>
                  </a:lnTo>
                  <a:lnTo>
                    <a:pt x="141" y="75"/>
                  </a:lnTo>
                  <a:lnTo>
                    <a:pt x="141" y="73"/>
                  </a:lnTo>
                  <a:lnTo>
                    <a:pt x="141" y="72"/>
                  </a:lnTo>
                  <a:lnTo>
                    <a:pt x="139" y="72"/>
                  </a:lnTo>
                  <a:lnTo>
                    <a:pt x="139" y="70"/>
                  </a:lnTo>
                  <a:lnTo>
                    <a:pt x="139" y="72"/>
                  </a:lnTo>
                  <a:lnTo>
                    <a:pt x="141" y="72"/>
                  </a:lnTo>
                  <a:lnTo>
                    <a:pt x="139" y="72"/>
                  </a:lnTo>
                  <a:lnTo>
                    <a:pt x="139" y="85"/>
                  </a:lnTo>
                  <a:lnTo>
                    <a:pt x="134" y="98"/>
                  </a:lnTo>
                  <a:lnTo>
                    <a:pt x="128" y="110"/>
                  </a:lnTo>
                  <a:lnTo>
                    <a:pt x="119" y="119"/>
                  </a:lnTo>
                  <a:lnTo>
                    <a:pt x="110" y="128"/>
                  </a:lnTo>
                  <a:lnTo>
                    <a:pt x="98" y="134"/>
                  </a:lnTo>
                  <a:lnTo>
                    <a:pt x="85" y="139"/>
                  </a:lnTo>
                  <a:lnTo>
                    <a:pt x="72" y="139"/>
                  </a:lnTo>
                  <a:lnTo>
                    <a:pt x="57" y="139"/>
                  </a:lnTo>
                  <a:lnTo>
                    <a:pt x="44" y="134"/>
                  </a:lnTo>
                  <a:lnTo>
                    <a:pt x="33" y="128"/>
                  </a:lnTo>
                  <a:lnTo>
                    <a:pt x="29" y="126"/>
                  </a:lnTo>
                  <a:lnTo>
                    <a:pt x="31" y="126"/>
                  </a:lnTo>
                  <a:lnTo>
                    <a:pt x="31" y="128"/>
                  </a:lnTo>
                  <a:lnTo>
                    <a:pt x="33" y="128"/>
                  </a:lnTo>
                  <a:lnTo>
                    <a:pt x="33" y="129"/>
                  </a:lnTo>
                  <a:lnTo>
                    <a:pt x="34" y="131"/>
                  </a:lnTo>
                  <a:lnTo>
                    <a:pt x="34" y="132"/>
                  </a:lnTo>
                  <a:close/>
                </a:path>
              </a:pathLst>
            </a:custGeom>
            <a:solidFill>
              <a:srgbClr val="00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60" name="Freeform 312"/>
            <p:cNvSpPr>
              <a:spLocks noEditPoints="1"/>
            </p:cNvSpPr>
            <p:nvPr/>
          </p:nvSpPr>
          <p:spPr bwMode="auto">
            <a:xfrm>
              <a:off x="3339" y="2083"/>
              <a:ext cx="136" cy="136"/>
            </a:xfrm>
            <a:custGeom>
              <a:avLst/>
              <a:gdLst>
                <a:gd name="T0" fmla="*/ 136 w 136"/>
                <a:gd name="T1" fmla="*/ 67 h 136"/>
                <a:gd name="T2" fmla="*/ 136 w 136"/>
                <a:gd name="T3" fmla="*/ 66 h 136"/>
                <a:gd name="T4" fmla="*/ 134 w 136"/>
                <a:gd name="T5" fmla="*/ 62 h 136"/>
                <a:gd name="T6" fmla="*/ 133 w 136"/>
                <a:gd name="T7" fmla="*/ 59 h 136"/>
                <a:gd name="T8" fmla="*/ 133 w 136"/>
                <a:gd name="T9" fmla="*/ 57 h 136"/>
                <a:gd name="T10" fmla="*/ 136 w 136"/>
                <a:gd name="T11" fmla="*/ 69 h 136"/>
                <a:gd name="T12" fmla="*/ 131 w 136"/>
                <a:gd name="T13" fmla="*/ 95 h 136"/>
                <a:gd name="T14" fmla="*/ 116 w 136"/>
                <a:gd name="T15" fmla="*/ 116 h 136"/>
                <a:gd name="T16" fmla="*/ 95 w 136"/>
                <a:gd name="T17" fmla="*/ 131 h 136"/>
                <a:gd name="T18" fmla="*/ 69 w 136"/>
                <a:gd name="T19" fmla="*/ 136 h 136"/>
                <a:gd name="T20" fmla="*/ 41 w 136"/>
                <a:gd name="T21" fmla="*/ 131 h 136"/>
                <a:gd name="T22" fmla="*/ 26 w 136"/>
                <a:gd name="T23" fmla="*/ 123 h 136"/>
                <a:gd name="T24" fmla="*/ 25 w 136"/>
                <a:gd name="T25" fmla="*/ 120 h 136"/>
                <a:gd name="T26" fmla="*/ 25 w 136"/>
                <a:gd name="T27" fmla="*/ 118 h 136"/>
                <a:gd name="T28" fmla="*/ 23 w 136"/>
                <a:gd name="T29" fmla="*/ 115 h 136"/>
                <a:gd name="T30" fmla="*/ 21 w 136"/>
                <a:gd name="T31" fmla="*/ 113 h 136"/>
                <a:gd name="T32" fmla="*/ 31 w 136"/>
                <a:gd name="T33" fmla="*/ 123 h 136"/>
                <a:gd name="T34" fmla="*/ 56 w 136"/>
                <a:gd name="T35" fmla="*/ 133 h 136"/>
                <a:gd name="T36" fmla="*/ 82 w 136"/>
                <a:gd name="T37" fmla="*/ 133 h 136"/>
                <a:gd name="T38" fmla="*/ 105 w 136"/>
                <a:gd name="T39" fmla="*/ 123 h 136"/>
                <a:gd name="T40" fmla="*/ 123 w 136"/>
                <a:gd name="T41" fmla="*/ 105 h 136"/>
                <a:gd name="T42" fmla="*/ 133 w 136"/>
                <a:gd name="T43" fmla="*/ 82 h 136"/>
                <a:gd name="T44" fmla="*/ 136 w 136"/>
                <a:gd name="T45" fmla="*/ 69 h 136"/>
                <a:gd name="T46" fmla="*/ 107 w 136"/>
                <a:gd name="T47" fmla="*/ 11 h 136"/>
                <a:gd name="T48" fmla="*/ 82 w 136"/>
                <a:gd name="T49" fmla="*/ 2 h 136"/>
                <a:gd name="T50" fmla="*/ 54 w 136"/>
                <a:gd name="T51" fmla="*/ 2 h 136"/>
                <a:gd name="T52" fmla="*/ 30 w 136"/>
                <a:gd name="T53" fmla="*/ 11 h 136"/>
                <a:gd name="T54" fmla="*/ 11 w 136"/>
                <a:gd name="T55" fmla="*/ 30 h 136"/>
                <a:gd name="T56" fmla="*/ 2 w 136"/>
                <a:gd name="T57" fmla="*/ 54 h 136"/>
                <a:gd name="T58" fmla="*/ 0 w 136"/>
                <a:gd name="T59" fmla="*/ 70 h 136"/>
                <a:gd name="T60" fmla="*/ 2 w 136"/>
                <a:gd name="T61" fmla="*/ 72 h 136"/>
                <a:gd name="T62" fmla="*/ 2 w 136"/>
                <a:gd name="T63" fmla="*/ 75 h 136"/>
                <a:gd name="T64" fmla="*/ 3 w 136"/>
                <a:gd name="T65" fmla="*/ 77 h 136"/>
                <a:gd name="T66" fmla="*/ 5 w 136"/>
                <a:gd name="T67" fmla="*/ 80 h 136"/>
                <a:gd name="T68" fmla="*/ 5 w 136"/>
                <a:gd name="T69" fmla="*/ 56 h 136"/>
                <a:gd name="T70" fmla="*/ 15 w 136"/>
                <a:gd name="T71" fmla="*/ 31 h 136"/>
                <a:gd name="T72" fmla="*/ 31 w 136"/>
                <a:gd name="T73" fmla="*/ 15 h 136"/>
                <a:gd name="T74" fmla="*/ 56 w 136"/>
                <a:gd name="T75" fmla="*/ 5 h 136"/>
                <a:gd name="T76" fmla="*/ 82 w 136"/>
                <a:gd name="T77" fmla="*/ 5 h 136"/>
                <a:gd name="T78" fmla="*/ 105 w 136"/>
                <a:gd name="T79" fmla="*/ 15 h 136"/>
                <a:gd name="T80" fmla="*/ 115 w 136"/>
                <a:gd name="T81" fmla="*/ 23 h 136"/>
                <a:gd name="T82" fmla="*/ 113 w 136"/>
                <a:gd name="T83" fmla="*/ 21 h 136"/>
                <a:gd name="T84" fmla="*/ 112 w 136"/>
                <a:gd name="T85" fmla="*/ 18 h 136"/>
                <a:gd name="T86" fmla="*/ 112 w 136"/>
                <a:gd name="T87" fmla="*/ 16 h 136"/>
                <a:gd name="T88" fmla="*/ 110 w 136"/>
                <a:gd name="T89" fmla="*/ 13 h 1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36"/>
                <a:gd name="T137" fmla="*/ 136 w 136"/>
                <a:gd name="T138" fmla="*/ 136 h 1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36">
                  <a:moveTo>
                    <a:pt x="136" y="69"/>
                  </a:moveTo>
                  <a:lnTo>
                    <a:pt x="136" y="67"/>
                  </a:lnTo>
                  <a:lnTo>
                    <a:pt x="136" y="66"/>
                  </a:lnTo>
                  <a:lnTo>
                    <a:pt x="134" y="64"/>
                  </a:lnTo>
                  <a:lnTo>
                    <a:pt x="134" y="62"/>
                  </a:lnTo>
                  <a:lnTo>
                    <a:pt x="134" y="61"/>
                  </a:lnTo>
                  <a:lnTo>
                    <a:pt x="133" y="59"/>
                  </a:lnTo>
                  <a:lnTo>
                    <a:pt x="133" y="57"/>
                  </a:lnTo>
                  <a:lnTo>
                    <a:pt x="134" y="69"/>
                  </a:lnTo>
                  <a:lnTo>
                    <a:pt x="136" y="69"/>
                  </a:lnTo>
                  <a:lnTo>
                    <a:pt x="136" y="82"/>
                  </a:lnTo>
                  <a:lnTo>
                    <a:pt x="131" y="95"/>
                  </a:lnTo>
                  <a:lnTo>
                    <a:pt x="125" y="107"/>
                  </a:lnTo>
                  <a:lnTo>
                    <a:pt x="116" y="116"/>
                  </a:lnTo>
                  <a:lnTo>
                    <a:pt x="107" y="125"/>
                  </a:lnTo>
                  <a:lnTo>
                    <a:pt x="95" y="131"/>
                  </a:lnTo>
                  <a:lnTo>
                    <a:pt x="82" y="136"/>
                  </a:lnTo>
                  <a:lnTo>
                    <a:pt x="69" y="136"/>
                  </a:lnTo>
                  <a:lnTo>
                    <a:pt x="54" y="136"/>
                  </a:lnTo>
                  <a:lnTo>
                    <a:pt x="41" y="131"/>
                  </a:lnTo>
                  <a:lnTo>
                    <a:pt x="30" y="125"/>
                  </a:lnTo>
                  <a:lnTo>
                    <a:pt x="26" y="123"/>
                  </a:lnTo>
                  <a:lnTo>
                    <a:pt x="26" y="121"/>
                  </a:lnTo>
                  <a:lnTo>
                    <a:pt x="25" y="120"/>
                  </a:lnTo>
                  <a:lnTo>
                    <a:pt x="25" y="118"/>
                  </a:lnTo>
                  <a:lnTo>
                    <a:pt x="23" y="116"/>
                  </a:lnTo>
                  <a:lnTo>
                    <a:pt x="23" y="115"/>
                  </a:lnTo>
                  <a:lnTo>
                    <a:pt x="21" y="115"/>
                  </a:lnTo>
                  <a:lnTo>
                    <a:pt x="21" y="113"/>
                  </a:lnTo>
                  <a:lnTo>
                    <a:pt x="23" y="115"/>
                  </a:lnTo>
                  <a:lnTo>
                    <a:pt x="31" y="123"/>
                  </a:lnTo>
                  <a:lnTo>
                    <a:pt x="43" y="128"/>
                  </a:lnTo>
                  <a:lnTo>
                    <a:pt x="56" y="133"/>
                  </a:lnTo>
                  <a:lnTo>
                    <a:pt x="69" y="133"/>
                  </a:lnTo>
                  <a:lnTo>
                    <a:pt x="82" y="133"/>
                  </a:lnTo>
                  <a:lnTo>
                    <a:pt x="93" y="128"/>
                  </a:lnTo>
                  <a:lnTo>
                    <a:pt x="105" y="123"/>
                  </a:lnTo>
                  <a:lnTo>
                    <a:pt x="115" y="115"/>
                  </a:lnTo>
                  <a:lnTo>
                    <a:pt x="123" y="105"/>
                  </a:lnTo>
                  <a:lnTo>
                    <a:pt x="128" y="93"/>
                  </a:lnTo>
                  <a:lnTo>
                    <a:pt x="133" y="82"/>
                  </a:lnTo>
                  <a:lnTo>
                    <a:pt x="134" y="69"/>
                  </a:lnTo>
                  <a:lnTo>
                    <a:pt x="136" y="69"/>
                  </a:lnTo>
                  <a:close/>
                  <a:moveTo>
                    <a:pt x="110" y="13"/>
                  </a:moveTo>
                  <a:lnTo>
                    <a:pt x="107" y="11"/>
                  </a:lnTo>
                  <a:lnTo>
                    <a:pt x="95" y="5"/>
                  </a:lnTo>
                  <a:lnTo>
                    <a:pt x="82" y="2"/>
                  </a:lnTo>
                  <a:lnTo>
                    <a:pt x="69" y="0"/>
                  </a:lnTo>
                  <a:lnTo>
                    <a:pt x="54" y="2"/>
                  </a:lnTo>
                  <a:lnTo>
                    <a:pt x="41" y="5"/>
                  </a:lnTo>
                  <a:lnTo>
                    <a:pt x="30" y="11"/>
                  </a:lnTo>
                  <a:lnTo>
                    <a:pt x="20" y="20"/>
                  </a:lnTo>
                  <a:lnTo>
                    <a:pt x="11" y="30"/>
                  </a:lnTo>
                  <a:lnTo>
                    <a:pt x="5" y="41"/>
                  </a:lnTo>
                  <a:lnTo>
                    <a:pt x="2" y="54"/>
                  </a:lnTo>
                  <a:lnTo>
                    <a:pt x="0" y="69"/>
                  </a:lnTo>
                  <a:lnTo>
                    <a:pt x="0" y="70"/>
                  </a:lnTo>
                  <a:lnTo>
                    <a:pt x="2" y="72"/>
                  </a:lnTo>
                  <a:lnTo>
                    <a:pt x="2" y="74"/>
                  </a:lnTo>
                  <a:lnTo>
                    <a:pt x="2" y="75"/>
                  </a:lnTo>
                  <a:lnTo>
                    <a:pt x="3" y="77"/>
                  </a:lnTo>
                  <a:lnTo>
                    <a:pt x="3" y="79"/>
                  </a:lnTo>
                  <a:lnTo>
                    <a:pt x="5" y="80"/>
                  </a:lnTo>
                  <a:lnTo>
                    <a:pt x="3" y="69"/>
                  </a:lnTo>
                  <a:lnTo>
                    <a:pt x="5" y="56"/>
                  </a:lnTo>
                  <a:lnTo>
                    <a:pt x="8" y="43"/>
                  </a:lnTo>
                  <a:lnTo>
                    <a:pt x="15" y="31"/>
                  </a:lnTo>
                  <a:lnTo>
                    <a:pt x="23" y="23"/>
                  </a:lnTo>
                  <a:lnTo>
                    <a:pt x="31" y="15"/>
                  </a:lnTo>
                  <a:lnTo>
                    <a:pt x="43" y="8"/>
                  </a:lnTo>
                  <a:lnTo>
                    <a:pt x="56" y="5"/>
                  </a:lnTo>
                  <a:lnTo>
                    <a:pt x="69" y="3"/>
                  </a:lnTo>
                  <a:lnTo>
                    <a:pt x="82" y="5"/>
                  </a:lnTo>
                  <a:lnTo>
                    <a:pt x="93" y="8"/>
                  </a:lnTo>
                  <a:lnTo>
                    <a:pt x="105" y="15"/>
                  </a:lnTo>
                  <a:lnTo>
                    <a:pt x="115" y="23"/>
                  </a:lnTo>
                  <a:lnTo>
                    <a:pt x="115" y="21"/>
                  </a:lnTo>
                  <a:lnTo>
                    <a:pt x="113" y="21"/>
                  </a:lnTo>
                  <a:lnTo>
                    <a:pt x="113" y="20"/>
                  </a:lnTo>
                  <a:lnTo>
                    <a:pt x="112" y="18"/>
                  </a:lnTo>
                  <a:lnTo>
                    <a:pt x="112" y="16"/>
                  </a:lnTo>
                  <a:lnTo>
                    <a:pt x="110" y="15"/>
                  </a:lnTo>
                  <a:lnTo>
                    <a:pt x="110" y="13"/>
                  </a:lnTo>
                  <a:close/>
                </a:path>
              </a:pathLst>
            </a:custGeom>
            <a:solidFill>
              <a:srgbClr val="00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61" name="Freeform 313"/>
            <p:cNvSpPr>
              <a:spLocks/>
            </p:cNvSpPr>
            <p:nvPr/>
          </p:nvSpPr>
          <p:spPr bwMode="auto">
            <a:xfrm>
              <a:off x="3342" y="2086"/>
              <a:ext cx="131" cy="130"/>
            </a:xfrm>
            <a:custGeom>
              <a:avLst/>
              <a:gdLst>
                <a:gd name="T0" fmla="*/ 130 w 131"/>
                <a:gd name="T1" fmla="*/ 54 h 130"/>
                <a:gd name="T2" fmla="*/ 128 w 131"/>
                <a:gd name="T3" fmla="*/ 49 h 130"/>
                <a:gd name="T4" fmla="*/ 127 w 131"/>
                <a:gd name="T5" fmla="*/ 45 h 130"/>
                <a:gd name="T6" fmla="*/ 123 w 131"/>
                <a:gd name="T7" fmla="*/ 41 h 130"/>
                <a:gd name="T8" fmla="*/ 122 w 131"/>
                <a:gd name="T9" fmla="*/ 36 h 130"/>
                <a:gd name="T10" fmla="*/ 120 w 131"/>
                <a:gd name="T11" fmla="*/ 33 h 130"/>
                <a:gd name="T12" fmla="*/ 117 w 131"/>
                <a:gd name="T13" fmla="*/ 28 h 130"/>
                <a:gd name="T14" fmla="*/ 115 w 131"/>
                <a:gd name="T15" fmla="*/ 25 h 130"/>
                <a:gd name="T16" fmla="*/ 112 w 131"/>
                <a:gd name="T17" fmla="*/ 20 h 130"/>
                <a:gd name="T18" fmla="*/ 102 w 131"/>
                <a:gd name="T19" fmla="*/ 12 h 130"/>
                <a:gd name="T20" fmla="*/ 79 w 131"/>
                <a:gd name="T21" fmla="*/ 2 h 130"/>
                <a:gd name="T22" fmla="*/ 53 w 131"/>
                <a:gd name="T23" fmla="*/ 2 h 130"/>
                <a:gd name="T24" fmla="*/ 28 w 131"/>
                <a:gd name="T25" fmla="*/ 12 h 130"/>
                <a:gd name="T26" fmla="*/ 12 w 131"/>
                <a:gd name="T27" fmla="*/ 28 h 130"/>
                <a:gd name="T28" fmla="*/ 2 w 131"/>
                <a:gd name="T29" fmla="*/ 53 h 130"/>
                <a:gd name="T30" fmla="*/ 2 w 131"/>
                <a:gd name="T31" fmla="*/ 77 h 130"/>
                <a:gd name="T32" fmla="*/ 4 w 131"/>
                <a:gd name="T33" fmla="*/ 82 h 130"/>
                <a:gd name="T34" fmla="*/ 5 w 131"/>
                <a:gd name="T35" fmla="*/ 85 h 130"/>
                <a:gd name="T36" fmla="*/ 7 w 131"/>
                <a:gd name="T37" fmla="*/ 90 h 130"/>
                <a:gd name="T38" fmla="*/ 8 w 131"/>
                <a:gd name="T39" fmla="*/ 94 h 130"/>
                <a:gd name="T40" fmla="*/ 12 w 131"/>
                <a:gd name="T41" fmla="*/ 99 h 130"/>
                <a:gd name="T42" fmla="*/ 13 w 131"/>
                <a:gd name="T43" fmla="*/ 102 h 130"/>
                <a:gd name="T44" fmla="*/ 15 w 131"/>
                <a:gd name="T45" fmla="*/ 105 h 130"/>
                <a:gd name="T46" fmla="*/ 18 w 131"/>
                <a:gd name="T47" fmla="*/ 110 h 130"/>
                <a:gd name="T48" fmla="*/ 28 w 131"/>
                <a:gd name="T49" fmla="*/ 120 h 130"/>
                <a:gd name="T50" fmla="*/ 53 w 131"/>
                <a:gd name="T51" fmla="*/ 130 h 130"/>
                <a:gd name="T52" fmla="*/ 79 w 131"/>
                <a:gd name="T53" fmla="*/ 130 h 130"/>
                <a:gd name="T54" fmla="*/ 102 w 131"/>
                <a:gd name="T55" fmla="*/ 120 h 130"/>
                <a:gd name="T56" fmla="*/ 120 w 131"/>
                <a:gd name="T57" fmla="*/ 102 h 130"/>
                <a:gd name="T58" fmla="*/ 130 w 131"/>
                <a:gd name="T59" fmla="*/ 79 h 130"/>
                <a:gd name="T60" fmla="*/ 128 w 131"/>
                <a:gd name="T61" fmla="*/ 66 h 130"/>
                <a:gd name="T62" fmla="*/ 123 w 131"/>
                <a:gd name="T63" fmla="*/ 41 h 130"/>
                <a:gd name="T64" fmla="*/ 110 w 131"/>
                <a:gd name="T65" fmla="*/ 22 h 130"/>
                <a:gd name="T66" fmla="*/ 89 w 131"/>
                <a:gd name="T67" fmla="*/ 8 h 130"/>
                <a:gd name="T68" fmla="*/ 66 w 131"/>
                <a:gd name="T69" fmla="*/ 4 h 130"/>
                <a:gd name="T70" fmla="*/ 41 w 131"/>
                <a:gd name="T71" fmla="*/ 8 h 130"/>
                <a:gd name="T72" fmla="*/ 22 w 131"/>
                <a:gd name="T73" fmla="*/ 22 h 130"/>
                <a:gd name="T74" fmla="*/ 8 w 131"/>
                <a:gd name="T75" fmla="*/ 41 h 130"/>
                <a:gd name="T76" fmla="*/ 4 w 131"/>
                <a:gd name="T77" fmla="*/ 66 h 130"/>
                <a:gd name="T78" fmla="*/ 8 w 131"/>
                <a:gd name="T79" fmla="*/ 89 h 130"/>
                <a:gd name="T80" fmla="*/ 22 w 131"/>
                <a:gd name="T81" fmla="*/ 108 h 130"/>
                <a:gd name="T82" fmla="*/ 41 w 131"/>
                <a:gd name="T83" fmla="*/ 123 h 130"/>
                <a:gd name="T84" fmla="*/ 66 w 131"/>
                <a:gd name="T85" fmla="*/ 128 h 130"/>
                <a:gd name="T86" fmla="*/ 89 w 131"/>
                <a:gd name="T87" fmla="*/ 123 h 130"/>
                <a:gd name="T88" fmla="*/ 110 w 131"/>
                <a:gd name="T89" fmla="*/ 108 h 130"/>
                <a:gd name="T90" fmla="*/ 123 w 131"/>
                <a:gd name="T91" fmla="*/ 89 h 130"/>
                <a:gd name="T92" fmla="*/ 128 w 131"/>
                <a:gd name="T93" fmla="*/ 66 h 1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1"/>
                <a:gd name="T142" fmla="*/ 0 h 130"/>
                <a:gd name="T143" fmla="*/ 131 w 131"/>
                <a:gd name="T144" fmla="*/ 130 h 1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1" h="130">
                  <a:moveTo>
                    <a:pt x="131" y="66"/>
                  </a:moveTo>
                  <a:lnTo>
                    <a:pt x="130" y="54"/>
                  </a:lnTo>
                  <a:lnTo>
                    <a:pt x="128" y="51"/>
                  </a:lnTo>
                  <a:lnTo>
                    <a:pt x="128" y="49"/>
                  </a:lnTo>
                  <a:lnTo>
                    <a:pt x="127" y="48"/>
                  </a:lnTo>
                  <a:lnTo>
                    <a:pt x="127" y="45"/>
                  </a:lnTo>
                  <a:lnTo>
                    <a:pt x="125" y="43"/>
                  </a:lnTo>
                  <a:lnTo>
                    <a:pt x="123" y="41"/>
                  </a:lnTo>
                  <a:lnTo>
                    <a:pt x="123" y="40"/>
                  </a:lnTo>
                  <a:lnTo>
                    <a:pt x="122" y="36"/>
                  </a:lnTo>
                  <a:lnTo>
                    <a:pt x="120" y="35"/>
                  </a:lnTo>
                  <a:lnTo>
                    <a:pt x="120" y="33"/>
                  </a:lnTo>
                  <a:lnTo>
                    <a:pt x="118" y="30"/>
                  </a:lnTo>
                  <a:lnTo>
                    <a:pt x="117" y="28"/>
                  </a:lnTo>
                  <a:lnTo>
                    <a:pt x="117" y="27"/>
                  </a:lnTo>
                  <a:lnTo>
                    <a:pt x="115" y="25"/>
                  </a:lnTo>
                  <a:lnTo>
                    <a:pt x="113" y="22"/>
                  </a:lnTo>
                  <a:lnTo>
                    <a:pt x="112" y="20"/>
                  </a:lnTo>
                  <a:lnTo>
                    <a:pt x="102" y="12"/>
                  </a:lnTo>
                  <a:lnTo>
                    <a:pt x="90" y="5"/>
                  </a:lnTo>
                  <a:lnTo>
                    <a:pt x="79" y="2"/>
                  </a:lnTo>
                  <a:lnTo>
                    <a:pt x="66" y="0"/>
                  </a:lnTo>
                  <a:lnTo>
                    <a:pt x="53" y="2"/>
                  </a:lnTo>
                  <a:lnTo>
                    <a:pt x="40" y="5"/>
                  </a:lnTo>
                  <a:lnTo>
                    <a:pt x="28" y="12"/>
                  </a:lnTo>
                  <a:lnTo>
                    <a:pt x="20" y="20"/>
                  </a:lnTo>
                  <a:lnTo>
                    <a:pt x="12" y="28"/>
                  </a:lnTo>
                  <a:lnTo>
                    <a:pt x="5" y="40"/>
                  </a:lnTo>
                  <a:lnTo>
                    <a:pt x="2" y="53"/>
                  </a:lnTo>
                  <a:lnTo>
                    <a:pt x="0" y="66"/>
                  </a:lnTo>
                  <a:lnTo>
                    <a:pt x="2" y="77"/>
                  </a:lnTo>
                  <a:lnTo>
                    <a:pt x="2" y="79"/>
                  </a:lnTo>
                  <a:lnTo>
                    <a:pt x="4" y="82"/>
                  </a:lnTo>
                  <a:lnTo>
                    <a:pt x="4" y="84"/>
                  </a:lnTo>
                  <a:lnTo>
                    <a:pt x="5" y="85"/>
                  </a:lnTo>
                  <a:lnTo>
                    <a:pt x="5" y="87"/>
                  </a:lnTo>
                  <a:lnTo>
                    <a:pt x="7" y="90"/>
                  </a:lnTo>
                  <a:lnTo>
                    <a:pt x="8" y="92"/>
                  </a:lnTo>
                  <a:lnTo>
                    <a:pt x="8" y="94"/>
                  </a:lnTo>
                  <a:lnTo>
                    <a:pt x="10" y="95"/>
                  </a:lnTo>
                  <a:lnTo>
                    <a:pt x="12" y="99"/>
                  </a:lnTo>
                  <a:lnTo>
                    <a:pt x="12" y="100"/>
                  </a:lnTo>
                  <a:lnTo>
                    <a:pt x="13" y="102"/>
                  </a:lnTo>
                  <a:lnTo>
                    <a:pt x="15" y="104"/>
                  </a:lnTo>
                  <a:lnTo>
                    <a:pt x="15" y="105"/>
                  </a:lnTo>
                  <a:lnTo>
                    <a:pt x="17" y="108"/>
                  </a:lnTo>
                  <a:lnTo>
                    <a:pt x="18" y="110"/>
                  </a:lnTo>
                  <a:lnTo>
                    <a:pt x="20" y="112"/>
                  </a:lnTo>
                  <a:lnTo>
                    <a:pt x="28" y="120"/>
                  </a:lnTo>
                  <a:lnTo>
                    <a:pt x="40" y="125"/>
                  </a:lnTo>
                  <a:lnTo>
                    <a:pt x="53" y="130"/>
                  </a:lnTo>
                  <a:lnTo>
                    <a:pt x="66" y="130"/>
                  </a:lnTo>
                  <a:lnTo>
                    <a:pt x="79" y="130"/>
                  </a:lnTo>
                  <a:lnTo>
                    <a:pt x="90" y="125"/>
                  </a:lnTo>
                  <a:lnTo>
                    <a:pt x="102" y="120"/>
                  </a:lnTo>
                  <a:lnTo>
                    <a:pt x="112" y="112"/>
                  </a:lnTo>
                  <a:lnTo>
                    <a:pt x="120" y="102"/>
                  </a:lnTo>
                  <a:lnTo>
                    <a:pt x="125" y="90"/>
                  </a:lnTo>
                  <a:lnTo>
                    <a:pt x="130" y="79"/>
                  </a:lnTo>
                  <a:lnTo>
                    <a:pt x="131" y="66"/>
                  </a:lnTo>
                  <a:lnTo>
                    <a:pt x="128" y="66"/>
                  </a:lnTo>
                  <a:lnTo>
                    <a:pt x="127" y="53"/>
                  </a:lnTo>
                  <a:lnTo>
                    <a:pt x="123" y="41"/>
                  </a:lnTo>
                  <a:lnTo>
                    <a:pt x="117" y="30"/>
                  </a:lnTo>
                  <a:lnTo>
                    <a:pt x="110" y="22"/>
                  </a:lnTo>
                  <a:lnTo>
                    <a:pt x="100" y="13"/>
                  </a:lnTo>
                  <a:lnTo>
                    <a:pt x="89" y="8"/>
                  </a:lnTo>
                  <a:lnTo>
                    <a:pt x="77" y="5"/>
                  </a:lnTo>
                  <a:lnTo>
                    <a:pt x="66" y="4"/>
                  </a:lnTo>
                  <a:lnTo>
                    <a:pt x="53" y="5"/>
                  </a:lnTo>
                  <a:lnTo>
                    <a:pt x="41" y="8"/>
                  </a:lnTo>
                  <a:lnTo>
                    <a:pt x="31" y="13"/>
                  </a:lnTo>
                  <a:lnTo>
                    <a:pt x="22" y="22"/>
                  </a:lnTo>
                  <a:lnTo>
                    <a:pt x="13" y="30"/>
                  </a:lnTo>
                  <a:lnTo>
                    <a:pt x="8" y="41"/>
                  </a:lnTo>
                  <a:lnTo>
                    <a:pt x="5" y="53"/>
                  </a:lnTo>
                  <a:lnTo>
                    <a:pt x="4" y="66"/>
                  </a:lnTo>
                  <a:lnTo>
                    <a:pt x="5" y="77"/>
                  </a:lnTo>
                  <a:lnTo>
                    <a:pt x="8" y="89"/>
                  </a:lnTo>
                  <a:lnTo>
                    <a:pt x="13" y="100"/>
                  </a:lnTo>
                  <a:lnTo>
                    <a:pt x="22" y="108"/>
                  </a:lnTo>
                  <a:lnTo>
                    <a:pt x="31" y="117"/>
                  </a:lnTo>
                  <a:lnTo>
                    <a:pt x="41" y="123"/>
                  </a:lnTo>
                  <a:lnTo>
                    <a:pt x="53" y="126"/>
                  </a:lnTo>
                  <a:lnTo>
                    <a:pt x="66" y="128"/>
                  </a:lnTo>
                  <a:lnTo>
                    <a:pt x="77" y="126"/>
                  </a:lnTo>
                  <a:lnTo>
                    <a:pt x="89" y="123"/>
                  </a:lnTo>
                  <a:lnTo>
                    <a:pt x="100" y="117"/>
                  </a:lnTo>
                  <a:lnTo>
                    <a:pt x="110" y="108"/>
                  </a:lnTo>
                  <a:lnTo>
                    <a:pt x="117" y="100"/>
                  </a:lnTo>
                  <a:lnTo>
                    <a:pt x="123" y="89"/>
                  </a:lnTo>
                  <a:lnTo>
                    <a:pt x="127" y="77"/>
                  </a:lnTo>
                  <a:lnTo>
                    <a:pt x="128" y="66"/>
                  </a:lnTo>
                  <a:lnTo>
                    <a:pt x="131" y="66"/>
                  </a:lnTo>
                  <a:close/>
                </a:path>
              </a:pathLst>
            </a:custGeom>
            <a:solidFill>
              <a:srgbClr val="00FF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62" name="Freeform 314"/>
            <p:cNvSpPr>
              <a:spLocks/>
            </p:cNvSpPr>
            <p:nvPr/>
          </p:nvSpPr>
          <p:spPr bwMode="auto">
            <a:xfrm>
              <a:off x="3346" y="2090"/>
              <a:ext cx="124" cy="124"/>
            </a:xfrm>
            <a:custGeom>
              <a:avLst/>
              <a:gdLst>
                <a:gd name="T0" fmla="*/ 123 w 124"/>
                <a:gd name="T1" fmla="*/ 49 h 124"/>
                <a:gd name="T2" fmla="*/ 113 w 124"/>
                <a:gd name="T3" fmla="*/ 26 h 124"/>
                <a:gd name="T4" fmla="*/ 96 w 124"/>
                <a:gd name="T5" fmla="*/ 9 h 124"/>
                <a:gd name="T6" fmla="*/ 73 w 124"/>
                <a:gd name="T7" fmla="*/ 1 h 124"/>
                <a:gd name="T8" fmla="*/ 49 w 124"/>
                <a:gd name="T9" fmla="*/ 1 h 124"/>
                <a:gd name="T10" fmla="*/ 27 w 124"/>
                <a:gd name="T11" fmla="*/ 9 h 124"/>
                <a:gd name="T12" fmla="*/ 9 w 124"/>
                <a:gd name="T13" fmla="*/ 26 h 124"/>
                <a:gd name="T14" fmla="*/ 1 w 124"/>
                <a:gd name="T15" fmla="*/ 49 h 124"/>
                <a:gd name="T16" fmla="*/ 1 w 124"/>
                <a:gd name="T17" fmla="*/ 73 h 124"/>
                <a:gd name="T18" fmla="*/ 9 w 124"/>
                <a:gd name="T19" fmla="*/ 96 h 124"/>
                <a:gd name="T20" fmla="*/ 27 w 124"/>
                <a:gd name="T21" fmla="*/ 113 h 124"/>
                <a:gd name="T22" fmla="*/ 49 w 124"/>
                <a:gd name="T23" fmla="*/ 122 h 124"/>
                <a:gd name="T24" fmla="*/ 73 w 124"/>
                <a:gd name="T25" fmla="*/ 122 h 124"/>
                <a:gd name="T26" fmla="*/ 96 w 124"/>
                <a:gd name="T27" fmla="*/ 113 h 124"/>
                <a:gd name="T28" fmla="*/ 113 w 124"/>
                <a:gd name="T29" fmla="*/ 96 h 124"/>
                <a:gd name="T30" fmla="*/ 123 w 124"/>
                <a:gd name="T31" fmla="*/ 73 h 124"/>
                <a:gd name="T32" fmla="*/ 121 w 124"/>
                <a:gd name="T33" fmla="*/ 62 h 124"/>
                <a:gd name="T34" fmla="*/ 116 w 124"/>
                <a:gd name="T35" fmla="*/ 39 h 124"/>
                <a:gd name="T36" fmla="*/ 103 w 124"/>
                <a:gd name="T37" fmla="*/ 19 h 124"/>
                <a:gd name="T38" fmla="*/ 85 w 124"/>
                <a:gd name="T39" fmla="*/ 6 h 124"/>
                <a:gd name="T40" fmla="*/ 62 w 124"/>
                <a:gd name="T41" fmla="*/ 3 h 124"/>
                <a:gd name="T42" fmla="*/ 39 w 124"/>
                <a:gd name="T43" fmla="*/ 6 h 124"/>
                <a:gd name="T44" fmla="*/ 19 w 124"/>
                <a:gd name="T45" fmla="*/ 19 h 124"/>
                <a:gd name="T46" fmla="*/ 8 w 124"/>
                <a:gd name="T47" fmla="*/ 39 h 124"/>
                <a:gd name="T48" fmla="*/ 3 w 124"/>
                <a:gd name="T49" fmla="*/ 62 h 124"/>
                <a:gd name="T50" fmla="*/ 8 w 124"/>
                <a:gd name="T51" fmla="*/ 85 h 124"/>
                <a:gd name="T52" fmla="*/ 19 w 124"/>
                <a:gd name="T53" fmla="*/ 103 h 124"/>
                <a:gd name="T54" fmla="*/ 39 w 124"/>
                <a:gd name="T55" fmla="*/ 116 h 124"/>
                <a:gd name="T56" fmla="*/ 62 w 124"/>
                <a:gd name="T57" fmla="*/ 121 h 124"/>
                <a:gd name="T58" fmla="*/ 85 w 124"/>
                <a:gd name="T59" fmla="*/ 116 h 124"/>
                <a:gd name="T60" fmla="*/ 103 w 124"/>
                <a:gd name="T61" fmla="*/ 103 h 124"/>
                <a:gd name="T62" fmla="*/ 116 w 124"/>
                <a:gd name="T63" fmla="*/ 85 h 124"/>
                <a:gd name="T64" fmla="*/ 121 w 124"/>
                <a:gd name="T65" fmla="*/ 62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24"/>
                <a:gd name="T101" fmla="*/ 124 w 124"/>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24">
                  <a:moveTo>
                    <a:pt x="124" y="62"/>
                  </a:moveTo>
                  <a:lnTo>
                    <a:pt x="123" y="49"/>
                  </a:lnTo>
                  <a:lnTo>
                    <a:pt x="119" y="37"/>
                  </a:lnTo>
                  <a:lnTo>
                    <a:pt x="113" y="26"/>
                  </a:lnTo>
                  <a:lnTo>
                    <a:pt x="106" y="18"/>
                  </a:lnTo>
                  <a:lnTo>
                    <a:pt x="96" y="9"/>
                  </a:lnTo>
                  <a:lnTo>
                    <a:pt x="85" y="4"/>
                  </a:lnTo>
                  <a:lnTo>
                    <a:pt x="73" y="1"/>
                  </a:lnTo>
                  <a:lnTo>
                    <a:pt x="62" y="0"/>
                  </a:lnTo>
                  <a:lnTo>
                    <a:pt x="49" y="1"/>
                  </a:lnTo>
                  <a:lnTo>
                    <a:pt x="37" y="4"/>
                  </a:lnTo>
                  <a:lnTo>
                    <a:pt x="27" y="9"/>
                  </a:lnTo>
                  <a:lnTo>
                    <a:pt x="18" y="18"/>
                  </a:lnTo>
                  <a:lnTo>
                    <a:pt x="9" y="26"/>
                  </a:lnTo>
                  <a:lnTo>
                    <a:pt x="4" y="37"/>
                  </a:lnTo>
                  <a:lnTo>
                    <a:pt x="1" y="49"/>
                  </a:lnTo>
                  <a:lnTo>
                    <a:pt x="0" y="62"/>
                  </a:lnTo>
                  <a:lnTo>
                    <a:pt x="1" y="73"/>
                  </a:lnTo>
                  <a:lnTo>
                    <a:pt x="4" y="85"/>
                  </a:lnTo>
                  <a:lnTo>
                    <a:pt x="9" y="96"/>
                  </a:lnTo>
                  <a:lnTo>
                    <a:pt x="18" y="104"/>
                  </a:lnTo>
                  <a:lnTo>
                    <a:pt x="27" y="113"/>
                  </a:lnTo>
                  <a:lnTo>
                    <a:pt x="37" y="119"/>
                  </a:lnTo>
                  <a:lnTo>
                    <a:pt x="49" y="122"/>
                  </a:lnTo>
                  <a:lnTo>
                    <a:pt x="62" y="124"/>
                  </a:lnTo>
                  <a:lnTo>
                    <a:pt x="73" y="122"/>
                  </a:lnTo>
                  <a:lnTo>
                    <a:pt x="85" y="119"/>
                  </a:lnTo>
                  <a:lnTo>
                    <a:pt x="96" y="113"/>
                  </a:lnTo>
                  <a:lnTo>
                    <a:pt x="106" y="104"/>
                  </a:lnTo>
                  <a:lnTo>
                    <a:pt x="113" y="96"/>
                  </a:lnTo>
                  <a:lnTo>
                    <a:pt x="119" y="85"/>
                  </a:lnTo>
                  <a:lnTo>
                    <a:pt x="123" y="73"/>
                  </a:lnTo>
                  <a:lnTo>
                    <a:pt x="124" y="62"/>
                  </a:lnTo>
                  <a:lnTo>
                    <a:pt x="121" y="62"/>
                  </a:lnTo>
                  <a:lnTo>
                    <a:pt x="119" y="49"/>
                  </a:lnTo>
                  <a:lnTo>
                    <a:pt x="116" y="39"/>
                  </a:lnTo>
                  <a:lnTo>
                    <a:pt x="111" y="29"/>
                  </a:lnTo>
                  <a:lnTo>
                    <a:pt x="103" y="19"/>
                  </a:lnTo>
                  <a:lnTo>
                    <a:pt x="95" y="13"/>
                  </a:lnTo>
                  <a:lnTo>
                    <a:pt x="85" y="6"/>
                  </a:lnTo>
                  <a:lnTo>
                    <a:pt x="73" y="3"/>
                  </a:lnTo>
                  <a:lnTo>
                    <a:pt x="62" y="3"/>
                  </a:lnTo>
                  <a:lnTo>
                    <a:pt x="49" y="3"/>
                  </a:lnTo>
                  <a:lnTo>
                    <a:pt x="39" y="6"/>
                  </a:lnTo>
                  <a:lnTo>
                    <a:pt x="29" y="13"/>
                  </a:lnTo>
                  <a:lnTo>
                    <a:pt x="19" y="19"/>
                  </a:lnTo>
                  <a:lnTo>
                    <a:pt x="13" y="29"/>
                  </a:lnTo>
                  <a:lnTo>
                    <a:pt x="8" y="39"/>
                  </a:lnTo>
                  <a:lnTo>
                    <a:pt x="3" y="49"/>
                  </a:lnTo>
                  <a:lnTo>
                    <a:pt x="3" y="62"/>
                  </a:lnTo>
                  <a:lnTo>
                    <a:pt x="3" y="73"/>
                  </a:lnTo>
                  <a:lnTo>
                    <a:pt x="8" y="85"/>
                  </a:lnTo>
                  <a:lnTo>
                    <a:pt x="13" y="95"/>
                  </a:lnTo>
                  <a:lnTo>
                    <a:pt x="19" y="103"/>
                  </a:lnTo>
                  <a:lnTo>
                    <a:pt x="29" y="111"/>
                  </a:lnTo>
                  <a:lnTo>
                    <a:pt x="39" y="116"/>
                  </a:lnTo>
                  <a:lnTo>
                    <a:pt x="49" y="119"/>
                  </a:lnTo>
                  <a:lnTo>
                    <a:pt x="62" y="121"/>
                  </a:lnTo>
                  <a:lnTo>
                    <a:pt x="73" y="119"/>
                  </a:lnTo>
                  <a:lnTo>
                    <a:pt x="85" y="116"/>
                  </a:lnTo>
                  <a:lnTo>
                    <a:pt x="95" y="111"/>
                  </a:lnTo>
                  <a:lnTo>
                    <a:pt x="103" y="103"/>
                  </a:lnTo>
                  <a:lnTo>
                    <a:pt x="111" y="95"/>
                  </a:lnTo>
                  <a:lnTo>
                    <a:pt x="116" y="85"/>
                  </a:lnTo>
                  <a:lnTo>
                    <a:pt x="119" y="73"/>
                  </a:lnTo>
                  <a:lnTo>
                    <a:pt x="121" y="62"/>
                  </a:lnTo>
                  <a:lnTo>
                    <a:pt x="124" y="62"/>
                  </a:lnTo>
                  <a:close/>
                </a:path>
              </a:pathLst>
            </a:custGeom>
            <a:solidFill>
              <a:srgbClr val="00FF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63" name="Freeform 315"/>
            <p:cNvSpPr>
              <a:spLocks/>
            </p:cNvSpPr>
            <p:nvPr/>
          </p:nvSpPr>
          <p:spPr bwMode="auto">
            <a:xfrm>
              <a:off x="3349" y="2093"/>
              <a:ext cx="118" cy="118"/>
            </a:xfrm>
            <a:custGeom>
              <a:avLst/>
              <a:gdLst>
                <a:gd name="T0" fmla="*/ 116 w 118"/>
                <a:gd name="T1" fmla="*/ 46 h 118"/>
                <a:gd name="T2" fmla="*/ 108 w 118"/>
                <a:gd name="T3" fmla="*/ 26 h 118"/>
                <a:gd name="T4" fmla="*/ 92 w 118"/>
                <a:gd name="T5" fmla="*/ 10 h 118"/>
                <a:gd name="T6" fmla="*/ 70 w 118"/>
                <a:gd name="T7" fmla="*/ 0 h 118"/>
                <a:gd name="T8" fmla="*/ 46 w 118"/>
                <a:gd name="T9" fmla="*/ 0 h 118"/>
                <a:gd name="T10" fmla="*/ 26 w 118"/>
                <a:gd name="T11" fmla="*/ 10 h 118"/>
                <a:gd name="T12" fmla="*/ 10 w 118"/>
                <a:gd name="T13" fmla="*/ 26 h 118"/>
                <a:gd name="T14" fmla="*/ 0 w 118"/>
                <a:gd name="T15" fmla="*/ 46 h 118"/>
                <a:gd name="T16" fmla="*/ 0 w 118"/>
                <a:gd name="T17" fmla="*/ 70 h 118"/>
                <a:gd name="T18" fmla="*/ 10 w 118"/>
                <a:gd name="T19" fmla="*/ 92 h 118"/>
                <a:gd name="T20" fmla="*/ 26 w 118"/>
                <a:gd name="T21" fmla="*/ 108 h 118"/>
                <a:gd name="T22" fmla="*/ 46 w 118"/>
                <a:gd name="T23" fmla="*/ 116 h 118"/>
                <a:gd name="T24" fmla="*/ 70 w 118"/>
                <a:gd name="T25" fmla="*/ 116 h 118"/>
                <a:gd name="T26" fmla="*/ 92 w 118"/>
                <a:gd name="T27" fmla="*/ 108 h 118"/>
                <a:gd name="T28" fmla="*/ 108 w 118"/>
                <a:gd name="T29" fmla="*/ 92 h 118"/>
                <a:gd name="T30" fmla="*/ 116 w 118"/>
                <a:gd name="T31" fmla="*/ 70 h 118"/>
                <a:gd name="T32" fmla="*/ 115 w 118"/>
                <a:gd name="T33" fmla="*/ 59 h 118"/>
                <a:gd name="T34" fmla="*/ 110 w 118"/>
                <a:gd name="T35" fmla="*/ 36 h 118"/>
                <a:gd name="T36" fmla="*/ 98 w 118"/>
                <a:gd name="T37" fmla="*/ 20 h 118"/>
                <a:gd name="T38" fmla="*/ 80 w 118"/>
                <a:gd name="T39" fmla="*/ 6 h 118"/>
                <a:gd name="T40" fmla="*/ 59 w 118"/>
                <a:gd name="T41" fmla="*/ 3 h 118"/>
                <a:gd name="T42" fmla="*/ 36 w 118"/>
                <a:gd name="T43" fmla="*/ 6 h 118"/>
                <a:gd name="T44" fmla="*/ 20 w 118"/>
                <a:gd name="T45" fmla="*/ 20 h 118"/>
                <a:gd name="T46" fmla="*/ 6 w 118"/>
                <a:gd name="T47" fmla="*/ 36 h 118"/>
                <a:gd name="T48" fmla="*/ 3 w 118"/>
                <a:gd name="T49" fmla="*/ 59 h 118"/>
                <a:gd name="T50" fmla="*/ 6 w 118"/>
                <a:gd name="T51" fmla="*/ 80 h 118"/>
                <a:gd name="T52" fmla="*/ 20 w 118"/>
                <a:gd name="T53" fmla="*/ 98 h 118"/>
                <a:gd name="T54" fmla="*/ 36 w 118"/>
                <a:gd name="T55" fmla="*/ 110 h 118"/>
                <a:gd name="T56" fmla="*/ 59 w 118"/>
                <a:gd name="T57" fmla="*/ 115 h 118"/>
                <a:gd name="T58" fmla="*/ 80 w 118"/>
                <a:gd name="T59" fmla="*/ 110 h 118"/>
                <a:gd name="T60" fmla="*/ 98 w 118"/>
                <a:gd name="T61" fmla="*/ 98 h 118"/>
                <a:gd name="T62" fmla="*/ 110 w 118"/>
                <a:gd name="T63" fmla="*/ 80 h 118"/>
                <a:gd name="T64" fmla="*/ 115 w 118"/>
                <a:gd name="T65" fmla="*/ 59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118"/>
                <a:gd name="T101" fmla="*/ 118 w 118"/>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118">
                  <a:moveTo>
                    <a:pt x="118" y="59"/>
                  </a:moveTo>
                  <a:lnTo>
                    <a:pt x="116" y="46"/>
                  </a:lnTo>
                  <a:lnTo>
                    <a:pt x="113" y="36"/>
                  </a:lnTo>
                  <a:lnTo>
                    <a:pt x="108" y="26"/>
                  </a:lnTo>
                  <a:lnTo>
                    <a:pt x="100" y="16"/>
                  </a:lnTo>
                  <a:lnTo>
                    <a:pt x="92" y="10"/>
                  </a:lnTo>
                  <a:lnTo>
                    <a:pt x="82" y="3"/>
                  </a:lnTo>
                  <a:lnTo>
                    <a:pt x="70" y="0"/>
                  </a:lnTo>
                  <a:lnTo>
                    <a:pt x="59" y="0"/>
                  </a:lnTo>
                  <a:lnTo>
                    <a:pt x="46" y="0"/>
                  </a:lnTo>
                  <a:lnTo>
                    <a:pt x="36" y="3"/>
                  </a:lnTo>
                  <a:lnTo>
                    <a:pt x="26" y="10"/>
                  </a:lnTo>
                  <a:lnTo>
                    <a:pt x="16" y="16"/>
                  </a:lnTo>
                  <a:lnTo>
                    <a:pt x="10" y="26"/>
                  </a:lnTo>
                  <a:lnTo>
                    <a:pt x="5" y="36"/>
                  </a:lnTo>
                  <a:lnTo>
                    <a:pt x="0" y="46"/>
                  </a:lnTo>
                  <a:lnTo>
                    <a:pt x="0" y="59"/>
                  </a:lnTo>
                  <a:lnTo>
                    <a:pt x="0" y="70"/>
                  </a:lnTo>
                  <a:lnTo>
                    <a:pt x="5" y="82"/>
                  </a:lnTo>
                  <a:lnTo>
                    <a:pt x="10" y="92"/>
                  </a:lnTo>
                  <a:lnTo>
                    <a:pt x="16" y="100"/>
                  </a:lnTo>
                  <a:lnTo>
                    <a:pt x="26" y="108"/>
                  </a:lnTo>
                  <a:lnTo>
                    <a:pt x="36" y="113"/>
                  </a:lnTo>
                  <a:lnTo>
                    <a:pt x="46" y="116"/>
                  </a:lnTo>
                  <a:lnTo>
                    <a:pt x="59" y="118"/>
                  </a:lnTo>
                  <a:lnTo>
                    <a:pt x="70" y="116"/>
                  </a:lnTo>
                  <a:lnTo>
                    <a:pt x="82" y="113"/>
                  </a:lnTo>
                  <a:lnTo>
                    <a:pt x="92" y="108"/>
                  </a:lnTo>
                  <a:lnTo>
                    <a:pt x="100" y="100"/>
                  </a:lnTo>
                  <a:lnTo>
                    <a:pt x="108" y="92"/>
                  </a:lnTo>
                  <a:lnTo>
                    <a:pt x="113" y="82"/>
                  </a:lnTo>
                  <a:lnTo>
                    <a:pt x="116" y="70"/>
                  </a:lnTo>
                  <a:lnTo>
                    <a:pt x="118" y="59"/>
                  </a:lnTo>
                  <a:lnTo>
                    <a:pt x="115" y="59"/>
                  </a:lnTo>
                  <a:lnTo>
                    <a:pt x="113" y="47"/>
                  </a:lnTo>
                  <a:lnTo>
                    <a:pt x="110" y="36"/>
                  </a:lnTo>
                  <a:lnTo>
                    <a:pt x="105" y="28"/>
                  </a:lnTo>
                  <a:lnTo>
                    <a:pt x="98" y="20"/>
                  </a:lnTo>
                  <a:lnTo>
                    <a:pt x="90" y="11"/>
                  </a:lnTo>
                  <a:lnTo>
                    <a:pt x="80" y="6"/>
                  </a:lnTo>
                  <a:lnTo>
                    <a:pt x="70" y="3"/>
                  </a:lnTo>
                  <a:lnTo>
                    <a:pt x="59" y="3"/>
                  </a:lnTo>
                  <a:lnTo>
                    <a:pt x="47" y="3"/>
                  </a:lnTo>
                  <a:lnTo>
                    <a:pt x="36" y="6"/>
                  </a:lnTo>
                  <a:lnTo>
                    <a:pt x="28" y="11"/>
                  </a:lnTo>
                  <a:lnTo>
                    <a:pt x="20" y="20"/>
                  </a:lnTo>
                  <a:lnTo>
                    <a:pt x="11" y="28"/>
                  </a:lnTo>
                  <a:lnTo>
                    <a:pt x="6" y="36"/>
                  </a:lnTo>
                  <a:lnTo>
                    <a:pt x="3" y="47"/>
                  </a:lnTo>
                  <a:lnTo>
                    <a:pt x="3" y="59"/>
                  </a:lnTo>
                  <a:lnTo>
                    <a:pt x="3" y="70"/>
                  </a:lnTo>
                  <a:lnTo>
                    <a:pt x="6" y="80"/>
                  </a:lnTo>
                  <a:lnTo>
                    <a:pt x="11" y="90"/>
                  </a:lnTo>
                  <a:lnTo>
                    <a:pt x="20" y="98"/>
                  </a:lnTo>
                  <a:lnTo>
                    <a:pt x="28" y="105"/>
                  </a:lnTo>
                  <a:lnTo>
                    <a:pt x="36" y="110"/>
                  </a:lnTo>
                  <a:lnTo>
                    <a:pt x="47" y="113"/>
                  </a:lnTo>
                  <a:lnTo>
                    <a:pt x="59" y="115"/>
                  </a:lnTo>
                  <a:lnTo>
                    <a:pt x="70" y="113"/>
                  </a:lnTo>
                  <a:lnTo>
                    <a:pt x="80" y="110"/>
                  </a:lnTo>
                  <a:lnTo>
                    <a:pt x="90" y="105"/>
                  </a:lnTo>
                  <a:lnTo>
                    <a:pt x="98" y="98"/>
                  </a:lnTo>
                  <a:lnTo>
                    <a:pt x="105" y="90"/>
                  </a:lnTo>
                  <a:lnTo>
                    <a:pt x="110" y="80"/>
                  </a:lnTo>
                  <a:lnTo>
                    <a:pt x="113" y="70"/>
                  </a:lnTo>
                  <a:lnTo>
                    <a:pt x="115" y="59"/>
                  </a:lnTo>
                  <a:lnTo>
                    <a:pt x="118" y="59"/>
                  </a:lnTo>
                  <a:close/>
                </a:path>
              </a:pathLst>
            </a:custGeom>
            <a:solidFill>
              <a:srgbClr val="00F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64" name="Freeform 316"/>
            <p:cNvSpPr>
              <a:spLocks/>
            </p:cNvSpPr>
            <p:nvPr/>
          </p:nvSpPr>
          <p:spPr bwMode="auto">
            <a:xfrm>
              <a:off x="3352" y="2096"/>
              <a:ext cx="112" cy="112"/>
            </a:xfrm>
            <a:custGeom>
              <a:avLst/>
              <a:gdLst>
                <a:gd name="T0" fmla="*/ 110 w 112"/>
                <a:gd name="T1" fmla="*/ 44 h 112"/>
                <a:gd name="T2" fmla="*/ 102 w 112"/>
                <a:gd name="T3" fmla="*/ 25 h 112"/>
                <a:gd name="T4" fmla="*/ 87 w 112"/>
                <a:gd name="T5" fmla="*/ 8 h 112"/>
                <a:gd name="T6" fmla="*/ 67 w 112"/>
                <a:gd name="T7" fmla="*/ 0 h 112"/>
                <a:gd name="T8" fmla="*/ 44 w 112"/>
                <a:gd name="T9" fmla="*/ 0 h 112"/>
                <a:gd name="T10" fmla="*/ 25 w 112"/>
                <a:gd name="T11" fmla="*/ 8 h 112"/>
                <a:gd name="T12" fmla="*/ 8 w 112"/>
                <a:gd name="T13" fmla="*/ 25 h 112"/>
                <a:gd name="T14" fmla="*/ 0 w 112"/>
                <a:gd name="T15" fmla="*/ 44 h 112"/>
                <a:gd name="T16" fmla="*/ 0 w 112"/>
                <a:gd name="T17" fmla="*/ 67 h 112"/>
                <a:gd name="T18" fmla="*/ 8 w 112"/>
                <a:gd name="T19" fmla="*/ 87 h 112"/>
                <a:gd name="T20" fmla="*/ 25 w 112"/>
                <a:gd name="T21" fmla="*/ 102 h 112"/>
                <a:gd name="T22" fmla="*/ 44 w 112"/>
                <a:gd name="T23" fmla="*/ 110 h 112"/>
                <a:gd name="T24" fmla="*/ 67 w 112"/>
                <a:gd name="T25" fmla="*/ 110 h 112"/>
                <a:gd name="T26" fmla="*/ 87 w 112"/>
                <a:gd name="T27" fmla="*/ 102 h 112"/>
                <a:gd name="T28" fmla="*/ 102 w 112"/>
                <a:gd name="T29" fmla="*/ 87 h 112"/>
                <a:gd name="T30" fmla="*/ 110 w 112"/>
                <a:gd name="T31" fmla="*/ 67 h 112"/>
                <a:gd name="T32" fmla="*/ 108 w 112"/>
                <a:gd name="T33" fmla="*/ 56 h 112"/>
                <a:gd name="T34" fmla="*/ 103 w 112"/>
                <a:gd name="T35" fmla="*/ 35 h 112"/>
                <a:gd name="T36" fmla="*/ 92 w 112"/>
                <a:gd name="T37" fmla="*/ 18 h 112"/>
                <a:gd name="T38" fmla="*/ 76 w 112"/>
                <a:gd name="T39" fmla="*/ 7 h 112"/>
                <a:gd name="T40" fmla="*/ 56 w 112"/>
                <a:gd name="T41" fmla="*/ 2 h 112"/>
                <a:gd name="T42" fmla="*/ 35 w 112"/>
                <a:gd name="T43" fmla="*/ 7 h 112"/>
                <a:gd name="T44" fmla="*/ 18 w 112"/>
                <a:gd name="T45" fmla="*/ 18 h 112"/>
                <a:gd name="T46" fmla="*/ 7 w 112"/>
                <a:gd name="T47" fmla="*/ 35 h 112"/>
                <a:gd name="T48" fmla="*/ 2 w 112"/>
                <a:gd name="T49" fmla="*/ 56 h 112"/>
                <a:gd name="T50" fmla="*/ 7 w 112"/>
                <a:gd name="T51" fmla="*/ 75 h 112"/>
                <a:gd name="T52" fmla="*/ 18 w 112"/>
                <a:gd name="T53" fmla="*/ 92 h 112"/>
                <a:gd name="T54" fmla="*/ 35 w 112"/>
                <a:gd name="T55" fmla="*/ 103 h 112"/>
                <a:gd name="T56" fmla="*/ 56 w 112"/>
                <a:gd name="T57" fmla="*/ 108 h 112"/>
                <a:gd name="T58" fmla="*/ 76 w 112"/>
                <a:gd name="T59" fmla="*/ 103 h 112"/>
                <a:gd name="T60" fmla="*/ 92 w 112"/>
                <a:gd name="T61" fmla="*/ 92 h 112"/>
                <a:gd name="T62" fmla="*/ 103 w 112"/>
                <a:gd name="T63" fmla="*/ 75 h 112"/>
                <a:gd name="T64" fmla="*/ 108 w 112"/>
                <a:gd name="T65" fmla="*/ 56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112"/>
                <a:gd name="T101" fmla="*/ 112 w 112"/>
                <a:gd name="T102" fmla="*/ 112 h 1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112">
                  <a:moveTo>
                    <a:pt x="112" y="56"/>
                  </a:moveTo>
                  <a:lnTo>
                    <a:pt x="110" y="44"/>
                  </a:lnTo>
                  <a:lnTo>
                    <a:pt x="107" y="33"/>
                  </a:lnTo>
                  <a:lnTo>
                    <a:pt x="102" y="25"/>
                  </a:lnTo>
                  <a:lnTo>
                    <a:pt x="95" y="17"/>
                  </a:lnTo>
                  <a:lnTo>
                    <a:pt x="87" y="8"/>
                  </a:lnTo>
                  <a:lnTo>
                    <a:pt x="77" y="3"/>
                  </a:lnTo>
                  <a:lnTo>
                    <a:pt x="67" y="0"/>
                  </a:lnTo>
                  <a:lnTo>
                    <a:pt x="56" y="0"/>
                  </a:lnTo>
                  <a:lnTo>
                    <a:pt x="44" y="0"/>
                  </a:lnTo>
                  <a:lnTo>
                    <a:pt x="33" y="3"/>
                  </a:lnTo>
                  <a:lnTo>
                    <a:pt x="25" y="8"/>
                  </a:lnTo>
                  <a:lnTo>
                    <a:pt x="17" y="17"/>
                  </a:lnTo>
                  <a:lnTo>
                    <a:pt x="8" y="25"/>
                  </a:lnTo>
                  <a:lnTo>
                    <a:pt x="3" y="33"/>
                  </a:lnTo>
                  <a:lnTo>
                    <a:pt x="0" y="44"/>
                  </a:lnTo>
                  <a:lnTo>
                    <a:pt x="0" y="56"/>
                  </a:lnTo>
                  <a:lnTo>
                    <a:pt x="0" y="67"/>
                  </a:lnTo>
                  <a:lnTo>
                    <a:pt x="3" y="77"/>
                  </a:lnTo>
                  <a:lnTo>
                    <a:pt x="8" y="87"/>
                  </a:lnTo>
                  <a:lnTo>
                    <a:pt x="17" y="95"/>
                  </a:lnTo>
                  <a:lnTo>
                    <a:pt x="25" y="102"/>
                  </a:lnTo>
                  <a:lnTo>
                    <a:pt x="33" y="107"/>
                  </a:lnTo>
                  <a:lnTo>
                    <a:pt x="44" y="110"/>
                  </a:lnTo>
                  <a:lnTo>
                    <a:pt x="56" y="112"/>
                  </a:lnTo>
                  <a:lnTo>
                    <a:pt x="67" y="110"/>
                  </a:lnTo>
                  <a:lnTo>
                    <a:pt x="77" y="107"/>
                  </a:lnTo>
                  <a:lnTo>
                    <a:pt x="87" y="102"/>
                  </a:lnTo>
                  <a:lnTo>
                    <a:pt x="95" y="95"/>
                  </a:lnTo>
                  <a:lnTo>
                    <a:pt x="102" y="87"/>
                  </a:lnTo>
                  <a:lnTo>
                    <a:pt x="107" y="77"/>
                  </a:lnTo>
                  <a:lnTo>
                    <a:pt x="110" y="67"/>
                  </a:lnTo>
                  <a:lnTo>
                    <a:pt x="112" y="56"/>
                  </a:lnTo>
                  <a:lnTo>
                    <a:pt x="108" y="56"/>
                  </a:lnTo>
                  <a:lnTo>
                    <a:pt x="107" y="44"/>
                  </a:lnTo>
                  <a:lnTo>
                    <a:pt x="103" y="35"/>
                  </a:lnTo>
                  <a:lnTo>
                    <a:pt x="99" y="26"/>
                  </a:lnTo>
                  <a:lnTo>
                    <a:pt x="92" y="18"/>
                  </a:lnTo>
                  <a:lnTo>
                    <a:pt x="85" y="12"/>
                  </a:lnTo>
                  <a:lnTo>
                    <a:pt x="76" y="7"/>
                  </a:lnTo>
                  <a:lnTo>
                    <a:pt x="66" y="3"/>
                  </a:lnTo>
                  <a:lnTo>
                    <a:pt x="56" y="2"/>
                  </a:lnTo>
                  <a:lnTo>
                    <a:pt x="44" y="3"/>
                  </a:lnTo>
                  <a:lnTo>
                    <a:pt x="35" y="7"/>
                  </a:lnTo>
                  <a:lnTo>
                    <a:pt x="26" y="12"/>
                  </a:lnTo>
                  <a:lnTo>
                    <a:pt x="18" y="18"/>
                  </a:lnTo>
                  <a:lnTo>
                    <a:pt x="12" y="26"/>
                  </a:lnTo>
                  <a:lnTo>
                    <a:pt x="7" y="35"/>
                  </a:lnTo>
                  <a:lnTo>
                    <a:pt x="3" y="44"/>
                  </a:lnTo>
                  <a:lnTo>
                    <a:pt x="2" y="56"/>
                  </a:lnTo>
                  <a:lnTo>
                    <a:pt x="3" y="66"/>
                  </a:lnTo>
                  <a:lnTo>
                    <a:pt x="7" y="75"/>
                  </a:lnTo>
                  <a:lnTo>
                    <a:pt x="12" y="85"/>
                  </a:lnTo>
                  <a:lnTo>
                    <a:pt x="18" y="92"/>
                  </a:lnTo>
                  <a:lnTo>
                    <a:pt x="26" y="98"/>
                  </a:lnTo>
                  <a:lnTo>
                    <a:pt x="35" y="103"/>
                  </a:lnTo>
                  <a:lnTo>
                    <a:pt x="44" y="107"/>
                  </a:lnTo>
                  <a:lnTo>
                    <a:pt x="56" y="108"/>
                  </a:lnTo>
                  <a:lnTo>
                    <a:pt x="66" y="107"/>
                  </a:lnTo>
                  <a:lnTo>
                    <a:pt x="76" y="103"/>
                  </a:lnTo>
                  <a:lnTo>
                    <a:pt x="85" y="98"/>
                  </a:lnTo>
                  <a:lnTo>
                    <a:pt x="92" y="92"/>
                  </a:lnTo>
                  <a:lnTo>
                    <a:pt x="99" y="85"/>
                  </a:lnTo>
                  <a:lnTo>
                    <a:pt x="103" y="75"/>
                  </a:lnTo>
                  <a:lnTo>
                    <a:pt x="107" y="66"/>
                  </a:lnTo>
                  <a:lnTo>
                    <a:pt x="108" y="56"/>
                  </a:lnTo>
                  <a:lnTo>
                    <a:pt x="112" y="56"/>
                  </a:lnTo>
                  <a:close/>
                </a:path>
              </a:pathLst>
            </a:custGeom>
            <a:solidFill>
              <a:srgbClr val="00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65" name="Freeform 317"/>
            <p:cNvSpPr>
              <a:spLocks/>
            </p:cNvSpPr>
            <p:nvPr/>
          </p:nvSpPr>
          <p:spPr bwMode="auto">
            <a:xfrm>
              <a:off x="3354" y="2098"/>
              <a:ext cx="106" cy="106"/>
            </a:xfrm>
            <a:custGeom>
              <a:avLst/>
              <a:gdLst>
                <a:gd name="T0" fmla="*/ 105 w 106"/>
                <a:gd name="T1" fmla="*/ 42 h 106"/>
                <a:gd name="T2" fmla="*/ 97 w 106"/>
                <a:gd name="T3" fmla="*/ 24 h 106"/>
                <a:gd name="T4" fmla="*/ 83 w 106"/>
                <a:gd name="T5" fmla="*/ 10 h 106"/>
                <a:gd name="T6" fmla="*/ 64 w 106"/>
                <a:gd name="T7" fmla="*/ 1 h 106"/>
                <a:gd name="T8" fmla="*/ 42 w 106"/>
                <a:gd name="T9" fmla="*/ 1 h 106"/>
                <a:gd name="T10" fmla="*/ 24 w 106"/>
                <a:gd name="T11" fmla="*/ 10 h 106"/>
                <a:gd name="T12" fmla="*/ 10 w 106"/>
                <a:gd name="T13" fmla="*/ 24 h 106"/>
                <a:gd name="T14" fmla="*/ 1 w 106"/>
                <a:gd name="T15" fmla="*/ 42 h 106"/>
                <a:gd name="T16" fmla="*/ 1 w 106"/>
                <a:gd name="T17" fmla="*/ 64 h 106"/>
                <a:gd name="T18" fmla="*/ 10 w 106"/>
                <a:gd name="T19" fmla="*/ 83 h 106"/>
                <a:gd name="T20" fmla="*/ 24 w 106"/>
                <a:gd name="T21" fmla="*/ 96 h 106"/>
                <a:gd name="T22" fmla="*/ 42 w 106"/>
                <a:gd name="T23" fmla="*/ 105 h 106"/>
                <a:gd name="T24" fmla="*/ 64 w 106"/>
                <a:gd name="T25" fmla="*/ 105 h 106"/>
                <a:gd name="T26" fmla="*/ 83 w 106"/>
                <a:gd name="T27" fmla="*/ 96 h 106"/>
                <a:gd name="T28" fmla="*/ 97 w 106"/>
                <a:gd name="T29" fmla="*/ 83 h 106"/>
                <a:gd name="T30" fmla="*/ 105 w 106"/>
                <a:gd name="T31" fmla="*/ 64 h 106"/>
                <a:gd name="T32" fmla="*/ 103 w 106"/>
                <a:gd name="T33" fmla="*/ 54 h 106"/>
                <a:gd name="T34" fmla="*/ 100 w 106"/>
                <a:gd name="T35" fmla="*/ 34 h 106"/>
                <a:gd name="T36" fmla="*/ 88 w 106"/>
                <a:gd name="T37" fmla="*/ 18 h 106"/>
                <a:gd name="T38" fmla="*/ 74 w 106"/>
                <a:gd name="T39" fmla="*/ 8 h 106"/>
                <a:gd name="T40" fmla="*/ 54 w 106"/>
                <a:gd name="T41" fmla="*/ 3 h 106"/>
                <a:gd name="T42" fmla="*/ 34 w 106"/>
                <a:gd name="T43" fmla="*/ 8 h 106"/>
                <a:gd name="T44" fmla="*/ 18 w 106"/>
                <a:gd name="T45" fmla="*/ 18 h 106"/>
                <a:gd name="T46" fmla="*/ 8 w 106"/>
                <a:gd name="T47" fmla="*/ 34 h 106"/>
                <a:gd name="T48" fmla="*/ 3 w 106"/>
                <a:gd name="T49" fmla="*/ 54 h 106"/>
                <a:gd name="T50" fmla="*/ 8 w 106"/>
                <a:gd name="T51" fmla="*/ 72 h 106"/>
                <a:gd name="T52" fmla="*/ 18 w 106"/>
                <a:gd name="T53" fmla="*/ 88 h 106"/>
                <a:gd name="T54" fmla="*/ 34 w 106"/>
                <a:gd name="T55" fmla="*/ 100 h 106"/>
                <a:gd name="T56" fmla="*/ 54 w 106"/>
                <a:gd name="T57" fmla="*/ 103 h 106"/>
                <a:gd name="T58" fmla="*/ 74 w 106"/>
                <a:gd name="T59" fmla="*/ 100 h 106"/>
                <a:gd name="T60" fmla="*/ 88 w 106"/>
                <a:gd name="T61" fmla="*/ 88 h 106"/>
                <a:gd name="T62" fmla="*/ 100 w 106"/>
                <a:gd name="T63" fmla="*/ 72 h 106"/>
                <a:gd name="T64" fmla="*/ 103 w 106"/>
                <a:gd name="T65" fmla="*/ 54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6"/>
                <a:gd name="T101" fmla="*/ 106 w 106"/>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6">
                  <a:moveTo>
                    <a:pt x="106" y="54"/>
                  </a:moveTo>
                  <a:lnTo>
                    <a:pt x="105" y="42"/>
                  </a:lnTo>
                  <a:lnTo>
                    <a:pt x="101" y="33"/>
                  </a:lnTo>
                  <a:lnTo>
                    <a:pt x="97" y="24"/>
                  </a:lnTo>
                  <a:lnTo>
                    <a:pt x="90" y="16"/>
                  </a:lnTo>
                  <a:lnTo>
                    <a:pt x="83" y="10"/>
                  </a:lnTo>
                  <a:lnTo>
                    <a:pt x="74" y="5"/>
                  </a:lnTo>
                  <a:lnTo>
                    <a:pt x="64" y="1"/>
                  </a:lnTo>
                  <a:lnTo>
                    <a:pt x="54" y="0"/>
                  </a:lnTo>
                  <a:lnTo>
                    <a:pt x="42" y="1"/>
                  </a:lnTo>
                  <a:lnTo>
                    <a:pt x="33" y="5"/>
                  </a:lnTo>
                  <a:lnTo>
                    <a:pt x="24" y="10"/>
                  </a:lnTo>
                  <a:lnTo>
                    <a:pt x="16" y="16"/>
                  </a:lnTo>
                  <a:lnTo>
                    <a:pt x="10" y="24"/>
                  </a:lnTo>
                  <a:lnTo>
                    <a:pt x="5" y="33"/>
                  </a:lnTo>
                  <a:lnTo>
                    <a:pt x="1" y="42"/>
                  </a:lnTo>
                  <a:lnTo>
                    <a:pt x="0" y="54"/>
                  </a:lnTo>
                  <a:lnTo>
                    <a:pt x="1" y="64"/>
                  </a:lnTo>
                  <a:lnTo>
                    <a:pt x="5" y="73"/>
                  </a:lnTo>
                  <a:lnTo>
                    <a:pt x="10" y="83"/>
                  </a:lnTo>
                  <a:lnTo>
                    <a:pt x="16" y="90"/>
                  </a:lnTo>
                  <a:lnTo>
                    <a:pt x="24" y="96"/>
                  </a:lnTo>
                  <a:lnTo>
                    <a:pt x="33" y="101"/>
                  </a:lnTo>
                  <a:lnTo>
                    <a:pt x="42" y="105"/>
                  </a:lnTo>
                  <a:lnTo>
                    <a:pt x="54" y="106"/>
                  </a:lnTo>
                  <a:lnTo>
                    <a:pt x="64" y="105"/>
                  </a:lnTo>
                  <a:lnTo>
                    <a:pt x="74" y="101"/>
                  </a:lnTo>
                  <a:lnTo>
                    <a:pt x="83" y="96"/>
                  </a:lnTo>
                  <a:lnTo>
                    <a:pt x="90" y="90"/>
                  </a:lnTo>
                  <a:lnTo>
                    <a:pt x="97" y="83"/>
                  </a:lnTo>
                  <a:lnTo>
                    <a:pt x="101" y="73"/>
                  </a:lnTo>
                  <a:lnTo>
                    <a:pt x="105" y="64"/>
                  </a:lnTo>
                  <a:lnTo>
                    <a:pt x="106" y="54"/>
                  </a:lnTo>
                  <a:lnTo>
                    <a:pt x="103" y="54"/>
                  </a:lnTo>
                  <a:lnTo>
                    <a:pt x="101" y="44"/>
                  </a:lnTo>
                  <a:lnTo>
                    <a:pt x="100" y="34"/>
                  </a:lnTo>
                  <a:lnTo>
                    <a:pt x="95" y="26"/>
                  </a:lnTo>
                  <a:lnTo>
                    <a:pt x="88" y="18"/>
                  </a:lnTo>
                  <a:lnTo>
                    <a:pt x="82" y="13"/>
                  </a:lnTo>
                  <a:lnTo>
                    <a:pt x="74" y="8"/>
                  </a:lnTo>
                  <a:lnTo>
                    <a:pt x="64" y="5"/>
                  </a:lnTo>
                  <a:lnTo>
                    <a:pt x="54" y="3"/>
                  </a:lnTo>
                  <a:lnTo>
                    <a:pt x="44" y="5"/>
                  </a:lnTo>
                  <a:lnTo>
                    <a:pt x="34" y="8"/>
                  </a:lnTo>
                  <a:lnTo>
                    <a:pt x="26" y="13"/>
                  </a:lnTo>
                  <a:lnTo>
                    <a:pt x="18" y="18"/>
                  </a:lnTo>
                  <a:lnTo>
                    <a:pt x="13" y="26"/>
                  </a:lnTo>
                  <a:lnTo>
                    <a:pt x="8" y="34"/>
                  </a:lnTo>
                  <a:lnTo>
                    <a:pt x="5" y="44"/>
                  </a:lnTo>
                  <a:lnTo>
                    <a:pt x="3" y="54"/>
                  </a:lnTo>
                  <a:lnTo>
                    <a:pt x="5" y="64"/>
                  </a:lnTo>
                  <a:lnTo>
                    <a:pt x="8" y="72"/>
                  </a:lnTo>
                  <a:lnTo>
                    <a:pt x="13" y="82"/>
                  </a:lnTo>
                  <a:lnTo>
                    <a:pt x="18" y="88"/>
                  </a:lnTo>
                  <a:lnTo>
                    <a:pt x="26" y="95"/>
                  </a:lnTo>
                  <a:lnTo>
                    <a:pt x="34" y="100"/>
                  </a:lnTo>
                  <a:lnTo>
                    <a:pt x="44" y="101"/>
                  </a:lnTo>
                  <a:lnTo>
                    <a:pt x="54" y="103"/>
                  </a:lnTo>
                  <a:lnTo>
                    <a:pt x="64" y="101"/>
                  </a:lnTo>
                  <a:lnTo>
                    <a:pt x="74" y="100"/>
                  </a:lnTo>
                  <a:lnTo>
                    <a:pt x="82" y="95"/>
                  </a:lnTo>
                  <a:lnTo>
                    <a:pt x="88" y="88"/>
                  </a:lnTo>
                  <a:lnTo>
                    <a:pt x="95" y="82"/>
                  </a:lnTo>
                  <a:lnTo>
                    <a:pt x="100" y="72"/>
                  </a:lnTo>
                  <a:lnTo>
                    <a:pt x="101" y="64"/>
                  </a:lnTo>
                  <a:lnTo>
                    <a:pt x="103" y="54"/>
                  </a:lnTo>
                  <a:lnTo>
                    <a:pt x="106" y="54"/>
                  </a:lnTo>
                  <a:close/>
                </a:path>
              </a:pathLst>
            </a:custGeom>
            <a:solidFill>
              <a:srgbClr val="00FF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66" name="Freeform 318"/>
            <p:cNvSpPr>
              <a:spLocks/>
            </p:cNvSpPr>
            <p:nvPr/>
          </p:nvSpPr>
          <p:spPr bwMode="auto">
            <a:xfrm>
              <a:off x="3357" y="2101"/>
              <a:ext cx="100" cy="100"/>
            </a:xfrm>
            <a:custGeom>
              <a:avLst/>
              <a:gdLst>
                <a:gd name="T0" fmla="*/ 98 w 100"/>
                <a:gd name="T1" fmla="*/ 41 h 100"/>
                <a:gd name="T2" fmla="*/ 92 w 100"/>
                <a:gd name="T3" fmla="*/ 23 h 100"/>
                <a:gd name="T4" fmla="*/ 79 w 100"/>
                <a:gd name="T5" fmla="*/ 10 h 100"/>
                <a:gd name="T6" fmla="*/ 61 w 100"/>
                <a:gd name="T7" fmla="*/ 2 h 100"/>
                <a:gd name="T8" fmla="*/ 41 w 100"/>
                <a:gd name="T9" fmla="*/ 2 h 100"/>
                <a:gd name="T10" fmla="*/ 23 w 100"/>
                <a:gd name="T11" fmla="*/ 10 h 100"/>
                <a:gd name="T12" fmla="*/ 10 w 100"/>
                <a:gd name="T13" fmla="*/ 23 h 100"/>
                <a:gd name="T14" fmla="*/ 2 w 100"/>
                <a:gd name="T15" fmla="*/ 41 h 100"/>
                <a:gd name="T16" fmla="*/ 2 w 100"/>
                <a:gd name="T17" fmla="*/ 61 h 100"/>
                <a:gd name="T18" fmla="*/ 10 w 100"/>
                <a:gd name="T19" fmla="*/ 79 h 100"/>
                <a:gd name="T20" fmla="*/ 23 w 100"/>
                <a:gd name="T21" fmla="*/ 92 h 100"/>
                <a:gd name="T22" fmla="*/ 41 w 100"/>
                <a:gd name="T23" fmla="*/ 98 h 100"/>
                <a:gd name="T24" fmla="*/ 61 w 100"/>
                <a:gd name="T25" fmla="*/ 98 h 100"/>
                <a:gd name="T26" fmla="*/ 79 w 100"/>
                <a:gd name="T27" fmla="*/ 92 h 100"/>
                <a:gd name="T28" fmla="*/ 92 w 100"/>
                <a:gd name="T29" fmla="*/ 79 h 100"/>
                <a:gd name="T30" fmla="*/ 98 w 100"/>
                <a:gd name="T31" fmla="*/ 61 h 100"/>
                <a:gd name="T32" fmla="*/ 97 w 100"/>
                <a:gd name="T33" fmla="*/ 51 h 100"/>
                <a:gd name="T34" fmla="*/ 94 w 100"/>
                <a:gd name="T35" fmla="*/ 33 h 100"/>
                <a:gd name="T36" fmla="*/ 84 w 100"/>
                <a:gd name="T37" fmla="*/ 18 h 100"/>
                <a:gd name="T38" fmla="*/ 69 w 100"/>
                <a:gd name="T39" fmla="*/ 7 h 100"/>
                <a:gd name="T40" fmla="*/ 51 w 100"/>
                <a:gd name="T41" fmla="*/ 3 h 100"/>
                <a:gd name="T42" fmla="*/ 33 w 100"/>
                <a:gd name="T43" fmla="*/ 7 h 100"/>
                <a:gd name="T44" fmla="*/ 18 w 100"/>
                <a:gd name="T45" fmla="*/ 18 h 100"/>
                <a:gd name="T46" fmla="*/ 8 w 100"/>
                <a:gd name="T47" fmla="*/ 33 h 100"/>
                <a:gd name="T48" fmla="*/ 3 w 100"/>
                <a:gd name="T49" fmla="*/ 51 h 100"/>
                <a:gd name="T50" fmla="*/ 8 w 100"/>
                <a:gd name="T51" fmla="*/ 69 h 100"/>
                <a:gd name="T52" fmla="*/ 18 w 100"/>
                <a:gd name="T53" fmla="*/ 84 h 100"/>
                <a:gd name="T54" fmla="*/ 33 w 100"/>
                <a:gd name="T55" fmla="*/ 93 h 100"/>
                <a:gd name="T56" fmla="*/ 51 w 100"/>
                <a:gd name="T57" fmla="*/ 97 h 100"/>
                <a:gd name="T58" fmla="*/ 69 w 100"/>
                <a:gd name="T59" fmla="*/ 93 h 100"/>
                <a:gd name="T60" fmla="*/ 84 w 100"/>
                <a:gd name="T61" fmla="*/ 84 h 100"/>
                <a:gd name="T62" fmla="*/ 94 w 100"/>
                <a:gd name="T63" fmla="*/ 69 h 100"/>
                <a:gd name="T64" fmla="*/ 97 w 100"/>
                <a:gd name="T65" fmla="*/ 5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0"/>
                <a:gd name="T101" fmla="*/ 100 w 100"/>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0">
                  <a:moveTo>
                    <a:pt x="100" y="51"/>
                  </a:moveTo>
                  <a:lnTo>
                    <a:pt x="98" y="41"/>
                  </a:lnTo>
                  <a:lnTo>
                    <a:pt x="97" y="31"/>
                  </a:lnTo>
                  <a:lnTo>
                    <a:pt x="92" y="23"/>
                  </a:lnTo>
                  <a:lnTo>
                    <a:pt x="85" y="15"/>
                  </a:lnTo>
                  <a:lnTo>
                    <a:pt x="79" y="10"/>
                  </a:lnTo>
                  <a:lnTo>
                    <a:pt x="71" y="5"/>
                  </a:lnTo>
                  <a:lnTo>
                    <a:pt x="61" y="2"/>
                  </a:lnTo>
                  <a:lnTo>
                    <a:pt x="51" y="0"/>
                  </a:lnTo>
                  <a:lnTo>
                    <a:pt x="41" y="2"/>
                  </a:lnTo>
                  <a:lnTo>
                    <a:pt x="31" y="5"/>
                  </a:lnTo>
                  <a:lnTo>
                    <a:pt x="23" y="10"/>
                  </a:lnTo>
                  <a:lnTo>
                    <a:pt x="15" y="15"/>
                  </a:lnTo>
                  <a:lnTo>
                    <a:pt x="10" y="23"/>
                  </a:lnTo>
                  <a:lnTo>
                    <a:pt x="5" y="31"/>
                  </a:lnTo>
                  <a:lnTo>
                    <a:pt x="2" y="41"/>
                  </a:lnTo>
                  <a:lnTo>
                    <a:pt x="0" y="51"/>
                  </a:lnTo>
                  <a:lnTo>
                    <a:pt x="2" y="61"/>
                  </a:lnTo>
                  <a:lnTo>
                    <a:pt x="5" y="69"/>
                  </a:lnTo>
                  <a:lnTo>
                    <a:pt x="10" y="79"/>
                  </a:lnTo>
                  <a:lnTo>
                    <a:pt x="15" y="85"/>
                  </a:lnTo>
                  <a:lnTo>
                    <a:pt x="23" y="92"/>
                  </a:lnTo>
                  <a:lnTo>
                    <a:pt x="31" y="97"/>
                  </a:lnTo>
                  <a:lnTo>
                    <a:pt x="41" y="98"/>
                  </a:lnTo>
                  <a:lnTo>
                    <a:pt x="51" y="100"/>
                  </a:lnTo>
                  <a:lnTo>
                    <a:pt x="61" y="98"/>
                  </a:lnTo>
                  <a:lnTo>
                    <a:pt x="71" y="97"/>
                  </a:lnTo>
                  <a:lnTo>
                    <a:pt x="79" y="92"/>
                  </a:lnTo>
                  <a:lnTo>
                    <a:pt x="85" y="85"/>
                  </a:lnTo>
                  <a:lnTo>
                    <a:pt x="92" y="79"/>
                  </a:lnTo>
                  <a:lnTo>
                    <a:pt x="97" y="69"/>
                  </a:lnTo>
                  <a:lnTo>
                    <a:pt x="98" y="61"/>
                  </a:lnTo>
                  <a:lnTo>
                    <a:pt x="100" y="51"/>
                  </a:lnTo>
                  <a:lnTo>
                    <a:pt x="97" y="51"/>
                  </a:lnTo>
                  <a:lnTo>
                    <a:pt x="97" y="41"/>
                  </a:lnTo>
                  <a:lnTo>
                    <a:pt x="94" y="33"/>
                  </a:lnTo>
                  <a:lnTo>
                    <a:pt x="89" y="25"/>
                  </a:lnTo>
                  <a:lnTo>
                    <a:pt x="84" y="18"/>
                  </a:lnTo>
                  <a:lnTo>
                    <a:pt x="77" y="12"/>
                  </a:lnTo>
                  <a:lnTo>
                    <a:pt x="69" y="7"/>
                  </a:lnTo>
                  <a:lnTo>
                    <a:pt x="59" y="5"/>
                  </a:lnTo>
                  <a:lnTo>
                    <a:pt x="51" y="3"/>
                  </a:lnTo>
                  <a:lnTo>
                    <a:pt x="41" y="5"/>
                  </a:lnTo>
                  <a:lnTo>
                    <a:pt x="33" y="7"/>
                  </a:lnTo>
                  <a:lnTo>
                    <a:pt x="25" y="12"/>
                  </a:lnTo>
                  <a:lnTo>
                    <a:pt x="18" y="18"/>
                  </a:lnTo>
                  <a:lnTo>
                    <a:pt x="12" y="25"/>
                  </a:lnTo>
                  <a:lnTo>
                    <a:pt x="8" y="33"/>
                  </a:lnTo>
                  <a:lnTo>
                    <a:pt x="5" y="41"/>
                  </a:lnTo>
                  <a:lnTo>
                    <a:pt x="3" y="51"/>
                  </a:lnTo>
                  <a:lnTo>
                    <a:pt x="5" y="59"/>
                  </a:lnTo>
                  <a:lnTo>
                    <a:pt x="8" y="69"/>
                  </a:lnTo>
                  <a:lnTo>
                    <a:pt x="12" y="77"/>
                  </a:lnTo>
                  <a:lnTo>
                    <a:pt x="18" y="84"/>
                  </a:lnTo>
                  <a:lnTo>
                    <a:pt x="25" y="89"/>
                  </a:lnTo>
                  <a:lnTo>
                    <a:pt x="33" y="93"/>
                  </a:lnTo>
                  <a:lnTo>
                    <a:pt x="41" y="97"/>
                  </a:lnTo>
                  <a:lnTo>
                    <a:pt x="51" y="97"/>
                  </a:lnTo>
                  <a:lnTo>
                    <a:pt x="59" y="97"/>
                  </a:lnTo>
                  <a:lnTo>
                    <a:pt x="69" y="93"/>
                  </a:lnTo>
                  <a:lnTo>
                    <a:pt x="77" y="89"/>
                  </a:lnTo>
                  <a:lnTo>
                    <a:pt x="84" y="84"/>
                  </a:lnTo>
                  <a:lnTo>
                    <a:pt x="89" y="77"/>
                  </a:lnTo>
                  <a:lnTo>
                    <a:pt x="94" y="69"/>
                  </a:lnTo>
                  <a:lnTo>
                    <a:pt x="97" y="59"/>
                  </a:lnTo>
                  <a:lnTo>
                    <a:pt x="97" y="51"/>
                  </a:lnTo>
                  <a:lnTo>
                    <a:pt x="100" y="51"/>
                  </a:lnTo>
                  <a:close/>
                </a:path>
              </a:pathLst>
            </a:custGeom>
            <a:solidFill>
              <a:srgbClr val="00F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67" name="Freeform 319"/>
            <p:cNvSpPr>
              <a:spLocks/>
            </p:cNvSpPr>
            <p:nvPr/>
          </p:nvSpPr>
          <p:spPr bwMode="auto">
            <a:xfrm>
              <a:off x="3360" y="2104"/>
              <a:ext cx="94" cy="94"/>
            </a:xfrm>
            <a:custGeom>
              <a:avLst/>
              <a:gdLst>
                <a:gd name="T0" fmla="*/ 94 w 94"/>
                <a:gd name="T1" fmla="*/ 38 h 94"/>
                <a:gd name="T2" fmla="*/ 86 w 94"/>
                <a:gd name="T3" fmla="*/ 22 h 94"/>
                <a:gd name="T4" fmla="*/ 74 w 94"/>
                <a:gd name="T5" fmla="*/ 9 h 94"/>
                <a:gd name="T6" fmla="*/ 56 w 94"/>
                <a:gd name="T7" fmla="*/ 2 h 94"/>
                <a:gd name="T8" fmla="*/ 38 w 94"/>
                <a:gd name="T9" fmla="*/ 2 h 94"/>
                <a:gd name="T10" fmla="*/ 22 w 94"/>
                <a:gd name="T11" fmla="*/ 9 h 94"/>
                <a:gd name="T12" fmla="*/ 9 w 94"/>
                <a:gd name="T13" fmla="*/ 22 h 94"/>
                <a:gd name="T14" fmla="*/ 2 w 94"/>
                <a:gd name="T15" fmla="*/ 38 h 94"/>
                <a:gd name="T16" fmla="*/ 2 w 94"/>
                <a:gd name="T17" fmla="*/ 56 h 94"/>
                <a:gd name="T18" fmla="*/ 9 w 94"/>
                <a:gd name="T19" fmla="*/ 74 h 94"/>
                <a:gd name="T20" fmla="*/ 22 w 94"/>
                <a:gd name="T21" fmla="*/ 86 h 94"/>
                <a:gd name="T22" fmla="*/ 38 w 94"/>
                <a:gd name="T23" fmla="*/ 94 h 94"/>
                <a:gd name="T24" fmla="*/ 56 w 94"/>
                <a:gd name="T25" fmla="*/ 94 h 94"/>
                <a:gd name="T26" fmla="*/ 74 w 94"/>
                <a:gd name="T27" fmla="*/ 86 h 94"/>
                <a:gd name="T28" fmla="*/ 86 w 94"/>
                <a:gd name="T29" fmla="*/ 74 h 94"/>
                <a:gd name="T30" fmla="*/ 94 w 94"/>
                <a:gd name="T31" fmla="*/ 56 h 94"/>
                <a:gd name="T32" fmla="*/ 91 w 94"/>
                <a:gd name="T33" fmla="*/ 48 h 94"/>
                <a:gd name="T34" fmla="*/ 87 w 94"/>
                <a:gd name="T35" fmla="*/ 30 h 94"/>
                <a:gd name="T36" fmla="*/ 77 w 94"/>
                <a:gd name="T37" fmla="*/ 17 h 94"/>
                <a:gd name="T38" fmla="*/ 64 w 94"/>
                <a:gd name="T39" fmla="*/ 7 h 94"/>
                <a:gd name="T40" fmla="*/ 48 w 94"/>
                <a:gd name="T41" fmla="*/ 4 h 94"/>
                <a:gd name="T42" fmla="*/ 30 w 94"/>
                <a:gd name="T43" fmla="*/ 7 h 94"/>
                <a:gd name="T44" fmla="*/ 17 w 94"/>
                <a:gd name="T45" fmla="*/ 17 h 94"/>
                <a:gd name="T46" fmla="*/ 7 w 94"/>
                <a:gd name="T47" fmla="*/ 30 h 94"/>
                <a:gd name="T48" fmla="*/ 4 w 94"/>
                <a:gd name="T49" fmla="*/ 48 h 94"/>
                <a:gd name="T50" fmla="*/ 7 w 94"/>
                <a:gd name="T51" fmla="*/ 64 h 94"/>
                <a:gd name="T52" fmla="*/ 17 w 94"/>
                <a:gd name="T53" fmla="*/ 77 h 94"/>
                <a:gd name="T54" fmla="*/ 30 w 94"/>
                <a:gd name="T55" fmla="*/ 87 h 94"/>
                <a:gd name="T56" fmla="*/ 48 w 94"/>
                <a:gd name="T57" fmla="*/ 90 h 94"/>
                <a:gd name="T58" fmla="*/ 64 w 94"/>
                <a:gd name="T59" fmla="*/ 87 h 94"/>
                <a:gd name="T60" fmla="*/ 77 w 94"/>
                <a:gd name="T61" fmla="*/ 77 h 94"/>
                <a:gd name="T62" fmla="*/ 87 w 94"/>
                <a:gd name="T63" fmla="*/ 64 h 94"/>
                <a:gd name="T64" fmla="*/ 91 w 94"/>
                <a:gd name="T65" fmla="*/ 48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94"/>
                <a:gd name="T101" fmla="*/ 94 w 94"/>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94">
                  <a:moveTo>
                    <a:pt x="94" y="48"/>
                  </a:moveTo>
                  <a:lnTo>
                    <a:pt x="94" y="38"/>
                  </a:lnTo>
                  <a:lnTo>
                    <a:pt x="91" y="30"/>
                  </a:lnTo>
                  <a:lnTo>
                    <a:pt x="86" y="22"/>
                  </a:lnTo>
                  <a:lnTo>
                    <a:pt x="81" y="15"/>
                  </a:lnTo>
                  <a:lnTo>
                    <a:pt x="74" y="9"/>
                  </a:lnTo>
                  <a:lnTo>
                    <a:pt x="66" y="4"/>
                  </a:lnTo>
                  <a:lnTo>
                    <a:pt x="56" y="2"/>
                  </a:lnTo>
                  <a:lnTo>
                    <a:pt x="48" y="0"/>
                  </a:lnTo>
                  <a:lnTo>
                    <a:pt x="38" y="2"/>
                  </a:lnTo>
                  <a:lnTo>
                    <a:pt x="30" y="4"/>
                  </a:lnTo>
                  <a:lnTo>
                    <a:pt x="22" y="9"/>
                  </a:lnTo>
                  <a:lnTo>
                    <a:pt x="15" y="15"/>
                  </a:lnTo>
                  <a:lnTo>
                    <a:pt x="9" y="22"/>
                  </a:lnTo>
                  <a:lnTo>
                    <a:pt x="5" y="30"/>
                  </a:lnTo>
                  <a:lnTo>
                    <a:pt x="2" y="38"/>
                  </a:lnTo>
                  <a:lnTo>
                    <a:pt x="0" y="48"/>
                  </a:lnTo>
                  <a:lnTo>
                    <a:pt x="2" y="56"/>
                  </a:lnTo>
                  <a:lnTo>
                    <a:pt x="5" y="66"/>
                  </a:lnTo>
                  <a:lnTo>
                    <a:pt x="9" y="74"/>
                  </a:lnTo>
                  <a:lnTo>
                    <a:pt x="15" y="81"/>
                  </a:lnTo>
                  <a:lnTo>
                    <a:pt x="22" y="86"/>
                  </a:lnTo>
                  <a:lnTo>
                    <a:pt x="30" y="90"/>
                  </a:lnTo>
                  <a:lnTo>
                    <a:pt x="38" y="94"/>
                  </a:lnTo>
                  <a:lnTo>
                    <a:pt x="48" y="94"/>
                  </a:lnTo>
                  <a:lnTo>
                    <a:pt x="56" y="94"/>
                  </a:lnTo>
                  <a:lnTo>
                    <a:pt x="66" y="90"/>
                  </a:lnTo>
                  <a:lnTo>
                    <a:pt x="74" y="86"/>
                  </a:lnTo>
                  <a:lnTo>
                    <a:pt x="81" y="81"/>
                  </a:lnTo>
                  <a:lnTo>
                    <a:pt x="86" y="74"/>
                  </a:lnTo>
                  <a:lnTo>
                    <a:pt x="91" y="66"/>
                  </a:lnTo>
                  <a:lnTo>
                    <a:pt x="94" y="56"/>
                  </a:lnTo>
                  <a:lnTo>
                    <a:pt x="94" y="48"/>
                  </a:lnTo>
                  <a:lnTo>
                    <a:pt x="91" y="48"/>
                  </a:lnTo>
                  <a:lnTo>
                    <a:pt x="91" y="38"/>
                  </a:lnTo>
                  <a:lnTo>
                    <a:pt x="87" y="30"/>
                  </a:lnTo>
                  <a:lnTo>
                    <a:pt x="84" y="23"/>
                  </a:lnTo>
                  <a:lnTo>
                    <a:pt x="77" y="17"/>
                  </a:lnTo>
                  <a:lnTo>
                    <a:pt x="72" y="12"/>
                  </a:lnTo>
                  <a:lnTo>
                    <a:pt x="64" y="7"/>
                  </a:lnTo>
                  <a:lnTo>
                    <a:pt x="56" y="5"/>
                  </a:lnTo>
                  <a:lnTo>
                    <a:pt x="48" y="4"/>
                  </a:lnTo>
                  <a:lnTo>
                    <a:pt x="38" y="5"/>
                  </a:lnTo>
                  <a:lnTo>
                    <a:pt x="30" y="7"/>
                  </a:lnTo>
                  <a:lnTo>
                    <a:pt x="23" y="12"/>
                  </a:lnTo>
                  <a:lnTo>
                    <a:pt x="17" y="17"/>
                  </a:lnTo>
                  <a:lnTo>
                    <a:pt x="12" y="23"/>
                  </a:lnTo>
                  <a:lnTo>
                    <a:pt x="7" y="30"/>
                  </a:lnTo>
                  <a:lnTo>
                    <a:pt x="5" y="38"/>
                  </a:lnTo>
                  <a:lnTo>
                    <a:pt x="4" y="48"/>
                  </a:lnTo>
                  <a:lnTo>
                    <a:pt x="5" y="56"/>
                  </a:lnTo>
                  <a:lnTo>
                    <a:pt x="7" y="64"/>
                  </a:lnTo>
                  <a:lnTo>
                    <a:pt x="12" y="72"/>
                  </a:lnTo>
                  <a:lnTo>
                    <a:pt x="17" y="77"/>
                  </a:lnTo>
                  <a:lnTo>
                    <a:pt x="23" y="84"/>
                  </a:lnTo>
                  <a:lnTo>
                    <a:pt x="30" y="87"/>
                  </a:lnTo>
                  <a:lnTo>
                    <a:pt x="38" y="90"/>
                  </a:lnTo>
                  <a:lnTo>
                    <a:pt x="48" y="90"/>
                  </a:lnTo>
                  <a:lnTo>
                    <a:pt x="56" y="90"/>
                  </a:lnTo>
                  <a:lnTo>
                    <a:pt x="64" y="87"/>
                  </a:lnTo>
                  <a:lnTo>
                    <a:pt x="72" y="84"/>
                  </a:lnTo>
                  <a:lnTo>
                    <a:pt x="77" y="77"/>
                  </a:lnTo>
                  <a:lnTo>
                    <a:pt x="84" y="72"/>
                  </a:lnTo>
                  <a:lnTo>
                    <a:pt x="87" y="64"/>
                  </a:lnTo>
                  <a:lnTo>
                    <a:pt x="91" y="56"/>
                  </a:lnTo>
                  <a:lnTo>
                    <a:pt x="91" y="48"/>
                  </a:lnTo>
                  <a:lnTo>
                    <a:pt x="94" y="48"/>
                  </a:lnTo>
                  <a:close/>
                </a:path>
              </a:pathLst>
            </a:custGeom>
            <a:solidFill>
              <a:srgbClr val="00F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68" name="Freeform 320"/>
            <p:cNvSpPr>
              <a:spLocks/>
            </p:cNvSpPr>
            <p:nvPr/>
          </p:nvSpPr>
          <p:spPr bwMode="auto">
            <a:xfrm>
              <a:off x="3364" y="2108"/>
              <a:ext cx="87" cy="86"/>
            </a:xfrm>
            <a:custGeom>
              <a:avLst/>
              <a:gdLst>
                <a:gd name="T0" fmla="*/ 87 w 87"/>
                <a:gd name="T1" fmla="*/ 34 h 86"/>
                <a:gd name="T2" fmla="*/ 80 w 87"/>
                <a:gd name="T3" fmla="*/ 19 h 86"/>
                <a:gd name="T4" fmla="*/ 68 w 87"/>
                <a:gd name="T5" fmla="*/ 8 h 86"/>
                <a:gd name="T6" fmla="*/ 52 w 87"/>
                <a:gd name="T7" fmla="*/ 1 h 86"/>
                <a:gd name="T8" fmla="*/ 34 w 87"/>
                <a:gd name="T9" fmla="*/ 1 h 86"/>
                <a:gd name="T10" fmla="*/ 19 w 87"/>
                <a:gd name="T11" fmla="*/ 8 h 86"/>
                <a:gd name="T12" fmla="*/ 8 w 87"/>
                <a:gd name="T13" fmla="*/ 19 h 86"/>
                <a:gd name="T14" fmla="*/ 1 w 87"/>
                <a:gd name="T15" fmla="*/ 34 h 86"/>
                <a:gd name="T16" fmla="*/ 1 w 87"/>
                <a:gd name="T17" fmla="*/ 52 h 86"/>
                <a:gd name="T18" fmla="*/ 8 w 87"/>
                <a:gd name="T19" fmla="*/ 68 h 86"/>
                <a:gd name="T20" fmla="*/ 19 w 87"/>
                <a:gd name="T21" fmla="*/ 80 h 86"/>
                <a:gd name="T22" fmla="*/ 34 w 87"/>
                <a:gd name="T23" fmla="*/ 86 h 86"/>
                <a:gd name="T24" fmla="*/ 52 w 87"/>
                <a:gd name="T25" fmla="*/ 86 h 86"/>
                <a:gd name="T26" fmla="*/ 68 w 87"/>
                <a:gd name="T27" fmla="*/ 80 h 86"/>
                <a:gd name="T28" fmla="*/ 80 w 87"/>
                <a:gd name="T29" fmla="*/ 68 h 86"/>
                <a:gd name="T30" fmla="*/ 87 w 87"/>
                <a:gd name="T31" fmla="*/ 52 h 86"/>
                <a:gd name="T32" fmla="*/ 83 w 87"/>
                <a:gd name="T33" fmla="*/ 44 h 86"/>
                <a:gd name="T34" fmla="*/ 80 w 87"/>
                <a:gd name="T35" fmla="*/ 27 h 86"/>
                <a:gd name="T36" fmla="*/ 72 w 87"/>
                <a:gd name="T37" fmla="*/ 14 h 86"/>
                <a:gd name="T38" fmla="*/ 59 w 87"/>
                <a:gd name="T39" fmla="*/ 6 h 86"/>
                <a:gd name="T40" fmla="*/ 44 w 87"/>
                <a:gd name="T41" fmla="*/ 3 h 86"/>
                <a:gd name="T42" fmla="*/ 27 w 87"/>
                <a:gd name="T43" fmla="*/ 6 h 86"/>
                <a:gd name="T44" fmla="*/ 14 w 87"/>
                <a:gd name="T45" fmla="*/ 14 h 86"/>
                <a:gd name="T46" fmla="*/ 6 w 87"/>
                <a:gd name="T47" fmla="*/ 27 h 86"/>
                <a:gd name="T48" fmla="*/ 3 w 87"/>
                <a:gd name="T49" fmla="*/ 44 h 86"/>
                <a:gd name="T50" fmla="*/ 6 w 87"/>
                <a:gd name="T51" fmla="*/ 59 h 86"/>
                <a:gd name="T52" fmla="*/ 14 w 87"/>
                <a:gd name="T53" fmla="*/ 72 h 86"/>
                <a:gd name="T54" fmla="*/ 27 w 87"/>
                <a:gd name="T55" fmla="*/ 80 h 86"/>
                <a:gd name="T56" fmla="*/ 44 w 87"/>
                <a:gd name="T57" fmla="*/ 83 h 86"/>
                <a:gd name="T58" fmla="*/ 59 w 87"/>
                <a:gd name="T59" fmla="*/ 80 h 86"/>
                <a:gd name="T60" fmla="*/ 72 w 87"/>
                <a:gd name="T61" fmla="*/ 72 h 86"/>
                <a:gd name="T62" fmla="*/ 80 w 87"/>
                <a:gd name="T63" fmla="*/ 59 h 86"/>
                <a:gd name="T64" fmla="*/ 83 w 87"/>
                <a:gd name="T65" fmla="*/ 44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7"/>
                <a:gd name="T100" fmla="*/ 0 h 86"/>
                <a:gd name="T101" fmla="*/ 87 w 8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7" h="86">
                  <a:moveTo>
                    <a:pt x="87" y="44"/>
                  </a:moveTo>
                  <a:lnTo>
                    <a:pt x="87" y="34"/>
                  </a:lnTo>
                  <a:lnTo>
                    <a:pt x="83" y="26"/>
                  </a:lnTo>
                  <a:lnTo>
                    <a:pt x="80" y="19"/>
                  </a:lnTo>
                  <a:lnTo>
                    <a:pt x="73" y="13"/>
                  </a:lnTo>
                  <a:lnTo>
                    <a:pt x="68" y="8"/>
                  </a:lnTo>
                  <a:lnTo>
                    <a:pt x="60" y="3"/>
                  </a:lnTo>
                  <a:lnTo>
                    <a:pt x="52" y="1"/>
                  </a:lnTo>
                  <a:lnTo>
                    <a:pt x="44" y="0"/>
                  </a:lnTo>
                  <a:lnTo>
                    <a:pt x="34" y="1"/>
                  </a:lnTo>
                  <a:lnTo>
                    <a:pt x="26" y="3"/>
                  </a:lnTo>
                  <a:lnTo>
                    <a:pt x="19" y="8"/>
                  </a:lnTo>
                  <a:lnTo>
                    <a:pt x="13" y="13"/>
                  </a:lnTo>
                  <a:lnTo>
                    <a:pt x="8" y="19"/>
                  </a:lnTo>
                  <a:lnTo>
                    <a:pt x="3" y="26"/>
                  </a:lnTo>
                  <a:lnTo>
                    <a:pt x="1" y="34"/>
                  </a:lnTo>
                  <a:lnTo>
                    <a:pt x="0" y="44"/>
                  </a:lnTo>
                  <a:lnTo>
                    <a:pt x="1" y="52"/>
                  </a:lnTo>
                  <a:lnTo>
                    <a:pt x="3" y="60"/>
                  </a:lnTo>
                  <a:lnTo>
                    <a:pt x="8" y="68"/>
                  </a:lnTo>
                  <a:lnTo>
                    <a:pt x="13" y="73"/>
                  </a:lnTo>
                  <a:lnTo>
                    <a:pt x="19" y="80"/>
                  </a:lnTo>
                  <a:lnTo>
                    <a:pt x="26" y="83"/>
                  </a:lnTo>
                  <a:lnTo>
                    <a:pt x="34" y="86"/>
                  </a:lnTo>
                  <a:lnTo>
                    <a:pt x="44" y="86"/>
                  </a:lnTo>
                  <a:lnTo>
                    <a:pt x="52" y="86"/>
                  </a:lnTo>
                  <a:lnTo>
                    <a:pt x="60" y="83"/>
                  </a:lnTo>
                  <a:lnTo>
                    <a:pt x="68" y="80"/>
                  </a:lnTo>
                  <a:lnTo>
                    <a:pt x="73" y="73"/>
                  </a:lnTo>
                  <a:lnTo>
                    <a:pt x="80" y="68"/>
                  </a:lnTo>
                  <a:lnTo>
                    <a:pt x="83" y="60"/>
                  </a:lnTo>
                  <a:lnTo>
                    <a:pt x="87" y="52"/>
                  </a:lnTo>
                  <a:lnTo>
                    <a:pt x="87" y="44"/>
                  </a:lnTo>
                  <a:lnTo>
                    <a:pt x="83" y="44"/>
                  </a:lnTo>
                  <a:lnTo>
                    <a:pt x="83" y="36"/>
                  </a:lnTo>
                  <a:lnTo>
                    <a:pt x="80" y="27"/>
                  </a:lnTo>
                  <a:lnTo>
                    <a:pt x="77" y="21"/>
                  </a:lnTo>
                  <a:lnTo>
                    <a:pt x="72" y="14"/>
                  </a:lnTo>
                  <a:lnTo>
                    <a:pt x="65" y="9"/>
                  </a:lnTo>
                  <a:lnTo>
                    <a:pt x="59" y="6"/>
                  </a:lnTo>
                  <a:lnTo>
                    <a:pt x="52" y="5"/>
                  </a:lnTo>
                  <a:lnTo>
                    <a:pt x="44" y="3"/>
                  </a:lnTo>
                  <a:lnTo>
                    <a:pt x="36" y="5"/>
                  </a:lnTo>
                  <a:lnTo>
                    <a:pt x="27" y="6"/>
                  </a:lnTo>
                  <a:lnTo>
                    <a:pt x="21" y="9"/>
                  </a:lnTo>
                  <a:lnTo>
                    <a:pt x="14" y="14"/>
                  </a:lnTo>
                  <a:lnTo>
                    <a:pt x="9" y="21"/>
                  </a:lnTo>
                  <a:lnTo>
                    <a:pt x="6" y="27"/>
                  </a:lnTo>
                  <a:lnTo>
                    <a:pt x="5" y="36"/>
                  </a:lnTo>
                  <a:lnTo>
                    <a:pt x="3" y="44"/>
                  </a:lnTo>
                  <a:lnTo>
                    <a:pt x="5" y="52"/>
                  </a:lnTo>
                  <a:lnTo>
                    <a:pt x="6" y="59"/>
                  </a:lnTo>
                  <a:lnTo>
                    <a:pt x="9" y="65"/>
                  </a:lnTo>
                  <a:lnTo>
                    <a:pt x="14" y="72"/>
                  </a:lnTo>
                  <a:lnTo>
                    <a:pt x="21" y="77"/>
                  </a:lnTo>
                  <a:lnTo>
                    <a:pt x="27" y="80"/>
                  </a:lnTo>
                  <a:lnTo>
                    <a:pt x="36" y="83"/>
                  </a:lnTo>
                  <a:lnTo>
                    <a:pt x="44" y="83"/>
                  </a:lnTo>
                  <a:lnTo>
                    <a:pt x="52" y="83"/>
                  </a:lnTo>
                  <a:lnTo>
                    <a:pt x="59" y="80"/>
                  </a:lnTo>
                  <a:lnTo>
                    <a:pt x="65" y="77"/>
                  </a:lnTo>
                  <a:lnTo>
                    <a:pt x="72" y="72"/>
                  </a:lnTo>
                  <a:lnTo>
                    <a:pt x="77" y="65"/>
                  </a:lnTo>
                  <a:lnTo>
                    <a:pt x="80" y="59"/>
                  </a:lnTo>
                  <a:lnTo>
                    <a:pt x="83" y="52"/>
                  </a:lnTo>
                  <a:lnTo>
                    <a:pt x="83" y="44"/>
                  </a:lnTo>
                  <a:lnTo>
                    <a:pt x="87" y="44"/>
                  </a:lnTo>
                  <a:close/>
                </a:path>
              </a:pathLst>
            </a:custGeom>
            <a:solidFill>
              <a:srgbClr val="00FF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69" name="Freeform 321"/>
            <p:cNvSpPr>
              <a:spLocks/>
            </p:cNvSpPr>
            <p:nvPr/>
          </p:nvSpPr>
          <p:spPr bwMode="auto">
            <a:xfrm>
              <a:off x="3367" y="2111"/>
              <a:ext cx="80" cy="80"/>
            </a:xfrm>
            <a:custGeom>
              <a:avLst/>
              <a:gdLst>
                <a:gd name="T0" fmla="*/ 80 w 80"/>
                <a:gd name="T1" fmla="*/ 33 h 80"/>
                <a:gd name="T2" fmla="*/ 74 w 80"/>
                <a:gd name="T3" fmla="*/ 18 h 80"/>
                <a:gd name="T4" fmla="*/ 62 w 80"/>
                <a:gd name="T5" fmla="*/ 6 h 80"/>
                <a:gd name="T6" fmla="*/ 49 w 80"/>
                <a:gd name="T7" fmla="*/ 2 h 80"/>
                <a:gd name="T8" fmla="*/ 33 w 80"/>
                <a:gd name="T9" fmla="*/ 2 h 80"/>
                <a:gd name="T10" fmla="*/ 18 w 80"/>
                <a:gd name="T11" fmla="*/ 6 h 80"/>
                <a:gd name="T12" fmla="*/ 6 w 80"/>
                <a:gd name="T13" fmla="*/ 18 h 80"/>
                <a:gd name="T14" fmla="*/ 2 w 80"/>
                <a:gd name="T15" fmla="*/ 33 h 80"/>
                <a:gd name="T16" fmla="*/ 2 w 80"/>
                <a:gd name="T17" fmla="*/ 49 h 80"/>
                <a:gd name="T18" fmla="*/ 6 w 80"/>
                <a:gd name="T19" fmla="*/ 62 h 80"/>
                <a:gd name="T20" fmla="*/ 18 w 80"/>
                <a:gd name="T21" fmla="*/ 74 h 80"/>
                <a:gd name="T22" fmla="*/ 33 w 80"/>
                <a:gd name="T23" fmla="*/ 80 h 80"/>
                <a:gd name="T24" fmla="*/ 49 w 80"/>
                <a:gd name="T25" fmla="*/ 80 h 80"/>
                <a:gd name="T26" fmla="*/ 62 w 80"/>
                <a:gd name="T27" fmla="*/ 74 h 80"/>
                <a:gd name="T28" fmla="*/ 74 w 80"/>
                <a:gd name="T29" fmla="*/ 62 h 80"/>
                <a:gd name="T30" fmla="*/ 80 w 80"/>
                <a:gd name="T31" fmla="*/ 49 h 80"/>
                <a:gd name="T32" fmla="*/ 77 w 80"/>
                <a:gd name="T33" fmla="*/ 41 h 80"/>
                <a:gd name="T34" fmla="*/ 75 w 80"/>
                <a:gd name="T35" fmla="*/ 26 h 80"/>
                <a:gd name="T36" fmla="*/ 67 w 80"/>
                <a:gd name="T37" fmla="*/ 15 h 80"/>
                <a:gd name="T38" fmla="*/ 56 w 80"/>
                <a:gd name="T39" fmla="*/ 6 h 80"/>
                <a:gd name="T40" fmla="*/ 41 w 80"/>
                <a:gd name="T41" fmla="*/ 3 h 80"/>
                <a:gd name="T42" fmla="*/ 26 w 80"/>
                <a:gd name="T43" fmla="*/ 6 h 80"/>
                <a:gd name="T44" fmla="*/ 15 w 80"/>
                <a:gd name="T45" fmla="*/ 15 h 80"/>
                <a:gd name="T46" fmla="*/ 6 w 80"/>
                <a:gd name="T47" fmla="*/ 26 h 80"/>
                <a:gd name="T48" fmla="*/ 3 w 80"/>
                <a:gd name="T49" fmla="*/ 41 h 80"/>
                <a:gd name="T50" fmla="*/ 6 w 80"/>
                <a:gd name="T51" fmla="*/ 56 h 80"/>
                <a:gd name="T52" fmla="*/ 15 w 80"/>
                <a:gd name="T53" fmla="*/ 67 h 80"/>
                <a:gd name="T54" fmla="*/ 26 w 80"/>
                <a:gd name="T55" fmla="*/ 75 h 80"/>
                <a:gd name="T56" fmla="*/ 41 w 80"/>
                <a:gd name="T57" fmla="*/ 77 h 80"/>
                <a:gd name="T58" fmla="*/ 56 w 80"/>
                <a:gd name="T59" fmla="*/ 75 h 80"/>
                <a:gd name="T60" fmla="*/ 67 w 80"/>
                <a:gd name="T61" fmla="*/ 67 h 80"/>
                <a:gd name="T62" fmla="*/ 75 w 80"/>
                <a:gd name="T63" fmla="*/ 56 h 80"/>
                <a:gd name="T64" fmla="*/ 77 w 80"/>
                <a:gd name="T65" fmla="*/ 41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
                <a:gd name="T100" fmla="*/ 0 h 80"/>
                <a:gd name="T101" fmla="*/ 80 w 80"/>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 h="80">
                  <a:moveTo>
                    <a:pt x="80" y="41"/>
                  </a:moveTo>
                  <a:lnTo>
                    <a:pt x="80" y="33"/>
                  </a:lnTo>
                  <a:lnTo>
                    <a:pt x="77" y="24"/>
                  </a:lnTo>
                  <a:lnTo>
                    <a:pt x="74" y="18"/>
                  </a:lnTo>
                  <a:lnTo>
                    <a:pt x="69" y="11"/>
                  </a:lnTo>
                  <a:lnTo>
                    <a:pt x="62" y="6"/>
                  </a:lnTo>
                  <a:lnTo>
                    <a:pt x="56" y="3"/>
                  </a:lnTo>
                  <a:lnTo>
                    <a:pt x="49" y="2"/>
                  </a:lnTo>
                  <a:lnTo>
                    <a:pt x="41" y="0"/>
                  </a:lnTo>
                  <a:lnTo>
                    <a:pt x="33" y="2"/>
                  </a:lnTo>
                  <a:lnTo>
                    <a:pt x="24" y="3"/>
                  </a:lnTo>
                  <a:lnTo>
                    <a:pt x="18" y="6"/>
                  </a:lnTo>
                  <a:lnTo>
                    <a:pt x="11" y="11"/>
                  </a:lnTo>
                  <a:lnTo>
                    <a:pt x="6" y="18"/>
                  </a:lnTo>
                  <a:lnTo>
                    <a:pt x="3" y="24"/>
                  </a:lnTo>
                  <a:lnTo>
                    <a:pt x="2" y="33"/>
                  </a:lnTo>
                  <a:lnTo>
                    <a:pt x="0" y="41"/>
                  </a:lnTo>
                  <a:lnTo>
                    <a:pt x="2" y="49"/>
                  </a:lnTo>
                  <a:lnTo>
                    <a:pt x="3" y="56"/>
                  </a:lnTo>
                  <a:lnTo>
                    <a:pt x="6" y="62"/>
                  </a:lnTo>
                  <a:lnTo>
                    <a:pt x="11" y="69"/>
                  </a:lnTo>
                  <a:lnTo>
                    <a:pt x="18" y="74"/>
                  </a:lnTo>
                  <a:lnTo>
                    <a:pt x="24" y="77"/>
                  </a:lnTo>
                  <a:lnTo>
                    <a:pt x="33" y="80"/>
                  </a:lnTo>
                  <a:lnTo>
                    <a:pt x="41" y="80"/>
                  </a:lnTo>
                  <a:lnTo>
                    <a:pt x="49" y="80"/>
                  </a:lnTo>
                  <a:lnTo>
                    <a:pt x="56" y="77"/>
                  </a:lnTo>
                  <a:lnTo>
                    <a:pt x="62" y="74"/>
                  </a:lnTo>
                  <a:lnTo>
                    <a:pt x="69" y="69"/>
                  </a:lnTo>
                  <a:lnTo>
                    <a:pt x="74" y="62"/>
                  </a:lnTo>
                  <a:lnTo>
                    <a:pt x="77" y="56"/>
                  </a:lnTo>
                  <a:lnTo>
                    <a:pt x="80" y="49"/>
                  </a:lnTo>
                  <a:lnTo>
                    <a:pt x="80" y="41"/>
                  </a:lnTo>
                  <a:lnTo>
                    <a:pt x="77" y="41"/>
                  </a:lnTo>
                  <a:lnTo>
                    <a:pt x="77" y="33"/>
                  </a:lnTo>
                  <a:lnTo>
                    <a:pt x="75" y="26"/>
                  </a:lnTo>
                  <a:lnTo>
                    <a:pt x="72" y="20"/>
                  </a:lnTo>
                  <a:lnTo>
                    <a:pt x="67" y="15"/>
                  </a:lnTo>
                  <a:lnTo>
                    <a:pt x="61" y="10"/>
                  </a:lnTo>
                  <a:lnTo>
                    <a:pt x="56" y="6"/>
                  </a:lnTo>
                  <a:lnTo>
                    <a:pt x="47" y="3"/>
                  </a:lnTo>
                  <a:lnTo>
                    <a:pt x="41" y="3"/>
                  </a:lnTo>
                  <a:lnTo>
                    <a:pt x="33" y="3"/>
                  </a:lnTo>
                  <a:lnTo>
                    <a:pt x="26" y="6"/>
                  </a:lnTo>
                  <a:lnTo>
                    <a:pt x="20" y="10"/>
                  </a:lnTo>
                  <a:lnTo>
                    <a:pt x="15" y="15"/>
                  </a:lnTo>
                  <a:lnTo>
                    <a:pt x="10" y="20"/>
                  </a:lnTo>
                  <a:lnTo>
                    <a:pt x="6" y="26"/>
                  </a:lnTo>
                  <a:lnTo>
                    <a:pt x="3" y="33"/>
                  </a:lnTo>
                  <a:lnTo>
                    <a:pt x="3" y="41"/>
                  </a:lnTo>
                  <a:lnTo>
                    <a:pt x="3" y="47"/>
                  </a:lnTo>
                  <a:lnTo>
                    <a:pt x="6" y="56"/>
                  </a:lnTo>
                  <a:lnTo>
                    <a:pt x="10" y="60"/>
                  </a:lnTo>
                  <a:lnTo>
                    <a:pt x="15" y="67"/>
                  </a:lnTo>
                  <a:lnTo>
                    <a:pt x="20" y="72"/>
                  </a:lnTo>
                  <a:lnTo>
                    <a:pt x="26" y="75"/>
                  </a:lnTo>
                  <a:lnTo>
                    <a:pt x="33" y="77"/>
                  </a:lnTo>
                  <a:lnTo>
                    <a:pt x="41" y="77"/>
                  </a:lnTo>
                  <a:lnTo>
                    <a:pt x="47" y="77"/>
                  </a:lnTo>
                  <a:lnTo>
                    <a:pt x="56" y="75"/>
                  </a:lnTo>
                  <a:lnTo>
                    <a:pt x="61" y="72"/>
                  </a:lnTo>
                  <a:lnTo>
                    <a:pt x="67" y="67"/>
                  </a:lnTo>
                  <a:lnTo>
                    <a:pt x="72" y="60"/>
                  </a:lnTo>
                  <a:lnTo>
                    <a:pt x="75" y="56"/>
                  </a:lnTo>
                  <a:lnTo>
                    <a:pt x="77" y="47"/>
                  </a:lnTo>
                  <a:lnTo>
                    <a:pt x="77" y="41"/>
                  </a:lnTo>
                  <a:lnTo>
                    <a:pt x="80" y="41"/>
                  </a:lnTo>
                  <a:close/>
                </a:path>
              </a:pathLst>
            </a:custGeom>
            <a:solidFill>
              <a:srgbClr val="00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70" name="Freeform 322"/>
            <p:cNvSpPr>
              <a:spLocks/>
            </p:cNvSpPr>
            <p:nvPr/>
          </p:nvSpPr>
          <p:spPr bwMode="auto">
            <a:xfrm>
              <a:off x="3370" y="2114"/>
              <a:ext cx="74" cy="74"/>
            </a:xfrm>
            <a:custGeom>
              <a:avLst/>
              <a:gdLst>
                <a:gd name="T0" fmla="*/ 74 w 74"/>
                <a:gd name="T1" fmla="*/ 30 h 74"/>
                <a:gd name="T2" fmla="*/ 69 w 74"/>
                <a:gd name="T3" fmla="*/ 17 h 74"/>
                <a:gd name="T4" fmla="*/ 58 w 74"/>
                <a:gd name="T5" fmla="*/ 7 h 74"/>
                <a:gd name="T6" fmla="*/ 44 w 74"/>
                <a:gd name="T7" fmla="*/ 0 h 74"/>
                <a:gd name="T8" fmla="*/ 30 w 74"/>
                <a:gd name="T9" fmla="*/ 0 h 74"/>
                <a:gd name="T10" fmla="*/ 17 w 74"/>
                <a:gd name="T11" fmla="*/ 7 h 74"/>
                <a:gd name="T12" fmla="*/ 7 w 74"/>
                <a:gd name="T13" fmla="*/ 17 h 74"/>
                <a:gd name="T14" fmla="*/ 0 w 74"/>
                <a:gd name="T15" fmla="*/ 30 h 74"/>
                <a:gd name="T16" fmla="*/ 0 w 74"/>
                <a:gd name="T17" fmla="*/ 44 h 74"/>
                <a:gd name="T18" fmla="*/ 7 w 74"/>
                <a:gd name="T19" fmla="*/ 57 h 74"/>
                <a:gd name="T20" fmla="*/ 17 w 74"/>
                <a:gd name="T21" fmla="*/ 69 h 74"/>
                <a:gd name="T22" fmla="*/ 30 w 74"/>
                <a:gd name="T23" fmla="*/ 74 h 74"/>
                <a:gd name="T24" fmla="*/ 44 w 74"/>
                <a:gd name="T25" fmla="*/ 74 h 74"/>
                <a:gd name="T26" fmla="*/ 58 w 74"/>
                <a:gd name="T27" fmla="*/ 69 h 74"/>
                <a:gd name="T28" fmla="*/ 69 w 74"/>
                <a:gd name="T29" fmla="*/ 57 h 74"/>
                <a:gd name="T30" fmla="*/ 74 w 74"/>
                <a:gd name="T31" fmla="*/ 44 h 74"/>
                <a:gd name="T32" fmla="*/ 72 w 74"/>
                <a:gd name="T33" fmla="*/ 38 h 74"/>
                <a:gd name="T34" fmla="*/ 69 w 74"/>
                <a:gd name="T35" fmla="*/ 25 h 74"/>
                <a:gd name="T36" fmla="*/ 61 w 74"/>
                <a:gd name="T37" fmla="*/ 13 h 74"/>
                <a:gd name="T38" fmla="*/ 51 w 74"/>
                <a:gd name="T39" fmla="*/ 5 h 74"/>
                <a:gd name="T40" fmla="*/ 38 w 74"/>
                <a:gd name="T41" fmla="*/ 3 h 74"/>
                <a:gd name="T42" fmla="*/ 25 w 74"/>
                <a:gd name="T43" fmla="*/ 5 h 74"/>
                <a:gd name="T44" fmla="*/ 13 w 74"/>
                <a:gd name="T45" fmla="*/ 13 h 74"/>
                <a:gd name="T46" fmla="*/ 5 w 74"/>
                <a:gd name="T47" fmla="*/ 25 h 74"/>
                <a:gd name="T48" fmla="*/ 3 w 74"/>
                <a:gd name="T49" fmla="*/ 38 h 74"/>
                <a:gd name="T50" fmla="*/ 5 w 74"/>
                <a:gd name="T51" fmla="*/ 51 h 74"/>
                <a:gd name="T52" fmla="*/ 13 w 74"/>
                <a:gd name="T53" fmla="*/ 61 h 74"/>
                <a:gd name="T54" fmla="*/ 25 w 74"/>
                <a:gd name="T55" fmla="*/ 69 h 74"/>
                <a:gd name="T56" fmla="*/ 38 w 74"/>
                <a:gd name="T57" fmla="*/ 72 h 74"/>
                <a:gd name="T58" fmla="*/ 51 w 74"/>
                <a:gd name="T59" fmla="*/ 69 h 74"/>
                <a:gd name="T60" fmla="*/ 61 w 74"/>
                <a:gd name="T61" fmla="*/ 61 h 74"/>
                <a:gd name="T62" fmla="*/ 69 w 74"/>
                <a:gd name="T63" fmla="*/ 51 h 74"/>
                <a:gd name="T64" fmla="*/ 72 w 74"/>
                <a:gd name="T65" fmla="*/ 3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38"/>
                  </a:moveTo>
                  <a:lnTo>
                    <a:pt x="74" y="30"/>
                  </a:lnTo>
                  <a:lnTo>
                    <a:pt x="72" y="23"/>
                  </a:lnTo>
                  <a:lnTo>
                    <a:pt x="69" y="17"/>
                  </a:lnTo>
                  <a:lnTo>
                    <a:pt x="64" y="12"/>
                  </a:lnTo>
                  <a:lnTo>
                    <a:pt x="58" y="7"/>
                  </a:lnTo>
                  <a:lnTo>
                    <a:pt x="53" y="3"/>
                  </a:lnTo>
                  <a:lnTo>
                    <a:pt x="44" y="0"/>
                  </a:lnTo>
                  <a:lnTo>
                    <a:pt x="38" y="0"/>
                  </a:lnTo>
                  <a:lnTo>
                    <a:pt x="30" y="0"/>
                  </a:lnTo>
                  <a:lnTo>
                    <a:pt x="23" y="3"/>
                  </a:lnTo>
                  <a:lnTo>
                    <a:pt x="17" y="7"/>
                  </a:lnTo>
                  <a:lnTo>
                    <a:pt x="12" y="12"/>
                  </a:lnTo>
                  <a:lnTo>
                    <a:pt x="7" y="17"/>
                  </a:lnTo>
                  <a:lnTo>
                    <a:pt x="3" y="23"/>
                  </a:lnTo>
                  <a:lnTo>
                    <a:pt x="0" y="30"/>
                  </a:lnTo>
                  <a:lnTo>
                    <a:pt x="0" y="38"/>
                  </a:lnTo>
                  <a:lnTo>
                    <a:pt x="0" y="44"/>
                  </a:lnTo>
                  <a:lnTo>
                    <a:pt x="3" y="53"/>
                  </a:lnTo>
                  <a:lnTo>
                    <a:pt x="7" y="57"/>
                  </a:lnTo>
                  <a:lnTo>
                    <a:pt x="12" y="64"/>
                  </a:lnTo>
                  <a:lnTo>
                    <a:pt x="17" y="69"/>
                  </a:lnTo>
                  <a:lnTo>
                    <a:pt x="23" y="72"/>
                  </a:lnTo>
                  <a:lnTo>
                    <a:pt x="30" y="74"/>
                  </a:lnTo>
                  <a:lnTo>
                    <a:pt x="38" y="74"/>
                  </a:lnTo>
                  <a:lnTo>
                    <a:pt x="44" y="74"/>
                  </a:lnTo>
                  <a:lnTo>
                    <a:pt x="53" y="72"/>
                  </a:lnTo>
                  <a:lnTo>
                    <a:pt x="58" y="69"/>
                  </a:lnTo>
                  <a:lnTo>
                    <a:pt x="64" y="64"/>
                  </a:lnTo>
                  <a:lnTo>
                    <a:pt x="69" y="57"/>
                  </a:lnTo>
                  <a:lnTo>
                    <a:pt x="72" y="53"/>
                  </a:lnTo>
                  <a:lnTo>
                    <a:pt x="74" y="44"/>
                  </a:lnTo>
                  <a:lnTo>
                    <a:pt x="74" y="38"/>
                  </a:lnTo>
                  <a:lnTo>
                    <a:pt x="72" y="38"/>
                  </a:lnTo>
                  <a:lnTo>
                    <a:pt x="71" y="30"/>
                  </a:lnTo>
                  <a:lnTo>
                    <a:pt x="69" y="25"/>
                  </a:lnTo>
                  <a:lnTo>
                    <a:pt x="66" y="18"/>
                  </a:lnTo>
                  <a:lnTo>
                    <a:pt x="61" y="13"/>
                  </a:lnTo>
                  <a:lnTo>
                    <a:pt x="56" y="8"/>
                  </a:lnTo>
                  <a:lnTo>
                    <a:pt x="51" y="5"/>
                  </a:lnTo>
                  <a:lnTo>
                    <a:pt x="44" y="3"/>
                  </a:lnTo>
                  <a:lnTo>
                    <a:pt x="38" y="3"/>
                  </a:lnTo>
                  <a:lnTo>
                    <a:pt x="31" y="3"/>
                  </a:lnTo>
                  <a:lnTo>
                    <a:pt x="25" y="5"/>
                  </a:lnTo>
                  <a:lnTo>
                    <a:pt x="18" y="8"/>
                  </a:lnTo>
                  <a:lnTo>
                    <a:pt x="13" y="13"/>
                  </a:lnTo>
                  <a:lnTo>
                    <a:pt x="8" y="18"/>
                  </a:lnTo>
                  <a:lnTo>
                    <a:pt x="5" y="25"/>
                  </a:lnTo>
                  <a:lnTo>
                    <a:pt x="3" y="30"/>
                  </a:lnTo>
                  <a:lnTo>
                    <a:pt x="3" y="38"/>
                  </a:lnTo>
                  <a:lnTo>
                    <a:pt x="3" y="44"/>
                  </a:lnTo>
                  <a:lnTo>
                    <a:pt x="5" y="51"/>
                  </a:lnTo>
                  <a:lnTo>
                    <a:pt x="8" y="56"/>
                  </a:lnTo>
                  <a:lnTo>
                    <a:pt x="13" y="61"/>
                  </a:lnTo>
                  <a:lnTo>
                    <a:pt x="18" y="66"/>
                  </a:lnTo>
                  <a:lnTo>
                    <a:pt x="25" y="69"/>
                  </a:lnTo>
                  <a:lnTo>
                    <a:pt x="31" y="71"/>
                  </a:lnTo>
                  <a:lnTo>
                    <a:pt x="38" y="72"/>
                  </a:lnTo>
                  <a:lnTo>
                    <a:pt x="44" y="71"/>
                  </a:lnTo>
                  <a:lnTo>
                    <a:pt x="51" y="69"/>
                  </a:lnTo>
                  <a:lnTo>
                    <a:pt x="56" y="66"/>
                  </a:lnTo>
                  <a:lnTo>
                    <a:pt x="61" y="61"/>
                  </a:lnTo>
                  <a:lnTo>
                    <a:pt x="66" y="56"/>
                  </a:lnTo>
                  <a:lnTo>
                    <a:pt x="69" y="51"/>
                  </a:lnTo>
                  <a:lnTo>
                    <a:pt x="71" y="44"/>
                  </a:lnTo>
                  <a:lnTo>
                    <a:pt x="72" y="38"/>
                  </a:lnTo>
                  <a:lnTo>
                    <a:pt x="74" y="38"/>
                  </a:lnTo>
                  <a:close/>
                </a:path>
              </a:pathLst>
            </a:custGeom>
            <a:solidFill>
              <a:srgbClr val="00F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71" name="Freeform 323"/>
            <p:cNvSpPr>
              <a:spLocks/>
            </p:cNvSpPr>
            <p:nvPr/>
          </p:nvSpPr>
          <p:spPr bwMode="auto">
            <a:xfrm>
              <a:off x="3373" y="2117"/>
              <a:ext cx="69" cy="69"/>
            </a:xfrm>
            <a:custGeom>
              <a:avLst/>
              <a:gdLst>
                <a:gd name="T0" fmla="*/ 68 w 69"/>
                <a:gd name="T1" fmla="*/ 27 h 69"/>
                <a:gd name="T2" fmla="*/ 63 w 69"/>
                <a:gd name="T3" fmla="*/ 15 h 69"/>
                <a:gd name="T4" fmla="*/ 53 w 69"/>
                <a:gd name="T5" fmla="*/ 5 h 69"/>
                <a:gd name="T6" fmla="*/ 41 w 69"/>
                <a:gd name="T7" fmla="*/ 0 h 69"/>
                <a:gd name="T8" fmla="*/ 28 w 69"/>
                <a:gd name="T9" fmla="*/ 0 h 69"/>
                <a:gd name="T10" fmla="*/ 15 w 69"/>
                <a:gd name="T11" fmla="*/ 5 h 69"/>
                <a:gd name="T12" fmla="*/ 5 w 69"/>
                <a:gd name="T13" fmla="*/ 15 h 69"/>
                <a:gd name="T14" fmla="*/ 0 w 69"/>
                <a:gd name="T15" fmla="*/ 27 h 69"/>
                <a:gd name="T16" fmla="*/ 0 w 69"/>
                <a:gd name="T17" fmla="*/ 41 h 69"/>
                <a:gd name="T18" fmla="*/ 5 w 69"/>
                <a:gd name="T19" fmla="*/ 53 h 69"/>
                <a:gd name="T20" fmla="*/ 15 w 69"/>
                <a:gd name="T21" fmla="*/ 63 h 69"/>
                <a:gd name="T22" fmla="*/ 28 w 69"/>
                <a:gd name="T23" fmla="*/ 68 h 69"/>
                <a:gd name="T24" fmla="*/ 41 w 69"/>
                <a:gd name="T25" fmla="*/ 68 h 69"/>
                <a:gd name="T26" fmla="*/ 53 w 69"/>
                <a:gd name="T27" fmla="*/ 63 h 69"/>
                <a:gd name="T28" fmla="*/ 63 w 69"/>
                <a:gd name="T29" fmla="*/ 53 h 69"/>
                <a:gd name="T30" fmla="*/ 68 w 69"/>
                <a:gd name="T31" fmla="*/ 41 h 69"/>
                <a:gd name="T32" fmla="*/ 66 w 69"/>
                <a:gd name="T33" fmla="*/ 35 h 69"/>
                <a:gd name="T34" fmla="*/ 63 w 69"/>
                <a:gd name="T35" fmla="*/ 22 h 69"/>
                <a:gd name="T36" fmla="*/ 56 w 69"/>
                <a:gd name="T37" fmla="*/ 12 h 69"/>
                <a:gd name="T38" fmla="*/ 46 w 69"/>
                <a:gd name="T39" fmla="*/ 5 h 69"/>
                <a:gd name="T40" fmla="*/ 35 w 69"/>
                <a:gd name="T41" fmla="*/ 4 h 69"/>
                <a:gd name="T42" fmla="*/ 22 w 69"/>
                <a:gd name="T43" fmla="*/ 5 h 69"/>
                <a:gd name="T44" fmla="*/ 12 w 69"/>
                <a:gd name="T45" fmla="*/ 12 h 69"/>
                <a:gd name="T46" fmla="*/ 5 w 69"/>
                <a:gd name="T47" fmla="*/ 22 h 69"/>
                <a:gd name="T48" fmla="*/ 4 w 69"/>
                <a:gd name="T49" fmla="*/ 35 h 69"/>
                <a:gd name="T50" fmla="*/ 5 w 69"/>
                <a:gd name="T51" fmla="*/ 46 h 69"/>
                <a:gd name="T52" fmla="*/ 12 w 69"/>
                <a:gd name="T53" fmla="*/ 56 h 69"/>
                <a:gd name="T54" fmla="*/ 22 w 69"/>
                <a:gd name="T55" fmla="*/ 63 h 69"/>
                <a:gd name="T56" fmla="*/ 35 w 69"/>
                <a:gd name="T57" fmla="*/ 66 h 69"/>
                <a:gd name="T58" fmla="*/ 46 w 69"/>
                <a:gd name="T59" fmla="*/ 63 h 69"/>
                <a:gd name="T60" fmla="*/ 56 w 69"/>
                <a:gd name="T61" fmla="*/ 56 h 69"/>
                <a:gd name="T62" fmla="*/ 63 w 69"/>
                <a:gd name="T63" fmla="*/ 46 h 69"/>
                <a:gd name="T64" fmla="*/ 66 w 69"/>
                <a:gd name="T65" fmla="*/ 35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69"/>
                <a:gd name="T101" fmla="*/ 69 w 69"/>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69">
                  <a:moveTo>
                    <a:pt x="69" y="35"/>
                  </a:moveTo>
                  <a:lnTo>
                    <a:pt x="68" y="27"/>
                  </a:lnTo>
                  <a:lnTo>
                    <a:pt x="66" y="22"/>
                  </a:lnTo>
                  <a:lnTo>
                    <a:pt x="63" y="15"/>
                  </a:lnTo>
                  <a:lnTo>
                    <a:pt x="58" y="10"/>
                  </a:lnTo>
                  <a:lnTo>
                    <a:pt x="53" y="5"/>
                  </a:lnTo>
                  <a:lnTo>
                    <a:pt x="48" y="2"/>
                  </a:lnTo>
                  <a:lnTo>
                    <a:pt x="41" y="0"/>
                  </a:lnTo>
                  <a:lnTo>
                    <a:pt x="35" y="0"/>
                  </a:lnTo>
                  <a:lnTo>
                    <a:pt x="28" y="0"/>
                  </a:lnTo>
                  <a:lnTo>
                    <a:pt x="22" y="2"/>
                  </a:lnTo>
                  <a:lnTo>
                    <a:pt x="15" y="5"/>
                  </a:lnTo>
                  <a:lnTo>
                    <a:pt x="10" y="10"/>
                  </a:lnTo>
                  <a:lnTo>
                    <a:pt x="5" y="15"/>
                  </a:lnTo>
                  <a:lnTo>
                    <a:pt x="2" y="22"/>
                  </a:lnTo>
                  <a:lnTo>
                    <a:pt x="0" y="27"/>
                  </a:lnTo>
                  <a:lnTo>
                    <a:pt x="0" y="35"/>
                  </a:lnTo>
                  <a:lnTo>
                    <a:pt x="0" y="41"/>
                  </a:lnTo>
                  <a:lnTo>
                    <a:pt x="2" y="48"/>
                  </a:lnTo>
                  <a:lnTo>
                    <a:pt x="5" y="53"/>
                  </a:lnTo>
                  <a:lnTo>
                    <a:pt x="10" y="58"/>
                  </a:lnTo>
                  <a:lnTo>
                    <a:pt x="15" y="63"/>
                  </a:lnTo>
                  <a:lnTo>
                    <a:pt x="22" y="66"/>
                  </a:lnTo>
                  <a:lnTo>
                    <a:pt x="28" y="68"/>
                  </a:lnTo>
                  <a:lnTo>
                    <a:pt x="35" y="69"/>
                  </a:lnTo>
                  <a:lnTo>
                    <a:pt x="41" y="68"/>
                  </a:lnTo>
                  <a:lnTo>
                    <a:pt x="48" y="66"/>
                  </a:lnTo>
                  <a:lnTo>
                    <a:pt x="53" y="63"/>
                  </a:lnTo>
                  <a:lnTo>
                    <a:pt x="58" y="58"/>
                  </a:lnTo>
                  <a:lnTo>
                    <a:pt x="63" y="53"/>
                  </a:lnTo>
                  <a:lnTo>
                    <a:pt x="66" y="48"/>
                  </a:lnTo>
                  <a:lnTo>
                    <a:pt x="68" y="41"/>
                  </a:lnTo>
                  <a:lnTo>
                    <a:pt x="69" y="35"/>
                  </a:lnTo>
                  <a:lnTo>
                    <a:pt x="66" y="35"/>
                  </a:lnTo>
                  <a:lnTo>
                    <a:pt x="64" y="28"/>
                  </a:lnTo>
                  <a:lnTo>
                    <a:pt x="63" y="22"/>
                  </a:lnTo>
                  <a:lnTo>
                    <a:pt x="59" y="17"/>
                  </a:lnTo>
                  <a:lnTo>
                    <a:pt x="56" y="12"/>
                  </a:lnTo>
                  <a:lnTo>
                    <a:pt x="51" y="9"/>
                  </a:lnTo>
                  <a:lnTo>
                    <a:pt x="46" y="5"/>
                  </a:lnTo>
                  <a:lnTo>
                    <a:pt x="41" y="4"/>
                  </a:lnTo>
                  <a:lnTo>
                    <a:pt x="35" y="4"/>
                  </a:lnTo>
                  <a:lnTo>
                    <a:pt x="28" y="4"/>
                  </a:lnTo>
                  <a:lnTo>
                    <a:pt x="22" y="5"/>
                  </a:lnTo>
                  <a:lnTo>
                    <a:pt x="17" y="9"/>
                  </a:lnTo>
                  <a:lnTo>
                    <a:pt x="12" y="12"/>
                  </a:lnTo>
                  <a:lnTo>
                    <a:pt x="9" y="17"/>
                  </a:lnTo>
                  <a:lnTo>
                    <a:pt x="5" y="22"/>
                  </a:lnTo>
                  <a:lnTo>
                    <a:pt x="4" y="28"/>
                  </a:lnTo>
                  <a:lnTo>
                    <a:pt x="4" y="35"/>
                  </a:lnTo>
                  <a:lnTo>
                    <a:pt x="4" y="41"/>
                  </a:lnTo>
                  <a:lnTo>
                    <a:pt x="5" y="46"/>
                  </a:lnTo>
                  <a:lnTo>
                    <a:pt x="9" y="51"/>
                  </a:lnTo>
                  <a:lnTo>
                    <a:pt x="12" y="56"/>
                  </a:lnTo>
                  <a:lnTo>
                    <a:pt x="17" y="59"/>
                  </a:lnTo>
                  <a:lnTo>
                    <a:pt x="22" y="63"/>
                  </a:lnTo>
                  <a:lnTo>
                    <a:pt x="28" y="64"/>
                  </a:lnTo>
                  <a:lnTo>
                    <a:pt x="35" y="66"/>
                  </a:lnTo>
                  <a:lnTo>
                    <a:pt x="41" y="64"/>
                  </a:lnTo>
                  <a:lnTo>
                    <a:pt x="46" y="63"/>
                  </a:lnTo>
                  <a:lnTo>
                    <a:pt x="51" y="59"/>
                  </a:lnTo>
                  <a:lnTo>
                    <a:pt x="56" y="56"/>
                  </a:lnTo>
                  <a:lnTo>
                    <a:pt x="59" y="51"/>
                  </a:lnTo>
                  <a:lnTo>
                    <a:pt x="63" y="46"/>
                  </a:lnTo>
                  <a:lnTo>
                    <a:pt x="64" y="41"/>
                  </a:lnTo>
                  <a:lnTo>
                    <a:pt x="66" y="35"/>
                  </a:lnTo>
                  <a:lnTo>
                    <a:pt x="69" y="35"/>
                  </a:lnTo>
                  <a:close/>
                </a:path>
              </a:pathLst>
            </a:custGeom>
            <a:solidFill>
              <a:srgbClr val="00F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72" name="Freeform 324"/>
            <p:cNvSpPr>
              <a:spLocks/>
            </p:cNvSpPr>
            <p:nvPr/>
          </p:nvSpPr>
          <p:spPr bwMode="auto">
            <a:xfrm>
              <a:off x="3377" y="2121"/>
              <a:ext cx="62" cy="62"/>
            </a:xfrm>
            <a:custGeom>
              <a:avLst/>
              <a:gdLst>
                <a:gd name="T0" fmla="*/ 60 w 62"/>
                <a:gd name="T1" fmla="*/ 24 h 62"/>
                <a:gd name="T2" fmla="*/ 55 w 62"/>
                <a:gd name="T3" fmla="*/ 13 h 62"/>
                <a:gd name="T4" fmla="*/ 47 w 62"/>
                <a:gd name="T5" fmla="*/ 5 h 62"/>
                <a:gd name="T6" fmla="*/ 37 w 62"/>
                <a:gd name="T7" fmla="*/ 0 h 62"/>
                <a:gd name="T8" fmla="*/ 24 w 62"/>
                <a:gd name="T9" fmla="*/ 0 h 62"/>
                <a:gd name="T10" fmla="*/ 13 w 62"/>
                <a:gd name="T11" fmla="*/ 5 h 62"/>
                <a:gd name="T12" fmla="*/ 5 w 62"/>
                <a:gd name="T13" fmla="*/ 13 h 62"/>
                <a:gd name="T14" fmla="*/ 0 w 62"/>
                <a:gd name="T15" fmla="*/ 24 h 62"/>
                <a:gd name="T16" fmla="*/ 0 w 62"/>
                <a:gd name="T17" fmla="*/ 37 h 62"/>
                <a:gd name="T18" fmla="*/ 5 w 62"/>
                <a:gd name="T19" fmla="*/ 47 h 62"/>
                <a:gd name="T20" fmla="*/ 13 w 62"/>
                <a:gd name="T21" fmla="*/ 55 h 62"/>
                <a:gd name="T22" fmla="*/ 24 w 62"/>
                <a:gd name="T23" fmla="*/ 60 h 62"/>
                <a:gd name="T24" fmla="*/ 37 w 62"/>
                <a:gd name="T25" fmla="*/ 60 h 62"/>
                <a:gd name="T26" fmla="*/ 47 w 62"/>
                <a:gd name="T27" fmla="*/ 55 h 62"/>
                <a:gd name="T28" fmla="*/ 55 w 62"/>
                <a:gd name="T29" fmla="*/ 47 h 62"/>
                <a:gd name="T30" fmla="*/ 60 w 62"/>
                <a:gd name="T31" fmla="*/ 37 h 62"/>
                <a:gd name="T32" fmla="*/ 59 w 62"/>
                <a:gd name="T33" fmla="*/ 31 h 62"/>
                <a:gd name="T34" fmla="*/ 55 w 62"/>
                <a:gd name="T35" fmla="*/ 19 h 62"/>
                <a:gd name="T36" fmla="*/ 51 w 62"/>
                <a:gd name="T37" fmla="*/ 11 h 62"/>
                <a:gd name="T38" fmla="*/ 41 w 62"/>
                <a:gd name="T39" fmla="*/ 5 h 62"/>
                <a:gd name="T40" fmla="*/ 31 w 62"/>
                <a:gd name="T41" fmla="*/ 3 h 62"/>
                <a:gd name="T42" fmla="*/ 19 w 62"/>
                <a:gd name="T43" fmla="*/ 5 h 62"/>
                <a:gd name="T44" fmla="*/ 11 w 62"/>
                <a:gd name="T45" fmla="*/ 11 h 62"/>
                <a:gd name="T46" fmla="*/ 5 w 62"/>
                <a:gd name="T47" fmla="*/ 19 h 62"/>
                <a:gd name="T48" fmla="*/ 3 w 62"/>
                <a:gd name="T49" fmla="*/ 31 h 62"/>
                <a:gd name="T50" fmla="*/ 5 w 62"/>
                <a:gd name="T51" fmla="*/ 41 h 62"/>
                <a:gd name="T52" fmla="*/ 11 w 62"/>
                <a:gd name="T53" fmla="*/ 50 h 62"/>
                <a:gd name="T54" fmla="*/ 19 w 62"/>
                <a:gd name="T55" fmla="*/ 55 h 62"/>
                <a:gd name="T56" fmla="*/ 31 w 62"/>
                <a:gd name="T57" fmla="*/ 59 h 62"/>
                <a:gd name="T58" fmla="*/ 41 w 62"/>
                <a:gd name="T59" fmla="*/ 55 h 62"/>
                <a:gd name="T60" fmla="*/ 51 w 62"/>
                <a:gd name="T61" fmla="*/ 50 h 62"/>
                <a:gd name="T62" fmla="*/ 55 w 62"/>
                <a:gd name="T63" fmla="*/ 41 h 62"/>
                <a:gd name="T64" fmla="*/ 59 w 62"/>
                <a:gd name="T65" fmla="*/ 31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62"/>
                <a:gd name="T101" fmla="*/ 62 w 62"/>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62">
                  <a:moveTo>
                    <a:pt x="62" y="31"/>
                  </a:moveTo>
                  <a:lnTo>
                    <a:pt x="60" y="24"/>
                  </a:lnTo>
                  <a:lnTo>
                    <a:pt x="59" y="18"/>
                  </a:lnTo>
                  <a:lnTo>
                    <a:pt x="55" y="13"/>
                  </a:lnTo>
                  <a:lnTo>
                    <a:pt x="52" y="8"/>
                  </a:lnTo>
                  <a:lnTo>
                    <a:pt x="47" y="5"/>
                  </a:lnTo>
                  <a:lnTo>
                    <a:pt x="42" y="1"/>
                  </a:lnTo>
                  <a:lnTo>
                    <a:pt x="37" y="0"/>
                  </a:lnTo>
                  <a:lnTo>
                    <a:pt x="31" y="0"/>
                  </a:lnTo>
                  <a:lnTo>
                    <a:pt x="24" y="0"/>
                  </a:lnTo>
                  <a:lnTo>
                    <a:pt x="18" y="1"/>
                  </a:lnTo>
                  <a:lnTo>
                    <a:pt x="13" y="5"/>
                  </a:lnTo>
                  <a:lnTo>
                    <a:pt x="8" y="8"/>
                  </a:lnTo>
                  <a:lnTo>
                    <a:pt x="5" y="13"/>
                  </a:lnTo>
                  <a:lnTo>
                    <a:pt x="1" y="18"/>
                  </a:lnTo>
                  <a:lnTo>
                    <a:pt x="0" y="24"/>
                  </a:lnTo>
                  <a:lnTo>
                    <a:pt x="0" y="31"/>
                  </a:lnTo>
                  <a:lnTo>
                    <a:pt x="0" y="37"/>
                  </a:lnTo>
                  <a:lnTo>
                    <a:pt x="1" y="42"/>
                  </a:lnTo>
                  <a:lnTo>
                    <a:pt x="5" y="47"/>
                  </a:lnTo>
                  <a:lnTo>
                    <a:pt x="8" y="52"/>
                  </a:lnTo>
                  <a:lnTo>
                    <a:pt x="13" y="55"/>
                  </a:lnTo>
                  <a:lnTo>
                    <a:pt x="18" y="59"/>
                  </a:lnTo>
                  <a:lnTo>
                    <a:pt x="24" y="60"/>
                  </a:lnTo>
                  <a:lnTo>
                    <a:pt x="31" y="62"/>
                  </a:lnTo>
                  <a:lnTo>
                    <a:pt x="37" y="60"/>
                  </a:lnTo>
                  <a:lnTo>
                    <a:pt x="42" y="59"/>
                  </a:lnTo>
                  <a:lnTo>
                    <a:pt x="47" y="55"/>
                  </a:lnTo>
                  <a:lnTo>
                    <a:pt x="52" y="52"/>
                  </a:lnTo>
                  <a:lnTo>
                    <a:pt x="55" y="47"/>
                  </a:lnTo>
                  <a:lnTo>
                    <a:pt x="59" y="42"/>
                  </a:lnTo>
                  <a:lnTo>
                    <a:pt x="60" y="37"/>
                  </a:lnTo>
                  <a:lnTo>
                    <a:pt x="62" y="31"/>
                  </a:lnTo>
                  <a:lnTo>
                    <a:pt x="59" y="31"/>
                  </a:lnTo>
                  <a:lnTo>
                    <a:pt x="57" y="24"/>
                  </a:lnTo>
                  <a:lnTo>
                    <a:pt x="55" y="19"/>
                  </a:lnTo>
                  <a:lnTo>
                    <a:pt x="54" y="14"/>
                  </a:lnTo>
                  <a:lnTo>
                    <a:pt x="51" y="11"/>
                  </a:lnTo>
                  <a:lnTo>
                    <a:pt x="46" y="8"/>
                  </a:lnTo>
                  <a:lnTo>
                    <a:pt x="41" y="5"/>
                  </a:lnTo>
                  <a:lnTo>
                    <a:pt x="36" y="3"/>
                  </a:lnTo>
                  <a:lnTo>
                    <a:pt x="31" y="3"/>
                  </a:lnTo>
                  <a:lnTo>
                    <a:pt x="24" y="3"/>
                  </a:lnTo>
                  <a:lnTo>
                    <a:pt x="19" y="5"/>
                  </a:lnTo>
                  <a:lnTo>
                    <a:pt x="14" y="8"/>
                  </a:lnTo>
                  <a:lnTo>
                    <a:pt x="11" y="11"/>
                  </a:lnTo>
                  <a:lnTo>
                    <a:pt x="8" y="14"/>
                  </a:lnTo>
                  <a:lnTo>
                    <a:pt x="5" y="19"/>
                  </a:lnTo>
                  <a:lnTo>
                    <a:pt x="3" y="24"/>
                  </a:lnTo>
                  <a:lnTo>
                    <a:pt x="3" y="31"/>
                  </a:lnTo>
                  <a:lnTo>
                    <a:pt x="3" y="36"/>
                  </a:lnTo>
                  <a:lnTo>
                    <a:pt x="5" y="41"/>
                  </a:lnTo>
                  <a:lnTo>
                    <a:pt x="8" y="46"/>
                  </a:lnTo>
                  <a:lnTo>
                    <a:pt x="11" y="50"/>
                  </a:lnTo>
                  <a:lnTo>
                    <a:pt x="14" y="54"/>
                  </a:lnTo>
                  <a:lnTo>
                    <a:pt x="19" y="55"/>
                  </a:lnTo>
                  <a:lnTo>
                    <a:pt x="24" y="57"/>
                  </a:lnTo>
                  <a:lnTo>
                    <a:pt x="31" y="59"/>
                  </a:lnTo>
                  <a:lnTo>
                    <a:pt x="36" y="57"/>
                  </a:lnTo>
                  <a:lnTo>
                    <a:pt x="41" y="55"/>
                  </a:lnTo>
                  <a:lnTo>
                    <a:pt x="46" y="54"/>
                  </a:lnTo>
                  <a:lnTo>
                    <a:pt x="51" y="50"/>
                  </a:lnTo>
                  <a:lnTo>
                    <a:pt x="54" y="46"/>
                  </a:lnTo>
                  <a:lnTo>
                    <a:pt x="55" y="41"/>
                  </a:lnTo>
                  <a:lnTo>
                    <a:pt x="57" y="36"/>
                  </a:lnTo>
                  <a:lnTo>
                    <a:pt x="59" y="31"/>
                  </a:lnTo>
                  <a:lnTo>
                    <a:pt x="62" y="31"/>
                  </a:lnTo>
                  <a:close/>
                </a:path>
              </a:pathLst>
            </a:custGeom>
            <a:solidFill>
              <a:srgbClr val="00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73" name="Freeform 325"/>
            <p:cNvSpPr>
              <a:spLocks/>
            </p:cNvSpPr>
            <p:nvPr/>
          </p:nvSpPr>
          <p:spPr bwMode="auto">
            <a:xfrm>
              <a:off x="3380" y="2124"/>
              <a:ext cx="56" cy="56"/>
            </a:xfrm>
            <a:custGeom>
              <a:avLst/>
              <a:gdLst>
                <a:gd name="T0" fmla="*/ 54 w 56"/>
                <a:gd name="T1" fmla="*/ 21 h 56"/>
                <a:gd name="T2" fmla="*/ 51 w 56"/>
                <a:gd name="T3" fmla="*/ 11 h 56"/>
                <a:gd name="T4" fmla="*/ 43 w 56"/>
                <a:gd name="T5" fmla="*/ 5 h 56"/>
                <a:gd name="T6" fmla="*/ 33 w 56"/>
                <a:gd name="T7" fmla="*/ 0 h 56"/>
                <a:gd name="T8" fmla="*/ 21 w 56"/>
                <a:gd name="T9" fmla="*/ 0 h 56"/>
                <a:gd name="T10" fmla="*/ 11 w 56"/>
                <a:gd name="T11" fmla="*/ 5 h 56"/>
                <a:gd name="T12" fmla="*/ 5 w 56"/>
                <a:gd name="T13" fmla="*/ 11 h 56"/>
                <a:gd name="T14" fmla="*/ 0 w 56"/>
                <a:gd name="T15" fmla="*/ 21 h 56"/>
                <a:gd name="T16" fmla="*/ 0 w 56"/>
                <a:gd name="T17" fmla="*/ 33 h 56"/>
                <a:gd name="T18" fmla="*/ 5 w 56"/>
                <a:gd name="T19" fmla="*/ 43 h 56"/>
                <a:gd name="T20" fmla="*/ 11 w 56"/>
                <a:gd name="T21" fmla="*/ 51 h 56"/>
                <a:gd name="T22" fmla="*/ 21 w 56"/>
                <a:gd name="T23" fmla="*/ 54 h 56"/>
                <a:gd name="T24" fmla="*/ 33 w 56"/>
                <a:gd name="T25" fmla="*/ 54 h 56"/>
                <a:gd name="T26" fmla="*/ 43 w 56"/>
                <a:gd name="T27" fmla="*/ 51 h 56"/>
                <a:gd name="T28" fmla="*/ 51 w 56"/>
                <a:gd name="T29" fmla="*/ 43 h 56"/>
                <a:gd name="T30" fmla="*/ 54 w 56"/>
                <a:gd name="T31" fmla="*/ 33 h 56"/>
                <a:gd name="T32" fmla="*/ 52 w 56"/>
                <a:gd name="T33" fmla="*/ 28 h 56"/>
                <a:gd name="T34" fmla="*/ 51 w 56"/>
                <a:gd name="T35" fmla="*/ 18 h 56"/>
                <a:gd name="T36" fmla="*/ 44 w 56"/>
                <a:gd name="T37" fmla="*/ 10 h 56"/>
                <a:gd name="T38" fmla="*/ 38 w 56"/>
                <a:gd name="T39" fmla="*/ 5 h 56"/>
                <a:gd name="T40" fmla="*/ 28 w 56"/>
                <a:gd name="T41" fmla="*/ 3 h 56"/>
                <a:gd name="T42" fmla="*/ 18 w 56"/>
                <a:gd name="T43" fmla="*/ 5 h 56"/>
                <a:gd name="T44" fmla="*/ 10 w 56"/>
                <a:gd name="T45" fmla="*/ 10 h 56"/>
                <a:gd name="T46" fmla="*/ 5 w 56"/>
                <a:gd name="T47" fmla="*/ 18 h 56"/>
                <a:gd name="T48" fmla="*/ 3 w 56"/>
                <a:gd name="T49" fmla="*/ 28 h 56"/>
                <a:gd name="T50" fmla="*/ 5 w 56"/>
                <a:gd name="T51" fmla="*/ 38 h 56"/>
                <a:gd name="T52" fmla="*/ 10 w 56"/>
                <a:gd name="T53" fmla="*/ 44 h 56"/>
                <a:gd name="T54" fmla="*/ 18 w 56"/>
                <a:gd name="T55" fmla="*/ 51 h 56"/>
                <a:gd name="T56" fmla="*/ 28 w 56"/>
                <a:gd name="T57" fmla="*/ 52 h 56"/>
                <a:gd name="T58" fmla="*/ 38 w 56"/>
                <a:gd name="T59" fmla="*/ 51 h 56"/>
                <a:gd name="T60" fmla="*/ 44 w 56"/>
                <a:gd name="T61" fmla="*/ 44 h 56"/>
                <a:gd name="T62" fmla="*/ 51 w 56"/>
                <a:gd name="T63" fmla="*/ 38 h 56"/>
                <a:gd name="T64" fmla="*/ 52 w 56"/>
                <a:gd name="T65" fmla="*/ 28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56"/>
                <a:gd name="T101" fmla="*/ 56 w 56"/>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56">
                  <a:moveTo>
                    <a:pt x="56" y="28"/>
                  </a:moveTo>
                  <a:lnTo>
                    <a:pt x="54" y="21"/>
                  </a:lnTo>
                  <a:lnTo>
                    <a:pt x="52" y="16"/>
                  </a:lnTo>
                  <a:lnTo>
                    <a:pt x="51" y="11"/>
                  </a:lnTo>
                  <a:lnTo>
                    <a:pt x="48" y="8"/>
                  </a:lnTo>
                  <a:lnTo>
                    <a:pt x="43" y="5"/>
                  </a:lnTo>
                  <a:lnTo>
                    <a:pt x="38" y="2"/>
                  </a:lnTo>
                  <a:lnTo>
                    <a:pt x="33" y="0"/>
                  </a:lnTo>
                  <a:lnTo>
                    <a:pt x="28" y="0"/>
                  </a:lnTo>
                  <a:lnTo>
                    <a:pt x="21" y="0"/>
                  </a:lnTo>
                  <a:lnTo>
                    <a:pt x="16" y="2"/>
                  </a:lnTo>
                  <a:lnTo>
                    <a:pt x="11" y="5"/>
                  </a:lnTo>
                  <a:lnTo>
                    <a:pt x="8" y="8"/>
                  </a:lnTo>
                  <a:lnTo>
                    <a:pt x="5" y="11"/>
                  </a:lnTo>
                  <a:lnTo>
                    <a:pt x="2" y="16"/>
                  </a:lnTo>
                  <a:lnTo>
                    <a:pt x="0" y="21"/>
                  </a:lnTo>
                  <a:lnTo>
                    <a:pt x="0" y="28"/>
                  </a:lnTo>
                  <a:lnTo>
                    <a:pt x="0" y="33"/>
                  </a:lnTo>
                  <a:lnTo>
                    <a:pt x="2" y="38"/>
                  </a:lnTo>
                  <a:lnTo>
                    <a:pt x="5" y="43"/>
                  </a:lnTo>
                  <a:lnTo>
                    <a:pt x="8" y="47"/>
                  </a:lnTo>
                  <a:lnTo>
                    <a:pt x="11" y="51"/>
                  </a:lnTo>
                  <a:lnTo>
                    <a:pt x="16" y="52"/>
                  </a:lnTo>
                  <a:lnTo>
                    <a:pt x="21" y="54"/>
                  </a:lnTo>
                  <a:lnTo>
                    <a:pt x="28" y="56"/>
                  </a:lnTo>
                  <a:lnTo>
                    <a:pt x="33" y="54"/>
                  </a:lnTo>
                  <a:lnTo>
                    <a:pt x="38" y="52"/>
                  </a:lnTo>
                  <a:lnTo>
                    <a:pt x="43" y="51"/>
                  </a:lnTo>
                  <a:lnTo>
                    <a:pt x="48" y="47"/>
                  </a:lnTo>
                  <a:lnTo>
                    <a:pt x="51" y="43"/>
                  </a:lnTo>
                  <a:lnTo>
                    <a:pt x="52" y="38"/>
                  </a:lnTo>
                  <a:lnTo>
                    <a:pt x="54" y="33"/>
                  </a:lnTo>
                  <a:lnTo>
                    <a:pt x="56" y="28"/>
                  </a:lnTo>
                  <a:lnTo>
                    <a:pt x="52" y="28"/>
                  </a:lnTo>
                  <a:lnTo>
                    <a:pt x="52" y="23"/>
                  </a:lnTo>
                  <a:lnTo>
                    <a:pt x="51" y="18"/>
                  </a:lnTo>
                  <a:lnTo>
                    <a:pt x="48" y="13"/>
                  </a:lnTo>
                  <a:lnTo>
                    <a:pt x="44" y="10"/>
                  </a:lnTo>
                  <a:lnTo>
                    <a:pt x="41" y="7"/>
                  </a:lnTo>
                  <a:lnTo>
                    <a:pt x="38" y="5"/>
                  </a:lnTo>
                  <a:lnTo>
                    <a:pt x="33" y="3"/>
                  </a:lnTo>
                  <a:lnTo>
                    <a:pt x="28" y="3"/>
                  </a:lnTo>
                  <a:lnTo>
                    <a:pt x="23" y="3"/>
                  </a:lnTo>
                  <a:lnTo>
                    <a:pt x="18" y="5"/>
                  </a:lnTo>
                  <a:lnTo>
                    <a:pt x="13" y="7"/>
                  </a:lnTo>
                  <a:lnTo>
                    <a:pt x="10" y="10"/>
                  </a:lnTo>
                  <a:lnTo>
                    <a:pt x="7" y="13"/>
                  </a:lnTo>
                  <a:lnTo>
                    <a:pt x="5" y="18"/>
                  </a:lnTo>
                  <a:lnTo>
                    <a:pt x="3" y="23"/>
                  </a:lnTo>
                  <a:lnTo>
                    <a:pt x="3" y="28"/>
                  </a:lnTo>
                  <a:lnTo>
                    <a:pt x="3" y="33"/>
                  </a:lnTo>
                  <a:lnTo>
                    <a:pt x="5" y="38"/>
                  </a:lnTo>
                  <a:lnTo>
                    <a:pt x="7" y="41"/>
                  </a:lnTo>
                  <a:lnTo>
                    <a:pt x="10" y="44"/>
                  </a:lnTo>
                  <a:lnTo>
                    <a:pt x="13" y="47"/>
                  </a:lnTo>
                  <a:lnTo>
                    <a:pt x="18" y="51"/>
                  </a:lnTo>
                  <a:lnTo>
                    <a:pt x="23" y="52"/>
                  </a:lnTo>
                  <a:lnTo>
                    <a:pt x="28" y="52"/>
                  </a:lnTo>
                  <a:lnTo>
                    <a:pt x="33" y="52"/>
                  </a:lnTo>
                  <a:lnTo>
                    <a:pt x="38" y="51"/>
                  </a:lnTo>
                  <a:lnTo>
                    <a:pt x="41" y="47"/>
                  </a:lnTo>
                  <a:lnTo>
                    <a:pt x="44" y="44"/>
                  </a:lnTo>
                  <a:lnTo>
                    <a:pt x="48" y="41"/>
                  </a:lnTo>
                  <a:lnTo>
                    <a:pt x="51" y="38"/>
                  </a:lnTo>
                  <a:lnTo>
                    <a:pt x="52" y="33"/>
                  </a:lnTo>
                  <a:lnTo>
                    <a:pt x="52" y="28"/>
                  </a:lnTo>
                  <a:lnTo>
                    <a:pt x="56" y="28"/>
                  </a:lnTo>
                  <a:close/>
                </a:path>
              </a:pathLst>
            </a:custGeom>
            <a:solidFill>
              <a:srgbClr val="00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74" name="Freeform 326"/>
            <p:cNvSpPr>
              <a:spLocks/>
            </p:cNvSpPr>
            <p:nvPr/>
          </p:nvSpPr>
          <p:spPr bwMode="auto">
            <a:xfrm>
              <a:off x="3383" y="2127"/>
              <a:ext cx="49" cy="49"/>
            </a:xfrm>
            <a:custGeom>
              <a:avLst/>
              <a:gdLst>
                <a:gd name="T0" fmla="*/ 49 w 49"/>
                <a:gd name="T1" fmla="*/ 20 h 49"/>
                <a:gd name="T2" fmla="*/ 45 w 49"/>
                <a:gd name="T3" fmla="*/ 10 h 49"/>
                <a:gd name="T4" fmla="*/ 38 w 49"/>
                <a:gd name="T5" fmla="*/ 4 h 49"/>
                <a:gd name="T6" fmla="*/ 30 w 49"/>
                <a:gd name="T7" fmla="*/ 0 h 49"/>
                <a:gd name="T8" fmla="*/ 20 w 49"/>
                <a:gd name="T9" fmla="*/ 0 h 49"/>
                <a:gd name="T10" fmla="*/ 10 w 49"/>
                <a:gd name="T11" fmla="*/ 4 h 49"/>
                <a:gd name="T12" fmla="*/ 4 w 49"/>
                <a:gd name="T13" fmla="*/ 10 h 49"/>
                <a:gd name="T14" fmla="*/ 0 w 49"/>
                <a:gd name="T15" fmla="*/ 20 h 49"/>
                <a:gd name="T16" fmla="*/ 0 w 49"/>
                <a:gd name="T17" fmla="*/ 30 h 49"/>
                <a:gd name="T18" fmla="*/ 4 w 49"/>
                <a:gd name="T19" fmla="*/ 38 h 49"/>
                <a:gd name="T20" fmla="*/ 10 w 49"/>
                <a:gd name="T21" fmla="*/ 44 h 49"/>
                <a:gd name="T22" fmla="*/ 20 w 49"/>
                <a:gd name="T23" fmla="*/ 49 h 49"/>
                <a:gd name="T24" fmla="*/ 30 w 49"/>
                <a:gd name="T25" fmla="*/ 49 h 49"/>
                <a:gd name="T26" fmla="*/ 38 w 49"/>
                <a:gd name="T27" fmla="*/ 44 h 49"/>
                <a:gd name="T28" fmla="*/ 45 w 49"/>
                <a:gd name="T29" fmla="*/ 38 h 49"/>
                <a:gd name="T30" fmla="*/ 49 w 49"/>
                <a:gd name="T31" fmla="*/ 30 h 49"/>
                <a:gd name="T32" fmla="*/ 46 w 49"/>
                <a:gd name="T33" fmla="*/ 25 h 49"/>
                <a:gd name="T34" fmla="*/ 45 w 49"/>
                <a:gd name="T35" fmla="*/ 17 h 49"/>
                <a:gd name="T36" fmla="*/ 40 w 49"/>
                <a:gd name="T37" fmla="*/ 8 h 49"/>
                <a:gd name="T38" fmla="*/ 33 w 49"/>
                <a:gd name="T39" fmla="*/ 4 h 49"/>
                <a:gd name="T40" fmla="*/ 25 w 49"/>
                <a:gd name="T41" fmla="*/ 2 h 49"/>
                <a:gd name="T42" fmla="*/ 17 w 49"/>
                <a:gd name="T43" fmla="*/ 4 h 49"/>
                <a:gd name="T44" fmla="*/ 8 w 49"/>
                <a:gd name="T45" fmla="*/ 8 h 49"/>
                <a:gd name="T46" fmla="*/ 4 w 49"/>
                <a:gd name="T47" fmla="*/ 17 h 49"/>
                <a:gd name="T48" fmla="*/ 2 w 49"/>
                <a:gd name="T49" fmla="*/ 25 h 49"/>
                <a:gd name="T50" fmla="*/ 4 w 49"/>
                <a:gd name="T51" fmla="*/ 33 h 49"/>
                <a:gd name="T52" fmla="*/ 8 w 49"/>
                <a:gd name="T53" fmla="*/ 40 h 49"/>
                <a:gd name="T54" fmla="*/ 17 w 49"/>
                <a:gd name="T55" fmla="*/ 44 h 49"/>
                <a:gd name="T56" fmla="*/ 25 w 49"/>
                <a:gd name="T57" fmla="*/ 46 h 49"/>
                <a:gd name="T58" fmla="*/ 33 w 49"/>
                <a:gd name="T59" fmla="*/ 44 h 49"/>
                <a:gd name="T60" fmla="*/ 40 w 49"/>
                <a:gd name="T61" fmla="*/ 40 h 49"/>
                <a:gd name="T62" fmla="*/ 45 w 49"/>
                <a:gd name="T63" fmla="*/ 33 h 49"/>
                <a:gd name="T64" fmla="*/ 46 w 49"/>
                <a:gd name="T65" fmla="*/ 25 h 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49"/>
                <a:gd name="T101" fmla="*/ 49 w 49"/>
                <a:gd name="T102" fmla="*/ 49 h 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49">
                  <a:moveTo>
                    <a:pt x="49" y="25"/>
                  </a:moveTo>
                  <a:lnTo>
                    <a:pt x="49" y="20"/>
                  </a:lnTo>
                  <a:lnTo>
                    <a:pt x="48" y="15"/>
                  </a:lnTo>
                  <a:lnTo>
                    <a:pt x="45" y="10"/>
                  </a:lnTo>
                  <a:lnTo>
                    <a:pt x="41" y="7"/>
                  </a:lnTo>
                  <a:lnTo>
                    <a:pt x="38" y="4"/>
                  </a:lnTo>
                  <a:lnTo>
                    <a:pt x="35" y="2"/>
                  </a:lnTo>
                  <a:lnTo>
                    <a:pt x="30" y="0"/>
                  </a:lnTo>
                  <a:lnTo>
                    <a:pt x="25" y="0"/>
                  </a:lnTo>
                  <a:lnTo>
                    <a:pt x="20" y="0"/>
                  </a:lnTo>
                  <a:lnTo>
                    <a:pt x="15" y="2"/>
                  </a:lnTo>
                  <a:lnTo>
                    <a:pt x="10" y="4"/>
                  </a:lnTo>
                  <a:lnTo>
                    <a:pt x="7" y="7"/>
                  </a:lnTo>
                  <a:lnTo>
                    <a:pt x="4" y="10"/>
                  </a:lnTo>
                  <a:lnTo>
                    <a:pt x="2" y="15"/>
                  </a:lnTo>
                  <a:lnTo>
                    <a:pt x="0" y="20"/>
                  </a:lnTo>
                  <a:lnTo>
                    <a:pt x="0" y="25"/>
                  </a:lnTo>
                  <a:lnTo>
                    <a:pt x="0" y="30"/>
                  </a:lnTo>
                  <a:lnTo>
                    <a:pt x="2" y="35"/>
                  </a:lnTo>
                  <a:lnTo>
                    <a:pt x="4" y="38"/>
                  </a:lnTo>
                  <a:lnTo>
                    <a:pt x="7" y="41"/>
                  </a:lnTo>
                  <a:lnTo>
                    <a:pt x="10" y="44"/>
                  </a:lnTo>
                  <a:lnTo>
                    <a:pt x="15" y="48"/>
                  </a:lnTo>
                  <a:lnTo>
                    <a:pt x="20" y="49"/>
                  </a:lnTo>
                  <a:lnTo>
                    <a:pt x="25" y="49"/>
                  </a:lnTo>
                  <a:lnTo>
                    <a:pt x="30" y="49"/>
                  </a:lnTo>
                  <a:lnTo>
                    <a:pt x="35" y="48"/>
                  </a:lnTo>
                  <a:lnTo>
                    <a:pt x="38" y="44"/>
                  </a:lnTo>
                  <a:lnTo>
                    <a:pt x="41" y="41"/>
                  </a:lnTo>
                  <a:lnTo>
                    <a:pt x="45" y="38"/>
                  </a:lnTo>
                  <a:lnTo>
                    <a:pt x="48" y="35"/>
                  </a:lnTo>
                  <a:lnTo>
                    <a:pt x="49" y="30"/>
                  </a:lnTo>
                  <a:lnTo>
                    <a:pt x="49" y="25"/>
                  </a:lnTo>
                  <a:lnTo>
                    <a:pt x="46" y="25"/>
                  </a:lnTo>
                  <a:lnTo>
                    <a:pt x="46" y="20"/>
                  </a:lnTo>
                  <a:lnTo>
                    <a:pt x="45" y="17"/>
                  </a:lnTo>
                  <a:lnTo>
                    <a:pt x="43" y="12"/>
                  </a:lnTo>
                  <a:lnTo>
                    <a:pt x="40" y="8"/>
                  </a:lnTo>
                  <a:lnTo>
                    <a:pt x="36" y="7"/>
                  </a:lnTo>
                  <a:lnTo>
                    <a:pt x="33" y="4"/>
                  </a:lnTo>
                  <a:lnTo>
                    <a:pt x="28" y="4"/>
                  </a:lnTo>
                  <a:lnTo>
                    <a:pt x="25" y="2"/>
                  </a:lnTo>
                  <a:lnTo>
                    <a:pt x="20" y="4"/>
                  </a:lnTo>
                  <a:lnTo>
                    <a:pt x="17" y="4"/>
                  </a:lnTo>
                  <a:lnTo>
                    <a:pt x="12" y="7"/>
                  </a:lnTo>
                  <a:lnTo>
                    <a:pt x="8" y="8"/>
                  </a:lnTo>
                  <a:lnTo>
                    <a:pt x="7" y="12"/>
                  </a:lnTo>
                  <a:lnTo>
                    <a:pt x="4" y="17"/>
                  </a:lnTo>
                  <a:lnTo>
                    <a:pt x="4" y="20"/>
                  </a:lnTo>
                  <a:lnTo>
                    <a:pt x="2" y="25"/>
                  </a:lnTo>
                  <a:lnTo>
                    <a:pt x="4" y="28"/>
                  </a:lnTo>
                  <a:lnTo>
                    <a:pt x="4" y="33"/>
                  </a:lnTo>
                  <a:lnTo>
                    <a:pt x="7" y="36"/>
                  </a:lnTo>
                  <a:lnTo>
                    <a:pt x="8" y="40"/>
                  </a:lnTo>
                  <a:lnTo>
                    <a:pt x="12" y="43"/>
                  </a:lnTo>
                  <a:lnTo>
                    <a:pt x="17" y="44"/>
                  </a:lnTo>
                  <a:lnTo>
                    <a:pt x="20" y="46"/>
                  </a:lnTo>
                  <a:lnTo>
                    <a:pt x="25" y="46"/>
                  </a:lnTo>
                  <a:lnTo>
                    <a:pt x="28" y="46"/>
                  </a:lnTo>
                  <a:lnTo>
                    <a:pt x="33" y="44"/>
                  </a:lnTo>
                  <a:lnTo>
                    <a:pt x="36" y="43"/>
                  </a:lnTo>
                  <a:lnTo>
                    <a:pt x="40" y="40"/>
                  </a:lnTo>
                  <a:lnTo>
                    <a:pt x="43" y="36"/>
                  </a:lnTo>
                  <a:lnTo>
                    <a:pt x="45" y="33"/>
                  </a:lnTo>
                  <a:lnTo>
                    <a:pt x="46" y="28"/>
                  </a:lnTo>
                  <a:lnTo>
                    <a:pt x="46" y="25"/>
                  </a:lnTo>
                  <a:lnTo>
                    <a:pt x="49" y="25"/>
                  </a:lnTo>
                  <a:close/>
                </a:path>
              </a:pathLst>
            </a:custGeom>
            <a:solidFill>
              <a:srgbClr val="00FF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75" name="Freeform 327"/>
            <p:cNvSpPr>
              <a:spLocks/>
            </p:cNvSpPr>
            <p:nvPr/>
          </p:nvSpPr>
          <p:spPr bwMode="auto">
            <a:xfrm>
              <a:off x="3385" y="2129"/>
              <a:ext cx="44" cy="44"/>
            </a:xfrm>
            <a:custGeom>
              <a:avLst/>
              <a:gdLst>
                <a:gd name="T0" fmla="*/ 44 w 44"/>
                <a:gd name="T1" fmla="*/ 18 h 44"/>
                <a:gd name="T2" fmla="*/ 41 w 44"/>
                <a:gd name="T3" fmla="*/ 10 h 44"/>
                <a:gd name="T4" fmla="*/ 34 w 44"/>
                <a:gd name="T5" fmla="*/ 5 h 44"/>
                <a:gd name="T6" fmla="*/ 26 w 44"/>
                <a:gd name="T7" fmla="*/ 2 h 44"/>
                <a:gd name="T8" fmla="*/ 18 w 44"/>
                <a:gd name="T9" fmla="*/ 2 h 44"/>
                <a:gd name="T10" fmla="*/ 10 w 44"/>
                <a:gd name="T11" fmla="*/ 5 h 44"/>
                <a:gd name="T12" fmla="*/ 5 w 44"/>
                <a:gd name="T13" fmla="*/ 10 h 44"/>
                <a:gd name="T14" fmla="*/ 2 w 44"/>
                <a:gd name="T15" fmla="*/ 18 h 44"/>
                <a:gd name="T16" fmla="*/ 2 w 44"/>
                <a:gd name="T17" fmla="*/ 26 h 44"/>
                <a:gd name="T18" fmla="*/ 5 w 44"/>
                <a:gd name="T19" fmla="*/ 34 h 44"/>
                <a:gd name="T20" fmla="*/ 10 w 44"/>
                <a:gd name="T21" fmla="*/ 41 h 44"/>
                <a:gd name="T22" fmla="*/ 18 w 44"/>
                <a:gd name="T23" fmla="*/ 44 h 44"/>
                <a:gd name="T24" fmla="*/ 26 w 44"/>
                <a:gd name="T25" fmla="*/ 44 h 44"/>
                <a:gd name="T26" fmla="*/ 34 w 44"/>
                <a:gd name="T27" fmla="*/ 41 h 44"/>
                <a:gd name="T28" fmla="*/ 41 w 44"/>
                <a:gd name="T29" fmla="*/ 34 h 44"/>
                <a:gd name="T30" fmla="*/ 44 w 44"/>
                <a:gd name="T31" fmla="*/ 26 h 44"/>
                <a:gd name="T32" fmla="*/ 41 w 44"/>
                <a:gd name="T33" fmla="*/ 23 h 44"/>
                <a:gd name="T34" fmla="*/ 39 w 44"/>
                <a:gd name="T35" fmla="*/ 15 h 44"/>
                <a:gd name="T36" fmla="*/ 36 w 44"/>
                <a:gd name="T37" fmla="*/ 10 h 44"/>
                <a:gd name="T38" fmla="*/ 29 w 44"/>
                <a:gd name="T39" fmla="*/ 5 h 44"/>
                <a:gd name="T40" fmla="*/ 23 w 44"/>
                <a:gd name="T41" fmla="*/ 3 h 44"/>
                <a:gd name="T42" fmla="*/ 15 w 44"/>
                <a:gd name="T43" fmla="*/ 5 h 44"/>
                <a:gd name="T44" fmla="*/ 10 w 44"/>
                <a:gd name="T45" fmla="*/ 10 h 44"/>
                <a:gd name="T46" fmla="*/ 5 w 44"/>
                <a:gd name="T47" fmla="*/ 15 h 44"/>
                <a:gd name="T48" fmla="*/ 3 w 44"/>
                <a:gd name="T49" fmla="*/ 23 h 44"/>
                <a:gd name="T50" fmla="*/ 5 w 44"/>
                <a:gd name="T51" fmla="*/ 29 h 44"/>
                <a:gd name="T52" fmla="*/ 10 w 44"/>
                <a:gd name="T53" fmla="*/ 36 h 44"/>
                <a:gd name="T54" fmla="*/ 15 w 44"/>
                <a:gd name="T55" fmla="*/ 39 h 44"/>
                <a:gd name="T56" fmla="*/ 23 w 44"/>
                <a:gd name="T57" fmla="*/ 41 h 44"/>
                <a:gd name="T58" fmla="*/ 29 w 44"/>
                <a:gd name="T59" fmla="*/ 39 h 44"/>
                <a:gd name="T60" fmla="*/ 36 w 44"/>
                <a:gd name="T61" fmla="*/ 36 h 44"/>
                <a:gd name="T62" fmla="*/ 39 w 44"/>
                <a:gd name="T63" fmla="*/ 29 h 44"/>
                <a:gd name="T64" fmla="*/ 41 w 44"/>
                <a:gd name="T65" fmla="*/ 23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4"/>
                <a:gd name="T101" fmla="*/ 44 w 44"/>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4">
                  <a:moveTo>
                    <a:pt x="44" y="23"/>
                  </a:moveTo>
                  <a:lnTo>
                    <a:pt x="44" y="18"/>
                  </a:lnTo>
                  <a:lnTo>
                    <a:pt x="43" y="15"/>
                  </a:lnTo>
                  <a:lnTo>
                    <a:pt x="41" y="10"/>
                  </a:lnTo>
                  <a:lnTo>
                    <a:pt x="38" y="6"/>
                  </a:lnTo>
                  <a:lnTo>
                    <a:pt x="34" y="5"/>
                  </a:lnTo>
                  <a:lnTo>
                    <a:pt x="31" y="2"/>
                  </a:lnTo>
                  <a:lnTo>
                    <a:pt x="26" y="2"/>
                  </a:lnTo>
                  <a:lnTo>
                    <a:pt x="23" y="0"/>
                  </a:lnTo>
                  <a:lnTo>
                    <a:pt x="18" y="2"/>
                  </a:lnTo>
                  <a:lnTo>
                    <a:pt x="15" y="2"/>
                  </a:lnTo>
                  <a:lnTo>
                    <a:pt x="10" y="5"/>
                  </a:lnTo>
                  <a:lnTo>
                    <a:pt x="6" y="6"/>
                  </a:lnTo>
                  <a:lnTo>
                    <a:pt x="5" y="10"/>
                  </a:lnTo>
                  <a:lnTo>
                    <a:pt x="2" y="15"/>
                  </a:lnTo>
                  <a:lnTo>
                    <a:pt x="2" y="18"/>
                  </a:lnTo>
                  <a:lnTo>
                    <a:pt x="0" y="23"/>
                  </a:lnTo>
                  <a:lnTo>
                    <a:pt x="2" y="26"/>
                  </a:lnTo>
                  <a:lnTo>
                    <a:pt x="2" y="31"/>
                  </a:lnTo>
                  <a:lnTo>
                    <a:pt x="5" y="34"/>
                  </a:lnTo>
                  <a:lnTo>
                    <a:pt x="6" y="38"/>
                  </a:lnTo>
                  <a:lnTo>
                    <a:pt x="10" y="41"/>
                  </a:lnTo>
                  <a:lnTo>
                    <a:pt x="15" y="42"/>
                  </a:lnTo>
                  <a:lnTo>
                    <a:pt x="18" y="44"/>
                  </a:lnTo>
                  <a:lnTo>
                    <a:pt x="23" y="44"/>
                  </a:lnTo>
                  <a:lnTo>
                    <a:pt x="26" y="44"/>
                  </a:lnTo>
                  <a:lnTo>
                    <a:pt x="31" y="42"/>
                  </a:lnTo>
                  <a:lnTo>
                    <a:pt x="34" y="41"/>
                  </a:lnTo>
                  <a:lnTo>
                    <a:pt x="38" y="38"/>
                  </a:lnTo>
                  <a:lnTo>
                    <a:pt x="41" y="34"/>
                  </a:lnTo>
                  <a:lnTo>
                    <a:pt x="43" y="31"/>
                  </a:lnTo>
                  <a:lnTo>
                    <a:pt x="44" y="26"/>
                  </a:lnTo>
                  <a:lnTo>
                    <a:pt x="44" y="23"/>
                  </a:lnTo>
                  <a:lnTo>
                    <a:pt x="41" y="23"/>
                  </a:lnTo>
                  <a:lnTo>
                    <a:pt x="41" y="18"/>
                  </a:lnTo>
                  <a:lnTo>
                    <a:pt x="39" y="15"/>
                  </a:lnTo>
                  <a:lnTo>
                    <a:pt x="38" y="11"/>
                  </a:lnTo>
                  <a:lnTo>
                    <a:pt x="36" y="10"/>
                  </a:lnTo>
                  <a:lnTo>
                    <a:pt x="33" y="6"/>
                  </a:lnTo>
                  <a:lnTo>
                    <a:pt x="29" y="5"/>
                  </a:lnTo>
                  <a:lnTo>
                    <a:pt x="26" y="5"/>
                  </a:lnTo>
                  <a:lnTo>
                    <a:pt x="23" y="3"/>
                  </a:lnTo>
                  <a:lnTo>
                    <a:pt x="18" y="5"/>
                  </a:lnTo>
                  <a:lnTo>
                    <a:pt x="15" y="5"/>
                  </a:lnTo>
                  <a:lnTo>
                    <a:pt x="11" y="6"/>
                  </a:lnTo>
                  <a:lnTo>
                    <a:pt x="10" y="10"/>
                  </a:lnTo>
                  <a:lnTo>
                    <a:pt x="6" y="11"/>
                  </a:lnTo>
                  <a:lnTo>
                    <a:pt x="5" y="15"/>
                  </a:lnTo>
                  <a:lnTo>
                    <a:pt x="5" y="18"/>
                  </a:lnTo>
                  <a:lnTo>
                    <a:pt x="3" y="23"/>
                  </a:lnTo>
                  <a:lnTo>
                    <a:pt x="5" y="26"/>
                  </a:lnTo>
                  <a:lnTo>
                    <a:pt x="5" y="29"/>
                  </a:lnTo>
                  <a:lnTo>
                    <a:pt x="6" y="33"/>
                  </a:lnTo>
                  <a:lnTo>
                    <a:pt x="10" y="36"/>
                  </a:lnTo>
                  <a:lnTo>
                    <a:pt x="11" y="38"/>
                  </a:lnTo>
                  <a:lnTo>
                    <a:pt x="15" y="39"/>
                  </a:lnTo>
                  <a:lnTo>
                    <a:pt x="18" y="41"/>
                  </a:lnTo>
                  <a:lnTo>
                    <a:pt x="23" y="41"/>
                  </a:lnTo>
                  <a:lnTo>
                    <a:pt x="26" y="41"/>
                  </a:lnTo>
                  <a:lnTo>
                    <a:pt x="29" y="39"/>
                  </a:lnTo>
                  <a:lnTo>
                    <a:pt x="33" y="38"/>
                  </a:lnTo>
                  <a:lnTo>
                    <a:pt x="36" y="36"/>
                  </a:lnTo>
                  <a:lnTo>
                    <a:pt x="38" y="33"/>
                  </a:lnTo>
                  <a:lnTo>
                    <a:pt x="39" y="29"/>
                  </a:lnTo>
                  <a:lnTo>
                    <a:pt x="41" y="26"/>
                  </a:lnTo>
                  <a:lnTo>
                    <a:pt x="41" y="23"/>
                  </a:lnTo>
                  <a:lnTo>
                    <a:pt x="44" y="23"/>
                  </a:lnTo>
                  <a:close/>
                </a:path>
              </a:pathLst>
            </a:custGeom>
            <a:solidFill>
              <a:srgbClr val="00F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76" name="Freeform 328"/>
            <p:cNvSpPr>
              <a:spLocks/>
            </p:cNvSpPr>
            <p:nvPr/>
          </p:nvSpPr>
          <p:spPr bwMode="auto">
            <a:xfrm>
              <a:off x="3388" y="2132"/>
              <a:ext cx="38" cy="38"/>
            </a:xfrm>
            <a:custGeom>
              <a:avLst/>
              <a:gdLst>
                <a:gd name="T0" fmla="*/ 38 w 38"/>
                <a:gd name="T1" fmla="*/ 15 h 38"/>
                <a:gd name="T2" fmla="*/ 35 w 38"/>
                <a:gd name="T3" fmla="*/ 8 h 38"/>
                <a:gd name="T4" fmla="*/ 30 w 38"/>
                <a:gd name="T5" fmla="*/ 3 h 38"/>
                <a:gd name="T6" fmla="*/ 23 w 38"/>
                <a:gd name="T7" fmla="*/ 2 h 38"/>
                <a:gd name="T8" fmla="*/ 15 w 38"/>
                <a:gd name="T9" fmla="*/ 2 h 38"/>
                <a:gd name="T10" fmla="*/ 8 w 38"/>
                <a:gd name="T11" fmla="*/ 3 h 38"/>
                <a:gd name="T12" fmla="*/ 3 w 38"/>
                <a:gd name="T13" fmla="*/ 8 h 38"/>
                <a:gd name="T14" fmla="*/ 2 w 38"/>
                <a:gd name="T15" fmla="*/ 15 h 38"/>
                <a:gd name="T16" fmla="*/ 2 w 38"/>
                <a:gd name="T17" fmla="*/ 23 h 38"/>
                <a:gd name="T18" fmla="*/ 3 w 38"/>
                <a:gd name="T19" fmla="*/ 30 h 38"/>
                <a:gd name="T20" fmla="*/ 8 w 38"/>
                <a:gd name="T21" fmla="*/ 35 h 38"/>
                <a:gd name="T22" fmla="*/ 15 w 38"/>
                <a:gd name="T23" fmla="*/ 38 h 38"/>
                <a:gd name="T24" fmla="*/ 23 w 38"/>
                <a:gd name="T25" fmla="*/ 38 h 38"/>
                <a:gd name="T26" fmla="*/ 30 w 38"/>
                <a:gd name="T27" fmla="*/ 35 h 38"/>
                <a:gd name="T28" fmla="*/ 35 w 38"/>
                <a:gd name="T29" fmla="*/ 30 h 38"/>
                <a:gd name="T30" fmla="*/ 38 w 38"/>
                <a:gd name="T31" fmla="*/ 23 h 38"/>
                <a:gd name="T32" fmla="*/ 35 w 38"/>
                <a:gd name="T33" fmla="*/ 20 h 38"/>
                <a:gd name="T34" fmla="*/ 33 w 38"/>
                <a:gd name="T35" fmla="*/ 13 h 38"/>
                <a:gd name="T36" fmla="*/ 30 w 38"/>
                <a:gd name="T37" fmla="*/ 8 h 38"/>
                <a:gd name="T38" fmla="*/ 25 w 38"/>
                <a:gd name="T39" fmla="*/ 5 h 38"/>
                <a:gd name="T40" fmla="*/ 20 w 38"/>
                <a:gd name="T41" fmla="*/ 3 h 38"/>
                <a:gd name="T42" fmla="*/ 13 w 38"/>
                <a:gd name="T43" fmla="*/ 5 h 38"/>
                <a:gd name="T44" fmla="*/ 8 w 38"/>
                <a:gd name="T45" fmla="*/ 8 h 38"/>
                <a:gd name="T46" fmla="*/ 5 w 38"/>
                <a:gd name="T47" fmla="*/ 13 h 38"/>
                <a:gd name="T48" fmla="*/ 3 w 38"/>
                <a:gd name="T49" fmla="*/ 20 h 38"/>
                <a:gd name="T50" fmla="*/ 5 w 38"/>
                <a:gd name="T51" fmla="*/ 25 h 38"/>
                <a:gd name="T52" fmla="*/ 8 w 38"/>
                <a:gd name="T53" fmla="*/ 30 h 38"/>
                <a:gd name="T54" fmla="*/ 13 w 38"/>
                <a:gd name="T55" fmla="*/ 33 h 38"/>
                <a:gd name="T56" fmla="*/ 20 w 38"/>
                <a:gd name="T57" fmla="*/ 35 h 38"/>
                <a:gd name="T58" fmla="*/ 25 w 38"/>
                <a:gd name="T59" fmla="*/ 33 h 38"/>
                <a:gd name="T60" fmla="*/ 30 w 38"/>
                <a:gd name="T61" fmla="*/ 30 h 38"/>
                <a:gd name="T62" fmla="*/ 33 w 38"/>
                <a:gd name="T63" fmla="*/ 25 h 38"/>
                <a:gd name="T64" fmla="*/ 35 w 38"/>
                <a:gd name="T65" fmla="*/ 2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8"/>
                <a:gd name="T101" fmla="*/ 38 w 38"/>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8">
                  <a:moveTo>
                    <a:pt x="38" y="20"/>
                  </a:moveTo>
                  <a:lnTo>
                    <a:pt x="38" y="15"/>
                  </a:lnTo>
                  <a:lnTo>
                    <a:pt x="36" y="12"/>
                  </a:lnTo>
                  <a:lnTo>
                    <a:pt x="35" y="8"/>
                  </a:lnTo>
                  <a:lnTo>
                    <a:pt x="33" y="7"/>
                  </a:lnTo>
                  <a:lnTo>
                    <a:pt x="30" y="3"/>
                  </a:lnTo>
                  <a:lnTo>
                    <a:pt x="26" y="2"/>
                  </a:lnTo>
                  <a:lnTo>
                    <a:pt x="23" y="2"/>
                  </a:lnTo>
                  <a:lnTo>
                    <a:pt x="20" y="0"/>
                  </a:lnTo>
                  <a:lnTo>
                    <a:pt x="15" y="2"/>
                  </a:lnTo>
                  <a:lnTo>
                    <a:pt x="12" y="2"/>
                  </a:lnTo>
                  <a:lnTo>
                    <a:pt x="8" y="3"/>
                  </a:lnTo>
                  <a:lnTo>
                    <a:pt x="7" y="7"/>
                  </a:lnTo>
                  <a:lnTo>
                    <a:pt x="3" y="8"/>
                  </a:lnTo>
                  <a:lnTo>
                    <a:pt x="2" y="12"/>
                  </a:lnTo>
                  <a:lnTo>
                    <a:pt x="2" y="15"/>
                  </a:lnTo>
                  <a:lnTo>
                    <a:pt x="0" y="20"/>
                  </a:lnTo>
                  <a:lnTo>
                    <a:pt x="2" y="23"/>
                  </a:lnTo>
                  <a:lnTo>
                    <a:pt x="2" y="26"/>
                  </a:lnTo>
                  <a:lnTo>
                    <a:pt x="3" y="30"/>
                  </a:lnTo>
                  <a:lnTo>
                    <a:pt x="7" y="33"/>
                  </a:lnTo>
                  <a:lnTo>
                    <a:pt x="8" y="35"/>
                  </a:lnTo>
                  <a:lnTo>
                    <a:pt x="12" y="36"/>
                  </a:lnTo>
                  <a:lnTo>
                    <a:pt x="15" y="38"/>
                  </a:lnTo>
                  <a:lnTo>
                    <a:pt x="20" y="38"/>
                  </a:lnTo>
                  <a:lnTo>
                    <a:pt x="23" y="38"/>
                  </a:lnTo>
                  <a:lnTo>
                    <a:pt x="26" y="36"/>
                  </a:lnTo>
                  <a:lnTo>
                    <a:pt x="30" y="35"/>
                  </a:lnTo>
                  <a:lnTo>
                    <a:pt x="33" y="33"/>
                  </a:lnTo>
                  <a:lnTo>
                    <a:pt x="35" y="30"/>
                  </a:lnTo>
                  <a:lnTo>
                    <a:pt x="36" y="26"/>
                  </a:lnTo>
                  <a:lnTo>
                    <a:pt x="38" y="23"/>
                  </a:lnTo>
                  <a:lnTo>
                    <a:pt x="38" y="20"/>
                  </a:lnTo>
                  <a:lnTo>
                    <a:pt x="35" y="20"/>
                  </a:lnTo>
                  <a:lnTo>
                    <a:pt x="35" y="17"/>
                  </a:lnTo>
                  <a:lnTo>
                    <a:pt x="33" y="13"/>
                  </a:lnTo>
                  <a:lnTo>
                    <a:pt x="33" y="10"/>
                  </a:lnTo>
                  <a:lnTo>
                    <a:pt x="30" y="8"/>
                  </a:lnTo>
                  <a:lnTo>
                    <a:pt x="28" y="7"/>
                  </a:lnTo>
                  <a:lnTo>
                    <a:pt x="25" y="5"/>
                  </a:lnTo>
                  <a:lnTo>
                    <a:pt x="23" y="3"/>
                  </a:lnTo>
                  <a:lnTo>
                    <a:pt x="20" y="3"/>
                  </a:lnTo>
                  <a:lnTo>
                    <a:pt x="17" y="3"/>
                  </a:lnTo>
                  <a:lnTo>
                    <a:pt x="13" y="5"/>
                  </a:lnTo>
                  <a:lnTo>
                    <a:pt x="10" y="7"/>
                  </a:lnTo>
                  <a:lnTo>
                    <a:pt x="8" y="8"/>
                  </a:lnTo>
                  <a:lnTo>
                    <a:pt x="7" y="10"/>
                  </a:lnTo>
                  <a:lnTo>
                    <a:pt x="5" y="13"/>
                  </a:lnTo>
                  <a:lnTo>
                    <a:pt x="3" y="17"/>
                  </a:lnTo>
                  <a:lnTo>
                    <a:pt x="3" y="20"/>
                  </a:lnTo>
                  <a:lnTo>
                    <a:pt x="3" y="23"/>
                  </a:lnTo>
                  <a:lnTo>
                    <a:pt x="5" y="25"/>
                  </a:lnTo>
                  <a:lnTo>
                    <a:pt x="7" y="28"/>
                  </a:lnTo>
                  <a:lnTo>
                    <a:pt x="8" y="30"/>
                  </a:lnTo>
                  <a:lnTo>
                    <a:pt x="10" y="33"/>
                  </a:lnTo>
                  <a:lnTo>
                    <a:pt x="13" y="33"/>
                  </a:lnTo>
                  <a:lnTo>
                    <a:pt x="17" y="35"/>
                  </a:lnTo>
                  <a:lnTo>
                    <a:pt x="20" y="35"/>
                  </a:lnTo>
                  <a:lnTo>
                    <a:pt x="23" y="35"/>
                  </a:lnTo>
                  <a:lnTo>
                    <a:pt x="25" y="33"/>
                  </a:lnTo>
                  <a:lnTo>
                    <a:pt x="28" y="33"/>
                  </a:lnTo>
                  <a:lnTo>
                    <a:pt x="30" y="30"/>
                  </a:lnTo>
                  <a:lnTo>
                    <a:pt x="33" y="28"/>
                  </a:lnTo>
                  <a:lnTo>
                    <a:pt x="33" y="25"/>
                  </a:lnTo>
                  <a:lnTo>
                    <a:pt x="35" y="23"/>
                  </a:lnTo>
                  <a:lnTo>
                    <a:pt x="35" y="20"/>
                  </a:lnTo>
                  <a:lnTo>
                    <a:pt x="38" y="20"/>
                  </a:lnTo>
                  <a:close/>
                </a:path>
              </a:pathLst>
            </a:custGeom>
            <a:solidFill>
              <a:srgbClr val="00F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77" name="Freeform 329"/>
            <p:cNvSpPr>
              <a:spLocks/>
            </p:cNvSpPr>
            <p:nvPr/>
          </p:nvSpPr>
          <p:spPr bwMode="auto">
            <a:xfrm>
              <a:off x="3391" y="2135"/>
              <a:ext cx="32" cy="32"/>
            </a:xfrm>
            <a:custGeom>
              <a:avLst/>
              <a:gdLst>
                <a:gd name="T0" fmla="*/ 32 w 32"/>
                <a:gd name="T1" fmla="*/ 14 h 32"/>
                <a:gd name="T2" fmla="*/ 30 w 32"/>
                <a:gd name="T3" fmla="*/ 7 h 32"/>
                <a:gd name="T4" fmla="*/ 25 w 32"/>
                <a:gd name="T5" fmla="*/ 4 h 32"/>
                <a:gd name="T6" fmla="*/ 20 w 32"/>
                <a:gd name="T7" fmla="*/ 0 h 32"/>
                <a:gd name="T8" fmla="*/ 14 w 32"/>
                <a:gd name="T9" fmla="*/ 0 h 32"/>
                <a:gd name="T10" fmla="*/ 7 w 32"/>
                <a:gd name="T11" fmla="*/ 4 h 32"/>
                <a:gd name="T12" fmla="*/ 4 w 32"/>
                <a:gd name="T13" fmla="*/ 7 h 32"/>
                <a:gd name="T14" fmla="*/ 0 w 32"/>
                <a:gd name="T15" fmla="*/ 14 h 32"/>
                <a:gd name="T16" fmla="*/ 0 w 32"/>
                <a:gd name="T17" fmla="*/ 20 h 32"/>
                <a:gd name="T18" fmla="*/ 4 w 32"/>
                <a:gd name="T19" fmla="*/ 25 h 32"/>
                <a:gd name="T20" fmla="*/ 7 w 32"/>
                <a:gd name="T21" fmla="*/ 30 h 32"/>
                <a:gd name="T22" fmla="*/ 14 w 32"/>
                <a:gd name="T23" fmla="*/ 32 h 32"/>
                <a:gd name="T24" fmla="*/ 20 w 32"/>
                <a:gd name="T25" fmla="*/ 32 h 32"/>
                <a:gd name="T26" fmla="*/ 25 w 32"/>
                <a:gd name="T27" fmla="*/ 30 h 32"/>
                <a:gd name="T28" fmla="*/ 30 w 32"/>
                <a:gd name="T29" fmla="*/ 25 h 32"/>
                <a:gd name="T30" fmla="*/ 32 w 32"/>
                <a:gd name="T31" fmla="*/ 20 h 32"/>
                <a:gd name="T32" fmla="*/ 28 w 32"/>
                <a:gd name="T33" fmla="*/ 17 h 32"/>
                <a:gd name="T34" fmla="*/ 28 w 32"/>
                <a:gd name="T35" fmla="*/ 12 h 32"/>
                <a:gd name="T36" fmla="*/ 25 w 32"/>
                <a:gd name="T37" fmla="*/ 7 h 32"/>
                <a:gd name="T38" fmla="*/ 22 w 32"/>
                <a:gd name="T39" fmla="*/ 5 h 32"/>
                <a:gd name="T40" fmla="*/ 17 w 32"/>
                <a:gd name="T41" fmla="*/ 4 h 32"/>
                <a:gd name="T42" fmla="*/ 12 w 32"/>
                <a:gd name="T43" fmla="*/ 5 h 32"/>
                <a:gd name="T44" fmla="*/ 7 w 32"/>
                <a:gd name="T45" fmla="*/ 7 h 32"/>
                <a:gd name="T46" fmla="*/ 5 w 32"/>
                <a:gd name="T47" fmla="*/ 12 h 32"/>
                <a:gd name="T48" fmla="*/ 4 w 32"/>
                <a:gd name="T49" fmla="*/ 17 h 32"/>
                <a:gd name="T50" fmla="*/ 5 w 32"/>
                <a:gd name="T51" fmla="*/ 22 h 32"/>
                <a:gd name="T52" fmla="*/ 7 w 32"/>
                <a:gd name="T53" fmla="*/ 25 h 32"/>
                <a:gd name="T54" fmla="*/ 12 w 32"/>
                <a:gd name="T55" fmla="*/ 28 h 32"/>
                <a:gd name="T56" fmla="*/ 17 w 32"/>
                <a:gd name="T57" fmla="*/ 28 h 32"/>
                <a:gd name="T58" fmla="*/ 22 w 32"/>
                <a:gd name="T59" fmla="*/ 28 h 32"/>
                <a:gd name="T60" fmla="*/ 25 w 32"/>
                <a:gd name="T61" fmla="*/ 25 h 32"/>
                <a:gd name="T62" fmla="*/ 28 w 32"/>
                <a:gd name="T63" fmla="*/ 22 h 32"/>
                <a:gd name="T64" fmla="*/ 28 w 32"/>
                <a:gd name="T65" fmla="*/ 17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32"/>
                <a:gd name="T101" fmla="*/ 32 w 32"/>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32">
                  <a:moveTo>
                    <a:pt x="32" y="17"/>
                  </a:moveTo>
                  <a:lnTo>
                    <a:pt x="32" y="14"/>
                  </a:lnTo>
                  <a:lnTo>
                    <a:pt x="30" y="10"/>
                  </a:lnTo>
                  <a:lnTo>
                    <a:pt x="30" y="7"/>
                  </a:lnTo>
                  <a:lnTo>
                    <a:pt x="27" y="5"/>
                  </a:lnTo>
                  <a:lnTo>
                    <a:pt x="25" y="4"/>
                  </a:lnTo>
                  <a:lnTo>
                    <a:pt x="22" y="2"/>
                  </a:lnTo>
                  <a:lnTo>
                    <a:pt x="20" y="0"/>
                  </a:lnTo>
                  <a:lnTo>
                    <a:pt x="17" y="0"/>
                  </a:lnTo>
                  <a:lnTo>
                    <a:pt x="14" y="0"/>
                  </a:lnTo>
                  <a:lnTo>
                    <a:pt x="10" y="2"/>
                  </a:lnTo>
                  <a:lnTo>
                    <a:pt x="7" y="4"/>
                  </a:lnTo>
                  <a:lnTo>
                    <a:pt x="5" y="5"/>
                  </a:lnTo>
                  <a:lnTo>
                    <a:pt x="4" y="7"/>
                  </a:lnTo>
                  <a:lnTo>
                    <a:pt x="2" y="10"/>
                  </a:lnTo>
                  <a:lnTo>
                    <a:pt x="0" y="14"/>
                  </a:lnTo>
                  <a:lnTo>
                    <a:pt x="0" y="17"/>
                  </a:lnTo>
                  <a:lnTo>
                    <a:pt x="0" y="20"/>
                  </a:lnTo>
                  <a:lnTo>
                    <a:pt x="2" y="22"/>
                  </a:lnTo>
                  <a:lnTo>
                    <a:pt x="4" y="25"/>
                  </a:lnTo>
                  <a:lnTo>
                    <a:pt x="5" y="27"/>
                  </a:lnTo>
                  <a:lnTo>
                    <a:pt x="7" y="30"/>
                  </a:lnTo>
                  <a:lnTo>
                    <a:pt x="10" y="30"/>
                  </a:lnTo>
                  <a:lnTo>
                    <a:pt x="14" y="32"/>
                  </a:lnTo>
                  <a:lnTo>
                    <a:pt x="17" y="32"/>
                  </a:lnTo>
                  <a:lnTo>
                    <a:pt x="20" y="32"/>
                  </a:lnTo>
                  <a:lnTo>
                    <a:pt x="22" y="30"/>
                  </a:lnTo>
                  <a:lnTo>
                    <a:pt x="25" y="30"/>
                  </a:lnTo>
                  <a:lnTo>
                    <a:pt x="27" y="27"/>
                  </a:lnTo>
                  <a:lnTo>
                    <a:pt x="30" y="25"/>
                  </a:lnTo>
                  <a:lnTo>
                    <a:pt x="30" y="22"/>
                  </a:lnTo>
                  <a:lnTo>
                    <a:pt x="32" y="20"/>
                  </a:lnTo>
                  <a:lnTo>
                    <a:pt x="32" y="17"/>
                  </a:lnTo>
                  <a:lnTo>
                    <a:pt x="28" y="17"/>
                  </a:lnTo>
                  <a:lnTo>
                    <a:pt x="28" y="14"/>
                  </a:lnTo>
                  <a:lnTo>
                    <a:pt x="28" y="12"/>
                  </a:lnTo>
                  <a:lnTo>
                    <a:pt x="27" y="9"/>
                  </a:lnTo>
                  <a:lnTo>
                    <a:pt x="25" y="7"/>
                  </a:lnTo>
                  <a:lnTo>
                    <a:pt x="23" y="5"/>
                  </a:lnTo>
                  <a:lnTo>
                    <a:pt x="22" y="5"/>
                  </a:lnTo>
                  <a:lnTo>
                    <a:pt x="19" y="4"/>
                  </a:lnTo>
                  <a:lnTo>
                    <a:pt x="17" y="4"/>
                  </a:lnTo>
                  <a:lnTo>
                    <a:pt x="14" y="4"/>
                  </a:lnTo>
                  <a:lnTo>
                    <a:pt x="12" y="5"/>
                  </a:lnTo>
                  <a:lnTo>
                    <a:pt x="9" y="5"/>
                  </a:lnTo>
                  <a:lnTo>
                    <a:pt x="7" y="7"/>
                  </a:lnTo>
                  <a:lnTo>
                    <a:pt x="5" y="9"/>
                  </a:lnTo>
                  <a:lnTo>
                    <a:pt x="5" y="12"/>
                  </a:lnTo>
                  <a:lnTo>
                    <a:pt x="4" y="14"/>
                  </a:lnTo>
                  <a:lnTo>
                    <a:pt x="4" y="17"/>
                  </a:lnTo>
                  <a:lnTo>
                    <a:pt x="4" y="18"/>
                  </a:lnTo>
                  <a:lnTo>
                    <a:pt x="5" y="22"/>
                  </a:lnTo>
                  <a:lnTo>
                    <a:pt x="5" y="23"/>
                  </a:lnTo>
                  <a:lnTo>
                    <a:pt x="7" y="25"/>
                  </a:lnTo>
                  <a:lnTo>
                    <a:pt x="9" y="27"/>
                  </a:lnTo>
                  <a:lnTo>
                    <a:pt x="12" y="28"/>
                  </a:lnTo>
                  <a:lnTo>
                    <a:pt x="14" y="28"/>
                  </a:lnTo>
                  <a:lnTo>
                    <a:pt x="17" y="28"/>
                  </a:lnTo>
                  <a:lnTo>
                    <a:pt x="19" y="28"/>
                  </a:lnTo>
                  <a:lnTo>
                    <a:pt x="22" y="28"/>
                  </a:lnTo>
                  <a:lnTo>
                    <a:pt x="23" y="27"/>
                  </a:lnTo>
                  <a:lnTo>
                    <a:pt x="25" y="25"/>
                  </a:lnTo>
                  <a:lnTo>
                    <a:pt x="27" y="23"/>
                  </a:lnTo>
                  <a:lnTo>
                    <a:pt x="28" y="22"/>
                  </a:lnTo>
                  <a:lnTo>
                    <a:pt x="28" y="18"/>
                  </a:lnTo>
                  <a:lnTo>
                    <a:pt x="28" y="17"/>
                  </a:lnTo>
                  <a:lnTo>
                    <a:pt x="32" y="17"/>
                  </a:lnTo>
                  <a:close/>
                </a:path>
              </a:pathLst>
            </a:custGeom>
            <a:solidFill>
              <a:srgbClr val="00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78" name="Freeform 330"/>
            <p:cNvSpPr>
              <a:spLocks/>
            </p:cNvSpPr>
            <p:nvPr/>
          </p:nvSpPr>
          <p:spPr bwMode="auto">
            <a:xfrm>
              <a:off x="3395" y="2139"/>
              <a:ext cx="24" cy="24"/>
            </a:xfrm>
            <a:custGeom>
              <a:avLst/>
              <a:gdLst>
                <a:gd name="T0" fmla="*/ 24 w 24"/>
                <a:gd name="T1" fmla="*/ 10 h 24"/>
                <a:gd name="T2" fmla="*/ 23 w 24"/>
                <a:gd name="T3" fmla="*/ 5 h 24"/>
                <a:gd name="T4" fmla="*/ 19 w 24"/>
                <a:gd name="T5" fmla="*/ 1 h 24"/>
                <a:gd name="T6" fmla="*/ 15 w 24"/>
                <a:gd name="T7" fmla="*/ 0 h 24"/>
                <a:gd name="T8" fmla="*/ 10 w 24"/>
                <a:gd name="T9" fmla="*/ 0 h 24"/>
                <a:gd name="T10" fmla="*/ 5 w 24"/>
                <a:gd name="T11" fmla="*/ 1 h 24"/>
                <a:gd name="T12" fmla="*/ 1 w 24"/>
                <a:gd name="T13" fmla="*/ 5 h 24"/>
                <a:gd name="T14" fmla="*/ 0 w 24"/>
                <a:gd name="T15" fmla="*/ 10 h 24"/>
                <a:gd name="T16" fmla="*/ 0 w 24"/>
                <a:gd name="T17" fmla="*/ 14 h 24"/>
                <a:gd name="T18" fmla="*/ 1 w 24"/>
                <a:gd name="T19" fmla="*/ 19 h 24"/>
                <a:gd name="T20" fmla="*/ 5 w 24"/>
                <a:gd name="T21" fmla="*/ 23 h 24"/>
                <a:gd name="T22" fmla="*/ 10 w 24"/>
                <a:gd name="T23" fmla="*/ 24 h 24"/>
                <a:gd name="T24" fmla="*/ 15 w 24"/>
                <a:gd name="T25" fmla="*/ 24 h 24"/>
                <a:gd name="T26" fmla="*/ 19 w 24"/>
                <a:gd name="T27" fmla="*/ 23 h 24"/>
                <a:gd name="T28" fmla="*/ 23 w 24"/>
                <a:gd name="T29" fmla="*/ 19 h 24"/>
                <a:gd name="T30" fmla="*/ 24 w 24"/>
                <a:gd name="T31" fmla="*/ 14 h 24"/>
                <a:gd name="T32" fmla="*/ 21 w 24"/>
                <a:gd name="T33" fmla="*/ 13 h 24"/>
                <a:gd name="T34" fmla="*/ 21 w 24"/>
                <a:gd name="T35" fmla="*/ 8 h 24"/>
                <a:gd name="T36" fmla="*/ 19 w 24"/>
                <a:gd name="T37" fmla="*/ 6 h 24"/>
                <a:gd name="T38" fmla="*/ 16 w 24"/>
                <a:gd name="T39" fmla="*/ 3 h 24"/>
                <a:gd name="T40" fmla="*/ 13 w 24"/>
                <a:gd name="T41" fmla="*/ 3 h 24"/>
                <a:gd name="T42" fmla="*/ 8 w 24"/>
                <a:gd name="T43" fmla="*/ 3 h 24"/>
                <a:gd name="T44" fmla="*/ 6 w 24"/>
                <a:gd name="T45" fmla="*/ 6 h 24"/>
                <a:gd name="T46" fmla="*/ 3 w 24"/>
                <a:gd name="T47" fmla="*/ 8 h 24"/>
                <a:gd name="T48" fmla="*/ 3 w 24"/>
                <a:gd name="T49" fmla="*/ 13 h 24"/>
                <a:gd name="T50" fmla="*/ 3 w 24"/>
                <a:gd name="T51" fmla="*/ 16 h 24"/>
                <a:gd name="T52" fmla="*/ 6 w 24"/>
                <a:gd name="T53" fmla="*/ 19 h 24"/>
                <a:gd name="T54" fmla="*/ 8 w 24"/>
                <a:gd name="T55" fmla="*/ 21 h 24"/>
                <a:gd name="T56" fmla="*/ 13 w 24"/>
                <a:gd name="T57" fmla="*/ 21 h 24"/>
                <a:gd name="T58" fmla="*/ 16 w 24"/>
                <a:gd name="T59" fmla="*/ 21 h 24"/>
                <a:gd name="T60" fmla="*/ 19 w 24"/>
                <a:gd name="T61" fmla="*/ 19 h 24"/>
                <a:gd name="T62" fmla="*/ 21 w 24"/>
                <a:gd name="T63" fmla="*/ 16 h 24"/>
                <a:gd name="T64" fmla="*/ 21 w 24"/>
                <a:gd name="T65" fmla="*/ 1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24"/>
                <a:gd name="T101" fmla="*/ 24 w 24"/>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24">
                  <a:moveTo>
                    <a:pt x="24" y="13"/>
                  </a:moveTo>
                  <a:lnTo>
                    <a:pt x="24" y="10"/>
                  </a:lnTo>
                  <a:lnTo>
                    <a:pt x="24" y="8"/>
                  </a:lnTo>
                  <a:lnTo>
                    <a:pt x="23" y="5"/>
                  </a:lnTo>
                  <a:lnTo>
                    <a:pt x="21" y="3"/>
                  </a:lnTo>
                  <a:lnTo>
                    <a:pt x="19" y="1"/>
                  </a:lnTo>
                  <a:lnTo>
                    <a:pt x="18" y="1"/>
                  </a:lnTo>
                  <a:lnTo>
                    <a:pt x="15" y="0"/>
                  </a:lnTo>
                  <a:lnTo>
                    <a:pt x="13" y="0"/>
                  </a:lnTo>
                  <a:lnTo>
                    <a:pt x="10" y="0"/>
                  </a:lnTo>
                  <a:lnTo>
                    <a:pt x="8" y="1"/>
                  </a:lnTo>
                  <a:lnTo>
                    <a:pt x="5" y="1"/>
                  </a:lnTo>
                  <a:lnTo>
                    <a:pt x="3" y="3"/>
                  </a:lnTo>
                  <a:lnTo>
                    <a:pt x="1" y="5"/>
                  </a:lnTo>
                  <a:lnTo>
                    <a:pt x="1" y="8"/>
                  </a:lnTo>
                  <a:lnTo>
                    <a:pt x="0" y="10"/>
                  </a:lnTo>
                  <a:lnTo>
                    <a:pt x="0" y="13"/>
                  </a:lnTo>
                  <a:lnTo>
                    <a:pt x="0" y="14"/>
                  </a:lnTo>
                  <a:lnTo>
                    <a:pt x="1" y="18"/>
                  </a:lnTo>
                  <a:lnTo>
                    <a:pt x="1" y="19"/>
                  </a:lnTo>
                  <a:lnTo>
                    <a:pt x="3" y="21"/>
                  </a:lnTo>
                  <a:lnTo>
                    <a:pt x="5" y="23"/>
                  </a:lnTo>
                  <a:lnTo>
                    <a:pt x="8" y="24"/>
                  </a:lnTo>
                  <a:lnTo>
                    <a:pt x="10" y="24"/>
                  </a:lnTo>
                  <a:lnTo>
                    <a:pt x="13" y="24"/>
                  </a:lnTo>
                  <a:lnTo>
                    <a:pt x="15" y="24"/>
                  </a:lnTo>
                  <a:lnTo>
                    <a:pt x="18" y="24"/>
                  </a:lnTo>
                  <a:lnTo>
                    <a:pt x="19" y="23"/>
                  </a:lnTo>
                  <a:lnTo>
                    <a:pt x="21" y="21"/>
                  </a:lnTo>
                  <a:lnTo>
                    <a:pt x="23" y="19"/>
                  </a:lnTo>
                  <a:lnTo>
                    <a:pt x="24" y="18"/>
                  </a:lnTo>
                  <a:lnTo>
                    <a:pt x="24" y="14"/>
                  </a:lnTo>
                  <a:lnTo>
                    <a:pt x="24" y="13"/>
                  </a:lnTo>
                  <a:lnTo>
                    <a:pt x="21" y="13"/>
                  </a:lnTo>
                  <a:lnTo>
                    <a:pt x="21" y="11"/>
                  </a:lnTo>
                  <a:lnTo>
                    <a:pt x="21" y="8"/>
                  </a:lnTo>
                  <a:lnTo>
                    <a:pt x="19" y="8"/>
                  </a:lnTo>
                  <a:lnTo>
                    <a:pt x="19" y="6"/>
                  </a:lnTo>
                  <a:lnTo>
                    <a:pt x="18" y="5"/>
                  </a:lnTo>
                  <a:lnTo>
                    <a:pt x="16" y="3"/>
                  </a:lnTo>
                  <a:lnTo>
                    <a:pt x="15" y="3"/>
                  </a:lnTo>
                  <a:lnTo>
                    <a:pt x="13" y="3"/>
                  </a:lnTo>
                  <a:lnTo>
                    <a:pt x="11" y="3"/>
                  </a:lnTo>
                  <a:lnTo>
                    <a:pt x="8" y="3"/>
                  </a:lnTo>
                  <a:lnTo>
                    <a:pt x="8" y="5"/>
                  </a:lnTo>
                  <a:lnTo>
                    <a:pt x="6" y="6"/>
                  </a:lnTo>
                  <a:lnTo>
                    <a:pt x="5" y="8"/>
                  </a:lnTo>
                  <a:lnTo>
                    <a:pt x="3" y="8"/>
                  </a:lnTo>
                  <a:lnTo>
                    <a:pt x="3" y="11"/>
                  </a:lnTo>
                  <a:lnTo>
                    <a:pt x="3" y="13"/>
                  </a:lnTo>
                  <a:lnTo>
                    <a:pt x="3" y="14"/>
                  </a:lnTo>
                  <a:lnTo>
                    <a:pt x="3" y="16"/>
                  </a:lnTo>
                  <a:lnTo>
                    <a:pt x="5" y="18"/>
                  </a:lnTo>
                  <a:lnTo>
                    <a:pt x="6" y="19"/>
                  </a:lnTo>
                  <a:lnTo>
                    <a:pt x="8" y="19"/>
                  </a:lnTo>
                  <a:lnTo>
                    <a:pt x="8" y="21"/>
                  </a:lnTo>
                  <a:lnTo>
                    <a:pt x="11" y="21"/>
                  </a:lnTo>
                  <a:lnTo>
                    <a:pt x="13" y="21"/>
                  </a:lnTo>
                  <a:lnTo>
                    <a:pt x="15" y="21"/>
                  </a:lnTo>
                  <a:lnTo>
                    <a:pt x="16" y="21"/>
                  </a:lnTo>
                  <a:lnTo>
                    <a:pt x="18" y="19"/>
                  </a:lnTo>
                  <a:lnTo>
                    <a:pt x="19" y="19"/>
                  </a:lnTo>
                  <a:lnTo>
                    <a:pt x="19" y="18"/>
                  </a:lnTo>
                  <a:lnTo>
                    <a:pt x="21" y="16"/>
                  </a:lnTo>
                  <a:lnTo>
                    <a:pt x="21" y="14"/>
                  </a:lnTo>
                  <a:lnTo>
                    <a:pt x="21" y="13"/>
                  </a:lnTo>
                  <a:lnTo>
                    <a:pt x="24" y="13"/>
                  </a:lnTo>
                  <a:close/>
                </a:path>
              </a:pathLst>
            </a:custGeom>
            <a:solidFill>
              <a:srgbClr val="00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79" name="Freeform 331"/>
            <p:cNvSpPr>
              <a:spLocks/>
            </p:cNvSpPr>
            <p:nvPr/>
          </p:nvSpPr>
          <p:spPr bwMode="auto">
            <a:xfrm>
              <a:off x="3398" y="2142"/>
              <a:ext cx="18" cy="18"/>
            </a:xfrm>
            <a:custGeom>
              <a:avLst/>
              <a:gdLst>
                <a:gd name="T0" fmla="*/ 18 w 18"/>
                <a:gd name="T1" fmla="*/ 8 h 18"/>
                <a:gd name="T2" fmla="*/ 16 w 18"/>
                <a:gd name="T3" fmla="*/ 5 h 18"/>
                <a:gd name="T4" fmla="*/ 15 w 18"/>
                <a:gd name="T5" fmla="*/ 2 h 18"/>
                <a:gd name="T6" fmla="*/ 12 w 18"/>
                <a:gd name="T7" fmla="*/ 0 h 18"/>
                <a:gd name="T8" fmla="*/ 8 w 18"/>
                <a:gd name="T9" fmla="*/ 0 h 18"/>
                <a:gd name="T10" fmla="*/ 5 w 18"/>
                <a:gd name="T11" fmla="*/ 2 h 18"/>
                <a:gd name="T12" fmla="*/ 2 w 18"/>
                <a:gd name="T13" fmla="*/ 5 h 18"/>
                <a:gd name="T14" fmla="*/ 0 w 18"/>
                <a:gd name="T15" fmla="*/ 8 h 18"/>
                <a:gd name="T16" fmla="*/ 0 w 18"/>
                <a:gd name="T17" fmla="*/ 11 h 18"/>
                <a:gd name="T18" fmla="*/ 2 w 18"/>
                <a:gd name="T19" fmla="*/ 15 h 18"/>
                <a:gd name="T20" fmla="*/ 5 w 18"/>
                <a:gd name="T21" fmla="*/ 16 h 18"/>
                <a:gd name="T22" fmla="*/ 8 w 18"/>
                <a:gd name="T23" fmla="*/ 18 h 18"/>
                <a:gd name="T24" fmla="*/ 12 w 18"/>
                <a:gd name="T25" fmla="*/ 18 h 18"/>
                <a:gd name="T26" fmla="*/ 15 w 18"/>
                <a:gd name="T27" fmla="*/ 16 h 18"/>
                <a:gd name="T28" fmla="*/ 16 w 18"/>
                <a:gd name="T29" fmla="*/ 15 h 18"/>
                <a:gd name="T30" fmla="*/ 18 w 18"/>
                <a:gd name="T31" fmla="*/ 11 h 18"/>
                <a:gd name="T32" fmla="*/ 15 w 18"/>
                <a:gd name="T33" fmla="*/ 10 h 18"/>
                <a:gd name="T34" fmla="*/ 15 w 18"/>
                <a:gd name="T35" fmla="*/ 7 h 18"/>
                <a:gd name="T36" fmla="*/ 13 w 18"/>
                <a:gd name="T37" fmla="*/ 5 h 18"/>
                <a:gd name="T38" fmla="*/ 12 w 18"/>
                <a:gd name="T39" fmla="*/ 3 h 18"/>
                <a:gd name="T40" fmla="*/ 10 w 18"/>
                <a:gd name="T41" fmla="*/ 3 h 18"/>
                <a:gd name="T42" fmla="*/ 7 w 18"/>
                <a:gd name="T43" fmla="*/ 3 h 18"/>
                <a:gd name="T44" fmla="*/ 5 w 18"/>
                <a:gd name="T45" fmla="*/ 5 h 18"/>
                <a:gd name="T46" fmla="*/ 3 w 18"/>
                <a:gd name="T47" fmla="*/ 7 h 18"/>
                <a:gd name="T48" fmla="*/ 3 w 18"/>
                <a:gd name="T49" fmla="*/ 10 h 18"/>
                <a:gd name="T50" fmla="*/ 3 w 18"/>
                <a:gd name="T51" fmla="*/ 11 h 18"/>
                <a:gd name="T52" fmla="*/ 5 w 18"/>
                <a:gd name="T53" fmla="*/ 13 h 18"/>
                <a:gd name="T54" fmla="*/ 7 w 18"/>
                <a:gd name="T55" fmla="*/ 15 h 18"/>
                <a:gd name="T56" fmla="*/ 10 w 18"/>
                <a:gd name="T57" fmla="*/ 15 h 18"/>
                <a:gd name="T58" fmla="*/ 12 w 18"/>
                <a:gd name="T59" fmla="*/ 15 h 18"/>
                <a:gd name="T60" fmla="*/ 13 w 18"/>
                <a:gd name="T61" fmla="*/ 13 h 18"/>
                <a:gd name="T62" fmla="*/ 15 w 18"/>
                <a:gd name="T63" fmla="*/ 11 h 18"/>
                <a:gd name="T64" fmla="*/ 15 w 18"/>
                <a:gd name="T65" fmla="*/ 10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18"/>
                <a:gd name="T101" fmla="*/ 18 w 18"/>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18">
                  <a:moveTo>
                    <a:pt x="18" y="10"/>
                  </a:moveTo>
                  <a:lnTo>
                    <a:pt x="18" y="8"/>
                  </a:lnTo>
                  <a:lnTo>
                    <a:pt x="18" y="5"/>
                  </a:lnTo>
                  <a:lnTo>
                    <a:pt x="16" y="5"/>
                  </a:lnTo>
                  <a:lnTo>
                    <a:pt x="16" y="3"/>
                  </a:lnTo>
                  <a:lnTo>
                    <a:pt x="15" y="2"/>
                  </a:lnTo>
                  <a:lnTo>
                    <a:pt x="13" y="0"/>
                  </a:lnTo>
                  <a:lnTo>
                    <a:pt x="12" y="0"/>
                  </a:lnTo>
                  <a:lnTo>
                    <a:pt x="10" y="0"/>
                  </a:lnTo>
                  <a:lnTo>
                    <a:pt x="8" y="0"/>
                  </a:lnTo>
                  <a:lnTo>
                    <a:pt x="5" y="0"/>
                  </a:lnTo>
                  <a:lnTo>
                    <a:pt x="5" y="2"/>
                  </a:lnTo>
                  <a:lnTo>
                    <a:pt x="3" y="3"/>
                  </a:lnTo>
                  <a:lnTo>
                    <a:pt x="2" y="5"/>
                  </a:lnTo>
                  <a:lnTo>
                    <a:pt x="0" y="5"/>
                  </a:lnTo>
                  <a:lnTo>
                    <a:pt x="0" y="8"/>
                  </a:lnTo>
                  <a:lnTo>
                    <a:pt x="0" y="10"/>
                  </a:lnTo>
                  <a:lnTo>
                    <a:pt x="0" y="11"/>
                  </a:lnTo>
                  <a:lnTo>
                    <a:pt x="0" y="13"/>
                  </a:lnTo>
                  <a:lnTo>
                    <a:pt x="2" y="15"/>
                  </a:lnTo>
                  <a:lnTo>
                    <a:pt x="3" y="16"/>
                  </a:lnTo>
                  <a:lnTo>
                    <a:pt x="5" y="16"/>
                  </a:lnTo>
                  <a:lnTo>
                    <a:pt x="5" y="18"/>
                  </a:lnTo>
                  <a:lnTo>
                    <a:pt x="8" y="18"/>
                  </a:lnTo>
                  <a:lnTo>
                    <a:pt x="10" y="18"/>
                  </a:lnTo>
                  <a:lnTo>
                    <a:pt x="12" y="18"/>
                  </a:lnTo>
                  <a:lnTo>
                    <a:pt x="13" y="18"/>
                  </a:lnTo>
                  <a:lnTo>
                    <a:pt x="15" y="16"/>
                  </a:lnTo>
                  <a:lnTo>
                    <a:pt x="16" y="16"/>
                  </a:lnTo>
                  <a:lnTo>
                    <a:pt x="16" y="15"/>
                  </a:lnTo>
                  <a:lnTo>
                    <a:pt x="18" y="13"/>
                  </a:lnTo>
                  <a:lnTo>
                    <a:pt x="18" y="11"/>
                  </a:lnTo>
                  <a:lnTo>
                    <a:pt x="18" y="10"/>
                  </a:lnTo>
                  <a:lnTo>
                    <a:pt x="15" y="10"/>
                  </a:lnTo>
                  <a:lnTo>
                    <a:pt x="15" y="8"/>
                  </a:lnTo>
                  <a:lnTo>
                    <a:pt x="15" y="7"/>
                  </a:lnTo>
                  <a:lnTo>
                    <a:pt x="13" y="5"/>
                  </a:lnTo>
                  <a:lnTo>
                    <a:pt x="12" y="3"/>
                  </a:lnTo>
                  <a:lnTo>
                    <a:pt x="10" y="3"/>
                  </a:lnTo>
                  <a:lnTo>
                    <a:pt x="8" y="3"/>
                  </a:lnTo>
                  <a:lnTo>
                    <a:pt x="7" y="3"/>
                  </a:lnTo>
                  <a:lnTo>
                    <a:pt x="7" y="5"/>
                  </a:lnTo>
                  <a:lnTo>
                    <a:pt x="5" y="5"/>
                  </a:lnTo>
                  <a:lnTo>
                    <a:pt x="5" y="7"/>
                  </a:lnTo>
                  <a:lnTo>
                    <a:pt x="3" y="7"/>
                  </a:lnTo>
                  <a:lnTo>
                    <a:pt x="3" y="8"/>
                  </a:lnTo>
                  <a:lnTo>
                    <a:pt x="3" y="10"/>
                  </a:lnTo>
                  <a:lnTo>
                    <a:pt x="3" y="11"/>
                  </a:lnTo>
                  <a:lnTo>
                    <a:pt x="5" y="13"/>
                  </a:lnTo>
                  <a:lnTo>
                    <a:pt x="7" y="15"/>
                  </a:lnTo>
                  <a:lnTo>
                    <a:pt x="8" y="15"/>
                  </a:lnTo>
                  <a:lnTo>
                    <a:pt x="10" y="15"/>
                  </a:lnTo>
                  <a:lnTo>
                    <a:pt x="12" y="15"/>
                  </a:lnTo>
                  <a:lnTo>
                    <a:pt x="13" y="15"/>
                  </a:lnTo>
                  <a:lnTo>
                    <a:pt x="13" y="13"/>
                  </a:lnTo>
                  <a:lnTo>
                    <a:pt x="15" y="13"/>
                  </a:lnTo>
                  <a:lnTo>
                    <a:pt x="15" y="11"/>
                  </a:lnTo>
                  <a:lnTo>
                    <a:pt x="15" y="10"/>
                  </a:lnTo>
                  <a:lnTo>
                    <a:pt x="18" y="10"/>
                  </a:lnTo>
                  <a:close/>
                </a:path>
              </a:pathLst>
            </a:custGeom>
            <a:solidFill>
              <a:srgbClr val="00FF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80" name="Freeform 332"/>
            <p:cNvSpPr>
              <a:spLocks/>
            </p:cNvSpPr>
            <p:nvPr/>
          </p:nvSpPr>
          <p:spPr bwMode="auto">
            <a:xfrm>
              <a:off x="3401" y="2145"/>
              <a:ext cx="12" cy="12"/>
            </a:xfrm>
            <a:custGeom>
              <a:avLst/>
              <a:gdLst>
                <a:gd name="T0" fmla="*/ 12 w 12"/>
                <a:gd name="T1" fmla="*/ 7 h 12"/>
                <a:gd name="T2" fmla="*/ 12 w 12"/>
                <a:gd name="T3" fmla="*/ 5 h 12"/>
                <a:gd name="T4" fmla="*/ 12 w 12"/>
                <a:gd name="T5" fmla="*/ 4 h 12"/>
                <a:gd name="T6" fmla="*/ 12 w 12"/>
                <a:gd name="T7" fmla="*/ 4 h 12"/>
                <a:gd name="T8" fmla="*/ 10 w 12"/>
                <a:gd name="T9" fmla="*/ 2 h 12"/>
                <a:gd name="T10" fmla="*/ 10 w 12"/>
                <a:gd name="T11" fmla="*/ 2 h 12"/>
                <a:gd name="T12" fmla="*/ 9 w 12"/>
                <a:gd name="T13" fmla="*/ 0 h 12"/>
                <a:gd name="T14" fmla="*/ 7 w 12"/>
                <a:gd name="T15" fmla="*/ 0 h 12"/>
                <a:gd name="T16" fmla="*/ 7 w 12"/>
                <a:gd name="T17" fmla="*/ 0 h 12"/>
                <a:gd name="T18" fmla="*/ 5 w 12"/>
                <a:gd name="T19" fmla="*/ 0 h 12"/>
                <a:gd name="T20" fmla="*/ 4 w 12"/>
                <a:gd name="T21" fmla="*/ 0 h 12"/>
                <a:gd name="T22" fmla="*/ 4 w 12"/>
                <a:gd name="T23" fmla="*/ 2 h 12"/>
                <a:gd name="T24" fmla="*/ 2 w 12"/>
                <a:gd name="T25" fmla="*/ 2 h 12"/>
                <a:gd name="T26" fmla="*/ 2 w 12"/>
                <a:gd name="T27" fmla="*/ 4 h 12"/>
                <a:gd name="T28" fmla="*/ 0 w 12"/>
                <a:gd name="T29" fmla="*/ 4 h 12"/>
                <a:gd name="T30" fmla="*/ 0 w 12"/>
                <a:gd name="T31" fmla="*/ 5 h 12"/>
                <a:gd name="T32" fmla="*/ 0 w 12"/>
                <a:gd name="T33" fmla="*/ 7 h 12"/>
                <a:gd name="T34" fmla="*/ 0 w 12"/>
                <a:gd name="T35" fmla="*/ 7 h 12"/>
                <a:gd name="T36" fmla="*/ 0 w 12"/>
                <a:gd name="T37" fmla="*/ 8 h 12"/>
                <a:gd name="T38" fmla="*/ 2 w 12"/>
                <a:gd name="T39" fmla="*/ 10 h 12"/>
                <a:gd name="T40" fmla="*/ 2 w 12"/>
                <a:gd name="T41" fmla="*/ 10 h 12"/>
                <a:gd name="T42" fmla="*/ 4 w 12"/>
                <a:gd name="T43" fmla="*/ 12 h 12"/>
                <a:gd name="T44" fmla="*/ 4 w 12"/>
                <a:gd name="T45" fmla="*/ 12 h 12"/>
                <a:gd name="T46" fmla="*/ 5 w 12"/>
                <a:gd name="T47" fmla="*/ 12 h 12"/>
                <a:gd name="T48" fmla="*/ 7 w 12"/>
                <a:gd name="T49" fmla="*/ 12 h 12"/>
                <a:gd name="T50" fmla="*/ 7 w 12"/>
                <a:gd name="T51" fmla="*/ 12 h 12"/>
                <a:gd name="T52" fmla="*/ 9 w 12"/>
                <a:gd name="T53" fmla="*/ 12 h 12"/>
                <a:gd name="T54" fmla="*/ 10 w 12"/>
                <a:gd name="T55" fmla="*/ 12 h 12"/>
                <a:gd name="T56" fmla="*/ 10 w 12"/>
                <a:gd name="T57" fmla="*/ 10 h 12"/>
                <a:gd name="T58" fmla="*/ 12 w 12"/>
                <a:gd name="T59" fmla="*/ 10 h 12"/>
                <a:gd name="T60" fmla="*/ 12 w 12"/>
                <a:gd name="T61" fmla="*/ 8 h 12"/>
                <a:gd name="T62" fmla="*/ 12 w 12"/>
                <a:gd name="T63" fmla="*/ 7 h 12"/>
                <a:gd name="T64" fmla="*/ 12 w 12"/>
                <a:gd name="T65" fmla="*/ 7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2"/>
                <a:gd name="T101" fmla="*/ 12 w 12"/>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2">
                  <a:moveTo>
                    <a:pt x="12" y="7"/>
                  </a:moveTo>
                  <a:lnTo>
                    <a:pt x="12" y="5"/>
                  </a:lnTo>
                  <a:lnTo>
                    <a:pt x="12" y="4"/>
                  </a:lnTo>
                  <a:lnTo>
                    <a:pt x="10" y="2"/>
                  </a:lnTo>
                  <a:lnTo>
                    <a:pt x="9" y="0"/>
                  </a:lnTo>
                  <a:lnTo>
                    <a:pt x="7" y="0"/>
                  </a:lnTo>
                  <a:lnTo>
                    <a:pt x="5" y="0"/>
                  </a:lnTo>
                  <a:lnTo>
                    <a:pt x="4" y="0"/>
                  </a:lnTo>
                  <a:lnTo>
                    <a:pt x="4" y="2"/>
                  </a:lnTo>
                  <a:lnTo>
                    <a:pt x="2" y="2"/>
                  </a:lnTo>
                  <a:lnTo>
                    <a:pt x="2" y="4"/>
                  </a:lnTo>
                  <a:lnTo>
                    <a:pt x="0" y="4"/>
                  </a:lnTo>
                  <a:lnTo>
                    <a:pt x="0" y="5"/>
                  </a:lnTo>
                  <a:lnTo>
                    <a:pt x="0" y="7"/>
                  </a:lnTo>
                  <a:lnTo>
                    <a:pt x="0" y="8"/>
                  </a:lnTo>
                  <a:lnTo>
                    <a:pt x="2" y="10"/>
                  </a:lnTo>
                  <a:lnTo>
                    <a:pt x="4" y="12"/>
                  </a:lnTo>
                  <a:lnTo>
                    <a:pt x="5" y="12"/>
                  </a:lnTo>
                  <a:lnTo>
                    <a:pt x="7" y="12"/>
                  </a:lnTo>
                  <a:lnTo>
                    <a:pt x="9" y="12"/>
                  </a:lnTo>
                  <a:lnTo>
                    <a:pt x="10" y="12"/>
                  </a:lnTo>
                  <a:lnTo>
                    <a:pt x="10" y="10"/>
                  </a:lnTo>
                  <a:lnTo>
                    <a:pt x="12" y="10"/>
                  </a:lnTo>
                  <a:lnTo>
                    <a:pt x="12" y="8"/>
                  </a:lnTo>
                  <a:lnTo>
                    <a:pt x="12" y="7"/>
                  </a:lnTo>
                  <a:close/>
                </a:path>
              </a:pathLst>
            </a:custGeom>
            <a:solidFill>
              <a:srgbClr val="00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81" name="Freeform 333"/>
            <p:cNvSpPr>
              <a:spLocks/>
            </p:cNvSpPr>
            <p:nvPr/>
          </p:nvSpPr>
          <p:spPr bwMode="auto">
            <a:xfrm>
              <a:off x="3405" y="2149"/>
              <a:ext cx="6" cy="6"/>
            </a:xfrm>
            <a:custGeom>
              <a:avLst/>
              <a:gdLst>
                <a:gd name="T0" fmla="*/ 6 w 6"/>
                <a:gd name="T1" fmla="*/ 3 h 6"/>
                <a:gd name="T2" fmla="*/ 6 w 6"/>
                <a:gd name="T3" fmla="*/ 1 h 6"/>
                <a:gd name="T4" fmla="*/ 5 w 6"/>
                <a:gd name="T5" fmla="*/ 1 h 6"/>
                <a:gd name="T6" fmla="*/ 5 w 6"/>
                <a:gd name="T7" fmla="*/ 1 h 6"/>
                <a:gd name="T8" fmla="*/ 5 w 6"/>
                <a:gd name="T9" fmla="*/ 0 h 6"/>
                <a:gd name="T10" fmla="*/ 5 w 6"/>
                <a:gd name="T11" fmla="*/ 0 h 6"/>
                <a:gd name="T12" fmla="*/ 3 w 6"/>
                <a:gd name="T13" fmla="*/ 0 h 6"/>
                <a:gd name="T14" fmla="*/ 3 w 6"/>
                <a:gd name="T15" fmla="*/ 0 h 6"/>
                <a:gd name="T16" fmla="*/ 3 w 6"/>
                <a:gd name="T17" fmla="*/ 0 h 6"/>
                <a:gd name="T18" fmla="*/ 1 w 6"/>
                <a:gd name="T19" fmla="*/ 0 h 6"/>
                <a:gd name="T20" fmla="*/ 1 w 6"/>
                <a:gd name="T21" fmla="*/ 0 h 6"/>
                <a:gd name="T22" fmla="*/ 1 w 6"/>
                <a:gd name="T23" fmla="*/ 0 h 6"/>
                <a:gd name="T24" fmla="*/ 0 w 6"/>
                <a:gd name="T25" fmla="*/ 0 h 6"/>
                <a:gd name="T26" fmla="*/ 0 w 6"/>
                <a:gd name="T27" fmla="*/ 1 h 6"/>
                <a:gd name="T28" fmla="*/ 0 w 6"/>
                <a:gd name="T29" fmla="*/ 1 h 6"/>
                <a:gd name="T30" fmla="*/ 0 w 6"/>
                <a:gd name="T31" fmla="*/ 1 h 6"/>
                <a:gd name="T32" fmla="*/ 0 w 6"/>
                <a:gd name="T33" fmla="*/ 3 h 6"/>
                <a:gd name="T34" fmla="*/ 0 w 6"/>
                <a:gd name="T35" fmla="*/ 3 h 6"/>
                <a:gd name="T36" fmla="*/ 0 w 6"/>
                <a:gd name="T37" fmla="*/ 3 h 6"/>
                <a:gd name="T38" fmla="*/ 0 w 6"/>
                <a:gd name="T39" fmla="*/ 4 h 6"/>
                <a:gd name="T40" fmla="*/ 0 w 6"/>
                <a:gd name="T41" fmla="*/ 4 h 6"/>
                <a:gd name="T42" fmla="*/ 1 w 6"/>
                <a:gd name="T43" fmla="*/ 4 h 6"/>
                <a:gd name="T44" fmla="*/ 1 w 6"/>
                <a:gd name="T45" fmla="*/ 4 h 6"/>
                <a:gd name="T46" fmla="*/ 1 w 6"/>
                <a:gd name="T47" fmla="*/ 6 h 6"/>
                <a:gd name="T48" fmla="*/ 3 w 6"/>
                <a:gd name="T49" fmla="*/ 6 h 6"/>
                <a:gd name="T50" fmla="*/ 3 w 6"/>
                <a:gd name="T51" fmla="*/ 6 h 6"/>
                <a:gd name="T52" fmla="*/ 3 w 6"/>
                <a:gd name="T53" fmla="*/ 4 h 6"/>
                <a:gd name="T54" fmla="*/ 5 w 6"/>
                <a:gd name="T55" fmla="*/ 4 h 6"/>
                <a:gd name="T56" fmla="*/ 5 w 6"/>
                <a:gd name="T57" fmla="*/ 4 h 6"/>
                <a:gd name="T58" fmla="*/ 5 w 6"/>
                <a:gd name="T59" fmla="*/ 4 h 6"/>
                <a:gd name="T60" fmla="*/ 5 w 6"/>
                <a:gd name="T61" fmla="*/ 3 h 6"/>
                <a:gd name="T62" fmla="*/ 6 w 6"/>
                <a:gd name="T63" fmla="*/ 3 h 6"/>
                <a:gd name="T64" fmla="*/ 6 w 6"/>
                <a:gd name="T65" fmla="*/ 3 h 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6"/>
                <a:gd name="T101" fmla="*/ 6 w 6"/>
                <a:gd name="T102" fmla="*/ 6 h 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6">
                  <a:moveTo>
                    <a:pt x="6" y="3"/>
                  </a:moveTo>
                  <a:lnTo>
                    <a:pt x="6" y="1"/>
                  </a:lnTo>
                  <a:lnTo>
                    <a:pt x="5" y="1"/>
                  </a:lnTo>
                  <a:lnTo>
                    <a:pt x="5" y="0"/>
                  </a:lnTo>
                  <a:lnTo>
                    <a:pt x="3" y="0"/>
                  </a:lnTo>
                  <a:lnTo>
                    <a:pt x="1" y="0"/>
                  </a:lnTo>
                  <a:lnTo>
                    <a:pt x="0" y="0"/>
                  </a:lnTo>
                  <a:lnTo>
                    <a:pt x="0" y="1"/>
                  </a:lnTo>
                  <a:lnTo>
                    <a:pt x="0" y="3"/>
                  </a:lnTo>
                  <a:lnTo>
                    <a:pt x="0" y="4"/>
                  </a:lnTo>
                  <a:lnTo>
                    <a:pt x="1" y="4"/>
                  </a:lnTo>
                  <a:lnTo>
                    <a:pt x="1" y="6"/>
                  </a:lnTo>
                  <a:lnTo>
                    <a:pt x="3" y="6"/>
                  </a:lnTo>
                  <a:lnTo>
                    <a:pt x="3" y="4"/>
                  </a:lnTo>
                  <a:lnTo>
                    <a:pt x="5" y="4"/>
                  </a:lnTo>
                  <a:lnTo>
                    <a:pt x="5" y="3"/>
                  </a:lnTo>
                  <a:lnTo>
                    <a:pt x="6" y="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82" name="Freeform 334"/>
            <p:cNvSpPr>
              <a:spLocks noEditPoints="1"/>
            </p:cNvSpPr>
            <p:nvPr/>
          </p:nvSpPr>
          <p:spPr bwMode="auto">
            <a:xfrm>
              <a:off x="3359" y="2027"/>
              <a:ext cx="131" cy="225"/>
            </a:xfrm>
            <a:custGeom>
              <a:avLst/>
              <a:gdLst>
                <a:gd name="T0" fmla="*/ 21 w 131"/>
                <a:gd name="T1" fmla="*/ 0 h 225"/>
                <a:gd name="T2" fmla="*/ 18 w 131"/>
                <a:gd name="T3" fmla="*/ 0 h 225"/>
                <a:gd name="T4" fmla="*/ 8 w 131"/>
                <a:gd name="T5" fmla="*/ 5 h 225"/>
                <a:gd name="T6" fmla="*/ 0 w 131"/>
                <a:gd name="T7" fmla="*/ 10 h 225"/>
                <a:gd name="T8" fmla="*/ 0 w 131"/>
                <a:gd name="T9" fmla="*/ 10 h 225"/>
                <a:gd name="T10" fmla="*/ 1 w 131"/>
                <a:gd name="T11" fmla="*/ 9 h 225"/>
                <a:gd name="T12" fmla="*/ 3 w 131"/>
                <a:gd name="T13" fmla="*/ 7 h 225"/>
                <a:gd name="T14" fmla="*/ 3 w 131"/>
                <a:gd name="T15" fmla="*/ 7 h 225"/>
                <a:gd name="T16" fmla="*/ 5 w 131"/>
                <a:gd name="T17" fmla="*/ 5 h 225"/>
                <a:gd name="T18" fmla="*/ 6 w 131"/>
                <a:gd name="T19" fmla="*/ 5 h 225"/>
                <a:gd name="T20" fmla="*/ 8 w 131"/>
                <a:gd name="T21" fmla="*/ 4 h 225"/>
                <a:gd name="T22" fmla="*/ 10 w 131"/>
                <a:gd name="T23" fmla="*/ 4 h 225"/>
                <a:gd name="T24" fmla="*/ 10 w 131"/>
                <a:gd name="T25" fmla="*/ 2 h 225"/>
                <a:gd name="T26" fmla="*/ 11 w 131"/>
                <a:gd name="T27" fmla="*/ 2 h 225"/>
                <a:gd name="T28" fmla="*/ 13 w 131"/>
                <a:gd name="T29" fmla="*/ 2 h 225"/>
                <a:gd name="T30" fmla="*/ 14 w 131"/>
                <a:gd name="T31" fmla="*/ 0 h 225"/>
                <a:gd name="T32" fmla="*/ 16 w 131"/>
                <a:gd name="T33" fmla="*/ 0 h 225"/>
                <a:gd name="T34" fmla="*/ 18 w 131"/>
                <a:gd name="T35" fmla="*/ 0 h 225"/>
                <a:gd name="T36" fmla="*/ 19 w 131"/>
                <a:gd name="T37" fmla="*/ 0 h 225"/>
                <a:gd name="T38" fmla="*/ 21 w 131"/>
                <a:gd name="T39" fmla="*/ 0 h 225"/>
                <a:gd name="T40" fmla="*/ 108 w 131"/>
                <a:gd name="T41" fmla="*/ 225 h 225"/>
                <a:gd name="T42" fmla="*/ 113 w 131"/>
                <a:gd name="T43" fmla="*/ 225 h 225"/>
                <a:gd name="T44" fmla="*/ 123 w 131"/>
                <a:gd name="T45" fmla="*/ 218 h 225"/>
                <a:gd name="T46" fmla="*/ 131 w 131"/>
                <a:gd name="T47" fmla="*/ 213 h 225"/>
                <a:gd name="T48" fmla="*/ 129 w 131"/>
                <a:gd name="T49" fmla="*/ 215 h 225"/>
                <a:gd name="T50" fmla="*/ 129 w 131"/>
                <a:gd name="T51" fmla="*/ 217 h 225"/>
                <a:gd name="T52" fmla="*/ 128 w 131"/>
                <a:gd name="T53" fmla="*/ 218 h 225"/>
                <a:gd name="T54" fmla="*/ 126 w 131"/>
                <a:gd name="T55" fmla="*/ 218 h 225"/>
                <a:gd name="T56" fmla="*/ 124 w 131"/>
                <a:gd name="T57" fmla="*/ 220 h 225"/>
                <a:gd name="T58" fmla="*/ 123 w 131"/>
                <a:gd name="T59" fmla="*/ 220 h 225"/>
                <a:gd name="T60" fmla="*/ 123 w 131"/>
                <a:gd name="T61" fmla="*/ 221 h 225"/>
                <a:gd name="T62" fmla="*/ 121 w 131"/>
                <a:gd name="T63" fmla="*/ 221 h 225"/>
                <a:gd name="T64" fmla="*/ 119 w 131"/>
                <a:gd name="T65" fmla="*/ 223 h 225"/>
                <a:gd name="T66" fmla="*/ 118 w 131"/>
                <a:gd name="T67" fmla="*/ 223 h 225"/>
                <a:gd name="T68" fmla="*/ 116 w 131"/>
                <a:gd name="T69" fmla="*/ 225 h 225"/>
                <a:gd name="T70" fmla="*/ 114 w 131"/>
                <a:gd name="T71" fmla="*/ 225 h 225"/>
                <a:gd name="T72" fmla="*/ 113 w 131"/>
                <a:gd name="T73" fmla="*/ 225 h 225"/>
                <a:gd name="T74" fmla="*/ 111 w 131"/>
                <a:gd name="T75" fmla="*/ 225 h 225"/>
                <a:gd name="T76" fmla="*/ 110 w 131"/>
                <a:gd name="T77" fmla="*/ 225 h 225"/>
                <a:gd name="T78" fmla="*/ 108 w 131"/>
                <a:gd name="T79" fmla="*/ 225 h 2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1"/>
                <a:gd name="T121" fmla="*/ 0 h 225"/>
                <a:gd name="T122" fmla="*/ 131 w 131"/>
                <a:gd name="T123" fmla="*/ 225 h 2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1" h="225">
                  <a:moveTo>
                    <a:pt x="21" y="0"/>
                  </a:moveTo>
                  <a:lnTo>
                    <a:pt x="18" y="0"/>
                  </a:lnTo>
                  <a:lnTo>
                    <a:pt x="8" y="5"/>
                  </a:lnTo>
                  <a:lnTo>
                    <a:pt x="0" y="10"/>
                  </a:lnTo>
                  <a:lnTo>
                    <a:pt x="1" y="9"/>
                  </a:lnTo>
                  <a:lnTo>
                    <a:pt x="3" y="7"/>
                  </a:lnTo>
                  <a:lnTo>
                    <a:pt x="5" y="5"/>
                  </a:lnTo>
                  <a:lnTo>
                    <a:pt x="6" y="5"/>
                  </a:lnTo>
                  <a:lnTo>
                    <a:pt x="8" y="4"/>
                  </a:lnTo>
                  <a:lnTo>
                    <a:pt x="10" y="4"/>
                  </a:lnTo>
                  <a:lnTo>
                    <a:pt x="10" y="2"/>
                  </a:lnTo>
                  <a:lnTo>
                    <a:pt x="11" y="2"/>
                  </a:lnTo>
                  <a:lnTo>
                    <a:pt x="13" y="2"/>
                  </a:lnTo>
                  <a:lnTo>
                    <a:pt x="14" y="0"/>
                  </a:lnTo>
                  <a:lnTo>
                    <a:pt x="16" y="0"/>
                  </a:lnTo>
                  <a:lnTo>
                    <a:pt x="18" y="0"/>
                  </a:lnTo>
                  <a:lnTo>
                    <a:pt x="19" y="0"/>
                  </a:lnTo>
                  <a:lnTo>
                    <a:pt x="21" y="0"/>
                  </a:lnTo>
                  <a:close/>
                  <a:moveTo>
                    <a:pt x="108" y="225"/>
                  </a:moveTo>
                  <a:lnTo>
                    <a:pt x="113" y="225"/>
                  </a:lnTo>
                  <a:lnTo>
                    <a:pt x="123" y="218"/>
                  </a:lnTo>
                  <a:lnTo>
                    <a:pt x="131" y="213"/>
                  </a:lnTo>
                  <a:lnTo>
                    <a:pt x="129" y="215"/>
                  </a:lnTo>
                  <a:lnTo>
                    <a:pt x="129" y="217"/>
                  </a:lnTo>
                  <a:lnTo>
                    <a:pt x="128" y="218"/>
                  </a:lnTo>
                  <a:lnTo>
                    <a:pt x="126" y="218"/>
                  </a:lnTo>
                  <a:lnTo>
                    <a:pt x="124" y="220"/>
                  </a:lnTo>
                  <a:lnTo>
                    <a:pt x="123" y="220"/>
                  </a:lnTo>
                  <a:lnTo>
                    <a:pt x="123" y="221"/>
                  </a:lnTo>
                  <a:lnTo>
                    <a:pt x="121" y="221"/>
                  </a:lnTo>
                  <a:lnTo>
                    <a:pt x="119" y="223"/>
                  </a:lnTo>
                  <a:lnTo>
                    <a:pt x="118" y="223"/>
                  </a:lnTo>
                  <a:lnTo>
                    <a:pt x="116" y="225"/>
                  </a:lnTo>
                  <a:lnTo>
                    <a:pt x="114" y="225"/>
                  </a:lnTo>
                  <a:lnTo>
                    <a:pt x="113" y="225"/>
                  </a:lnTo>
                  <a:lnTo>
                    <a:pt x="111" y="225"/>
                  </a:lnTo>
                  <a:lnTo>
                    <a:pt x="110" y="225"/>
                  </a:lnTo>
                  <a:lnTo>
                    <a:pt x="108" y="225"/>
                  </a:lnTo>
                  <a:close/>
                </a:path>
              </a:pathLst>
            </a:custGeom>
            <a:solidFill>
              <a:srgbClr val="00FF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83" name="Freeform 335"/>
            <p:cNvSpPr>
              <a:spLocks noEditPoints="1"/>
            </p:cNvSpPr>
            <p:nvPr/>
          </p:nvSpPr>
          <p:spPr bwMode="auto">
            <a:xfrm>
              <a:off x="3354" y="2027"/>
              <a:ext cx="141" cy="226"/>
            </a:xfrm>
            <a:custGeom>
              <a:avLst/>
              <a:gdLst>
                <a:gd name="T0" fmla="*/ 26 w 141"/>
                <a:gd name="T1" fmla="*/ 0 h 226"/>
                <a:gd name="T2" fmla="*/ 23 w 141"/>
                <a:gd name="T3" fmla="*/ 0 h 226"/>
                <a:gd name="T4" fmla="*/ 13 w 141"/>
                <a:gd name="T5" fmla="*/ 5 h 226"/>
                <a:gd name="T6" fmla="*/ 5 w 141"/>
                <a:gd name="T7" fmla="*/ 10 h 226"/>
                <a:gd name="T8" fmla="*/ 3 w 141"/>
                <a:gd name="T9" fmla="*/ 12 h 226"/>
                <a:gd name="T10" fmla="*/ 3 w 141"/>
                <a:gd name="T11" fmla="*/ 12 h 226"/>
                <a:gd name="T12" fmla="*/ 1 w 141"/>
                <a:gd name="T13" fmla="*/ 13 h 226"/>
                <a:gd name="T14" fmla="*/ 1 w 141"/>
                <a:gd name="T15" fmla="*/ 15 h 226"/>
                <a:gd name="T16" fmla="*/ 1 w 141"/>
                <a:gd name="T17" fmla="*/ 15 h 226"/>
                <a:gd name="T18" fmla="*/ 0 w 141"/>
                <a:gd name="T19" fmla="*/ 17 h 226"/>
                <a:gd name="T20" fmla="*/ 0 w 141"/>
                <a:gd name="T21" fmla="*/ 17 h 226"/>
                <a:gd name="T22" fmla="*/ 0 w 141"/>
                <a:gd name="T23" fmla="*/ 18 h 226"/>
                <a:gd name="T24" fmla="*/ 5 w 141"/>
                <a:gd name="T25" fmla="*/ 15 h 226"/>
                <a:gd name="T26" fmla="*/ 13 w 141"/>
                <a:gd name="T27" fmla="*/ 9 h 226"/>
                <a:gd name="T28" fmla="*/ 24 w 141"/>
                <a:gd name="T29" fmla="*/ 4 h 226"/>
                <a:gd name="T30" fmla="*/ 34 w 141"/>
                <a:gd name="T31" fmla="*/ 0 h 226"/>
                <a:gd name="T32" fmla="*/ 33 w 141"/>
                <a:gd name="T33" fmla="*/ 0 h 226"/>
                <a:gd name="T34" fmla="*/ 33 w 141"/>
                <a:gd name="T35" fmla="*/ 0 h 226"/>
                <a:gd name="T36" fmla="*/ 31 w 141"/>
                <a:gd name="T37" fmla="*/ 0 h 226"/>
                <a:gd name="T38" fmla="*/ 29 w 141"/>
                <a:gd name="T39" fmla="*/ 0 h 226"/>
                <a:gd name="T40" fmla="*/ 29 w 141"/>
                <a:gd name="T41" fmla="*/ 0 h 226"/>
                <a:gd name="T42" fmla="*/ 28 w 141"/>
                <a:gd name="T43" fmla="*/ 0 h 226"/>
                <a:gd name="T44" fmla="*/ 28 w 141"/>
                <a:gd name="T45" fmla="*/ 0 h 226"/>
                <a:gd name="T46" fmla="*/ 26 w 141"/>
                <a:gd name="T47" fmla="*/ 0 h 226"/>
                <a:gd name="T48" fmla="*/ 113 w 141"/>
                <a:gd name="T49" fmla="*/ 225 h 226"/>
                <a:gd name="T50" fmla="*/ 118 w 141"/>
                <a:gd name="T51" fmla="*/ 225 h 226"/>
                <a:gd name="T52" fmla="*/ 128 w 141"/>
                <a:gd name="T53" fmla="*/ 218 h 226"/>
                <a:gd name="T54" fmla="*/ 136 w 141"/>
                <a:gd name="T55" fmla="*/ 213 h 226"/>
                <a:gd name="T56" fmla="*/ 136 w 141"/>
                <a:gd name="T57" fmla="*/ 213 h 226"/>
                <a:gd name="T58" fmla="*/ 137 w 141"/>
                <a:gd name="T59" fmla="*/ 212 h 226"/>
                <a:gd name="T60" fmla="*/ 137 w 141"/>
                <a:gd name="T61" fmla="*/ 212 h 226"/>
                <a:gd name="T62" fmla="*/ 137 w 141"/>
                <a:gd name="T63" fmla="*/ 210 h 226"/>
                <a:gd name="T64" fmla="*/ 139 w 141"/>
                <a:gd name="T65" fmla="*/ 210 h 226"/>
                <a:gd name="T66" fmla="*/ 139 w 141"/>
                <a:gd name="T67" fmla="*/ 208 h 226"/>
                <a:gd name="T68" fmla="*/ 141 w 141"/>
                <a:gd name="T69" fmla="*/ 208 h 226"/>
                <a:gd name="T70" fmla="*/ 141 w 141"/>
                <a:gd name="T71" fmla="*/ 207 h 226"/>
                <a:gd name="T72" fmla="*/ 136 w 141"/>
                <a:gd name="T73" fmla="*/ 210 h 226"/>
                <a:gd name="T74" fmla="*/ 126 w 141"/>
                <a:gd name="T75" fmla="*/ 217 h 226"/>
                <a:gd name="T76" fmla="*/ 116 w 141"/>
                <a:gd name="T77" fmla="*/ 221 h 226"/>
                <a:gd name="T78" fmla="*/ 105 w 141"/>
                <a:gd name="T79" fmla="*/ 225 h 226"/>
                <a:gd name="T80" fmla="*/ 106 w 141"/>
                <a:gd name="T81" fmla="*/ 225 h 226"/>
                <a:gd name="T82" fmla="*/ 108 w 141"/>
                <a:gd name="T83" fmla="*/ 225 h 226"/>
                <a:gd name="T84" fmla="*/ 108 w 141"/>
                <a:gd name="T85" fmla="*/ 225 h 226"/>
                <a:gd name="T86" fmla="*/ 110 w 141"/>
                <a:gd name="T87" fmla="*/ 225 h 226"/>
                <a:gd name="T88" fmla="*/ 110 w 141"/>
                <a:gd name="T89" fmla="*/ 226 h 226"/>
                <a:gd name="T90" fmla="*/ 111 w 141"/>
                <a:gd name="T91" fmla="*/ 226 h 226"/>
                <a:gd name="T92" fmla="*/ 113 w 141"/>
                <a:gd name="T93" fmla="*/ 226 h 226"/>
                <a:gd name="T94" fmla="*/ 113 w 141"/>
                <a:gd name="T95" fmla="*/ 225 h 2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
                <a:gd name="T145" fmla="*/ 0 h 226"/>
                <a:gd name="T146" fmla="*/ 141 w 141"/>
                <a:gd name="T147" fmla="*/ 226 h 2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 h="226">
                  <a:moveTo>
                    <a:pt x="26" y="0"/>
                  </a:moveTo>
                  <a:lnTo>
                    <a:pt x="23" y="0"/>
                  </a:lnTo>
                  <a:lnTo>
                    <a:pt x="13" y="5"/>
                  </a:lnTo>
                  <a:lnTo>
                    <a:pt x="5" y="10"/>
                  </a:lnTo>
                  <a:lnTo>
                    <a:pt x="3" y="12"/>
                  </a:lnTo>
                  <a:lnTo>
                    <a:pt x="1" y="13"/>
                  </a:lnTo>
                  <a:lnTo>
                    <a:pt x="1" y="15"/>
                  </a:lnTo>
                  <a:lnTo>
                    <a:pt x="0" y="17"/>
                  </a:lnTo>
                  <a:lnTo>
                    <a:pt x="0" y="18"/>
                  </a:lnTo>
                  <a:lnTo>
                    <a:pt x="5" y="15"/>
                  </a:lnTo>
                  <a:lnTo>
                    <a:pt x="13" y="9"/>
                  </a:lnTo>
                  <a:lnTo>
                    <a:pt x="24" y="4"/>
                  </a:lnTo>
                  <a:lnTo>
                    <a:pt x="34" y="0"/>
                  </a:lnTo>
                  <a:lnTo>
                    <a:pt x="33" y="0"/>
                  </a:lnTo>
                  <a:lnTo>
                    <a:pt x="31" y="0"/>
                  </a:lnTo>
                  <a:lnTo>
                    <a:pt x="29" y="0"/>
                  </a:lnTo>
                  <a:lnTo>
                    <a:pt x="28" y="0"/>
                  </a:lnTo>
                  <a:lnTo>
                    <a:pt x="26" y="0"/>
                  </a:lnTo>
                  <a:close/>
                  <a:moveTo>
                    <a:pt x="113" y="225"/>
                  </a:moveTo>
                  <a:lnTo>
                    <a:pt x="118" y="225"/>
                  </a:lnTo>
                  <a:lnTo>
                    <a:pt x="128" y="218"/>
                  </a:lnTo>
                  <a:lnTo>
                    <a:pt x="136" y="213"/>
                  </a:lnTo>
                  <a:lnTo>
                    <a:pt x="137" y="212"/>
                  </a:lnTo>
                  <a:lnTo>
                    <a:pt x="137" y="210"/>
                  </a:lnTo>
                  <a:lnTo>
                    <a:pt x="139" y="210"/>
                  </a:lnTo>
                  <a:lnTo>
                    <a:pt x="139" y="208"/>
                  </a:lnTo>
                  <a:lnTo>
                    <a:pt x="141" y="208"/>
                  </a:lnTo>
                  <a:lnTo>
                    <a:pt x="141" y="207"/>
                  </a:lnTo>
                  <a:lnTo>
                    <a:pt x="136" y="210"/>
                  </a:lnTo>
                  <a:lnTo>
                    <a:pt x="126" y="217"/>
                  </a:lnTo>
                  <a:lnTo>
                    <a:pt x="116" y="221"/>
                  </a:lnTo>
                  <a:lnTo>
                    <a:pt x="105" y="225"/>
                  </a:lnTo>
                  <a:lnTo>
                    <a:pt x="106" y="225"/>
                  </a:lnTo>
                  <a:lnTo>
                    <a:pt x="108" y="225"/>
                  </a:lnTo>
                  <a:lnTo>
                    <a:pt x="110" y="225"/>
                  </a:lnTo>
                  <a:lnTo>
                    <a:pt x="110" y="226"/>
                  </a:lnTo>
                  <a:lnTo>
                    <a:pt x="111" y="226"/>
                  </a:lnTo>
                  <a:lnTo>
                    <a:pt x="113" y="226"/>
                  </a:lnTo>
                  <a:lnTo>
                    <a:pt x="113" y="225"/>
                  </a:lnTo>
                  <a:close/>
                </a:path>
              </a:pathLst>
            </a:custGeom>
            <a:solidFill>
              <a:srgbClr val="00FF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84" name="Freeform 336"/>
            <p:cNvSpPr>
              <a:spLocks noEditPoints="1"/>
            </p:cNvSpPr>
            <p:nvPr/>
          </p:nvSpPr>
          <p:spPr bwMode="auto">
            <a:xfrm>
              <a:off x="3350" y="2027"/>
              <a:ext cx="146" cy="225"/>
            </a:xfrm>
            <a:custGeom>
              <a:avLst/>
              <a:gdLst>
                <a:gd name="T0" fmla="*/ 38 w 146"/>
                <a:gd name="T1" fmla="*/ 0 h 225"/>
                <a:gd name="T2" fmla="*/ 28 w 146"/>
                <a:gd name="T3" fmla="*/ 4 h 225"/>
                <a:gd name="T4" fmla="*/ 17 w 146"/>
                <a:gd name="T5" fmla="*/ 9 h 225"/>
                <a:gd name="T6" fmla="*/ 9 w 146"/>
                <a:gd name="T7" fmla="*/ 15 h 225"/>
                <a:gd name="T8" fmla="*/ 4 w 146"/>
                <a:gd name="T9" fmla="*/ 18 h 225"/>
                <a:gd name="T10" fmla="*/ 2 w 146"/>
                <a:gd name="T11" fmla="*/ 18 h 225"/>
                <a:gd name="T12" fmla="*/ 2 w 146"/>
                <a:gd name="T13" fmla="*/ 20 h 225"/>
                <a:gd name="T14" fmla="*/ 2 w 146"/>
                <a:gd name="T15" fmla="*/ 20 h 225"/>
                <a:gd name="T16" fmla="*/ 2 w 146"/>
                <a:gd name="T17" fmla="*/ 22 h 225"/>
                <a:gd name="T18" fmla="*/ 2 w 146"/>
                <a:gd name="T19" fmla="*/ 22 h 225"/>
                <a:gd name="T20" fmla="*/ 0 w 146"/>
                <a:gd name="T21" fmla="*/ 22 h 225"/>
                <a:gd name="T22" fmla="*/ 0 w 146"/>
                <a:gd name="T23" fmla="*/ 23 h 225"/>
                <a:gd name="T24" fmla="*/ 0 w 146"/>
                <a:gd name="T25" fmla="*/ 23 h 225"/>
                <a:gd name="T26" fmla="*/ 0 w 146"/>
                <a:gd name="T27" fmla="*/ 23 h 225"/>
                <a:gd name="T28" fmla="*/ 10 w 146"/>
                <a:gd name="T29" fmla="*/ 17 h 225"/>
                <a:gd name="T30" fmla="*/ 19 w 146"/>
                <a:gd name="T31" fmla="*/ 12 h 225"/>
                <a:gd name="T32" fmla="*/ 28 w 146"/>
                <a:gd name="T33" fmla="*/ 7 h 225"/>
                <a:gd name="T34" fmla="*/ 40 w 146"/>
                <a:gd name="T35" fmla="*/ 2 h 225"/>
                <a:gd name="T36" fmla="*/ 45 w 146"/>
                <a:gd name="T37" fmla="*/ 2 h 225"/>
                <a:gd name="T38" fmla="*/ 45 w 146"/>
                <a:gd name="T39" fmla="*/ 0 h 225"/>
                <a:gd name="T40" fmla="*/ 43 w 146"/>
                <a:gd name="T41" fmla="*/ 0 h 225"/>
                <a:gd name="T42" fmla="*/ 43 w 146"/>
                <a:gd name="T43" fmla="*/ 0 h 225"/>
                <a:gd name="T44" fmla="*/ 41 w 146"/>
                <a:gd name="T45" fmla="*/ 0 h 225"/>
                <a:gd name="T46" fmla="*/ 41 w 146"/>
                <a:gd name="T47" fmla="*/ 0 h 225"/>
                <a:gd name="T48" fmla="*/ 40 w 146"/>
                <a:gd name="T49" fmla="*/ 0 h 225"/>
                <a:gd name="T50" fmla="*/ 40 w 146"/>
                <a:gd name="T51" fmla="*/ 0 h 225"/>
                <a:gd name="T52" fmla="*/ 38 w 146"/>
                <a:gd name="T53" fmla="*/ 0 h 225"/>
                <a:gd name="T54" fmla="*/ 109 w 146"/>
                <a:gd name="T55" fmla="*/ 225 h 225"/>
                <a:gd name="T56" fmla="*/ 120 w 146"/>
                <a:gd name="T57" fmla="*/ 221 h 225"/>
                <a:gd name="T58" fmla="*/ 130 w 146"/>
                <a:gd name="T59" fmla="*/ 217 h 225"/>
                <a:gd name="T60" fmla="*/ 140 w 146"/>
                <a:gd name="T61" fmla="*/ 210 h 225"/>
                <a:gd name="T62" fmla="*/ 145 w 146"/>
                <a:gd name="T63" fmla="*/ 207 h 225"/>
                <a:gd name="T64" fmla="*/ 145 w 146"/>
                <a:gd name="T65" fmla="*/ 207 h 225"/>
                <a:gd name="T66" fmla="*/ 145 w 146"/>
                <a:gd name="T67" fmla="*/ 205 h 225"/>
                <a:gd name="T68" fmla="*/ 145 w 146"/>
                <a:gd name="T69" fmla="*/ 205 h 225"/>
                <a:gd name="T70" fmla="*/ 146 w 146"/>
                <a:gd name="T71" fmla="*/ 203 h 225"/>
                <a:gd name="T72" fmla="*/ 146 w 146"/>
                <a:gd name="T73" fmla="*/ 203 h 225"/>
                <a:gd name="T74" fmla="*/ 146 w 146"/>
                <a:gd name="T75" fmla="*/ 203 h 225"/>
                <a:gd name="T76" fmla="*/ 146 w 146"/>
                <a:gd name="T77" fmla="*/ 202 h 225"/>
                <a:gd name="T78" fmla="*/ 146 w 146"/>
                <a:gd name="T79" fmla="*/ 202 h 225"/>
                <a:gd name="T80" fmla="*/ 138 w 146"/>
                <a:gd name="T81" fmla="*/ 208 h 225"/>
                <a:gd name="T82" fmla="*/ 128 w 146"/>
                <a:gd name="T83" fmla="*/ 213 h 225"/>
                <a:gd name="T84" fmla="*/ 119 w 146"/>
                <a:gd name="T85" fmla="*/ 218 h 225"/>
                <a:gd name="T86" fmla="*/ 109 w 146"/>
                <a:gd name="T87" fmla="*/ 223 h 225"/>
                <a:gd name="T88" fmla="*/ 102 w 146"/>
                <a:gd name="T89" fmla="*/ 223 h 225"/>
                <a:gd name="T90" fmla="*/ 104 w 146"/>
                <a:gd name="T91" fmla="*/ 225 h 225"/>
                <a:gd name="T92" fmla="*/ 104 w 146"/>
                <a:gd name="T93" fmla="*/ 225 h 225"/>
                <a:gd name="T94" fmla="*/ 105 w 146"/>
                <a:gd name="T95" fmla="*/ 225 h 225"/>
                <a:gd name="T96" fmla="*/ 105 w 146"/>
                <a:gd name="T97" fmla="*/ 225 h 225"/>
                <a:gd name="T98" fmla="*/ 107 w 146"/>
                <a:gd name="T99" fmla="*/ 225 h 225"/>
                <a:gd name="T100" fmla="*/ 107 w 146"/>
                <a:gd name="T101" fmla="*/ 225 h 225"/>
                <a:gd name="T102" fmla="*/ 109 w 146"/>
                <a:gd name="T103" fmla="*/ 225 h 225"/>
                <a:gd name="T104" fmla="*/ 109 w 146"/>
                <a:gd name="T105" fmla="*/ 225 h 22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6"/>
                <a:gd name="T160" fmla="*/ 0 h 225"/>
                <a:gd name="T161" fmla="*/ 146 w 146"/>
                <a:gd name="T162" fmla="*/ 225 h 22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6" h="225">
                  <a:moveTo>
                    <a:pt x="38" y="0"/>
                  </a:moveTo>
                  <a:lnTo>
                    <a:pt x="28" y="4"/>
                  </a:lnTo>
                  <a:lnTo>
                    <a:pt x="17" y="9"/>
                  </a:lnTo>
                  <a:lnTo>
                    <a:pt x="9" y="15"/>
                  </a:lnTo>
                  <a:lnTo>
                    <a:pt x="4" y="18"/>
                  </a:lnTo>
                  <a:lnTo>
                    <a:pt x="2" y="18"/>
                  </a:lnTo>
                  <a:lnTo>
                    <a:pt x="2" y="20"/>
                  </a:lnTo>
                  <a:lnTo>
                    <a:pt x="2" y="22"/>
                  </a:lnTo>
                  <a:lnTo>
                    <a:pt x="0" y="22"/>
                  </a:lnTo>
                  <a:lnTo>
                    <a:pt x="0" y="23"/>
                  </a:lnTo>
                  <a:lnTo>
                    <a:pt x="10" y="17"/>
                  </a:lnTo>
                  <a:lnTo>
                    <a:pt x="19" y="12"/>
                  </a:lnTo>
                  <a:lnTo>
                    <a:pt x="28" y="7"/>
                  </a:lnTo>
                  <a:lnTo>
                    <a:pt x="40" y="2"/>
                  </a:lnTo>
                  <a:lnTo>
                    <a:pt x="45" y="2"/>
                  </a:lnTo>
                  <a:lnTo>
                    <a:pt x="45" y="0"/>
                  </a:lnTo>
                  <a:lnTo>
                    <a:pt x="43" y="0"/>
                  </a:lnTo>
                  <a:lnTo>
                    <a:pt x="41" y="0"/>
                  </a:lnTo>
                  <a:lnTo>
                    <a:pt x="40" y="0"/>
                  </a:lnTo>
                  <a:lnTo>
                    <a:pt x="38" y="0"/>
                  </a:lnTo>
                  <a:close/>
                  <a:moveTo>
                    <a:pt x="109" y="225"/>
                  </a:moveTo>
                  <a:lnTo>
                    <a:pt x="120" y="221"/>
                  </a:lnTo>
                  <a:lnTo>
                    <a:pt x="130" y="217"/>
                  </a:lnTo>
                  <a:lnTo>
                    <a:pt x="140" y="210"/>
                  </a:lnTo>
                  <a:lnTo>
                    <a:pt x="145" y="207"/>
                  </a:lnTo>
                  <a:lnTo>
                    <a:pt x="145" y="205"/>
                  </a:lnTo>
                  <a:lnTo>
                    <a:pt x="146" y="203"/>
                  </a:lnTo>
                  <a:lnTo>
                    <a:pt x="146" y="202"/>
                  </a:lnTo>
                  <a:lnTo>
                    <a:pt x="138" y="208"/>
                  </a:lnTo>
                  <a:lnTo>
                    <a:pt x="128" y="213"/>
                  </a:lnTo>
                  <a:lnTo>
                    <a:pt x="119" y="218"/>
                  </a:lnTo>
                  <a:lnTo>
                    <a:pt x="109" y="223"/>
                  </a:lnTo>
                  <a:lnTo>
                    <a:pt x="102" y="223"/>
                  </a:lnTo>
                  <a:lnTo>
                    <a:pt x="104" y="225"/>
                  </a:lnTo>
                  <a:lnTo>
                    <a:pt x="105" y="225"/>
                  </a:lnTo>
                  <a:lnTo>
                    <a:pt x="107" y="225"/>
                  </a:lnTo>
                  <a:lnTo>
                    <a:pt x="109" y="225"/>
                  </a:lnTo>
                  <a:close/>
                </a:path>
              </a:pathLst>
            </a:custGeom>
            <a:solidFill>
              <a:srgbClr val="00F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85" name="Freeform 337"/>
            <p:cNvSpPr>
              <a:spLocks noEditPoints="1"/>
            </p:cNvSpPr>
            <p:nvPr/>
          </p:nvSpPr>
          <p:spPr bwMode="auto">
            <a:xfrm>
              <a:off x="3349" y="2029"/>
              <a:ext cx="151" cy="221"/>
            </a:xfrm>
            <a:custGeom>
              <a:avLst/>
              <a:gdLst>
                <a:gd name="T0" fmla="*/ 46 w 151"/>
                <a:gd name="T1" fmla="*/ 0 h 221"/>
                <a:gd name="T2" fmla="*/ 41 w 151"/>
                <a:gd name="T3" fmla="*/ 0 h 221"/>
                <a:gd name="T4" fmla="*/ 29 w 151"/>
                <a:gd name="T5" fmla="*/ 5 h 221"/>
                <a:gd name="T6" fmla="*/ 20 w 151"/>
                <a:gd name="T7" fmla="*/ 10 h 221"/>
                <a:gd name="T8" fmla="*/ 11 w 151"/>
                <a:gd name="T9" fmla="*/ 15 h 221"/>
                <a:gd name="T10" fmla="*/ 1 w 151"/>
                <a:gd name="T11" fmla="*/ 21 h 221"/>
                <a:gd name="T12" fmla="*/ 1 w 151"/>
                <a:gd name="T13" fmla="*/ 21 h 221"/>
                <a:gd name="T14" fmla="*/ 1 w 151"/>
                <a:gd name="T15" fmla="*/ 23 h 221"/>
                <a:gd name="T16" fmla="*/ 1 w 151"/>
                <a:gd name="T17" fmla="*/ 23 h 221"/>
                <a:gd name="T18" fmla="*/ 1 w 151"/>
                <a:gd name="T19" fmla="*/ 25 h 221"/>
                <a:gd name="T20" fmla="*/ 0 w 151"/>
                <a:gd name="T21" fmla="*/ 25 h 221"/>
                <a:gd name="T22" fmla="*/ 0 w 151"/>
                <a:gd name="T23" fmla="*/ 26 h 221"/>
                <a:gd name="T24" fmla="*/ 0 w 151"/>
                <a:gd name="T25" fmla="*/ 26 h 221"/>
                <a:gd name="T26" fmla="*/ 0 w 151"/>
                <a:gd name="T27" fmla="*/ 26 h 221"/>
                <a:gd name="T28" fmla="*/ 0 w 151"/>
                <a:gd name="T29" fmla="*/ 28 h 221"/>
                <a:gd name="T30" fmla="*/ 3 w 151"/>
                <a:gd name="T31" fmla="*/ 25 h 221"/>
                <a:gd name="T32" fmla="*/ 13 w 151"/>
                <a:gd name="T33" fmla="*/ 18 h 221"/>
                <a:gd name="T34" fmla="*/ 21 w 151"/>
                <a:gd name="T35" fmla="*/ 11 h 221"/>
                <a:gd name="T36" fmla="*/ 31 w 151"/>
                <a:gd name="T37" fmla="*/ 7 h 221"/>
                <a:gd name="T38" fmla="*/ 41 w 151"/>
                <a:gd name="T39" fmla="*/ 3 h 221"/>
                <a:gd name="T40" fmla="*/ 52 w 151"/>
                <a:gd name="T41" fmla="*/ 2 h 221"/>
                <a:gd name="T42" fmla="*/ 51 w 151"/>
                <a:gd name="T43" fmla="*/ 0 h 221"/>
                <a:gd name="T44" fmla="*/ 51 w 151"/>
                <a:gd name="T45" fmla="*/ 0 h 221"/>
                <a:gd name="T46" fmla="*/ 49 w 151"/>
                <a:gd name="T47" fmla="*/ 0 h 221"/>
                <a:gd name="T48" fmla="*/ 49 w 151"/>
                <a:gd name="T49" fmla="*/ 0 h 221"/>
                <a:gd name="T50" fmla="*/ 47 w 151"/>
                <a:gd name="T51" fmla="*/ 0 h 221"/>
                <a:gd name="T52" fmla="*/ 47 w 151"/>
                <a:gd name="T53" fmla="*/ 0 h 221"/>
                <a:gd name="T54" fmla="*/ 47 w 151"/>
                <a:gd name="T55" fmla="*/ 0 h 221"/>
                <a:gd name="T56" fmla="*/ 46 w 151"/>
                <a:gd name="T57" fmla="*/ 0 h 221"/>
                <a:gd name="T58" fmla="*/ 103 w 151"/>
                <a:gd name="T59" fmla="*/ 221 h 221"/>
                <a:gd name="T60" fmla="*/ 110 w 151"/>
                <a:gd name="T61" fmla="*/ 221 h 221"/>
                <a:gd name="T62" fmla="*/ 120 w 151"/>
                <a:gd name="T63" fmla="*/ 216 h 221"/>
                <a:gd name="T64" fmla="*/ 129 w 151"/>
                <a:gd name="T65" fmla="*/ 211 h 221"/>
                <a:gd name="T66" fmla="*/ 139 w 151"/>
                <a:gd name="T67" fmla="*/ 206 h 221"/>
                <a:gd name="T68" fmla="*/ 147 w 151"/>
                <a:gd name="T69" fmla="*/ 200 h 221"/>
                <a:gd name="T70" fmla="*/ 149 w 151"/>
                <a:gd name="T71" fmla="*/ 198 h 221"/>
                <a:gd name="T72" fmla="*/ 149 w 151"/>
                <a:gd name="T73" fmla="*/ 198 h 221"/>
                <a:gd name="T74" fmla="*/ 149 w 151"/>
                <a:gd name="T75" fmla="*/ 197 h 221"/>
                <a:gd name="T76" fmla="*/ 149 w 151"/>
                <a:gd name="T77" fmla="*/ 197 h 221"/>
                <a:gd name="T78" fmla="*/ 149 w 151"/>
                <a:gd name="T79" fmla="*/ 195 h 221"/>
                <a:gd name="T80" fmla="*/ 149 w 151"/>
                <a:gd name="T81" fmla="*/ 195 h 221"/>
                <a:gd name="T82" fmla="*/ 149 w 151"/>
                <a:gd name="T83" fmla="*/ 195 h 221"/>
                <a:gd name="T84" fmla="*/ 151 w 151"/>
                <a:gd name="T85" fmla="*/ 193 h 221"/>
                <a:gd name="T86" fmla="*/ 146 w 151"/>
                <a:gd name="T87" fmla="*/ 197 h 221"/>
                <a:gd name="T88" fmla="*/ 138 w 151"/>
                <a:gd name="T89" fmla="*/ 203 h 221"/>
                <a:gd name="T90" fmla="*/ 128 w 151"/>
                <a:gd name="T91" fmla="*/ 210 h 221"/>
                <a:gd name="T92" fmla="*/ 118 w 151"/>
                <a:gd name="T93" fmla="*/ 213 h 221"/>
                <a:gd name="T94" fmla="*/ 108 w 151"/>
                <a:gd name="T95" fmla="*/ 218 h 221"/>
                <a:gd name="T96" fmla="*/ 98 w 151"/>
                <a:gd name="T97" fmla="*/ 219 h 221"/>
                <a:gd name="T98" fmla="*/ 98 w 151"/>
                <a:gd name="T99" fmla="*/ 221 h 221"/>
                <a:gd name="T100" fmla="*/ 100 w 151"/>
                <a:gd name="T101" fmla="*/ 221 h 221"/>
                <a:gd name="T102" fmla="*/ 100 w 151"/>
                <a:gd name="T103" fmla="*/ 221 h 221"/>
                <a:gd name="T104" fmla="*/ 102 w 151"/>
                <a:gd name="T105" fmla="*/ 221 h 221"/>
                <a:gd name="T106" fmla="*/ 102 w 151"/>
                <a:gd name="T107" fmla="*/ 221 h 221"/>
                <a:gd name="T108" fmla="*/ 102 w 151"/>
                <a:gd name="T109" fmla="*/ 221 h 221"/>
                <a:gd name="T110" fmla="*/ 103 w 151"/>
                <a:gd name="T111" fmla="*/ 221 h 221"/>
                <a:gd name="T112" fmla="*/ 103 w 151"/>
                <a:gd name="T113" fmla="*/ 221 h 22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1"/>
                <a:gd name="T172" fmla="*/ 0 h 221"/>
                <a:gd name="T173" fmla="*/ 151 w 151"/>
                <a:gd name="T174" fmla="*/ 221 h 22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1" h="221">
                  <a:moveTo>
                    <a:pt x="46" y="0"/>
                  </a:moveTo>
                  <a:lnTo>
                    <a:pt x="41" y="0"/>
                  </a:lnTo>
                  <a:lnTo>
                    <a:pt x="29" y="5"/>
                  </a:lnTo>
                  <a:lnTo>
                    <a:pt x="20" y="10"/>
                  </a:lnTo>
                  <a:lnTo>
                    <a:pt x="11" y="15"/>
                  </a:lnTo>
                  <a:lnTo>
                    <a:pt x="1" y="21"/>
                  </a:lnTo>
                  <a:lnTo>
                    <a:pt x="1" y="23"/>
                  </a:lnTo>
                  <a:lnTo>
                    <a:pt x="1" y="25"/>
                  </a:lnTo>
                  <a:lnTo>
                    <a:pt x="0" y="25"/>
                  </a:lnTo>
                  <a:lnTo>
                    <a:pt x="0" y="26"/>
                  </a:lnTo>
                  <a:lnTo>
                    <a:pt x="0" y="28"/>
                  </a:lnTo>
                  <a:lnTo>
                    <a:pt x="3" y="25"/>
                  </a:lnTo>
                  <a:lnTo>
                    <a:pt x="13" y="18"/>
                  </a:lnTo>
                  <a:lnTo>
                    <a:pt x="21" y="11"/>
                  </a:lnTo>
                  <a:lnTo>
                    <a:pt x="31" y="7"/>
                  </a:lnTo>
                  <a:lnTo>
                    <a:pt x="41" y="3"/>
                  </a:lnTo>
                  <a:lnTo>
                    <a:pt x="52" y="2"/>
                  </a:lnTo>
                  <a:lnTo>
                    <a:pt x="51" y="0"/>
                  </a:lnTo>
                  <a:lnTo>
                    <a:pt x="49" y="0"/>
                  </a:lnTo>
                  <a:lnTo>
                    <a:pt x="47" y="0"/>
                  </a:lnTo>
                  <a:lnTo>
                    <a:pt x="46" y="0"/>
                  </a:lnTo>
                  <a:close/>
                  <a:moveTo>
                    <a:pt x="103" y="221"/>
                  </a:moveTo>
                  <a:lnTo>
                    <a:pt x="110" y="221"/>
                  </a:lnTo>
                  <a:lnTo>
                    <a:pt x="120" y="216"/>
                  </a:lnTo>
                  <a:lnTo>
                    <a:pt x="129" y="211"/>
                  </a:lnTo>
                  <a:lnTo>
                    <a:pt x="139" y="206"/>
                  </a:lnTo>
                  <a:lnTo>
                    <a:pt x="147" y="200"/>
                  </a:lnTo>
                  <a:lnTo>
                    <a:pt x="149" y="198"/>
                  </a:lnTo>
                  <a:lnTo>
                    <a:pt x="149" y="197"/>
                  </a:lnTo>
                  <a:lnTo>
                    <a:pt x="149" y="195"/>
                  </a:lnTo>
                  <a:lnTo>
                    <a:pt x="151" y="193"/>
                  </a:lnTo>
                  <a:lnTo>
                    <a:pt x="146" y="197"/>
                  </a:lnTo>
                  <a:lnTo>
                    <a:pt x="138" y="203"/>
                  </a:lnTo>
                  <a:lnTo>
                    <a:pt x="128" y="210"/>
                  </a:lnTo>
                  <a:lnTo>
                    <a:pt x="118" y="213"/>
                  </a:lnTo>
                  <a:lnTo>
                    <a:pt x="108" y="218"/>
                  </a:lnTo>
                  <a:lnTo>
                    <a:pt x="98" y="219"/>
                  </a:lnTo>
                  <a:lnTo>
                    <a:pt x="98" y="221"/>
                  </a:lnTo>
                  <a:lnTo>
                    <a:pt x="100" y="221"/>
                  </a:lnTo>
                  <a:lnTo>
                    <a:pt x="102" y="221"/>
                  </a:lnTo>
                  <a:lnTo>
                    <a:pt x="103" y="221"/>
                  </a:lnTo>
                  <a:close/>
                </a:path>
              </a:pathLst>
            </a:custGeom>
            <a:solidFill>
              <a:srgbClr val="00FF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86" name="Freeform 338"/>
            <p:cNvSpPr>
              <a:spLocks noEditPoints="1"/>
            </p:cNvSpPr>
            <p:nvPr/>
          </p:nvSpPr>
          <p:spPr bwMode="auto">
            <a:xfrm>
              <a:off x="3347" y="2031"/>
              <a:ext cx="153" cy="217"/>
            </a:xfrm>
            <a:custGeom>
              <a:avLst/>
              <a:gdLst>
                <a:gd name="T0" fmla="*/ 54 w 153"/>
                <a:gd name="T1" fmla="*/ 0 h 217"/>
                <a:gd name="T2" fmla="*/ 43 w 153"/>
                <a:gd name="T3" fmla="*/ 1 h 217"/>
                <a:gd name="T4" fmla="*/ 33 w 153"/>
                <a:gd name="T5" fmla="*/ 5 h 217"/>
                <a:gd name="T6" fmla="*/ 23 w 153"/>
                <a:gd name="T7" fmla="*/ 9 h 217"/>
                <a:gd name="T8" fmla="*/ 15 w 153"/>
                <a:gd name="T9" fmla="*/ 16 h 217"/>
                <a:gd name="T10" fmla="*/ 5 w 153"/>
                <a:gd name="T11" fmla="*/ 23 h 217"/>
                <a:gd name="T12" fmla="*/ 2 w 153"/>
                <a:gd name="T13" fmla="*/ 26 h 217"/>
                <a:gd name="T14" fmla="*/ 2 w 153"/>
                <a:gd name="T15" fmla="*/ 26 h 217"/>
                <a:gd name="T16" fmla="*/ 2 w 153"/>
                <a:gd name="T17" fmla="*/ 27 h 217"/>
                <a:gd name="T18" fmla="*/ 2 w 153"/>
                <a:gd name="T19" fmla="*/ 27 h 217"/>
                <a:gd name="T20" fmla="*/ 0 w 153"/>
                <a:gd name="T21" fmla="*/ 27 h 217"/>
                <a:gd name="T22" fmla="*/ 0 w 153"/>
                <a:gd name="T23" fmla="*/ 29 h 217"/>
                <a:gd name="T24" fmla="*/ 0 w 153"/>
                <a:gd name="T25" fmla="*/ 29 h 217"/>
                <a:gd name="T26" fmla="*/ 0 w 153"/>
                <a:gd name="T27" fmla="*/ 31 h 217"/>
                <a:gd name="T28" fmla="*/ 0 w 153"/>
                <a:gd name="T29" fmla="*/ 31 h 217"/>
                <a:gd name="T30" fmla="*/ 7 w 153"/>
                <a:gd name="T31" fmla="*/ 24 h 217"/>
                <a:gd name="T32" fmla="*/ 17 w 153"/>
                <a:gd name="T33" fmla="*/ 18 h 217"/>
                <a:gd name="T34" fmla="*/ 25 w 153"/>
                <a:gd name="T35" fmla="*/ 13 h 217"/>
                <a:gd name="T36" fmla="*/ 35 w 153"/>
                <a:gd name="T37" fmla="*/ 8 h 217"/>
                <a:gd name="T38" fmla="*/ 44 w 153"/>
                <a:gd name="T39" fmla="*/ 5 h 217"/>
                <a:gd name="T40" fmla="*/ 54 w 153"/>
                <a:gd name="T41" fmla="*/ 1 h 217"/>
                <a:gd name="T42" fmla="*/ 59 w 153"/>
                <a:gd name="T43" fmla="*/ 1 h 217"/>
                <a:gd name="T44" fmla="*/ 58 w 153"/>
                <a:gd name="T45" fmla="*/ 1 h 217"/>
                <a:gd name="T46" fmla="*/ 58 w 153"/>
                <a:gd name="T47" fmla="*/ 1 h 217"/>
                <a:gd name="T48" fmla="*/ 58 w 153"/>
                <a:gd name="T49" fmla="*/ 0 h 217"/>
                <a:gd name="T50" fmla="*/ 56 w 153"/>
                <a:gd name="T51" fmla="*/ 0 h 217"/>
                <a:gd name="T52" fmla="*/ 56 w 153"/>
                <a:gd name="T53" fmla="*/ 0 h 217"/>
                <a:gd name="T54" fmla="*/ 54 w 153"/>
                <a:gd name="T55" fmla="*/ 0 h 217"/>
                <a:gd name="T56" fmla="*/ 54 w 153"/>
                <a:gd name="T57" fmla="*/ 0 h 217"/>
                <a:gd name="T58" fmla="*/ 54 w 153"/>
                <a:gd name="T59" fmla="*/ 0 h 217"/>
                <a:gd name="T60" fmla="*/ 100 w 153"/>
                <a:gd name="T61" fmla="*/ 217 h 217"/>
                <a:gd name="T62" fmla="*/ 110 w 153"/>
                <a:gd name="T63" fmla="*/ 216 h 217"/>
                <a:gd name="T64" fmla="*/ 120 w 153"/>
                <a:gd name="T65" fmla="*/ 211 h 217"/>
                <a:gd name="T66" fmla="*/ 130 w 153"/>
                <a:gd name="T67" fmla="*/ 208 h 217"/>
                <a:gd name="T68" fmla="*/ 140 w 153"/>
                <a:gd name="T69" fmla="*/ 201 h 217"/>
                <a:gd name="T70" fmla="*/ 148 w 153"/>
                <a:gd name="T71" fmla="*/ 195 h 217"/>
                <a:gd name="T72" fmla="*/ 153 w 153"/>
                <a:gd name="T73" fmla="*/ 191 h 217"/>
                <a:gd name="T74" fmla="*/ 153 w 153"/>
                <a:gd name="T75" fmla="*/ 191 h 217"/>
                <a:gd name="T76" fmla="*/ 153 w 153"/>
                <a:gd name="T77" fmla="*/ 190 h 217"/>
                <a:gd name="T78" fmla="*/ 153 w 153"/>
                <a:gd name="T79" fmla="*/ 190 h 217"/>
                <a:gd name="T80" fmla="*/ 153 w 153"/>
                <a:gd name="T81" fmla="*/ 190 h 217"/>
                <a:gd name="T82" fmla="*/ 153 w 153"/>
                <a:gd name="T83" fmla="*/ 188 h 217"/>
                <a:gd name="T84" fmla="*/ 153 w 153"/>
                <a:gd name="T85" fmla="*/ 188 h 217"/>
                <a:gd name="T86" fmla="*/ 153 w 153"/>
                <a:gd name="T87" fmla="*/ 186 h 217"/>
                <a:gd name="T88" fmla="*/ 153 w 153"/>
                <a:gd name="T89" fmla="*/ 186 h 217"/>
                <a:gd name="T90" fmla="*/ 146 w 153"/>
                <a:gd name="T91" fmla="*/ 193 h 217"/>
                <a:gd name="T92" fmla="*/ 138 w 153"/>
                <a:gd name="T93" fmla="*/ 199 h 217"/>
                <a:gd name="T94" fmla="*/ 130 w 153"/>
                <a:gd name="T95" fmla="*/ 204 h 217"/>
                <a:gd name="T96" fmla="*/ 120 w 153"/>
                <a:gd name="T97" fmla="*/ 209 h 217"/>
                <a:gd name="T98" fmla="*/ 110 w 153"/>
                <a:gd name="T99" fmla="*/ 213 h 217"/>
                <a:gd name="T100" fmla="*/ 99 w 153"/>
                <a:gd name="T101" fmla="*/ 216 h 217"/>
                <a:gd name="T102" fmla="*/ 95 w 153"/>
                <a:gd name="T103" fmla="*/ 216 h 217"/>
                <a:gd name="T104" fmla="*/ 95 w 153"/>
                <a:gd name="T105" fmla="*/ 216 h 217"/>
                <a:gd name="T106" fmla="*/ 97 w 153"/>
                <a:gd name="T107" fmla="*/ 216 h 217"/>
                <a:gd name="T108" fmla="*/ 97 w 153"/>
                <a:gd name="T109" fmla="*/ 217 h 217"/>
                <a:gd name="T110" fmla="*/ 97 w 153"/>
                <a:gd name="T111" fmla="*/ 217 h 217"/>
                <a:gd name="T112" fmla="*/ 99 w 153"/>
                <a:gd name="T113" fmla="*/ 217 h 217"/>
                <a:gd name="T114" fmla="*/ 99 w 153"/>
                <a:gd name="T115" fmla="*/ 217 h 217"/>
                <a:gd name="T116" fmla="*/ 100 w 153"/>
                <a:gd name="T117" fmla="*/ 217 h 217"/>
                <a:gd name="T118" fmla="*/ 100 w 153"/>
                <a:gd name="T119" fmla="*/ 217 h 2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
                <a:gd name="T181" fmla="*/ 0 h 217"/>
                <a:gd name="T182" fmla="*/ 153 w 153"/>
                <a:gd name="T183" fmla="*/ 217 h 2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 h="217">
                  <a:moveTo>
                    <a:pt x="54" y="0"/>
                  </a:moveTo>
                  <a:lnTo>
                    <a:pt x="43" y="1"/>
                  </a:lnTo>
                  <a:lnTo>
                    <a:pt x="33" y="5"/>
                  </a:lnTo>
                  <a:lnTo>
                    <a:pt x="23" y="9"/>
                  </a:lnTo>
                  <a:lnTo>
                    <a:pt x="15" y="16"/>
                  </a:lnTo>
                  <a:lnTo>
                    <a:pt x="5" y="23"/>
                  </a:lnTo>
                  <a:lnTo>
                    <a:pt x="2" y="26"/>
                  </a:lnTo>
                  <a:lnTo>
                    <a:pt x="2" y="27"/>
                  </a:lnTo>
                  <a:lnTo>
                    <a:pt x="0" y="27"/>
                  </a:lnTo>
                  <a:lnTo>
                    <a:pt x="0" y="29"/>
                  </a:lnTo>
                  <a:lnTo>
                    <a:pt x="0" y="31"/>
                  </a:lnTo>
                  <a:lnTo>
                    <a:pt x="7" y="24"/>
                  </a:lnTo>
                  <a:lnTo>
                    <a:pt x="17" y="18"/>
                  </a:lnTo>
                  <a:lnTo>
                    <a:pt x="25" y="13"/>
                  </a:lnTo>
                  <a:lnTo>
                    <a:pt x="35" y="8"/>
                  </a:lnTo>
                  <a:lnTo>
                    <a:pt x="44" y="5"/>
                  </a:lnTo>
                  <a:lnTo>
                    <a:pt x="54" y="1"/>
                  </a:lnTo>
                  <a:lnTo>
                    <a:pt x="59" y="1"/>
                  </a:lnTo>
                  <a:lnTo>
                    <a:pt x="58" y="1"/>
                  </a:lnTo>
                  <a:lnTo>
                    <a:pt x="58" y="0"/>
                  </a:lnTo>
                  <a:lnTo>
                    <a:pt x="56" y="0"/>
                  </a:lnTo>
                  <a:lnTo>
                    <a:pt x="54" y="0"/>
                  </a:lnTo>
                  <a:close/>
                  <a:moveTo>
                    <a:pt x="100" y="217"/>
                  </a:moveTo>
                  <a:lnTo>
                    <a:pt x="110" y="216"/>
                  </a:lnTo>
                  <a:lnTo>
                    <a:pt x="120" y="211"/>
                  </a:lnTo>
                  <a:lnTo>
                    <a:pt x="130" y="208"/>
                  </a:lnTo>
                  <a:lnTo>
                    <a:pt x="140" y="201"/>
                  </a:lnTo>
                  <a:lnTo>
                    <a:pt x="148" y="195"/>
                  </a:lnTo>
                  <a:lnTo>
                    <a:pt x="153" y="191"/>
                  </a:lnTo>
                  <a:lnTo>
                    <a:pt x="153" y="190"/>
                  </a:lnTo>
                  <a:lnTo>
                    <a:pt x="153" y="188"/>
                  </a:lnTo>
                  <a:lnTo>
                    <a:pt x="153" y="186"/>
                  </a:lnTo>
                  <a:lnTo>
                    <a:pt x="146" y="193"/>
                  </a:lnTo>
                  <a:lnTo>
                    <a:pt x="138" y="199"/>
                  </a:lnTo>
                  <a:lnTo>
                    <a:pt x="130" y="204"/>
                  </a:lnTo>
                  <a:lnTo>
                    <a:pt x="120" y="209"/>
                  </a:lnTo>
                  <a:lnTo>
                    <a:pt x="110" y="213"/>
                  </a:lnTo>
                  <a:lnTo>
                    <a:pt x="99" y="216"/>
                  </a:lnTo>
                  <a:lnTo>
                    <a:pt x="95" y="216"/>
                  </a:lnTo>
                  <a:lnTo>
                    <a:pt x="97" y="216"/>
                  </a:lnTo>
                  <a:lnTo>
                    <a:pt x="97" y="217"/>
                  </a:lnTo>
                  <a:lnTo>
                    <a:pt x="99" y="217"/>
                  </a:lnTo>
                  <a:lnTo>
                    <a:pt x="100" y="217"/>
                  </a:lnTo>
                  <a:close/>
                </a:path>
              </a:pathLst>
            </a:custGeom>
            <a:solidFill>
              <a:srgbClr val="00F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87" name="Freeform 339"/>
            <p:cNvSpPr>
              <a:spLocks noEditPoints="1"/>
            </p:cNvSpPr>
            <p:nvPr/>
          </p:nvSpPr>
          <p:spPr bwMode="auto">
            <a:xfrm>
              <a:off x="3347" y="2032"/>
              <a:ext cx="154" cy="215"/>
            </a:xfrm>
            <a:custGeom>
              <a:avLst/>
              <a:gdLst>
                <a:gd name="T0" fmla="*/ 54 w 154"/>
                <a:gd name="T1" fmla="*/ 0 h 215"/>
                <a:gd name="T2" fmla="*/ 35 w 154"/>
                <a:gd name="T3" fmla="*/ 7 h 215"/>
                <a:gd name="T4" fmla="*/ 17 w 154"/>
                <a:gd name="T5" fmla="*/ 17 h 215"/>
                <a:gd name="T6" fmla="*/ 0 w 154"/>
                <a:gd name="T7" fmla="*/ 30 h 215"/>
                <a:gd name="T8" fmla="*/ 0 w 154"/>
                <a:gd name="T9" fmla="*/ 31 h 215"/>
                <a:gd name="T10" fmla="*/ 0 w 154"/>
                <a:gd name="T11" fmla="*/ 33 h 215"/>
                <a:gd name="T12" fmla="*/ 0 w 154"/>
                <a:gd name="T13" fmla="*/ 35 h 215"/>
                <a:gd name="T14" fmla="*/ 0 w 154"/>
                <a:gd name="T15" fmla="*/ 35 h 215"/>
                <a:gd name="T16" fmla="*/ 10 w 154"/>
                <a:gd name="T17" fmla="*/ 26 h 215"/>
                <a:gd name="T18" fmla="*/ 26 w 154"/>
                <a:gd name="T19" fmla="*/ 15 h 215"/>
                <a:gd name="T20" fmla="*/ 46 w 154"/>
                <a:gd name="T21" fmla="*/ 7 h 215"/>
                <a:gd name="T22" fmla="*/ 64 w 154"/>
                <a:gd name="T23" fmla="*/ 2 h 215"/>
                <a:gd name="T24" fmla="*/ 63 w 154"/>
                <a:gd name="T25" fmla="*/ 2 h 215"/>
                <a:gd name="T26" fmla="*/ 61 w 154"/>
                <a:gd name="T27" fmla="*/ 2 h 215"/>
                <a:gd name="T28" fmla="*/ 61 w 154"/>
                <a:gd name="T29" fmla="*/ 0 h 215"/>
                <a:gd name="T30" fmla="*/ 59 w 154"/>
                <a:gd name="T31" fmla="*/ 0 h 215"/>
                <a:gd name="T32" fmla="*/ 99 w 154"/>
                <a:gd name="T33" fmla="*/ 215 h 215"/>
                <a:gd name="T34" fmla="*/ 120 w 154"/>
                <a:gd name="T35" fmla="*/ 208 h 215"/>
                <a:gd name="T36" fmla="*/ 138 w 154"/>
                <a:gd name="T37" fmla="*/ 198 h 215"/>
                <a:gd name="T38" fmla="*/ 153 w 154"/>
                <a:gd name="T39" fmla="*/ 185 h 215"/>
                <a:gd name="T40" fmla="*/ 154 w 154"/>
                <a:gd name="T41" fmla="*/ 184 h 215"/>
                <a:gd name="T42" fmla="*/ 154 w 154"/>
                <a:gd name="T43" fmla="*/ 182 h 215"/>
                <a:gd name="T44" fmla="*/ 154 w 154"/>
                <a:gd name="T45" fmla="*/ 182 h 215"/>
                <a:gd name="T46" fmla="*/ 154 w 154"/>
                <a:gd name="T47" fmla="*/ 180 h 215"/>
                <a:gd name="T48" fmla="*/ 144 w 154"/>
                <a:gd name="T49" fmla="*/ 189 h 215"/>
                <a:gd name="T50" fmla="*/ 128 w 154"/>
                <a:gd name="T51" fmla="*/ 200 h 215"/>
                <a:gd name="T52" fmla="*/ 108 w 154"/>
                <a:gd name="T53" fmla="*/ 208 h 215"/>
                <a:gd name="T54" fmla="*/ 90 w 154"/>
                <a:gd name="T55" fmla="*/ 213 h 215"/>
                <a:gd name="T56" fmla="*/ 92 w 154"/>
                <a:gd name="T57" fmla="*/ 213 h 215"/>
                <a:gd name="T58" fmla="*/ 92 w 154"/>
                <a:gd name="T59" fmla="*/ 213 h 215"/>
                <a:gd name="T60" fmla="*/ 94 w 154"/>
                <a:gd name="T61" fmla="*/ 215 h 215"/>
                <a:gd name="T62" fmla="*/ 95 w 154"/>
                <a:gd name="T63" fmla="*/ 215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4"/>
                <a:gd name="T97" fmla="*/ 0 h 215"/>
                <a:gd name="T98" fmla="*/ 154 w 154"/>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4" h="215">
                  <a:moveTo>
                    <a:pt x="59" y="0"/>
                  </a:moveTo>
                  <a:lnTo>
                    <a:pt x="54" y="0"/>
                  </a:lnTo>
                  <a:lnTo>
                    <a:pt x="44" y="4"/>
                  </a:lnTo>
                  <a:lnTo>
                    <a:pt x="35" y="7"/>
                  </a:lnTo>
                  <a:lnTo>
                    <a:pt x="25" y="12"/>
                  </a:lnTo>
                  <a:lnTo>
                    <a:pt x="17" y="17"/>
                  </a:lnTo>
                  <a:lnTo>
                    <a:pt x="7" y="23"/>
                  </a:lnTo>
                  <a:lnTo>
                    <a:pt x="0" y="30"/>
                  </a:lnTo>
                  <a:lnTo>
                    <a:pt x="0" y="31"/>
                  </a:lnTo>
                  <a:lnTo>
                    <a:pt x="0" y="33"/>
                  </a:lnTo>
                  <a:lnTo>
                    <a:pt x="0" y="35"/>
                  </a:lnTo>
                  <a:lnTo>
                    <a:pt x="2" y="33"/>
                  </a:lnTo>
                  <a:lnTo>
                    <a:pt x="10" y="26"/>
                  </a:lnTo>
                  <a:lnTo>
                    <a:pt x="18" y="20"/>
                  </a:lnTo>
                  <a:lnTo>
                    <a:pt x="26" y="15"/>
                  </a:lnTo>
                  <a:lnTo>
                    <a:pt x="36" y="10"/>
                  </a:lnTo>
                  <a:lnTo>
                    <a:pt x="46" y="7"/>
                  </a:lnTo>
                  <a:lnTo>
                    <a:pt x="56" y="4"/>
                  </a:lnTo>
                  <a:lnTo>
                    <a:pt x="64" y="2"/>
                  </a:lnTo>
                  <a:lnTo>
                    <a:pt x="63" y="2"/>
                  </a:lnTo>
                  <a:lnTo>
                    <a:pt x="61" y="2"/>
                  </a:lnTo>
                  <a:lnTo>
                    <a:pt x="61" y="0"/>
                  </a:lnTo>
                  <a:lnTo>
                    <a:pt x="59" y="0"/>
                  </a:lnTo>
                  <a:close/>
                  <a:moveTo>
                    <a:pt x="95" y="215"/>
                  </a:moveTo>
                  <a:lnTo>
                    <a:pt x="99" y="215"/>
                  </a:lnTo>
                  <a:lnTo>
                    <a:pt x="110" y="212"/>
                  </a:lnTo>
                  <a:lnTo>
                    <a:pt x="120" y="208"/>
                  </a:lnTo>
                  <a:lnTo>
                    <a:pt x="130" y="203"/>
                  </a:lnTo>
                  <a:lnTo>
                    <a:pt x="138" y="198"/>
                  </a:lnTo>
                  <a:lnTo>
                    <a:pt x="146" y="192"/>
                  </a:lnTo>
                  <a:lnTo>
                    <a:pt x="153" y="185"/>
                  </a:lnTo>
                  <a:lnTo>
                    <a:pt x="154" y="184"/>
                  </a:lnTo>
                  <a:lnTo>
                    <a:pt x="154" y="182"/>
                  </a:lnTo>
                  <a:lnTo>
                    <a:pt x="154" y="180"/>
                  </a:lnTo>
                  <a:lnTo>
                    <a:pt x="153" y="182"/>
                  </a:lnTo>
                  <a:lnTo>
                    <a:pt x="144" y="189"/>
                  </a:lnTo>
                  <a:lnTo>
                    <a:pt x="136" y="195"/>
                  </a:lnTo>
                  <a:lnTo>
                    <a:pt x="128" y="200"/>
                  </a:lnTo>
                  <a:lnTo>
                    <a:pt x="118" y="205"/>
                  </a:lnTo>
                  <a:lnTo>
                    <a:pt x="108" y="208"/>
                  </a:lnTo>
                  <a:lnTo>
                    <a:pt x="99" y="212"/>
                  </a:lnTo>
                  <a:lnTo>
                    <a:pt x="90" y="213"/>
                  </a:lnTo>
                  <a:lnTo>
                    <a:pt x="92" y="213"/>
                  </a:lnTo>
                  <a:lnTo>
                    <a:pt x="94" y="215"/>
                  </a:lnTo>
                  <a:lnTo>
                    <a:pt x="95" y="215"/>
                  </a:lnTo>
                  <a:close/>
                </a:path>
              </a:pathLst>
            </a:custGeom>
            <a:solidFill>
              <a:srgbClr val="00FF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88" name="Freeform 340"/>
            <p:cNvSpPr>
              <a:spLocks noEditPoints="1"/>
            </p:cNvSpPr>
            <p:nvPr/>
          </p:nvSpPr>
          <p:spPr bwMode="auto">
            <a:xfrm>
              <a:off x="3346" y="2034"/>
              <a:ext cx="155" cy="211"/>
            </a:xfrm>
            <a:custGeom>
              <a:avLst/>
              <a:gdLst>
                <a:gd name="T0" fmla="*/ 57 w 155"/>
                <a:gd name="T1" fmla="*/ 2 h 211"/>
                <a:gd name="T2" fmla="*/ 37 w 155"/>
                <a:gd name="T3" fmla="*/ 8 h 211"/>
                <a:gd name="T4" fmla="*/ 19 w 155"/>
                <a:gd name="T5" fmla="*/ 18 h 211"/>
                <a:gd name="T6" fmla="*/ 3 w 155"/>
                <a:gd name="T7" fmla="*/ 31 h 211"/>
                <a:gd name="T8" fmla="*/ 1 w 155"/>
                <a:gd name="T9" fmla="*/ 34 h 211"/>
                <a:gd name="T10" fmla="*/ 0 w 155"/>
                <a:gd name="T11" fmla="*/ 34 h 211"/>
                <a:gd name="T12" fmla="*/ 0 w 155"/>
                <a:gd name="T13" fmla="*/ 36 h 211"/>
                <a:gd name="T14" fmla="*/ 0 w 155"/>
                <a:gd name="T15" fmla="*/ 38 h 211"/>
                <a:gd name="T16" fmla="*/ 4 w 155"/>
                <a:gd name="T17" fmla="*/ 33 h 211"/>
                <a:gd name="T18" fmla="*/ 21 w 155"/>
                <a:gd name="T19" fmla="*/ 20 h 211"/>
                <a:gd name="T20" fmla="*/ 37 w 155"/>
                <a:gd name="T21" fmla="*/ 11 h 211"/>
                <a:gd name="T22" fmla="*/ 57 w 155"/>
                <a:gd name="T23" fmla="*/ 5 h 211"/>
                <a:gd name="T24" fmla="*/ 68 w 155"/>
                <a:gd name="T25" fmla="*/ 3 h 211"/>
                <a:gd name="T26" fmla="*/ 68 w 155"/>
                <a:gd name="T27" fmla="*/ 2 h 211"/>
                <a:gd name="T28" fmla="*/ 67 w 155"/>
                <a:gd name="T29" fmla="*/ 2 h 211"/>
                <a:gd name="T30" fmla="*/ 65 w 155"/>
                <a:gd name="T31" fmla="*/ 2 h 211"/>
                <a:gd name="T32" fmla="*/ 65 w 155"/>
                <a:gd name="T33" fmla="*/ 0 h 211"/>
                <a:gd name="T34" fmla="*/ 100 w 155"/>
                <a:gd name="T35" fmla="*/ 210 h 211"/>
                <a:gd name="T36" fmla="*/ 119 w 155"/>
                <a:gd name="T37" fmla="*/ 203 h 211"/>
                <a:gd name="T38" fmla="*/ 137 w 155"/>
                <a:gd name="T39" fmla="*/ 193 h 211"/>
                <a:gd name="T40" fmla="*/ 154 w 155"/>
                <a:gd name="T41" fmla="*/ 180 h 211"/>
                <a:gd name="T42" fmla="*/ 155 w 155"/>
                <a:gd name="T43" fmla="*/ 177 h 211"/>
                <a:gd name="T44" fmla="*/ 155 w 155"/>
                <a:gd name="T45" fmla="*/ 177 h 211"/>
                <a:gd name="T46" fmla="*/ 155 w 155"/>
                <a:gd name="T47" fmla="*/ 175 h 211"/>
                <a:gd name="T48" fmla="*/ 155 w 155"/>
                <a:gd name="T49" fmla="*/ 174 h 211"/>
                <a:gd name="T50" fmla="*/ 150 w 155"/>
                <a:gd name="T51" fmla="*/ 178 h 211"/>
                <a:gd name="T52" fmla="*/ 136 w 155"/>
                <a:gd name="T53" fmla="*/ 192 h 211"/>
                <a:gd name="T54" fmla="*/ 118 w 155"/>
                <a:gd name="T55" fmla="*/ 200 h 211"/>
                <a:gd name="T56" fmla="*/ 98 w 155"/>
                <a:gd name="T57" fmla="*/ 206 h 211"/>
                <a:gd name="T58" fmla="*/ 86 w 155"/>
                <a:gd name="T59" fmla="*/ 208 h 211"/>
                <a:gd name="T60" fmla="*/ 88 w 155"/>
                <a:gd name="T61" fmla="*/ 208 h 211"/>
                <a:gd name="T62" fmla="*/ 90 w 155"/>
                <a:gd name="T63" fmla="*/ 210 h 211"/>
                <a:gd name="T64" fmla="*/ 90 w 155"/>
                <a:gd name="T65" fmla="*/ 210 h 211"/>
                <a:gd name="T66" fmla="*/ 91 w 155"/>
                <a:gd name="T67" fmla="*/ 211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5"/>
                <a:gd name="T103" fmla="*/ 0 h 211"/>
                <a:gd name="T104" fmla="*/ 155 w 155"/>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5" h="211">
                  <a:moveTo>
                    <a:pt x="65" y="0"/>
                  </a:moveTo>
                  <a:lnTo>
                    <a:pt x="57" y="2"/>
                  </a:lnTo>
                  <a:lnTo>
                    <a:pt x="47" y="5"/>
                  </a:lnTo>
                  <a:lnTo>
                    <a:pt x="37" y="8"/>
                  </a:lnTo>
                  <a:lnTo>
                    <a:pt x="27" y="13"/>
                  </a:lnTo>
                  <a:lnTo>
                    <a:pt x="19" y="18"/>
                  </a:lnTo>
                  <a:lnTo>
                    <a:pt x="11" y="24"/>
                  </a:lnTo>
                  <a:lnTo>
                    <a:pt x="3" y="31"/>
                  </a:lnTo>
                  <a:lnTo>
                    <a:pt x="1" y="33"/>
                  </a:lnTo>
                  <a:lnTo>
                    <a:pt x="1" y="34"/>
                  </a:lnTo>
                  <a:lnTo>
                    <a:pt x="0" y="34"/>
                  </a:lnTo>
                  <a:lnTo>
                    <a:pt x="0" y="36"/>
                  </a:lnTo>
                  <a:lnTo>
                    <a:pt x="0" y="38"/>
                  </a:lnTo>
                  <a:lnTo>
                    <a:pt x="4" y="33"/>
                  </a:lnTo>
                  <a:lnTo>
                    <a:pt x="13" y="26"/>
                  </a:lnTo>
                  <a:lnTo>
                    <a:pt x="21" y="20"/>
                  </a:lnTo>
                  <a:lnTo>
                    <a:pt x="29" y="15"/>
                  </a:lnTo>
                  <a:lnTo>
                    <a:pt x="37" y="11"/>
                  </a:lnTo>
                  <a:lnTo>
                    <a:pt x="47" y="6"/>
                  </a:lnTo>
                  <a:lnTo>
                    <a:pt x="57" y="5"/>
                  </a:lnTo>
                  <a:lnTo>
                    <a:pt x="67" y="3"/>
                  </a:lnTo>
                  <a:lnTo>
                    <a:pt x="68" y="3"/>
                  </a:lnTo>
                  <a:lnTo>
                    <a:pt x="68" y="2"/>
                  </a:lnTo>
                  <a:lnTo>
                    <a:pt x="67" y="2"/>
                  </a:lnTo>
                  <a:lnTo>
                    <a:pt x="65" y="2"/>
                  </a:lnTo>
                  <a:lnTo>
                    <a:pt x="65" y="0"/>
                  </a:lnTo>
                  <a:close/>
                  <a:moveTo>
                    <a:pt x="91" y="211"/>
                  </a:moveTo>
                  <a:lnTo>
                    <a:pt x="100" y="210"/>
                  </a:lnTo>
                  <a:lnTo>
                    <a:pt x="109" y="206"/>
                  </a:lnTo>
                  <a:lnTo>
                    <a:pt x="119" y="203"/>
                  </a:lnTo>
                  <a:lnTo>
                    <a:pt x="129" y="198"/>
                  </a:lnTo>
                  <a:lnTo>
                    <a:pt x="137" y="193"/>
                  </a:lnTo>
                  <a:lnTo>
                    <a:pt x="145" y="187"/>
                  </a:lnTo>
                  <a:lnTo>
                    <a:pt x="154" y="180"/>
                  </a:lnTo>
                  <a:lnTo>
                    <a:pt x="155" y="178"/>
                  </a:lnTo>
                  <a:lnTo>
                    <a:pt x="155" y="177"/>
                  </a:lnTo>
                  <a:lnTo>
                    <a:pt x="155" y="175"/>
                  </a:lnTo>
                  <a:lnTo>
                    <a:pt x="155" y="174"/>
                  </a:lnTo>
                  <a:lnTo>
                    <a:pt x="150" y="178"/>
                  </a:lnTo>
                  <a:lnTo>
                    <a:pt x="144" y="185"/>
                  </a:lnTo>
                  <a:lnTo>
                    <a:pt x="136" y="192"/>
                  </a:lnTo>
                  <a:lnTo>
                    <a:pt x="127" y="196"/>
                  </a:lnTo>
                  <a:lnTo>
                    <a:pt x="118" y="200"/>
                  </a:lnTo>
                  <a:lnTo>
                    <a:pt x="108" y="203"/>
                  </a:lnTo>
                  <a:lnTo>
                    <a:pt x="98" y="206"/>
                  </a:lnTo>
                  <a:lnTo>
                    <a:pt x="88" y="208"/>
                  </a:lnTo>
                  <a:lnTo>
                    <a:pt x="86" y="208"/>
                  </a:lnTo>
                  <a:lnTo>
                    <a:pt x="88" y="208"/>
                  </a:lnTo>
                  <a:lnTo>
                    <a:pt x="88" y="210"/>
                  </a:lnTo>
                  <a:lnTo>
                    <a:pt x="90" y="210"/>
                  </a:lnTo>
                  <a:lnTo>
                    <a:pt x="91" y="210"/>
                  </a:lnTo>
                  <a:lnTo>
                    <a:pt x="91" y="211"/>
                  </a:lnTo>
                  <a:close/>
                </a:path>
              </a:pathLst>
            </a:custGeom>
            <a:solidFill>
              <a:srgbClr val="00F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89" name="Freeform 341"/>
            <p:cNvSpPr>
              <a:spLocks noEditPoints="1"/>
            </p:cNvSpPr>
            <p:nvPr/>
          </p:nvSpPr>
          <p:spPr bwMode="auto">
            <a:xfrm>
              <a:off x="3346" y="2037"/>
              <a:ext cx="155" cy="205"/>
            </a:xfrm>
            <a:custGeom>
              <a:avLst/>
              <a:gdLst>
                <a:gd name="T0" fmla="*/ 67 w 155"/>
                <a:gd name="T1" fmla="*/ 0 h 205"/>
                <a:gd name="T2" fmla="*/ 47 w 155"/>
                <a:gd name="T3" fmla="*/ 3 h 205"/>
                <a:gd name="T4" fmla="*/ 29 w 155"/>
                <a:gd name="T5" fmla="*/ 12 h 205"/>
                <a:gd name="T6" fmla="*/ 13 w 155"/>
                <a:gd name="T7" fmla="*/ 23 h 205"/>
                <a:gd name="T8" fmla="*/ 0 w 155"/>
                <a:gd name="T9" fmla="*/ 35 h 205"/>
                <a:gd name="T10" fmla="*/ 0 w 155"/>
                <a:gd name="T11" fmla="*/ 36 h 205"/>
                <a:gd name="T12" fmla="*/ 0 w 155"/>
                <a:gd name="T13" fmla="*/ 38 h 205"/>
                <a:gd name="T14" fmla="*/ 0 w 155"/>
                <a:gd name="T15" fmla="*/ 39 h 205"/>
                <a:gd name="T16" fmla="*/ 0 w 155"/>
                <a:gd name="T17" fmla="*/ 39 h 205"/>
                <a:gd name="T18" fmla="*/ 8 w 155"/>
                <a:gd name="T19" fmla="*/ 31 h 205"/>
                <a:gd name="T20" fmla="*/ 23 w 155"/>
                <a:gd name="T21" fmla="*/ 20 h 205"/>
                <a:gd name="T22" fmla="*/ 39 w 155"/>
                <a:gd name="T23" fmla="*/ 10 h 205"/>
                <a:gd name="T24" fmla="*/ 59 w 155"/>
                <a:gd name="T25" fmla="*/ 5 h 205"/>
                <a:gd name="T26" fmla="*/ 73 w 155"/>
                <a:gd name="T27" fmla="*/ 3 h 205"/>
                <a:gd name="T28" fmla="*/ 72 w 155"/>
                <a:gd name="T29" fmla="*/ 2 h 205"/>
                <a:gd name="T30" fmla="*/ 72 w 155"/>
                <a:gd name="T31" fmla="*/ 2 h 205"/>
                <a:gd name="T32" fmla="*/ 70 w 155"/>
                <a:gd name="T33" fmla="*/ 0 h 205"/>
                <a:gd name="T34" fmla="*/ 68 w 155"/>
                <a:gd name="T35" fmla="*/ 0 h 205"/>
                <a:gd name="T36" fmla="*/ 88 w 155"/>
                <a:gd name="T37" fmla="*/ 205 h 205"/>
                <a:gd name="T38" fmla="*/ 108 w 155"/>
                <a:gd name="T39" fmla="*/ 200 h 205"/>
                <a:gd name="T40" fmla="*/ 127 w 155"/>
                <a:gd name="T41" fmla="*/ 193 h 205"/>
                <a:gd name="T42" fmla="*/ 144 w 155"/>
                <a:gd name="T43" fmla="*/ 182 h 205"/>
                <a:gd name="T44" fmla="*/ 155 w 155"/>
                <a:gd name="T45" fmla="*/ 171 h 205"/>
                <a:gd name="T46" fmla="*/ 155 w 155"/>
                <a:gd name="T47" fmla="*/ 169 h 205"/>
                <a:gd name="T48" fmla="*/ 155 w 155"/>
                <a:gd name="T49" fmla="*/ 167 h 205"/>
                <a:gd name="T50" fmla="*/ 155 w 155"/>
                <a:gd name="T51" fmla="*/ 166 h 205"/>
                <a:gd name="T52" fmla="*/ 155 w 155"/>
                <a:gd name="T53" fmla="*/ 166 h 205"/>
                <a:gd name="T54" fmla="*/ 149 w 155"/>
                <a:gd name="T55" fmla="*/ 174 h 205"/>
                <a:gd name="T56" fmla="*/ 134 w 155"/>
                <a:gd name="T57" fmla="*/ 185 h 205"/>
                <a:gd name="T58" fmla="*/ 118 w 155"/>
                <a:gd name="T59" fmla="*/ 195 h 205"/>
                <a:gd name="T60" fmla="*/ 98 w 155"/>
                <a:gd name="T61" fmla="*/ 200 h 205"/>
                <a:gd name="T62" fmla="*/ 83 w 155"/>
                <a:gd name="T63" fmla="*/ 202 h 205"/>
                <a:gd name="T64" fmla="*/ 83 w 155"/>
                <a:gd name="T65" fmla="*/ 203 h 205"/>
                <a:gd name="T66" fmla="*/ 85 w 155"/>
                <a:gd name="T67" fmla="*/ 203 h 205"/>
                <a:gd name="T68" fmla="*/ 86 w 155"/>
                <a:gd name="T69" fmla="*/ 205 h 205"/>
                <a:gd name="T70" fmla="*/ 86 w 155"/>
                <a:gd name="T71" fmla="*/ 205 h 2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
                <a:gd name="T109" fmla="*/ 0 h 205"/>
                <a:gd name="T110" fmla="*/ 155 w 155"/>
                <a:gd name="T111" fmla="*/ 205 h 2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 h="205">
                  <a:moveTo>
                    <a:pt x="68" y="0"/>
                  </a:moveTo>
                  <a:lnTo>
                    <a:pt x="67" y="0"/>
                  </a:lnTo>
                  <a:lnTo>
                    <a:pt x="57" y="2"/>
                  </a:lnTo>
                  <a:lnTo>
                    <a:pt x="47" y="3"/>
                  </a:lnTo>
                  <a:lnTo>
                    <a:pt x="37" y="8"/>
                  </a:lnTo>
                  <a:lnTo>
                    <a:pt x="29" y="12"/>
                  </a:lnTo>
                  <a:lnTo>
                    <a:pt x="21" y="17"/>
                  </a:lnTo>
                  <a:lnTo>
                    <a:pt x="13" y="23"/>
                  </a:lnTo>
                  <a:lnTo>
                    <a:pt x="4" y="30"/>
                  </a:lnTo>
                  <a:lnTo>
                    <a:pt x="0" y="35"/>
                  </a:lnTo>
                  <a:lnTo>
                    <a:pt x="0" y="36"/>
                  </a:lnTo>
                  <a:lnTo>
                    <a:pt x="0" y="38"/>
                  </a:lnTo>
                  <a:lnTo>
                    <a:pt x="0" y="39"/>
                  </a:lnTo>
                  <a:lnTo>
                    <a:pt x="1" y="39"/>
                  </a:lnTo>
                  <a:lnTo>
                    <a:pt x="8" y="31"/>
                  </a:lnTo>
                  <a:lnTo>
                    <a:pt x="14" y="25"/>
                  </a:lnTo>
                  <a:lnTo>
                    <a:pt x="23" y="20"/>
                  </a:lnTo>
                  <a:lnTo>
                    <a:pt x="31" y="15"/>
                  </a:lnTo>
                  <a:lnTo>
                    <a:pt x="39" y="10"/>
                  </a:lnTo>
                  <a:lnTo>
                    <a:pt x="49" y="7"/>
                  </a:lnTo>
                  <a:lnTo>
                    <a:pt x="59" y="5"/>
                  </a:lnTo>
                  <a:lnTo>
                    <a:pt x="68" y="3"/>
                  </a:lnTo>
                  <a:lnTo>
                    <a:pt x="73" y="3"/>
                  </a:lnTo>
                  <a:lnTo>
                    <a:pt x="73" y="2"/>
                  </a:lnTo>
                  <a:lnTo>
                    <a:pt x="72" y="2"/>
                  </a:lnTo>
                  <a:lnTo>
                    <a:pt x="70" y="2"/>
                  </a:lnTo>
                  <a:lnTo>
                    <a:pt x="70" y="0"/>
                  </a:lnTo>
                  <a:lnTo>
                    <a:pt x="68" y="0"/>
                  </a:lnTo>
                  <a:close/>
                  <a:moveTo>
                    <a:pt x="86" y="205"/>
                  </a:moveTo>
                  <a:lnTo>
                    <a:pt x="88" y="205"/>
                  </a:lnTo>
                  <a:lnTo>
                    <a:pt x="98" y="203"/>
                  </a:lnTo>
                  <a:lnTo>
                    <a:pt x="108" y="200"/>
                  </a:lnTo>
                  <a:lnTo>
                    <a:pt x="118" y="197"/>
                  </a:lnTo>
                  <a:lnTo>
                    <a:pt x="127" y="193"/>
                  </a:lnTo>
                  <a:lnTo>
                    <a:pt x="136" y="189"/>
                  </a:lnTo>
                  <a:lnTo>
                    <a:pt x="144" y="182"/>
                  </a:lnTo>
                  <a:lnTo>
                    <a:pt x="150" y="175"/>
                  </a:lnTo>
                  <a:lnTo>
                    <a:pt x="155" y="171"/>
                  </a:lnTo>
                  <a:lnTo>
                    <a:pt x="155" y="169"/>
                  </a:lnTo>
                  <a:lnTo>
                    <a:pt x="155" y="167"/>
                  </a:lnTo>
                  <a:lnTo>
                    <a:pt x="155" y="166"/>
                  </a:lnTo>
                  <a:lnTo>
                    <a:pt x="149" y="174"/>
                  </a:lnTo>
                  <a:lnTo>
                    <a:pt x="142" y="180"/>
                  </a:lnTo>
                  <a:lnTo>
                    <a:pt x="134" y="185"/>
                  </a:lnTo>
                  <a:lnTo>
                    <a:pt x="126" y="190"/>
                  </a:lnTo>
                  <a:lnTo>
                    <a:pt x="118" y="195"/>
                  </a:lnTo>
                  <a:lnTo>
                    <a:pt x="108" y="198"/>
                  </a:lnTo>
                  <a:lnTo>
                    <a:pt x="98" y="200"/>
                  </a:lnTo>
                  <a:lnTo>
                    <a:pt x="88" y="202"/>
                  </a:lnTo>
                  <a:lnTo>
                    <a:pt x="83" y="202"/>
                  </a:lnTo>
                  <a:lnTo>
                    <a:pt x="83" y="203"/>
                  </a:lnTo>
                  <a:lnTo>
                    <a:pt x="85" y="203"/>
                  </a:lnTo>
                  <a:lnTo>
                    <a:pt x="86" y="205"/>
                  </a:lnTo>
                  <a:close/>
                </a:path>
              </a:pathLst>
            </a:custGeom>
            <a:solidFill>
              <a:srgbClr val="00F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90" name="Freeform 342"/>
            <p:cNvSpPr>
              <a:spLocks noEditPoints="1"/>
            </p:cNvSpPr>
            <p:nvPr/>
          </p:nvSpPr>
          <p:spPr bwMode="auto">
            <a:xfrm>
              <a:off x="3346" y="2040"/>
              <a:ext cx="155" cy="199"/>
            </a:xfrm>
            <a:custGeom>
              <a:avLst/>
              <a:gdLst>
                <a:gd name="T0" fmla="*/ 68 w 155"/>
                <a:gd name="T1" fmla="*/ 0 h 199"/>
                <a:gd name="T2" fmla="*/ 49 w 155"/>
                <a:gd name="T3" fmla="*/ 4 h 199"/>
                <a:gd name="T4" fmla="*/ 31 w 155"/>
                <a:gd name="T5" fmla="*/ 12 h 199"/>
                <a:gd name="T6" fmla="*/ 14 w 155"/>
                <a:gd name="T7" fmla="*/ 22 h 199"/>
                <a:gd name="T8" fmla="*/ 1 w 155"/>
                <a:gd name="T9" fmla="*/ 36 h 199"/>
                <a:gd name="T10" fmla="*/ 0 w 155"/>
                <a:gd name="T11" fmla="*/ 38 h 199"/>
                <a:gd name="T12" fmla="*/ 0 w 155"/>
                <a:gd name="T13" fmla="*/ 40 h 199"/>
                <a:gd name="T14" fmla="*/ 0 w 155"/>
                <a:gd name="T15" fmla="*/ 40 h 199"/>
                <a:gd name="T16" fmla="*/ 0 w 155"/>
                <a:gd name="T17" fmla="*/ 41 h 199"/>
                <a:gd name="T18" fmla="*/ 3 w 155"/>
                <a:gd name="T19" fmla="*/ 38 h 199"/>
                <a:gd name="T20" fmla="*/ 16 w 155"/>
                <a:gd name="T21" fmla="*/ 25 h 199"/>
                <a:gd name="T22" fmla="*/ 32 w 155"/>
                <a:gd name="T23" fmla="*/ 14 h 199"/>
                <a:gd name="T24" fmla="*/ 49 w 155"/>
                <a:gd name="T25" fmla="*/ 7 h 199"/>
                <a:gd name="T26" fmla="*/ 68 w 155"/>
                <a:gd name="T27" fmla="*/ 4 h 199"/>
                <a:gd name="T28" fmla="*/ 77 w 155"/>
                <a:gd name="T29" fmla="*/ 2 h 199"/>
                <a:gd name="T30" fmla="*/ 77 w 155"/>
                <a:gd name="T31" fmla="*/ 2 h 199"/>
                <a:gd name="T32" fmla="*/ 75 w 155"/>
                <a:gd name="T33" fmla="*/ 0 h 199"/>
                <a:gd name="T34" fmla="*/ 73 w 155"/>
                <a:gd name="T35" fmla="*/ 0 h 199"/>
                <a:gd name="T36" fmla="*/ 83 w 155"/>
                <a:gd name="T37" fmla="*/ 199 h 199"/>
                <a:gd name="T38" fmla="*/ 98 w 155"/>
                <a:gd name="T39" fmla="*/ 197 h 199"/>
                <a:gd name="T40" fmla="*/ 118 w 155"/>
                <a:gd name="T41" fmla="*/ 192 h 199"/>
                <a:gd name="T42" fmla="*/ 134 w 155"/>
                <a:gd name="T43" fmla="*/ 182 h 199"/>
                <a:gd name="T44" fmla="*/ 149 w 155"/>
                <a:gd name="T45" fmla="*/ 171 h 199"/>
                <a:gd name="T46" fmla="*/ 155 w 155"/>
                <a:gd name="T47" fmla="*/ 163 h 199"/>
                <a:gd name="T48" fmla="*/ 155 w 155"/>
                <a:gd name="T49" fmla="*/ 161 h 199"/>
                <a:gd name="T50" fmla="*/ 155 w 155"/>
                <a:gd name="T51" fmla="*/ 159 h 199"/>
                <a:gd name="T52" fmla="*/ 155 w 155"/>
                <a:gd name="T53" fmla="*/ 158 h 199"/>
                <a:gd name="T54" fmla="*/ 155 w 155"/>
                <a:gd name="T55" fmla="*/ 156 h 199"/>
                <a:gd name="T56" fmla="*/ 147 w 155"/>
                <a:gd name="T57" fmla="*/ 168 h 199"/>
                <a:gd name="T58" fmla="*/ 132 w 155"/>
                <a:gd name="T59" fmla="*/ 181 h 199"/>
                <a:gd name="T60" fmla="*/ 116 w 155"/>
                <a:gd name="T61" fmla="*/ 189 h 199"/>
                <a:gd name="T62" fmla="*/ 98 w 155"/>
                <a:gd name="T63" fmla="*/ 194 h 199"/>
                <a:gd name="T64" fmla="*/ 78 w 155"/>
                <a:gd name="T65" fmla="*/ 197 h 199"/>
                <a:gd name="T66" fmla="*/ 80 w 155"/>
                <a:gd name="T67" fmla="*/ 197 h 199"/>
                <a:gd name="T68" fmla="*/ 80 w 155"/>
                <a:gd name="T69" fmla="*/ 197 h 199"/>
                <a:gd name="T70" fmla="*/ 82 w 155"/>
                <a:gd name="T71" fmla="*/ 199 h 199"/>
                <a:gd name="T72" fmla="*/ 83 w 155"/>
                <a:gd name="T73" fmla="*/ 199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5"/>
                <a:gd name="T112" fmla="*/ 0 h 199"/>
                <a:gd name="T113" fmla="*/ 155 w 15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5" h="199">
                  <a:moveTo>
                    <a:pt x="73" y="0"/>
                  </a:moveTo>
                  <a:lnTo>
                    <a:pt x="68" y="0"/>
                  </a:lnTo>
                  <a:lnTo>
                    <a:pt x="59" y="2"/>
                  </a:lnTo>
                  <a:lnTo>
                    <a:pt x="49" y="4"/>
                  </a:lnTo>
                  <a:lnTo>
                    <a:pt x="39" y="7"/>
                  </a:lnTo>
                  <a:lnTo>
                    <a:pt x="31" y="12"/>
                  </a:lnTo>
                  <a:lnTo>
                    <a:pt x="23" y="17"/>
                  </a:lnTo>
                  <a:lnTo>
                    <a:pt x="14" y="22"/>
                  </a:lnTo>
                  <a:lnTo>
                    <a:pt x="8" y="28"/>
                  </a:lnTo>
                  <a:lnTo>
                    <a:pt x="1" y="36"/>
                  </a:lnTo>
                  <a:lnTo>
                    <a:pt x="0" y="36"/>
                  </a:lnTo>
                  <a:lnTo>
                    <a:pt x="0" y="38"/>
                  </a:lnTo>
                  <a:lnTo>
                    <a:pt x="0" y="40"/>
                  </a:lnTo>
                  <a:lnTo>
                    <a:pt x="0" y="41"/>
                  </a:lnTo>
                  <a:lnTo>
                    <a:pt x="0" y="43"/>
                  </a:lnTo>
                  <a:lnTo>
                    <a:pt x="3" y="38"/>
                  </a:lnTo>
                  <a:lnTo>
                    <a:pt x="9" y="32"/>
                  </a:lnTo>
                  <a:lnTo>
                    <a:pt x="16" y="25"/>
                  </a:lnTo>
                  <a:lnTo>
                    <a:pt x="24" y="18"/>
                  </a:lnTo>
                  <a:lnTo>
                    <a:pt x="32" y="14"/>
                  </a:lnTo>
                  <a:lnTo>
                    <a:pt x="41" y="10"/>
                  </a:lnTo>
                  <a:lnTo>
                    <a:pt x="49" y="7"/>
                  </a:lnTo>
                  <a:lnTo>
                    <a:pt x="59" y="5"/>
                  </a:lnTo>
                  <a:lnTo>
                    <a:pt x="68" y="4"/>
                  </a:lnTo>
                  <a:lnTo>
                    <a:pt x="78" y="2"/>
                  </a:lnTo>
                  <a:lnTo>
                    <a:pt x="77" y="2"/>
                  </a:lnTo>
                  <a:lnTo>
                    <a:pt x="75" y="0"/>
                  </a:lnTo>
                  <a:lnTo>
                    <a:pt x="73" y="0"/>
                  </a:lnTo>
                  <a:close/>
                  <a:moveTo>
                    <a:pt x="83" y="199"/>
                  </a:moveTo>
                  <a:lnTo>
                    <a:pt x="88" y="199"/>
                  </a:lnTo>
                  <a:lnTo>
                    <a:pt x="98" y="197"/>
                  </a:lnTo>
                  <a:lnTo>
                    <a:pt x="108" y="195"/>
                  </a:lnTo>
                  <a:lnTo>
                    <a:pt x="118" y="192"/>
                  </a:lnTo>
                  <a:lnTo>
                    <a:pt x="126" y="187"/>
                  </a:lnTo>
                  <a:lnTo>
                    <a:pt x="134" y="182"/>
                  </a:lnTo>
                  <a:lnTo>
                    <a:pt x="142" y="177"/>
                  </a:lnTo>
                  <a:lnTo>
                    <a:pt x="149" y="171"/>
                  </a:lnTo>
                  <a:lnTo>
                    <a:pt x="155" y="163"/>
                  </a:lnTo>
                  <a:lnTo>
                    <a:pt x="155" y="161"/>
                  </a:lnTo>
                  <a:lnTo>
                    <a:pt x="155" y="159"/>
                  </a:lnTo>
                  <a:lnTo>
                    <a:pt x="155" y="158"/>
                  </a:lnTo>
                  <a:lnTo>
                    <a:pt x="155" y="156"/>
                  </a:lnTo>
                  <a:lnTo>
                    <a:pt x="152" y="161"/>
                  </a:lnTo>
                  <a:lnTo>
                    <a:pt x="147" y="168"/>
                  </a:lnTo>
                  <a:lnTo>
                    <a:pt x="139" y="174"/>
                  </a:lnTo>
                  <a:lnTo>
                    <a:pt x="132" y="181"/>
                  </a:lnTo>
                  <a:lnTo>
                    <a:pt x="124" y="184"/>
                  </a:lnTo>
                  <a:lnTo>
                    <a:pt x="116" y="189"/>
                  </a:lnTo>
                  <a:lnTo>
                    <a:pt x="106" y="192"/>
                  </a:lnTo>
                  <a:lnTo>
                    <a:pt x="98" y="194"/>
                  </a:lnTo>
                  <a:lnTo>
                    <a:pt x="88" y="195"/>
                  </a:lnTo>
                  <a:lnTo>
                    <a:pt x="78" y="197"/>
                  </a:lnTo>
                  <a:lnTo>
                    <a:pt x="80" y="197"/>
                  </a:lnTo>
                  <a:lnTo>
                    <a:pt x="82" y="199"/>
                  </a:lnTo>
                  <a:lnTo>
                    <a:pt x="83" y="199"/>
                  </a:lnTo>
                  <a:close/>
                </a:path>
              </a:pathLst>
            </a:custGeom>
            <a:solidFill>
              <a:srgbClr val="00FF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91" name="Freeform 343"/>
            <p:cNvSpPr>
              <a:spLocks noEditPoints="1"/>
            </p:cNvSpPr>
            <p:nvPr/>
          </p:nvSpPr>
          <p:spPr bwMode="auto">
            <a:xfrm>
              <a:off x="3346" y="2042"/>
              <a:ext cx="155" cy="195"/>
            </a:xfrm>
            <a:custGeom>
              <a:avLst/>
              <a:gdLst>
                <a:gd name="T0" fmla="*/ 68 w 155"/>
                <a:gd name="T1" fmla="*/ 2 h 195"/>
                <a:gd name="T2" fmla="*/ 49 w 155"/>
                <a:gd name="T3" fmla="*/ 5 h 195"/>
                <a:gd name="T4" fmla="*/ 32 w 155"/>
                <a:gd name="T5" fmla="*/ 12 h 195"/>
                <a:gd name="T6" fmla="*/ 16 w 155"/>
                <a:gd name="T7" fmla="*/ 23 h 195"/>
                <a:gd name="T8" fmla="*/ 3 w 155"/>
                <a:gd name="T9" fmla="*/ 36 h 195"/>
                <a:gd name="T10" fmla="*/ 0 w 155"/>
                <a:gd name="T11" fmla="*/ 41 h 195"/>
                <a:gd name="T12" fmla="*/ 0 w 155"/>
                <a:gd name="T13" fmla="*/ 43 h 195"/>
                <a:gd name="T14" fmla="*/ 0 w 155"/>
                <a:gd name="T15" fmla="*/ 43 h 195"/>
                <a:gd name="T16" fmla="*/ 0 w 155"/>
                <a:gd name="T17" fmla="*/ 44 h 195"/>
                <a:gd name="T18" fmla="*/ 0 w 155"/>
                <a:gd name="T19" fmla="*/ 44 h 195"/>
                <a:gd name="T20" fmla="*/ 11 w 155"/>
                <a:gd name="T21" fmla="*/ 31 h 195"/>
                <a:gd name="T22" fmla="*/ 26 w 155"/>
                <a:gd name="T23" fmla="*/ 20 h 195"/>
                <a:gd name="T24" fmla="*/ 42 w 155"/>
                <a:gd name="T25" fmla="*/ 12 h 195"/>
                <a:gd name="T26" fmla="*/ 59 w 155"/>
                <a:gd name="T27" fmla="*/ 5 h 195"/>
                <a:gd name="T28" fmla="*/ 78 w 155"/>
                <a:gd name="T29" fmla="*/ 3 h 195"/>
                <a:gd name="T30" fmla="*/ 82 w 155"/>
                <a:gd name="T31" fmla="*/ 3 h 195"/>
                <a:gd name="T32" fmla="*/ 80 w 155"/>
                <a:gd name="T33" fmla="*/ 3 h 195"/>
                <a:gd name="T34" fmla="*/ 80 w 155"/>
                <a:gd name="T35" fmla="*/ 2 h 195"/>
                <a:gd name="T36" fmla="*/ 78 w 155"/>
                <a:gd name="T37" fmla="*/ 2 h 195"/>
                <a:gd name="T38" fmla="*/ 78 w 155"/>
                <a:gd name="T39" fmla="*/ 195 h 195"/>
                <a:gd name="T40" fmla="*/ 98 w 155"/>
                <a:gd name="T41" fmla="*/ 192 h 195"/>
                <a:gd name="T42" fmla="*/ 116 w 155"/>
                <a:gd name="T43" fmla="*/ 187 h 195"/>
                <a:gd name="T44" fmla="*/ 132 w 155"/>
                <a:gd name="T45" fmla="*/ 179 h 195"/>
                <a:gd name="T46" fmla="*/ 147 w 155"/>
                <a:gd name="T47" fmla="*/ 166 h 195"/>
                <a:gd name="T48" fmla="*/ 155 w 155"/>
                <a:gd name="T49" fmla="*/ 154 h 195"/>
                <a:gd name="T50" fmla="*/ 155 w 155"/>
                <a:gd name="T51" fmla="*/ 154 h 195"/>
                <a:gd name="T52" fmla="*/ 155 w 155"/>
                <a:gd name="T53" fmla="*/ 152 h 195"/>
                <a:gd name="T54" fmla="*/ 155 w 155"/>
                <a:gd name="T55" fmla="*/ 151 h 195"/>
                <a:gd name="T56" fmla="*/ 155 w 155"/>
                <a:gd name="T57" fmla="*/ 149 h 195"/>
                <a:gd name="T58" fmla="*/ 150 w 155"/>
                <a:gd name="T59" fmla="*/ 157 h 195"/>
                <a:gd name="T60" fmla="*/ 137 w 155"/>
                <a:gd name="T61" fmla="*/ 170 h 195"/>
                <a:gd name="T62" fmla="*/ 123 w 155"/>
                <a:gd name="T63" fmla="*/ 180 h 195"/>
                <a:gd name="T64" fmla="*/ 106 w 155"/>
                <a:gd name="T65" fmla="*/ 187 h 195"/>
                <a:gd name="T66" fmla="*/ 88 w 155"/>
                <a:gd name="T67" fmla="*/ 190 h 195"/>
                <a:gd name="T68" fmla="*/ 75 w 155"/>
                <a:gd name="T69" fmla="*/ 192 h 195"/>
                <a:gd name="T70" fmla="*/ 75 w 155"/>
                <a:gd name="T71" fmla="*/ 192 h 195"/>
                <a:gd name="T72" fmla="*/ 77 w 155"/>
                <a:gd name="T73" fmla="*/ 193 h 195"/>
                <a:gd name="T74" fmla="*/ 78 w 155"/>
                <a:gd name="T75" fmla="*/ 193 h 195"/>
                <a:gd name="T76" fmla="*/ 78 w 155"/>
                <a:gd name="T77" fmla="*/ 195 h 1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5"/>
                <a:gd name="T118" fmla="*/ 0 h 195"/>
                <a:gd name="T119" fmla="*/ 155 w 155"/>
                <a:gd name="T120" fmla="*/ 195 h 19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5" h="195">
                  <a:moveTo>
                    <a:pt x="78" y="0"/>
                  </a:moveTo>
                  <a:lnTo>
                    <a:pt x="68" y="2"/>
                  </a:lnTo>
                  <a:lnTo>
                    <a:pt x="59" y="3"/>
                  </a:lnTo>
                  <a:lnTo>
                    <a:pt x="49" y="5"/>
                  </a:lnTo>
                  <a:lnTo>
                    <a:pt x="41" y="8"/>
                  </a:lnTo>
                  <a:lnTo>
                    <a:pt x="32" y="12"/>
                  </a:lnTo>
                  <a:lnTo>
                    <a:pt x="24" y="16"/>
                  </a:lnTo>
                  <a:lnTo>
                    <a:pt x="16" y="23"/>
                  </a:lnTo>
                  <a:lnTo>
                    <a:pt x="9" y="30"/>
                  </a:lnTo>
                  <a:lnTo>
                    <a:pt x="3" y="36"/>
                  </a:lnTo>
                  <a:lnTo>
                    <a:pt x="0" y="41"/>
                  </a:lnTo>
                  <a:lnTo>
                    <a:pt x="0" y="43"/>
                  </a:lnTo>
                  <a:lnTo>
                    <a:pt x="0" y="44"/>
                  </a:lnTo>
                  <a:lnTo>
                    <a:pt x="0" y="46"/>
                  </a:lnTo>
                  <a:lnTo>
                    <a:pt x="0" y="44"/>
                  </a:lnTo>
                  <a:lnTo>
                    <a:pt x="6" y="38"/>
                  </a:lnTo>
                  <a:lnTo>
                    <a:pt x="11" y="31"/>
                  </a:lnTo>
                  <a:lnTo>
                    <a:pt x="18" y="25"/>
                  </a:lnTo>
                  <a:lnTo>
                    <a:pt x="26" y="20"/>
                  </a:lnTo>
                  <a:lnTo>
                    <a:pt x="32" y="15"/>
                  </a:lnTo>
                  <a:lnTo>
                    <a:pt x="42" y="12"/>
                  </a:lnTo>
                  <a:lnTo>
                    <a:pt x="50" y="8"/>
                  </a:lnTo>
                  <a:lnTo>
                    <a:pt x="59" y="5"/>
                  </a:lnTo>
                  <a:lnTo>
                    <a:pt x="68" y="3"/>
                  </a:lnTo>
                  <a:lnTo>
                    <a:pt x="78" y="3"/>
                  </a:lnTo>
                  <a:lnTo>
                    <a:pt x="82" y="3"/>
                  </a:lnTo>
                  <a:lnTo>
                    <a:pt x="80" y="3"/>
                  </a:lnTo>
                  <a:lnTo>
                    <a:pt x="80" y="2"/>
                  </a:lnTo>
                  <a:lnTo>
                    <a:pt x="78" y="2"/>
                  </a:lnTo>
                  <a:lnTo>
                    <a:pt x="78" y="0"/>
                  </a:lnTo>
                  <a:close/>
                  <a:moveTo>
                    <a:pt x="78" y="195"/>
                  </a:moveTo>
                  <a:lnTo>
                    <a:pt x="88" y="193"/>
                  </a:lnTo>
                  <a:lnTo>
                    <a:pt x="98" y="192"/>
                  </a:lnTo>
                  <a:lnTo>
                    <a:pt x="106" y="190"/>
                  </a:lnTo>
                  <a:lnTo>
                    <a:pt x="116" y="187"/>
                  </a:lnTo>
                  <a:lnTo>
                    <a:pt x="124" y="182"/>
                  </a:lnTo>
                  <a:lnTo>
                    <a:pt x="132" y="179"/>
                  </a:lnTo>
                  <a:lnTo>
                    <a:pt x="139" y="172"/>
                  </a:lnTo>
                  <a:lnTo>
                    <a:pt x="147" y="166"/>
                  </a:lnTo>
                  <a:lnTo>
                    <a:pt x="152" y="159"/>
                  </a:lnTo>
                  <a:lnTo>
                    <a:pt x="155" y="154"/>
                  </a:lnTo>
                  <a:lnTo>
                    <a:pt x="155" y="152"/>
                  </a:lnTo>
                  <a:lnTo>
                    <a:pt x="155" y="151"/>
                  </a:lnTo>
                  <a:lnTo>
                    <a:pt x="155" y="149"/>
                  </a:lnTo>
                  <a:lnTo>
                    <a:pt x="150" y="157"/>
                  </a:lnTo>
                  <a:lnTo>
                    <a:pt x="144" y="164"/>
                  </a:lnTo>
                  <a:lnTo>
                    <a:pt x="137" y="170"/>
                  </a:lnTo>
                  <a:lnTo>
                    <a:pt x="131" y="175"/>
                  </a:lnTo>
                  <a:lnTo>
                    <a:pt x="123" y="180"/>
                  </a:lnTo>
                  <a:lnTo>
                    <a:pt x="114" y="184"/>
                  </a:lnTo>
                  <a:lnTo>
                    <a:pt x="106" y="187"/>
                  </a:lnTo>
                  <a:lnTo>
                    <a:pt x="96" y="190"/>
                  </a:lnTo>
                  <a:lnTo>
                    <a:pt x="88" y="190"/>
                  </a:lnTo>
                  <a:lnTo>
                    <a:pt x="78" y="192"/>
                  </a:lnTo>
                  <a:lnTo>
                    <a:pt x="75" y="192"/>
                  </a:lnTo>
                  <a:lnTo>
                    <a:pt x="77" y="192"/>
                  </a:lnTo>
                  <a:lnTo>
                    <a:pt x="77" y="193"/>
                  </a:lnTo>
                  <a:lnTo>
                    <a:pt x="78" y="193"/>
                  </a:lnTo>
                  <a:lnTo>
                    <a:pt x="78" y="195"/>
                  </a:lnTo>
                  <a:close/>
                </a:path>
              </a:pathLst>
            </a:custGeom>
            <a:solidFill>
              <a:srgbClr val="00F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92" name="Freeform 344"/>
            <p:cNvSpPr>
              <a:spLocks noEditPoints="1"/>
            </p:cNvSpPr>
            <p:nvPr/>
          </p:nvSpPr>
          <p:spPr bwMode="auto">
            <a:xfrm>
              <a:off x="3346" y="2045"/>
              <a:ext cx="155" cy="189"/>
            </a:xfrm>
            <a:custGeom>
              <a:avLst/>
              <a:gdLst>
                <a:gd name="T0" fmla="*/ 78 w 155"/>
                <a:gd name="T1" fmla="*/ 0 h 189"/>
                <a:gd name="T2" fmla="*/ 59 w 155"/>
                <a:gd name="T3" fmla="*/ 2 h 189"/>
                <a:gd name="T4" fmla="*/ 42 w 155"/>
                <a:gd name="T5" fmla="*/ 9 h 189"/>
                <a:gd name="T6" fmla="*/ 26 w 155"/>
                <a:gd name="T7" fmla="*/ 17 h 189"/>
                <a:gd name="T8" fmla="*/ 11 w 155"/>
                <a:gd name="T9" fmla="*/ 28 h 189"/>
                <a:gd name="T10" fmla="*/ 0 w 155"/>
                <a:gd name="T11" fmla="*/ 41 h 189"/>
                <a:gd name="T12" fmla="*/ 0 w 155"/>
                <a:gd name="T13" fmla="*/ 43 h 189"/>
                <a:gd name="T14" fmla="*/ 0 w 155"/>
                <a:gd name="T15" fmla="*/ 45 h 189"/>
                <a:gd name="T16" fmla="*/ 0 w 155"/>
                <a:gd name="T17" fmla="*/ 46 h 189"/>
                <a:gd name="T18" fmla="*/ 0 w 155"/>
                <a:gd name="T19" fmla="*/ 46 h 189"/>
                <a:gd name="T20" fmla="*/ 3 w 155"/>
                <a:gd name="T21" fmla="*/ 43 h 189"/>
                <a:gd name="T22" fmla="*/ 14 w 155"/>
                <a:gd name="T23" fmla="*/ 30 h 189"/>
                <a:gd name="T24" fmla="*/ 27 w 155"/>
                <a:gd name="T25" fmla="*/ 18 h 189"/>
                <a:gd name="T26" fmla="*/ 42 w 155"/>
                <a:gd name="T27" fmla="*/ 10 h 189"/>
                <a:gd name="T28" fmla="*/ 60 w 155"/>
                <a:gd name="T29" fmla="*/ 5 h 189"/>
                <a:gd name="T30" fmla="*/ 78 w 155"/>
                <a:gd name="T31" fmla="*/ 4 h 189"/>
                <a:gd name="T32" fmla="*/ 85 w 155"/>
                <a:gd name="T33" fmla="*/ 4 h 189"/>
                <a:gd name="T34" fmla="*/ 85 w 155"/>
                <a:gd name="T35" fmla="*/ 4 h 189"/>
                <a:gd name="T36" fmla="*/ 83 w 155"/>
                <a:gd name="T37" fmla="*/ 2 h 189"/>
                <a:gd name="T38" fmla="*/ 82 w 155"/>
                <a:gd name="T39" fmla="*/ 2 h 189"/>
                <a:gd name="T40" fmla="*/ 75 w 155"/>
                <a:gd name="T41" fmla="*/ 189 h 189"/>
                <a:gd name="T42" fmla="*/ 88 w 155"/>
                <a:gd name="T43" fmla="*/ 187 h 189"/>
                <a:gd name="T44" fmla="*/ 106 w 155"/>
                <a:gd name="T45" fmla="*/ 184 h 189"/>
                <a:gd name="T46" fmla="*/ 123 w 155"/>
                <a:gd name="T47" fmla="*/ 177 h 189"/>
                <a:gd name="T48" fmla="*/ 137 w 155"/>
                <a:gd name="T49" fmla="*/ 167 h 189"/>
                <a:gd name="T50" fmla="*/ 150 w 155"/>
                <a:gd name="T51" fmla="*/ 154 h 189"/>
                <a:gd name="T52" fmla="*/ 155 w 155"/>
                <a:gd name="T53" fmla="*/ 146 h 189"/>
                <a:gd name="T54" fmla="*/ 155 w 155"/>
                <a:gd name="T55" fmla="*/ 146 h 189"/>
                <a:gd name="T56" fmla="*/ 155 w 155"/>
                <a:gd name="T57" fmla="*/ 145 h 189"/>
                <a:gd name="T58" fmla="*/ 155 w 155"/>
                <a:gd name="T59" fmla="*/ 143 h 189"/>
                <a:gd name="T60" fmla="*/ 155 w 155"/>
                <a:gd name="T61" fmla="*/ 141 h 189"/>
                <a:gd name="T62" fmla="*/ 149 w 155"/>
                <a:gd name="T63" fmla="*/ 153 h 189"/>
                <a:gd name="T64" fmla="*/ 136 w 155"/>
                <a:gd name="T65" fmla="*/ 164 h 189"/>
                <a:gd name="T66" fmla="*/ 121 w 155"/>
                <a:gd name="T67" fmla="*/ 174 h 189"/>
                <a:gd name="T68" fmla="*/ 105 w 155"/>
                <a:gd name="T69" fmla="*/ 181 h 189"/>
                <a:gd name="T70" fmla="*/ 86 w 155"/>
                <a:gd name="T71" fmla="*/ 185 h 189"/>
                <a:gd name="T72" fmla="*/ 70 w 155"/>
                <a:gd name="T73" fmla="*/ 185 h 189"/>
                <a:gd name="T74" fmla="*/ 72 w 155"/>
                <a:gd name="T75" fmla="*/ 185 h 189"/>
                <a:gd name="T76" fmla="*/ 73 w 155"/>
                <a:gd name="T77" fmla="*/ 187 h 189"/>
                <a:gd name="T78" fmla="*/ 73 w 155"/>
                <a:gd name="T79" fmla="*/ 187 h 189"/>
                <a:gd name="T80" fmla="*/ 75 w 155"/>
                <a:gd name="T81" fmla="*/ 189 h 1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5"/>
                <a:gd name="T124" fmla="*/ 0 h 189"/>
                <a:gd name="T125" fmla="*/ 155 w 155"/>
                <a:gd name="T126" fmla="*/ 189 h 1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5" h="189">
                  <a:moveTo>
                    <a:pt x="82" y="0"/>
                  </a:moveTo>
                  <a:lnTo>
                    <a:pt x="78" y="0"/>
                  </a:lnTo>
                  <a:lnTo>
                    <a:pt x="68" y="0"/>
                  </a:lnTo>
                  <a:lnTo>
                    <a:pt x="59" y="2"/>
                  </a:lnTo>
                  <a:lnTo>
                    <a:pt x="50" y="5"/>
                  </a:lnTo>
                  <a:lnTo>
                    <a:pt x="42" y="9"/>
                  </a:lnTo>
                  <a:lnTo>
                    <a:pt x="32" y="12"/>
                  </a:lnTo>
                  <a:lnTo>
                    <a:pt x="26" y="17"/>
                  </a:lnTo>
                  <a:lnTo>
                    <a:pt x="18" y="22"/>
                  </a:lnTo>
                  <a:lnTo>
                    <a:pt x="11" y="28"/>
                  </a:lnTo>
                  <a:lnTo>
                    <a:pt x="6" y="35"/>
                  </a:lnTo>
                  <a:lnTo>
                    <a:pt x="0" y="41"/>
                  </a:lnTo>
                  <a:lnTo>
                    <a:pt x="0" y="43"/>
                  </a:lnTo>
                  <a:lnTo>
                    <a:pt x="0" y="45"/>
                  </a:lnTo>
                  <a:lnTo>
                    <a:pt x="0" y="46"/>
                  </a:lnTo>
                  <a:lnTo>
                    <a:pt x="0" y="48"/>
                  </a:lnTo>
                  <a:lnTo>
                    <a:pt x="3" y="43"/>
                  </a:lnTo>
                  <a:lnTo>
                    <a:pt x="8" y="36"/>
                  </a:lnTo>
                  <a:lnTo>
                    <a:pt x="14" y="30"/>
                  </a:lnTo>
                  <a:lnTo>
                    <a:pt x="21" y="25"/>
                  </a:lnTo>
                  <a:lnTo>
                    <a:pt x="27" y="18"/>
                  </a:lnTo>
                  <a:lnTo>
                    <a:pt x="34" y="15"/>
                  </a:lnTo>
                  <a:lnTo>
                    <a:pt x="42" y="10"/>
                  </a:lnTo>
                  <a:lnTo>
                    <a:pt x="50" y="9"/>
                  </a:lnTo>
                  <a:lnTo>
                    <a:pt x="60" y="5"/>
                  </a:lnTo>
                  <a:lnTo>
                    <a:pt x="68" y="4"/>
                  </a:lnTo>
                  <a:lnTo>
                    <a:pt x="78" y="4"/>
                  </a:lnTo>
                  <a:lnTo>
                    <a:pt x="85" y="4"/>
                  </a:lnTo>
                  <a:lnTo>
                    <a:pt x="83" y="2"/>
                  </a:lnTo>
                  <a:lnTo>
                    <a:pt x="82" y="2"/>
                  </a:lnTo>
                  <a:lnTo>
                    <a:pt x="82" y="0"/>
                  </a:lnTo>
                  <a:close/>
                  <a:moveTo>
                    <a:pt x="75" y="189"/>
                  </a:moveTo>
                  <a:lnTo>
                    <a:pt x="78" y="189"/>
                  </a:lnTo>
                  <a:lnTo>
                    <a:pt x="88" y="187"/>
                  </a:lnTo>
                  <a:lnTo>
                    <a:pt x="96" y="187"/>
                  </a:lnTo>
                  <a:lnTo>
                    <a:pt x="106" y="184"/>
                  </a:lnTo>
                  <a:lnTo>
                    <a:pt x="114" y="181"/>
                  </a:lnTo>
                  <a:lnTo>
                    <a:pt x="123" y="177"/>
                  </a:lnTo>
                  <a:lnTo>
                    <a:pt x="131" y="172"/>
                  </a:lnTo>
                  <a:lnTo>
                    <a:pt x="137" y="167"/>
                  </a:lnTo>
                  <a:lnTo>
                    <a:pt x="144" y="161"/>
                  </a:lnTo>
                  <a:lnTo>
                    <a:pt x="150" y="154"/>
                  </a:lnTo>
                  <a:lnTo>
                    <a:pt x="155" y="146"/>
                  </a:lnTo>
                  <a:lnTo>
                    <a:pt x="155" y="145"/>
                  </a:lnTo>
                  <a:lnTo>
                    <a:pt x="155" y="143"/>
                  </a:lnTo>
                  <a:lnTo>
                    <a:pt x="155" y="141"/>
                  </a:lnTo>
                  <a:lnTo>
                    <a:pt x="154" y="145"/>
                  </a:lnTo>
                  <a:lnTo>
                    <a:pt x="149" y="153"/>
                  </a:lnTo>
                  <a:lnTo>
                    <a:pt x="142" y="159"/>
                  </a:lnTo>
                  <a:lnTo>
                    <a:pt x="136" y="164"/>
                  </a:lnTo>
                  <a:lnTo>
                    <a:pt x="129" y="169"/>
                  </a:lnTo>
                  <a:lnTo>
                    <a:pt x="121" y="174"/>
                  </a:lnTo>
                  <a:lnTo>
                    <a:pt x="113" y="179"/>
                  </a:lnTo>
                  <a:lnTo>
                    <a:pt x="105" y="181"/>
                  </a:lnTo>
                  <a:lnTo>
                    <a:pt x="96" y="184"/>
                  </a:lnTo>
                  <a:lnTo>
                    <a:pt x="86" y="185"/>
                  </a:lnTo>
                  <a:lnTo>
                    <a:pt x="78" y="185"/>
                  </a:lnTo>
                  <a:lnTo>
                    <a:pt x="70" y="185"/>
                  </a:lnTo>
                  <a:lnTo>
                    <a:pt x="72" y="185"/>
                  </a:lnTo>
                  <a:lnTo>
                    <a:pt x="73" y="187"/>
                  </a:lnTo>
                  <a:lnTo>
                    <a:pt x="75" y="189"/>
                  </a:lnTo>
                  <a:close/>
                </a:path>
              </a:pathLst>
            </a:custGeom>
            <a:solidFill>
              <a:srgbClr val="00FF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93" name="Freeform 345"/>
            <p:cNvSpPr>
              <a:spLocks noEditPoints="1"/>
            </p:cNvSpPr>
            <p:nvPr/>
          </p:nvSpPr>
          <p:spPr bwMode="auto">
            <a:xfrm>
              <a:off x="3346" y="2049"/>
              <a:ext cx="155" cy="181"/>
            </a:xfrm>
            <a:custGeom>
              <a:avLst/>
              <a:gdLst>
                <a:gd name="T0" fmla="*/ 78 w 155"/>
                <a:gd name="T1" fmla="*/ 0 h 181"/>
                <a:gd name="T2" fmla="*/ 60 w 155"/>
                <a:gd name="T3" fmla="*/ 1 h 181"/>
                <a:gd name="T4" fmla="*/ 42 w 155"/>
                <a:gd name="T5" fmla="*/ 6 h 181"/>
                <a:gd name="T6" fmla="*/ 27 w 155"/>
                <a:gd name="T7" fmla="*/ 14 h 181"/>
                <a:gd name="T8" fmla="*/ 14 w 155"/>
                <a:gd name="T9" fmla="*/ 26 h 181"/>
                <a:gd name="T10" fmla="*/ 3 w 155"/>
                <a:gd name="T11" fmla="*/ 39 h 181"/>
                <a:gd name="T12" fmla="*/ 0 w 155"/>
                <a:gd name="T13" fmla="*/ 44 h 181"/>
                <a:gd name="T14" fmla="*/ 1 w 155"/>
                <a:gd name="T15" fmla="*/ 45 h 181"/>
                <a:gd name="T16" fmla="*/ 1 w 155"/>
                <a:gd name="T17" fmla="*/ 47 h 181"/>
                <a:gd name="T18" fmla="*/ 1 w 155"/>
                <a:gd name="T19" fmla="*/ 49 h 181"/>
                <a:gd name="T20" fmla="*/ 4 w 155"/>
                <a:gd name="T21" fmla="*/ 42 h 181"/>
                <a:gd name="T22" fmla="*/ 29 w 155"/>
                <a:gd name="T23" fmla="*/ 18 h 181"/>
                <a:gd name="T24" fmla="*/ 52 w 155"/>
                <a:gd name="T25" fmla="*/ 6 h 181"/>
                <a:gd name="T26" fmla="*/ 68 w 155"/>
                <a:gd name="T27" fmla="*/ 3 h 181"/>
                <a:gd name="T28" fmla="*/ 86 w 155"/>
                <a:gd name="T29" fmla="*/ 3 h 181"/>
                <a:gd name="T30" fmla="*/ 90 w 155"/>
                <a:gd name="T31" fmla="*/ 3 h 181"/>
                <a:gd name="T32" fmla="*/ 88 w 155"/>
                <a:gd name="T33" fmla="*/ 3 h 181"/>
                <a:gd name="T34" fmla="*/ 86 w 155"/>
                <a:gd name="T35" fmla="*/ 1 h 181"/>
                <a:gd name="T36" fmla="*/ 86 w 155"/>
                <a:gd name="T37" fmla="*/ 1 h 181"/>
                <a:gd name="T38" fmla="*/ 70 w 155"/>
                <a:gd name="T39" fmla="*/ 181 h 181"/>
                <a:gd name="T40" fmla="*/ 86 w 155"/>
                <a:gd name="T41" fmla="*/ 181 h 181"/>
                <a:gd name="T42" fmla="*/ 105 w 155"/>
                <a:gd name="T43" fmla="*/ 177 h 181"/>
                <a:gd name="T44" fmla="*/ 121 w 155"/>
                <a:gd name="T45" fmla="*/ 170 h 181"/>
                <a:gd name="T46" fmla="*/ 136 w 155"/>
                <a:gd name="T47" fmla="*/ 160 h 181"/>
                <a:gd name="T48" fmla="*/ 149 w 155"/>
                <a:gd name="T49" fmla="*/ 149 h 181"/>
                <a:gd name="T50" fmla="*/ 155 w 155"/>
                <a:gd name="T51" fmla="*/ 137 h 181"/>
                <a:gd name="T52" fmla="*/ 155 w 155"/>
                <a:gd name="T53" fmla="*/ 136 h 181"/>
                <a:gd name="T54" fmla="*/ 155 w 155"/>
                <a:gd name="T55" fmla="*/ 134 h 181"/>
                <a:gd name="T56" fmla="*/ 155 w 155"/>
                <a:gd name="T57" fmla="*/ 134 h 181"/>
                <a:gd name="T58" fmla="*/ 155 w 155"/>
                <a:gd name="T59" fmla="*/ 132 h 181"/>
                <a:gd name="T60" fmla="*/ 141 w 155"/>
                <a:gd name="T61" fmla="*/ 152 h 181"/>
                <a:gd name="T62" fmla="*/ 113 w 155"/>
                <a:gd name="T63" fmla="*/ 172 h 181"/>
                <a:gd name="T64" fmla="*/ 96 w 155"/>
                <a:gd name="T65" fmla="*/ 177 h 181"/>
                <a:gd name="T66" fmla="*/ 78 w 155"/>
                <a:gd name="T67" fmla="*/ 178 h 181"/>
                <a:gd name="T68" fmla="*/ 67 w 155"/>
                <a:gd name="T69" fmla="*/ 178 h 181"/>
                <a:gd name="T70" fmla="*/ 68 w 155"/>
                <a:gd name="T71" fmla="*/ 178 h 181"/>
                <a:gd name="T72" fmla="*/ 68 w 155"/>
                <a:gd name="T73" fmla="*/ 180 h 181"/>
                <a:gd name="T74" fmla="*/ 70 w 155"/>
                <a:gd name="T75" fmla="*/ 180 h 181"/>
                <a:gd name="T76" fmla="*/ 70 w 155"/>
                <a:gd name="T77" fmla="*/ 181 h 1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5"/>
                <a:gd name="T118" fmla="*/ 0 h 181"/>
                <a:gd name="T119" fmla="*/ 155 w 155"/>
                <a:gd name="T120" fmla="*/ 181 h 1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5" h="181">
                  <a:moveTo>
                    <a:pt x="85" y="0"/>
                  </a:moveTo>
                  <a:lnTo>
                    <a:pt x="78" y="0"/>
                  </a:lnTo>
                  <a:lnTo>
                    <a:pt x="68" y="0"/>
                  </a:lnTo>
                  <a:lnTo>
                    <a:pt x="60" y="1"/>
                  </a:lnTo>
                  <a:lnTo>
                    <a:pt x="50" y="5"/>
                  </a:lnTo>
                  <a:lnTo>
                    <a:pt x="42" y="6"/>
                  </a:lnTo>
                  <a:lnTo>
                    <a:pt x="34" y="11"/>
                  </a:lnTo>
                  <a:lnTo>
                    <a:pt x="27" y="14"/>
                  </a:lnTo>
                  <a:lnTo>
                    <a:pt x="21" y="21"/>
                  </a:lnTo>
                  <a:lnTo>
                    <a:pt x="14" y="26"/>
                  </a:lnTo>
                  <a:lnTo>
                    <a:pt x="8" y="32"/>
                  </a:lnTo>
                  <a:lnTo>
                    <a:pt x="3" y="39"/>
                  </a:lnTo>
                  <a:lnTo>
                    <a:pt x="0" y="44"/>
                  </a:lnTo>
                  <a:lnTo>
                    <a:pt x="1" y="45"/>
                  </a:lnTo>
                  <a:lnTo>
                    <a:pt x="1" y="47"/>
                  </a:lnTo>
                  <a:lnTo>
                    <a:pt x="1" y="49"/>
                  </a:lnTo>
                  <a:lnTo>
                    <a:pt x="4" y="42"/>
                  </a:lnTo>
                  <a:lnTo>
                    <a:pt x="16" y="29"/>
                  </a:lnTo>
                  <a:lnTo>
                    <a:pt x="29" y="18"/>
                  </a:lnTo>
                  <a:lnTo>
                    <a:pt x="44" y="9"/>
                  </a:lnTo>
                  <a:lnTo>
                    <a:pt x="52" y="6"/>
                  </a:lnTo>
                  <a:lnTo>
                    <a:pt x="60" y="5"/>
                  </a:lnTo>
                  <a:lnTo>
                    <a:pt x="68" y="3"/>
                  </a:lnTo>
                  <a:lnTo>
                    <a:pt x="78" y="3"/>
                  </a:lnTo>
                  <a:lnTo>
                    <a:pt x="86" y="3"/>
                  </a:lnTo>
                  <a:lnTo>
                    <a:pt x="90" y="3"/>
                  </a:lnTo>
                  <a:lnTo>
                    <a:pt x="88" y="3"/>
                  </a:lnTo>
                  <a:lnTo>
                    <a:pt x="88" y="1"/>
                  </a:lnTo>
                  <a:lnTo>
                    <a:pt x="86" y="1"/>
                  </a:lnTo>
                  <a:lnTo>
                    <a:pt x="85" y="0"/>
                  </a:lnTo>
                  <a:close/>
                  <a:moveTo>
                    <a:pt x="70" y="181"/>
                  </a:moveTo>
                  <a:lnTo>
                    <a:pt x="78" y="181"/>
                  </a:lnTo>
                  <a:lnTo>
                    <a:pt x="86" y="181"/>
                  </a:lnTo>
                  <a:lnTo>
                    <a:pt x="96" y="180"/>
                  </a:lnTo>
                  <a:lnTo>
                    <a:pt x="105" y="177"/>
                  </a:lnTo>
                  <a:lnTo>
                    <a:pt x="113" y="175"/>
                  </a:lnTo>
                  <a:lnTo>
                    <a:pt x="121" y="170"/>
                  </a:lnTo>
                  <a:lnTo>
                    <a:pt x="129" y="165"/>
                  </a:lnTo>
                  <a:lnTo>
                    <a:pt x="136" y="160"/>
                  </a:lnTo>
                  <a:lnTo>
                    <a:pt x="142" y="155"/>
                  </a:lnTo>
                  <a:lnTo>
                    <a:pt x="149" y="149"/>
                  </a:lnTo>
                  <a:lnTo>
                    <a:pt x="154" y="141"/>
                  </a:lnTo>
                  <a:lnTo>
                    <a:pt x="155" y="137"/>
                  </a:lnTo>
                  <a:lnTo>
                    <a:pt x="155" y="136"/>
                  </a:lnTo>
                  <a:lnTo>
                    <a:pt x="155" y="134"/>
                  </a:lnTo>
                  <a:lnTo>
                    <a:pt x="155" y="132"/>
                  </a:lnTo>
                  <a:lnTo>
                    <a:pt x="150" y="139"/>
                  </a:lnTo>
                  <a:lnTo>
                    <a:pt x="141" y="152"/>
                  </a:lnTo>
                  <a:lnTo>
                    <a:pt x="127" y="163"/>
                  </a:lnTo>
                  <a:lnTo>
                    <a:pt x="113" y="172"/>
                  </a:lnTo>
                  <a:lnTo>
                    <a:pt x="105" y="175"/>
                  </a:lnTo>
                  <a:lnTo>
                    <a:pt x="96" y="177"/>
                  </a:lnTo>
                  <a:lnTo>
                    <a:pt x="86" y="178"/>
                  </a:lnTo>
                  <a:lnTo>
                    <a:pt x="78" y="178"/>
                  </a:lnTo>
                  <a:lnTo>
                    <a:pt x="68" y="178"/>
                  </a:lnTo>
                  <a:lnTo>
                    <a:pt x="67" y="178"/>
                  </a:lnTo>
                  <a:lnTo>
                    <a:pt x="68" y="178"/>
                  </a:lnTo>
                  <a:lnTo>
                    <a:pt x="68" y="180"/>
                  </a:lnTo>
                  <a:lnTo>
                    <a:pt x="70" y="180"/>
                  </a:lnTo>
                  <a:lnTo>
                    <a:pt x="70" y="181"/>
                  </a:lnTo>
                  <a:close/>
                </a:path>
              </a:pathLst>
            </a:custGeom>
            <a:solidFill>
              <a:srgbClr val="00F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94" name="Freeform 346"/>
            <p:cNvSpPr>
              <a:spLocks noEditPoints="1"/>
            </p:cNvSpPr>
            <p:nvPr/>
          </p:nvSpPr>
          <p:spPr bwMode="auto">
            <a:xfrm>
              <a:off x="3347" y="2052"/>
              <a:ext cx="154" cy="175"/>
            </a:xfrm>
            <a:custGeom>
              <a:avLst/>
              <a:gdLst>
                <a:gd name="T0" fmla="*/ 85 w 154"/>
                <a:gd name="T1" fmla="*/ 0 h 175"/>
                <a:gd name="T2" fmla="*/ 67 w 154"/>
                <a:gd name="T3" fmla="*/ 0 h 175"/>
                <a:gd name="T4" fmla="*/ 51 w 154"/>
                <a:gd name="T5" fmla="*/ 3 h 175"/>
                <a:gd name="T6" fmla="*/ 28 w 154"/>
                <a:gd name="T7" fmla="*/ 15 h 175"/>
                <a:gd name="T8" fmla="*/ 3 w 154"/>
                <a:gd name="T9" fmla="*/ 39 h 175"/>
                <a:gd name="T10" fmla="*/ 0 w 154"/>
                <a:gd name="T11" fmla="*/ 47 h 175"/>
                <a:gd name="T12" fmla="*/ 0 w 154"/>
                <a:gd name="T13" fmla="*/ 47 h 175"/>
                <a:gd name="T14" fmla="*/ 0 w 154"/>
                <a:gd name="T15" fmla="*/ 49 h 175"/>
                <a:gd name="T16" fmla="*/ 0 w 154"/>
                <a:gd name="T17" fmla="*/ 51 h 175"/>
                <a:gd name="T18" fmla="*/ 7 w 154"/>
                <a:gd name="T19" fmla="*/ 41 h 175"/>
                <a:gd name="T20" fmla="*/ 30 w 154"/>
                <a:gd name="T21" fmla="*/ 18 h 175"/>
                <a:gd name="T22" fmla="*/ 51 w 154"/>
                <a:gd name="T23" fmla="*/ 6 h 175"/>
                <a:gd name="T24" fmla="*/ 69 w 154"/>
                <a:gd name="T25" fmla="*/ 3 h 175"/>
                <a:gd name="T26" fmla="*/ 85 w 154"/>
                <a:gd name="T27" fmla="*/ 3 h 175"/>
                <a:gd name="T28" fmla="*/ 92 w 154"/>
                <a:gd name="T29" fmla="*/ 3 h 175"/>
                <a:gd name="T30" fmla="*/ 90 w 154"/>
                <a:gd name="T31" fmla="*/ 3 h 175"/>
                <a:gd name="T32" fmla="*/ 90 w 154"/>
                <a:gd name="T33" fmla="*/ 2 h 175"/>
                <a:gd name="T34" fmla="*/ 89 w 154"/>
                <a:gd name="T35" fmla="*/ 2 h 175"/>
                <a:gd name="T36" fmla="*/ 66 w 154"/>
                <a:gd name="T37" fmla="*/ 175 h 175"/>
                <a:gd name="T38" fmla="*/ 77 w 154"/>
                <a:gd name="T39" fmla="*/ 175 h 175"/>
                <a:gd name="T40" fmla="*/ 95 w 154"/>
                <a:gd name="T41" fmla="*/ 174 h 175"/>
                <a:gd name="T42" fmla="*/ 112 w 154"/>
                <a:gd name="T43" fmla="*/ 169 h 175"/>
                <a:gd name="T44" fmla="*/ 140 w 154"/>
                <a:gd name="T45" fmla="*/ 149 h 175"/>
                <a:gd name="T46" fmla="*/ 154 w 154"/>
                <a:gd name="T47" fmla="*/ 129 h 175"/>
                <a:gd name="T48" fmla="*/ 154 w 154"/>
                <a:gd name="T49" fmla="*/ 128 h 175"/>
                <a:gd name="T50" fmla="*/ 154 w 154"/>
                <a:gd name="T51" fmla="*/ 126 h 175"/>
                <a:gd name="T52" fmla="*/ 153 w 154"/>
                <a:gd name="T53" fmla="*/ 124 h 175"/>
                <a:gd name="T54" fmla="*/ 153 w 154"/>
                <a:gd name="T55" fmla="*/ 124 h 175"/>
                <a:gd name="T56" fmla="*/ 136 w 154"/>
                <a:gd name="T57" fmla="*/ 147 h 175"/>
                <a:gd name="T58" fmla="*/ 110 w 154"/>
                <a:gd name="T59" fmla="*/ 165 h 175"/>
                <a:gd name="T60" fmla="*/ 94 w 154"/>
                <a:gd name="T61" fmla="*/ 170 h 175"/>
                <a:gd name="T62" fmla="*/ 77 w 154"/>
                <a:gd name="T63" fmla="*/ 172 h 175"/>
                <a:gd name="T64" fmla="*/ 63 w 154"/>
                <a:gd name="T65" fmla="*/ 170 h 175"/>
                <a:gd name="T66" fmla="*/ 63 w 154"/>
                <a:gd name="T67" fmla="*/ 172 h 175"/>
                <a:gd name="T68" fmla="*/ 64 w 154"/>
                <a:gd name="T69" fmla="*/ 174 h 175"/>
                <a:gd name="T70" fmla="*/ 66 w 154"/>
                <a:gd name="T71" fmla="*/ 174 h 175"/>
                <a:gd name="T72" fmla="*/ 66 w 154"/>
                <a:gd name="T73" fmla="*/ 175 h 1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4"/>
                <a:gd name="T112" fmla="*/ 0 h 175"/>
                <a:gd name="T113" fmla="*/ 154 w 154"/>
                <a:gd name="T114" fmla="*/ 175 h 1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4" h="175">
                  <a:moveTo>
                    <a:pt x="89" y="0"/>
                  </a:moveTo>
                  <a:lnTo>
                    <a:pt x="85" y="0"/>
                  </a:lnTo>
                  <a:lnTo>
                    <a:pt x="77" y="0"/>
                  </a:lnTo>
                  <a:lnTo>
                    <a:pt x="67" y="0"/>
                  </a:lnTo>
                  <a:lnTo>
                    <a:pt x="59" y="2"/>
                  </a:lnTo>
                  <a:lnTo>
                    <a:pt x="51" y="3"/>
                  </a:lnTo>
                  <a:lnTo>
                    <a:pt x="43" y="6"/>
                  </a:lnTo>
                  <a:lnTo>
                    <a:pt x="28" y="15"/>
                  </a:lnTo>
                  <a:lnTo>
                    <a:pt x="15" y="26"/>
                  </a:lnTo>
                  <a:lnTo>
                    <a:pt x="3" y="39"/>
                  </a:lnTo>
                  <a:lnTo>
                    <a:pt x="0" y="46"/>
                  </a:lnTo>
                  <a:lnTo>
                    <a:pt x="0" y="47"/>
                  </a:lnTo>
                  <a:lnTo>
                    <a:pt x="0" y="49"/>
                  </a:lnTo>
                  <a:lnTo>
                    <a:pt x="0" y="51"/>
                  </a:lnTo>
                  <a:lnTo>
                    <a:pt x="7" y="41"/>
                  </a:lnTo>
                  <a:lnTo>
                    <a:pt x="17" y="28"/>
                  </a:lnTo>
                  <a:lnTo>
                    <a:pt x="30" y="18"/>
                  </a:lnTo>
                  <a:lnTo>
                    <a:pt x="44" y="10"/>
                  </a:lnTo>
                  <a:lnTo>
                    <a:pt x="51" y="6"/>
                  </a:lnTo>
                  <a:lnTo>
                    <a:pt x="59" y="5"/>
                  </a:lnTo>
                  <a:lnTo>
                    <a:pt x="69" y="3"/>
                  </a:lnTo>
                  <a:lnTo>
                    <a:pt x="77" y="3"/>
                  </a:lnTo>
                  <a:lnTo>
                    <a:pt x="85" y="3"/>
                  </a:lnTo>
                  <a:lnTo>
                    <a:pt x="92" y="5"/>
                  </a:lnTo>
                  <a:lnTo>
                    <a:pt x="92" y="3"/>
                  </a:lnTo>
                  <a:lnTo>
                    <a:pt x="90" y="3"/>
                  </a:lnTo>
                  <a:lnTo>
                    <a:pt x="90" y="2"/>
                  </a:lnTo>
                  <a:lnTo>
                    <a:pt x="89" y="2"/>
                  </a:lnTo>
                  <a:lnTo>
                    <a:pt x="89" y="0"/>
                  </a:lnTo>
                  <a:close/>
                  <a:moveTo>
                    <a:pt x="66" y="175"/>
                  </a:moveTo>
                  <a:lnTo>
                    <a:pt x="67" y="175"/>
                  </a:lnTo>
                  <a:lnTo>
                    <a:pt x="77" y="175"/>
                  </a:lnTo>
                  <a:lnTo>
                    <a:pt x="85" y="175"/>
                  </a:lnTo>
                  <a:lnTo>
                    <a:pt x="95" y="174"/>
                  </a:lnTo>
                  <a:lnTo>
                    <a:pt x="104" y="172"/>
                  </a:lnTo>
                  <a:lnTo>
                    <a:pt x="112" y="169"/>
                  </a:lnTo>
                  <a:lnTo>
                    <a:pt x="126" y="160"/>
                  </a:lnTo>
                  <a:lnTo>
                    <a:pt x="140" y="149"/>
                  </a:lnTo>
                  <a:lnTo>
                    <a:pt x="149" y="136"/>
                  </a:lnTo>
                  <a:lnTo>
                    <a:pt x="154" y="129"/>
                  </a:lnTo>
                  <a:lnTo>
                    <a:pt x="154" y="128"/>
                  </a:lnTo>
                  <a:lnTo>
                    <a:pt x="154" y="126"/>
                  </a:lnTo>
                  <a:lnTo>
                    <a:pt x="153" y="124"/>
                  </a:lnTo>
                  <a:lnTo>
                    <a:pt x="148" y="134"/>
                  </a:lnTo>
                  <a:lnTo>
                    <a:pt x="136" y="147"/>
                  </a:lnTo>
                  <a:lnTo>
                    <a:pt x="125" y="157"/>
                  </a:lnTo>
                  <a:lnTo>
                    <a:pt x="110" y="165"/>
                  </a:lnTo>
                  <a:lnTo>
                    <a:pt x="102" y="169"/>
                  </a:lnTo>
                  <a:lnTo>
                    <a:pt x="94" y="170"/>
                  </a:lnTo>
                  <a:lnTo>
                    <a:pt x="85" y="172"/>
                  </a:lnTo>
                  <a:lnTo>
                    <a:pt x="77" y="172"/>
                  </a:lnTo>
                  <a:lnTo>
                    <a:pt x="69" y="172"/>
                  </a:lnTo>
                  <a:lnTo>
                    <a:pt x="63" y="170"/>
                  </a:lnTo>
                  <a:lnTo>
                    <a:pt x="63" y="172"/>
                  </a:lnTo>
                  <a:lnTo>
                    <a:pt x="64" y="172"/>
                  </a:lnTo>
                  <a:lnTo>
                    <a:pt x="64" y="174"/>
                  </a:lnTo>
                  <a:lnTo>
                    <a:pt x="66" y="174"/>
                  </a:lnTo>
                  <a:lnTo>
                    <a:pt x="66" y="175"/>
                  </a:lnTo>
                  <a:close/>
                </a:path>
              </a:pathLst>
            </a:custGeom>
            <a:solidFill>
              <a:srgbClr val="00FF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95" name="Freeform 347"/>
            <p:cNvSpPr>
              <a:spLocks noEditPoints="1"/>
            </p:cNvSpPr>
            <p:nvPr/>
          </p:nvSpPr>
          <p:spPr bwMode="auto">
            <a:xfrm>
              <a:off x="3347" y="2055"/>
              <a:ext cx="153" cy="169"/>
            </a:xfrm>
            <a:custGeom>
              <a:avLst/>
              <a:gdLst>
                <a:gd name="T0" fmla="*/ 85 w 153"/>
                <a:gd name="T1" fmla="*/ 0 h 169"/>
                <a:gd name="T2" fmla="*/ 69 w 153"/>
                <a:gd name="T3" fmla="*/ 0 h 169"/>
                <a:gd name="T4" fmla="*/ 51 w 153"/>
                <a:gd name="T5" fmla="*/ 3 h 169"/>
                <a:gd name="T6" fmla="*/ 30 w 153"/>
                <a:gd name="T7" fmla="*/ 15 h 169"/>
                <a:gd name="T8" fmla="*/ 7 w 153"/>
                <a:gd name="T9" fmla="*/ 38 h 169"/>
                <a:gd name="T10" fmla="*/ 0 w 153"/>
                <a:gd name="T11" fmla="*/ 49 h 169"/>
                <a:gd name="T12" fmla="*/ 0 w 153"/>
                <a:gd name="T13" fmla="*/ 49 h 169"/>
                <a:gd name="T14" fmla="*/ 2 w 153"/>
                <a:gd name="T15" fmla="*/ 51 h 169"/>
                <a:gd name="T16" fmla="*/ 2 w 153"/>
                <a:gd name="T17" fmla="*/ 53 h 169"/>
                <a:gd name="T18" fmla="*/ 2 w 153"/>
                <a:gd name="T19" fmla="*/ 53 h 169"/>
                <a:gd name="T20" fmla="*/ 20 w 153"/>
                <a:gd name="T21" fmla="*/ 26 h 169"/>
                <a:gd name="T22" fmla="*/ 44 w 153"/>
                <a:gd name="T23" fmla="*/ 8 h 169"/>
                <a:gd name="T24" fmla="*/ 77 w 153"/>
                <a:gd name="T25" fmla="*/ 3 h 169"/>
                <a:gd name="T26" fmla="*/ 97 w 153"/>
                <a:gd name="T27" fmla="*/ 5 h 169"/>
                <a:gd name="T28" fmla="*/ 95 w 153"/>
                <a:gd name="T29" fmla="*/ 3 h 169"/>
                <a:gd name="T30" fmla="*/ 94 w 153"/>
                <a:gd name="T31" fmla="*/ 3 h 169"/>
                <a:gd name="T32" fmla="*/ 94 w 153"/>
                <a:gd name="T33" fmla="*/ 2 h 169"/>
                <a:gd name="T34" fmla="*/ 92 w 153"/>
                <a:gd name="T35" fmla="*/ 2 h 169"/>
                <a:gd name="T36" fmla="*/ 69 w 153"/>
                <a:gd name="T37" fmla="*/ 169 h 169"/>
                <a:gd name="T38" fmla="*/ 85 w 153"/>
                <a:gd name="T39" fmla="*/ 169 h 169"/>
                <a:gd name="T40" fmla="*/ 102 w 153"/>
                <a:gd name="T41" fmla="*/ 166 h 169"/>
                <a:gd name="T42" fmla="*/ 125 w 153"/>
                <a:gd name="T43" fmla="*/ 154 h 169"/>
                <a:gd name="T44" fmla="*/ 148 w 153"/>
                <a:gd name="T45" fmla="*/ 131 h 169"/>
                <a:gd name="T46" fmla="*/ 153 w 153"/>
                <a:gd name="T47" fmla="*/ 120 h 169"/>
                <a:gd name="T48" fmla="*/ 153 w 153"/>
                <a:gd name="T49" fmla="*/ 118 h 169"/>
                <a:gd name="T50" fmla="*/ 153 w 153"/>
                <a:gd name="T51" fmla="*/ 118 h 169"/>
                <a:gd name="T52" fmla="*/ 153 w 153"/>
                <a:gd name="T53" fmla="*/ 116 h 169"/>
                <a:gd name="T54" fmla="*/ 153 w 153"/>
                <a:gd name="T55" fmla="*/ 116 h 169"/>
                <a:gd name="T56" fmla="*/ 135 w 153"/>
                <a:gd name="T57" fmla="*/ 143 h 169"/>
                <a:gd name="T58" fmla="*/ 108 w 153"/>
                <a:gd name="T59" fmla="*/ 159 h 169"/>
                <a:gd name="T60" fmla="*/ 77 w 153"/>
                <a:gd name="T61" fmla="*/ 166 h 169"/>
                <a:gd name="T62" fmla="*/ 58 w 153"/>
                <a:gd name="T63" fmla="*/ 164 h 169"/>
                <a:gd name="T64" fmla="*/ 59 w 153"/>
                <a:gd name="T65" fmla="*/ 166 h 169"/>
                <a:gd name="T66" fmla="*/ 61 w 153"/>
                <a:gd name="T67" fmla="*/ 166 h 169"/>
                <a:gd name="T68" fmla="*/ 61 w 153"/>
                <a:gd name="T69" fmla="*/ 167 h 169"/>
                <a:gd name="T70" fmla="*/ 63 w 153"/>
                <a:gd name="T71" fmla="*/ 167 h 1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3"/>
                <a:gd name="T109" fmla="*/ 0 h 169"/>
                <a:gd name="T110" fmla="*/ 153 w 153"/>
                <a:gd name="T111" fmla="*/ 169 h 1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3" h="169">
                  <a:moveTo>
                    <a:pt x="92" y="2"/>
                  </a:moveTo>
                  <a:lnTo>
                    <a:pt x="85" y="0"/>
                  </a:lnTo>
                  <a:lnTo>
                    <a:pt x="77" y="0"/>
                  </a:lnTo>
                  <a:lnTo>
                    <a:pt x="69" y="0"/>
                  </a:lnTo>
                  <a:lnTo>
                    <a:pt x="59" y="2"/>
                  </a:lnTo>
                  <a:lnTo>
                    <a:pt x="51" y="3"/>
                  </a:lnTo>
                  <a:lnTo>
                    <a:pt x="44" y="7"/>
                  </a:lnTo>
                  <a:lnTo>
                    <a:pt x="30" y="15"/>
                  </a:lnTo>
                  <a:lnTo>
                    <a:pt x="17" y="25"/>
                  </a:lnTo>
                  <a:lnTo>
                    <a:pt x="7" y="38"/>
                  </a:lnTo>
                  <a:lnTo>
                    <a:pt x="0" y="48"/>
                  </a:lnTo>
                  <a:lnTo>
                    <a:pt x="0" y="49"/>
                  </a:lnTo>
                  <a:lnTo>
                    <a:pt x="2" y="51"/>
                  </a:lnTo>
                  <a:lnTo>
                    <a:pt x="2" y="53"/>
                  </a:lnTo>
                  <a:lnTo>
                    <a:pt x="8" y="39"/>
                  </a:lnTo>
                  <a:lnTo>
                    <a:pt x="20" y="26"/>
                  </a:lnTo>
                  <a:lnTo>
                    <a:pt x="31" y="17"/>
                  </a:lnTo>
                  <a:lnTo>
                    <a:pt x="44" y="8"/>
                  </a:lnTo>
                  <a:lnTo>
                    <a:pt x="61" y="5"/>
                  </a:lnTo>
                  <a:lnTo>
                    <a:pt x="77" y="3"/>
                  </a:lnTo>
                  <a:lnTo>
                    <a:pt x="94" y="5"/>
                  </a:lnTo>
                  <a:lnTo>
                    <a:pt x="97" y="5"/>
                  </a:lnTo>
                  <a:lnTo>
                    <a:pt x="95" y="5"/>
                  </a:lnTo>
                  <a:lnTo>
                    <a:pt x="95" y="3"/>
                  </a:lnTo>
                  <a:lnTo>
                    <a:pt x="94" y="3"/>
                  </a:lnTo>
                  <a:lnTo>
                    <a:pt x="94" y="2"/>
                  </a:lnTo>
                  <a:lnTo>
                    <a:pt x="92" y="2"/>
                  </a:lnTo>
                  <a:close/>
                  <a:moveTo>
                    <a:pt x="63" y="167"/>
                  </a:moveTo>
                  <a:lnTo>
                    <a:pt x="69" y="169"/>
                  </a:lnTo>
                  <a:lnTo>
                    <a:pt x="77" y="169"/>
                  </a:lnTo>
                  <a:lnTo>
                    <a:pt x="85" y="169"/>
                  </a:lnTo>
                  <a:lnTo>
                    <a:pt x="94" y="167"/>
                  </a:lnTo>
                  <a:lnTo>
                    <a:pt x="102" y="166"/>
                  </a:lnTo>
                  <a:lnTo>
                    <a:pt x="110" y="162"/>
                  </a:lnTo>
                  <a:lnTo>
                    <a:pt x="125" y="154"/>
                  </a:lnTo>
                  <a:lnTo>
                    <a:pt x="136" y="144"/>
                  </a:lnTo>
                  <a:lnTo>
                    <a:pt x="148" y="131"/>
                  </a:lnTo>
                  <a:lnTo>
                    <a:pt x="153" y="121"/>
                  </a:lnTo>
                  <a:lnTo>
                    <a:pt x="153" y="120"/>
                  </a:lnTo>
                  <a:lnTo>
                    <a:pt x="153" y="118"/>
                  </a:lnTo>
                  <a:lnTo>
                    <a:pt x="153" y="116"/>
                  </a:lnTo>
                  <a:lnTo>
                    <a:pt x="144" y="130"/>
                  </a:lnTo>
                  <a:lnTo>
                    <a:pt x="135" y="143"/>
                  </a:lnTo>
                  <a:lnTo>
                    <a:pt x="123" y="153"/>
                  </a:lnTo>
                  <a:lnTo>
                    <a:pt x="108" y="159"/>
                  </a:lnTo>
                  <a:lnTo>
                    <a:pt x="94" y="164"/>
                  </a:lnTo>
                  <a:lnTo>
                    <a:pt x="77" y="166"/>
                  </a:lnTo>
                  <a:lnTo>
                    <a:pt x="61" y="164"/>
                  </a:lnTo>
                  <a:lnTo>
                    <a:pt x="58" y="164"/>
                  </a:lnTo>
                  <a:lnTo>
                    <a:pt x="59" y="164"/>
                  </a:lnTo>
                  <a:lnTo>
                    <a:pt x="59" y="166"/>
                  </a:lnTo>
                  <a:lnTo>
                    <a:pt x="61" y="166"/>
                  </a:lnTo>
                  <a:lnTo>
                    <a:pt x="61" y="167"/>
                  </a:lnTo>
                  <a:lnTo>
                    <a:pt x="63" y="167"/>
                  </a:lnTo>
                  <a:close/>
                </a:path>
              </a:pathLst>
            </a:custGeom>
            <a:solidFill>
              <a:srgbClr val="00F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96" name="Freeform 348"/>
            <p:cNvSpPr>
              <a:spLocks noEditPoints="1"/>
            </p:cNvSpPr>
            <p:nvPr/>
          </p:nvSpPr>
          <p:spPr bwMode="auto">
            <a:xfrm>
              <a:off x="3349" y="2058"/>
              <a:ext cx="151" cy="163"/>
            </a:xfrm>
            <a:custGeom>
              <a:avLst/>
              <a:gdLst>
                <a:gd name="T0" fmla="*/ 92 w 151"/>
                <a:gd name="T1" fmla="*/ 2 h 163"/>
                <a:gd name="T2" fmla="*/ 59 w 151"/>
                <a:gd name="T3" fmla="*/ 2 h 163"/>
                <a:gd name="T4" fmla="*/ 29 w 151"/>
                <a:gd name="T5" fmla="*/ 14 h 163"/>
                <a:gd name="T6" fmla="*/ 6 w 151"/>
                <a:gd name="T7" fmla="*/ 36 h 163"/>
                <a:gd name="T8" fmla="*/ 0 w 151"/>
                <a:gd name="T9" fmla="*/ 50 h 163"/>
                <a:gd name="T10" fmla="*/ 0 w 151"/>
                <a:gd name="T11" fmla="*/ 51 h 163"/>
                <a:gd name="T12" fmla="*/ 0 w 151"/>
                <a:gd name="T13" fmla="*/ 53 h 163"/>
                <a:gd name="T14" fmla="*/ 0 w 151"/>
                <a:gd name="T15" fmla="*/ 55 h 163"/>
                <a:gd name="T16" fmla="*/ 1 w 151"/>
                <a:gd name="T17" fmla="*/ 56 h 163"/>
                <a:gd name="T18" fmla="*/ 10 w 151"/>
                <a:gd name="T19" fmla="*/ 38 h 163"/>
                <a:gd name="T20" fmla="*/ 31 w 151"/>
                <a:gd name="T21" fmla="*/ 17 h 163"/>
                <a:gd name="T22" fmla="*/ 59 w 151"/>
                <a:gd name="T23" fmla="*/ 4 h 163"/>
                <a:gd name="T24" fmla="*/ 90 w 151"/>
                <a:gd name="T25" fmla="*/ 4 h 163"/>
                <a:gd name="T26" fmla="*/ 98 w 151"/>
                <a:gd name="T27" fmla="*/ 5 h 163"/>
                <a:gd name="T28" fmla="*/ 97 w 151"/>
                <a:gd name="T29" fmla="*/ 5 h 163"/>
                <a:gd name="T30" fmla="*/ 97 w 151"/>
                <a:gd name="T31" fmla="*/ 4 h 163"/>
                <a:gd name="T32" fmla="*/ 95 w 151"/>
                <a:gd name="T33" fmla="*/ 2 h 163"/>
                <a:gd name="T34" fmla="*/ 56 w 151"/>
                <a:gd name="T35" fmla="*/ 161 h 163"/>
                <a:gd name="T36" fmla="*/ 75 w 151"/>
                <a:gd name="T37" fmla="*/ 163 h 163"/>
                <a:gd name="T38" fmla="*/ 106 w 151"/>
                <a:gd name="T39" fmla="*/ 156 h 163"/>
                <a:gd name="T40" fmla="*/ 133 w 151"/>
                <a:gd name="T41" fmla="*/ 140 h 163"/>
                <a:gd name="T42" fmla="*/ 151 w 151"/>
                <a:gd name="T43" fmla="*/ 113 h 163"/>
                <a:gd name="T44" fmla="*/ 151 w 151"/>
                <a:gd name="T45" fmla="*/ 112 h 163"/>
                <a:gd name="T46" fmla="*/ 151 w 151"/>
                <a:gd name="T47" fmla="*/ 110 h 163"/>
                <a:gd name="T48" fmla="*/ 149 w 151"/>
                <a:gd name="T49" fmla="*/ 109 h 163"/>
                <a:gd name="T50" fmla="*/ 149 w 151"/>
                <a:gd name="T51" fmla="*/ 107 h 163"/>
                <a:gd name="T52" fmla="*/ 147 w 151"/>
                <a:gd name="T53" fmla="*/ 112 h 163"/>
                <a:gd name="T54" fmla="*/ 131 w 151"/>
                <a:gd name="T55" fmla="*/ 136 h 163"/>
                <a:gd name="T56" fmla="*/ 106 w 151"/>
                <a:gd name="T57" fmla="*/ 154 h 163"/>
                <a:gd name="T58" fmla="*/ 75 w 151"/>
                <a:gd name="T59" fmla="*/ 161 h 163"/>
                <a:gd name="T60" fmla="*/ 52 w 151"/>
                <a:gd name="T61" fmla="*/ 156 h 163"/>
                <a:gd name="T62" fmla="*/ 54 w 151"/>
                <a:gd name="T63" fmla="*/ 158 h 163"/>
                <a:gd name="T64" fmla="*/ 54 w 151"/>
                <a:gd name="T65" fmla="*/ 159 h 163"/>
                <a:gd name="T66" fmla="*/ 56 w 151"/>
                <a:gd name="T67" fmla="*/ 159 h 163"/>
                <a:gd name="T68" fmla="*/ 56 w 151"/>
                <a:gd name="T69" fmla="*/ 161 h 1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
                <a:gd name="T106" fmla="*/ 0 h 163"/>
                <a:gd name="T107" fmla="*/ 151 w 151"/>
                <a:gd name="T108" fmla="*/ 163 h 1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 h="163">
                  <a:moveTo>
                    <a:pt x="95" y="2"/>
                  </a:moveTo>
                  <a:lnTo>
                    <a:pt x="92" y="2"/>
                  </a:lnTo>
                  <a:lnTo>
                    <a:pt x="75" y="0"/>
                  </a:lnTo>
                  <a:lnTo>
                    <a:pt x="59" y="2"/>
                  </a:lnTo>
                  <a:lnTo>
                    <a:pt x="42" y="5"/>
                  </a:lnTo>
                  <a:lnTo>
                    <a:pt x="29" y="14"/>
                  </a:lnTo>
                  <a:lnTo>
                    <a:pt x="18" y="23"/>
                  </a:lnTo>
                  <a:lnTo>
                    <a:pt x="6" y="36"/>
                  </a:lnTo>
                  <a:lnTo>
                    <a:pt x="0" y="50"/>
                  </a:lnTo>
                  <a:lnTo>
                    <a:pt x="0" y="51"/>
                  </a:lnTo>
                  <a:lnTo>
                    <a:pt x="0" y="53"/>
                  </a:lnTo>
                  <a:lnTo>
                    <a:pt x="0" y="55"/>
                  </a:lnTo>
                  <a:lnTo>
                    <a:pt x="1" y="56"/>
                  </a:lnTo>
                  <a:lnTo>
                    <a:pt x="3" y="51"/>
                  </a:lnTo>
                  <a:lnTo>
                    <a:pt x="10" y="38"/>
                  </a:lnTo>
                  <a:lnTo>
                    <a:pt x="20" y="25"/>
                  </a:lnTo>
                  <a:lnTo>
                    <a:pt x="31" y="17"/>
                  </a:lnTo>
                  <a:lnTo>
                    <a:pt x="44" y="9"/>
                  </a:lnTo>
                  <a:lnTo>
                    <a:pt x="59" y="4"/>
                  </a:lnTo>
                  <a:lnTo>
                    <a:pt x="75" y="2"/>
                  </a:lnTo>
                  <a:lnTo>
                    <a:pt x="90" y="4"/>
                  </a:lnTo>
                  <a:lnTo>
                    <a:pt x="98" y="7"/>
                  </a:lnTo>
                  <a:lnTo>
                    <a:pt x="98" y="5"/>
                  </a:lnTo>
                  <a:lnTo>
                    <a:pt x="97" y="5"/>
                  </a:lnTo>
                  <a:lnTo>
                    <a:pt x="97" y="4"/>
                  </a:lnTo>
                  <a:lnTo>
                    <a:pt x="95" y="4"/>
                  </a:lnTo>
                  <a:lnTo>
                    <a:pt x="95" y="2"/>
                  </a:lnTo>
                  <a:close/>
                  <a:moveTo>
                    <a:pt x="56" y="161"/>
                  </a:moveTo>
                  <a:lnTo>
                    <a:pt x="59" y="161"/>
                  </a:lnTo>
                  <a:lnTo>
                    <a:pt x="75" y="163"/>
                  </a:lnTo>
                  <a:lnTo>
                    <a:pt x="92" y="161"/>
                  </a:lnTo>
                  <a:lnTo>
                    <a:pt x="106" y="156"/>
                  </a:lnTo>
                  <a:lnTo>
                    <a:pt x="121" y="150"/>
                  </a:lnTo>
                  <a:lnTo>
                    <a:pt x="133" y="140"/>
                  </a:lnTo>
                  <a:lnTo>
                    <a:pt x="142" y="127"/>
                  </a:lnTo>
                  <a:lnTo>
                    <a:pt x="151" y="113"/>
                  </a:lnTo>
                  <a:lnTo>
                    <a:pt x="151" y="112"/>
                  </a:lnTo>
                  <a:lnTo>
                    <a:pt x="151" y="110"/>
                  </a:lnTo>
                  <a:lnTo>
                    <a:pt x="149" y="109"/>
                  </a:lnTo>
                  <a:lnTo>
                    <a:pt x="149" y="107"/>
                  </a:lnTo>
                  <a:lnTo>
                    <a:pt x="147" y="112"/>
                  </a:lnTo>
                  <a:lnTo>
                    <a:pt x="141" y="125"/>
                  </a:lnTo>
                  <a:lnTo>
                    <a:pt x="131" y="136"/>
                  </a:lnTo>
                  <a:lnTo>
                    <a:pt x="120" y="146"/>
                  </a:lnTo>
                  <a:lnTo>
                    <a:pt x="106" y="154"/>
                  </a:lnTo>
                  <a:lnTo>
                    <a:pt x="90" y="159"/>
                  </a:lnTo>
                  <a:lnTo>
                    <a:pt x="75" y="161"/>
                  </a:lnTo>
                  <a:lnTo>
                    <a:pt x="59" y="159"/>
                  </a:lnTo>
                  <a:lnTo>
                    <a:pt x="52" y="156"/>
                  </a:lnTo>
                  <a:lnTo>
                    <a:pt x="52" y="158"/>
                  </a:lnTo>
                  <a:lnTo>
                    <a:pt x="54" y="158"/>
                  </a:lnTo>
                  <a:lnTo>
                    <a:pt x="54" y="159"/>
                  </a:lnTo>
                  <a:lnTo>
                    <a:pt x="56" y="159"/>
                  </a:lnTo>
                  <a:lnTo>
                    <a:pt x="56" y="161"/>
                  </a:lnTo>
                  <a:close/>
                </a:path>
              </a:pathLst>
            </a:custGeom>
            <a:solidFill>
              <a:srgbClr val="00FF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97" name="Freeform 349"/>
            <p:cNvSpPr>
              <a:spLocks noEditPoints="1"/>
            </p:cNvSpPr>
            <p:nvPr/>
          </p:nvSpPr>
          <p:spPr bwMode="auto">
            <a:xfrm>
              <a:off x="3350" y="2060"/>
              <a:ext cx="148" cy="159"/>
            </a:xfrm>
            <a:custGeom>
              <a:avLst/>
              <a:gdLst>
                <a:gd name="T0" fmla="*/ 89 w 148"/>
                <a:gd name="T1" fmla="*/ 2 h 159"/>
                <a:gd name="T2" fmla="*/ 58 w 148"/>
                <a:gd name="T3" fmla="*/ 2 h 159"/>
                <a:gd name="T4" fmla="*/ 30 w 148"/>
                <a:gd name="T5" fmla="*/ 15 h 159"/>
                <a:gd name="T6" fmla="*/ 9 w 148"/>
                <a:gd name="T7" fmla="*/ 36 h 159"/>
                <a:gd name="T8" fmla="*/ 0 w 148"/>
                <a:gd name="T9" fmla="*/ 54 h 159"/>
                <a:gd name="T10" fmla="*/ 0 w 148"/>
                <a:gd name="T11" fmla="*/ 56 h 159"/>
                <a:gd name="T12" fmla="*/ 0 w 148"/>
                <a:gd name="T13" fmla="*/ 57 h 159"/>
                <a:gd name="T14" fmla="*/ 0 w 148"/>
                <a:gd name="T15" fmla="*/ 59 h 159"/>
                <a:gd name="T16" fmla="*/ 0 w 148"/>
                <a:gd name="T17" fmla="*/ 59 h 159"/>
                <a:gd name="T18" fmla="*/ 10 w 148"/>
                <a:gd name="T19" fmla="*/ 38 h 159"/>
                <a:gd name="T20" fmla="*/ 32 w 148"/>
                <a:gd name="T21" fmla="*/ 16 h 159"/>
                <a:gd name="T22" fmla="*/ 58 w 148"/>
                <a:gd name="T23" fmla="*/ 5 h 159"/>
                <a:gd name="T24" fmla="*/ 89 w 148"/>
                <a:gd name="T25" fmla="*/ 5 h 159"/>
                <a:gd name="T26" fmla="*/ 101 w 148"/>
                <a:gd name="T27" fmla="*/ 8 h 159"/>
                <a:gd name="T28" fmla="*/ 101 w 148"/>
                <a:gd name="T29" fmla="*/ 7 h 159"/>
                <a:gd name="T30" fmla="*/ 99 w 148"/>
                <a:gd name="T31" fmla="*/ 7 h 159"/>
                <a:gd name="T32" fmla="*/ 97 w 148"/>
                <a:gd name="T33" fmla="*/ 5 h 159"/>
                <a:gd name="T34" fmla="*/ 51 w 148"/>
                <a:gd name="T35" fmla="*/ 154 h 159"/>
                <a:gd name="T36" fmla="*/ 74 w 148"/>
                <a:gd name="T37" fmla="*/ 159 h 159"/>
                <a:gd name="T38" fmla="*/ 105 w 148"/>
                <a:gd name="T39" fmla="*/ 152 h 159"/>
                <a:gd name="T40" fmla="*/ 130 w 148"/>
                <a:gd name="T41" fmla="*/ 134 h 159"/>
                <a:gd name="T42" fmla="*/ 146 w 148"/>
                <a:gd name="T43" fmla="*/ 110 h 159"/>
                <a:gd name="T44" fmla="*/ 148 w 148"/>
                <a:gd name="T45" fmla="*/ 103 h 159"/>
                <a:gd name="T46" fmla="*/ 148 w 148"/>
                <a:gd name="T47" fmla="*/ 102 h 159"/>
                <a:gd name="T48" fmla="*/ 148 w 148"/>
                <a:gd name="T49" fmla="*/ 102 h 159"/>
                <a:gd name="T50" fmla="*/ 146 w 148"/>
                <a:gd name="T51" fmla="*/ 100 h 159"/>
                <a:gd name="T52" fmla="*/ 143 w 148"/>
                <a:gd name="T53" fmla="*/ 108 h 159"/>
                <a:gd name="T54" fmla="*/ 127 w 148"/>
                <a:gd name="T55" fmla="*/ 133 h 159"/>
                <a:gd name="T56" fmla="*/ 104 w 148"/>
                <a:gd name="T57" fmla="*/ 149 h 159"/>
                <a:gd name="T58" fmla="*/ 74 w 148"/>
                <a:gd name="T59" fmla="*/ 156 h 159"/>
                <a:gd name="T60" fmla="*/ 48 w 148"/>
                <a:gd name="T61" fmla="*/ 151 h 159"/>
                <a:gd name="T62" fmla="*/ 48 w 148"/>
                <a:gd name="T63" fmla="*/ 151 h 159"/>
                <a:gd name="T64" fmla="*/ 50 w 148"/>
                <a:gd name="T65" fmla="*/ 152 h 159"/>
                <a:gd name="T66" fmla="*/ 50 w 148"/>
                <a:gd name="T67" fmla="*/ 154 h 159"/>
                <a:gd name="T68" fmla="*/ 51 w 148"/>
                <a:gd name="T69" fmla="*/ 154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159"/>
                <a:gd name="T107" fmla="*/ 148 w 148"/>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159">
                  <a:moveTo>
                    <a:pt x="97" y="5"/>
                  </a:moveTo>
                  <a:lnTo>
                    <a:pt x="89" y="2"/>
                  </a:lnTo>
                  <a:lnTo>
                    <a:pt x="74" y="0"/>
                  </a:lnTo>
                  <a:lnTo>
                    <a:pt x="58" y="2"/>
                  </a:lnTo>
                  <a:lnTo>
                    <a:pt x="43" y="7"/>
                  </a:lnTo>
                  <a:lnTo>
                    <a:pt x="30" y="15"/>
                  </a:lnTo>
                  <a:lnTo>
                    <a:pt x="19" y="23"/>
                  </a:lnTo>
                  <a:lnTo>
                    <a:pt x="9" y="36"/>
                  </a:lnTo>
                  <a:lnTo>
                    <a:pt x="2" y="49"/>
                  </a:lnTo>
                  <a:lnTo>
                    <a:pt x="0" y="54"/>
                  </a:lnTo>
                  <a:lnTo>
                    <a:pt x="0" y="56"/>
                  </a:lnTo>
                  <a:lnTo>
                    <a:pt x="0" y="57"/>
                  </a:lnTo>
                  <a:lnTo>
                    <a:pt x="0" y="59"/>
                  </a:lnTo>
                  <a:lnTo>
                    <a:pt x="4" y="49"/>
                  </a:lnTo>
                  <a:lnTo>
                    <a:pt x="10" y="38"/>
                  </a:lnTo>
                  <a:lnTo>
                    <a:pt x="20" y="26"/>
                  </a:lnTo>
                  <a:lnTo>
                    <a:pt x="32" y="16"/>
                  </a:lnTo>
                  <a:lnTo>
                    <a:pt x="45" y="10"/>
                  </a:lnTo>
                  <a:lnTo>
                    <a:pt x="58" y="5"/>
                  </a:lnTo>
                  <a:lnTo>
                    <a:pt x="74" y="3"/>
                  </a:lnTo>
                  <a:lnTo>
                    <a:pt x="89" y="5"/>
                  </a:lnTo>
                  <a:lnTo>
                    <a:pt x="101" y="8"/>
                  </a:lnTo>
                  <a:lnTo>
                    <a:pt x="101" y="7"/>
                  </a:lnTo>
                  <a:lnTo>
                    <a:pt x="99" y="7"/>
                  </a:lnTo>
                  <a:lnTo>
                    <a:pt x="99" y="5"/>
                  </a:lnTo>
                  <a:lnTo>
                    <a:pt x="97" y="5"/>
                  </a:lnTo>
                  <a:close/>
                  <a:moveTo>
                    <a:pt x="51" y="154"/>
                  </a:moveTo>
                  <a:lnTo>
                    <a:pt x="58" y="157"/>
                  </a:lnTo>
                  <a:lnTo>
                    <a:pt x="74" y="159"/>
                  </a:lnTo>
                  <a:lnTo>
                    <a:pt x="89" y="157"/>
                  </a:lnTo>
                  <a:lnTo>
                    <a:pt x="105" y="152"/>
                  </a:lnTo>
                  <a:lnTo>
                    <a:pt x="119" y="144"/>
                  </a:lnTo>
                  <a:lnTo>
                    <a:pt x="130" y="134"/>
                  </a:lnTo>
                  <a:lnTo>
                    <a:pt x="140" y="123"/>
                  </a:lnTo>
                  <a:lnTo>
                    <a:pt x="146" y="110"/>
                  </a:lnTo>
                  <a:lnTo>
                    <a:pt x="148" y="105"/>
                  </a:lnTo>
                  <a:lnTo>
                    <a:pt x="148" y="103"/>
                  </a:lnTo>
                  <a:lnTo>
                    <a:pt x="148" y="102"/>
                  </a:lnTo>
                  <a:lnTo>
                    <a:pt x="148" y="100"/>
                  </a:lnTo>
                  <a:lnTo>
                    <a:pt x="146" y="100"/>
                  </a:lnTo>
                  <a:lnTo>
                    <a:pt x="146" y="98"/>
                  </a:lnTo>
                  <a:lnTo>
                    <a:pt x="143" y="108"/>
                  </a:lnTo>
                  <a:lnTo>
                    <a:pt x="137" y="121"/>
                  </a:lnTo>
                  <a:lnTo>
                    <a:pt x="127" y="133"/>
                  </a:lnTo>
                  <a:lnTo>
                    <a:pt x="117" y="143"/>
                  </a:lnTo>
                  <a:lnTo>
                    <a:pt x="104" y="149"/>
                  </a:lnTo>
                  <a:lnTo>
                    <a:pt x="89" y="154"/>
                  </a:lnTo>
                  <a:lnTo>
                    <a:pt x="74" y="156"/>
                  </a:lnTo>
                  <a:lnTo>
                    <a:pt x="58" y="154"/>
                  </a:lnTo>
                  <a:lnTo>
                    <a:pt x="48" y="151"/>
                  </a:lnTo>
                  <a:lnTo>
                    <a:pt x="50" y="152"/>
                  </a:lnTo>
                  <a:lnTo>
                    <a:pt x="50" y="154"/>
                  </a:lnTo>
                  <a:lnTo>
                    <a:pt x="51" y="154"/>
                  </a:lnTo>
                  <a:close/>
                </a:path>
              </a:pathLst>
            </a:custGeom>
            <a:solidFill>
              <a:srgbClr val="00F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98" name="Freeform 350"/>
            <p:cNvSpPr>
              <a:spLocks noEditPoints="1"/>
            </p:cNvSpPr>
            <p:nvPr/>
          </p:nvSpPr>
          <p:spPr bwMode="auto">
            <a:xfrm>
              <a:off x="3350" y="2063"/>
              <a:ext cx="146" cy="153"/>
            </a:xfrm>
            <a:custGeom>
              <a:avLst/>
              <a:gdLst>
                <a:gd name="T0" fmla="*/ 89 w 146"/>
                <a:gd name="T1" fmla="*/ 2 h 153"/>
                <a:gd name="T2" fmla="*/ 58 w 146"/>
                <a:gd name="T3" fmla="*/ 2 h 153"/>
                <a:gd name="T4" fmla="*/ 32 w 146"/>
                <a:gd name="T5" fmla="*/ 13 h 153"/>
                <a:gd name="T6" fmla="*/ 10 w 146"/>
                <a:gd name="T7" fmla="*/ 35 h 153"/>
                <a:gd name="T8" fmla="*/ 0 w 146"/>
                <a:gd name="T9" fmla="*/ 56 h 153"/>
                <a:gd name="T10" fmla="*/ 2 w 146"/>
                <a:gd name="T11" fmla="*/ 58 h 153"/>
                <a:gd name="T12" fmla="*/ 2 w 146"/>
                <a:gd name="T13" fmla="*/ 59 h 153"/>
                <a:gd name="T14" fmla="*/ 2 w 146"/>
                <a:gd name="T15" fmla="*/ 61 h 153"/>
                <a:gd name="T16" fmla="*/ 2 w 146"/>
                <a:gd name="T17" fmla="*/ 63 h 153"/>
                <a:gd name="T18" fmla="*/ 7 w 146"/>
                <a:gd name="T19" fmla="*/ 48 h 153"/>
                <a:gd name="T20" fmla="*/ 22 w 146"/>
                <a:gd name="T21" fmla="*/ 25 h 153"/>
                <a:gd name="T22" fmla="*/ 46 w 146"/>
                <a:gd name="T23" fmla="*/ 10 h 153"/>
                <a:gd name="T24" fmla="*/ 74 w 146"/>
                <a:gd name="T25" fmla="*/ 4 h 153"/>
                <a:gd name="T26" fmla="*/ 102 w 146"/>
                <a:gd name="T27" fmla="*/ 10 h 153"/>
                <a:gd name="T28" fmla="*/ 105 w 146"/>
                <a:gd name="T29" fmla="*/ 10 h 153"/>
                <a:gd name="T30" fmla="*/ 104 w 146"/>
                <a:gd name="T31" fmla="*/ 9 h 153"/>
                <a:gd name="T32" fmla="*/ 102 w 146"/>
                <a:gd name="T33" fmla="*/ 9 h 153"/>
                <a:gd name="T34" fmla="*/ 102 w 146"/>
                <a:gd name="T35" fmla="*/ 7 h 153"/>
                <a:gd name="T36" fmla="*/ 48 w 146"/>
                <a:gd name="T37" fmla="*/ 148 h 153"/>
                <a:gd name="T38" fmla="*/ 74 w 146"/>
                <a:gd name="T39" fmla="*/ 153 h 153"/>
                <a:gd name="T40" fmla="*/ 104 w 146"/>
                <a:gd name="T41" fmla="*/ 146 h 153"/>
                <a:gd name="T42" fmla="*/ 127 w 146"/>
                <a:gd name="T43" fmla="*/ 130 h 153"/>
                <a:gd name="T44" fmla="*/ 143 w 146"/>
                <a:gd name="T45" fmla="*/ 105 h 153"/>
                <a:gd name="T46" fmla="*/ 146 w 146"/>
                <a:gd name="T47" fmla="*/ 95 h 153"/>
                <a:gd name="T48" fmla="*/ 146 w 146"/>
                <a:gd name="T49" fmla="*/ 94 h 153"/>
                <a:gd name="T50" fmla="*/ 146 w 146"/>
                <a:gd name="T51" fmla="*/ 92 h 153"/>
                <a:gd name="T52" fmla="*/ 145 w 146"/>
                <a:gd name="T53" fmla="*/ 90 h 153"/>
                <a:gd name="T54" fmla="*/ 145 w 146"/>
                <a:gd name="T55" fmla="*/ 90 h 153"/>
                <a:gd name="T56" fmla="*/ 135 w 146"/>
                <a:gd name="T57" fmla="*/ 117 h 153"/>
                <a:gd name="T58" fmla="*/ 115 w 146"/>
                <a:gd name="T59" fmla="*/ 136 h 153"/>
                <a:gd name="T60" fmla="*/ 89 w 146"/>
                <a:gd name="T61" fmla="*/ 148 h 153"/>
                <a:gd name="T62" fmla="*/ 60 w 146"/>
                <a:gd name="T63" fmla="*/ 148 h 153"/>
                <a:gd name="T64" fmla="*/ 43 w 146"/>
                <a:gd name="T65" fmla="*/ 143 h 153"/>
                <a:gd name="T66" fmla="*/ 45 w 146"/>
                <a:gd name="T67" fmla="*/ 143 h 153"/>
                <a:gd name="T68" fmla="*/ 45 w 146"/>
                <a:gd name="T69" fmla="*/ 145 h 153"/>
                <a:gd name="T70" fmla="*/ 46 w 146"/>
                <a:gd name="T71" fmla="*/ 146 h 153"/>
                <a:gd name="T72" fmla="*/ 48 w 146"/>
                <a:gd name="T73" fmla="*/ 148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153"/>
                <a:gd name="T113" fmla="*/ 146 w 146"/>
                <a:gd name="T114" fmla="*/ 153 h 1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153">
                  <a:moveTo>
                    <a:pt x="101" y="5"/>
                  </a:moveTo>
                  <a:lnTo>
                    <a:pt x="89" y="2"/>
                  </a:lnTo>
                  <a:lnTo>
                    <a:pt x="74" y="0"/>
                  </a:lnTo>
                  <a:lnTo>
                    <a:pt x="58" y="2"/>
                  </a:lnTo>
                  <a:lnTo>
                    <a:pt x="45" y="7"/>
                  </a:lnTo>
                  <a:lnTo>
                    <a:pt x="32" y="13"/>
                  </a:lnTo>
                  <a:lnTo>
                    <a:pt x="20" y="23"/>
                  </a:lnTo>
                  <a:lnTo>
                    <a:pt x="10" y="35"/>
                  </a:lnTo>
                  <a:lnTo>
                    <a:pt x="4" y="46"/>
                  </a:lnTo>
                  <a:lnTo>
                    <a:pt x="0" y="56"/>
                  </a:lnTo>
                  <a:lnTo>
                    <a:pt x="0" y="58"/>
                  </a:lnTo>
                  <a:lnTo>
                    <a:pt x="2" y="58"/>
                  </a:lnTo>
                  <a:lnTo>
                    <a:pt x="2" y="59"/>
                  </a:lnTo>
                  <a:lnTo>
                    <a:pt x="2" y="61"/>
                  </a:lnTo>
                  <a:lnTo>
                    <a:pt x="2" y="63"/>
                  </a:lnTo>
                  <a:lnTo>
                    <a:pt x="7" y="48"/>
                  </a:lnTo>
                  <a:lnTo>
                    <a:pt x="14" y="36"/>
                  </a:lnTo>
                  <a:lnTo>
                    <a:pt x="22" y="25"/>
                  </a:lnTo>
                  <a:lnTo>
                    <a:pt x="33" y="17"/>
                  </a:lnTo>
                  <a:lnTo>
                    <a:pt x="46" y="10"/>
                  </a:lnTo>
                  <a:lnTo>
                    <a:pt x="60" y="5"/>
                  </a:lnTo>
                  <a:lnTo>
                    <a:pt x="74" y="4"/>
                  </a:lnTo>
                  <a:lnTo>
                    <a:pt x="89" y="5"/>
                  </a:lnTo>
                  <a:lnTo>
                    <a:pt x="102" y="10"/>
                  </a:lnTo>
                  <a:lnTo>
                    <a:pt x="105" y="12"/>
                  </a:lnTo>
                  <a:lnTo>
                    <a:pt x="105" y="10"/>
                  </a:lnTo>
                  <a:lnTo>
                    <a:pt x="104" y="10"/>
                  </a:lnTo>
                  <a:lnTo>
                    <a:pt x="104" y="9"/>
                  </a:lnTo>
                  <a:lnTo>
                    <a:pt x="102" y="9"/>
                  </a:lnTo>
                  <a:lnTo>
                    <a:pt x="102" y="7"/>
                  </a:lnTo>
                  <a:lnTo>
                    <a:pt x="101" y="5"/>
                  </a:lnTo>
                  <a:close/>
                  <a:moveTo>
                    <a:pt x="48" y="148"/>
                  </a:moveTo>
                  <a:lnTo>
                    <a:pt x="58" y="151"/>
                  </a:lnTo>
                  <a:lnTo>
                    <a:pt x="74" y="153"/>
                  </a:lnTo>
                  <a:lnTo>
                    <a:pt x="89" y="151"/>
                  </a:lnTo>
                  <a:lnTo>
                    <a:pt x="104" y="146"/>
                  </a:lnTo>
                  <a:lnTo>
                    <a:pt x="117" y="140"/>
                  </a:lnTo>
                  <a:lnTo>
                    <a:pt x="127" y="130"/>
                  </a:lnTo>
                  <a:lnTo>
                    <a:pt x="137" y="118"/>
                  </a:lnTo>
                  <a:lnTo>
                    <a:pt x="143" y="105"/>
                  </a:lnTo>
                  <a:lnTo>
                    <a:pt x="146" y="95"/>
                  </a:lnTo>
                  <a:lnTo>
                    <a:pt x="146" y="94"/>
                  </a:lnTo>
                  <a:lnTo>
                    <a:pt x="146" y="92"/>
                  </a:lnTo>
                  <a:lnTo>
                    <a:pt x="145" y="90"/>
                  </a:lnTo>
                  <a:lnTo>
                    <a:pt x="141" y="105"/>
                  </a:lnTo>
                  <a:lnTo>
                    <a:pt x="135" y="117"/>
                  </a:lnTo>
                  <a:lnTo>
                    <a:pt x="125" y="128"/>
                  </a:lnTo>
                  <a:lnTo>
                    <a:pt x="115" y="136"/>
                  </a:lnTo>
                  <a:lnTo>
                    <a:pt x="102" y="143"/>
                  </a:lnTo>
                  <a:lnTo>
                    <a:pt x="89" y="148"/>
                  </a:lnTo>
                  <a:lnTo>
                    <a:pt x="74" y="149"/>
                  </a:lnTo>
                  <a:lnTo>
                    <a:pt x="60" y="148"/>
                  </a:lnTo>
                  <a:lnTo>
                    <a:pt x="46" y="143"/>
                  </a:lnTo>
                  <a:lnTo>
                    <a:pt x="43" y="143"/>
                  </a:lnTo>
                  <a:lnTo>
                    <a:pt x="45" y="143"/>
                  </a:lnTo>
                  <a:lnTo>
                    <a:pt x="45" y="145"/>
                  </a:lnTo>
                  <a:lnTo>
                    <a:pt x="46" y="146"/>
                  </a:lnTo>
                  <a:lnTo>
                    <a:pt x="48" y="148"/>
                  </a:lnTo>
                  <a:close/>
                </a:path>
              </a:pathLst>
            </a:custGeom>
            <a:solidFill>
              <a:srgbClr val="00FF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299" name="Freeform 351"/>
            <p:cNvSpPr>
              <a:spLocks noEditPoints="1"/>
            </p:cNvSpPr>
            <p:nvPr/>
          </p:nvSpPr>
          <p:spPr bwMode="auto">
            <a:xfrm>
              <a:off x="3352" y="2067"/>
              <a:ext cx="143" cy="145"/>
            </a:xfrm>
            <a:custGeom>
              <a:avLst/>
              <a:gdLst>
                <a:gd name="T0" fmla="*/ 100 w 143"/>
                <a:gd name="T1" fmla="*/ 6 h 145"/>
                <a:gd name="T2" fmla="*/ 72 w 143"/>
                <a:gd name="T3" fmla="*/ 0 h 145"/>
                <a:gd name="T4" fmla="*/ 44 w 143"/>
                <a:gd name="T5" fmla="*/ 6 h 145"/>
                <a:gd name="T6" fmla="*/ 20 w 143"/>
                <a:gd name="T7" fmla="*/ 21 h 145"/>
                <a:gd name="T8" fmla="*/ 5 w 143"/>
                <a:gd name="T9" fmla="*/ 44 h 145"/>
                <a:gd name="T10" fmla="*/ 0 w 143"/>
                <a:gd name="T11" fmla="*/ 59 h 145"/>
                <a:gd name="T12" fmla="*/ 2 w 143"/>
                <a:gd name="T13" fmla="*/ 60 h 145"/>
                <a:gd name="T14" fmla="*/ 2 w 143"/>
                <a:gd name="T15" fmla="*/ 62 h 145"/>
                <a:gd name="T16" fmla="*/ 2 w 143"/>
                <a:gd name="T17" fmla="*/ 64 h 145"/>
                <a:gd name="T18" fmla="*/ 3 w 143"/>
                <a:gd name="T19" fmla="*/ 65 h 145"/>
                <a:gd name="T20" fmla="*/ 8 w 143"/>
                <a:gd name="T21" fmla="*/ 46 h 145"/>
                <a:gd name="T22" fmla="*/ 23 w 143"/>
                <a:gd name="T23" fmla="*/ 23 h 145"/>
                <a:gd name="T24" fmla="*/ 44 w 143"/>
                <a:gd name="T25" fmla="*/ 8 h 145"/>
                <a:gd name="T26" fmla="*/ 72 w 143"/>
                <a:gd name="T27" fmla="*/ 3 h 145"/>
                <a:gd name="T28" fmla="*/ 99 w 143"/>
                <a:gd name="T29" fmla="*/ 8 h 145"/>
                <a:gd name="T30" fmla="*/ 107 w 143"/>
                <a:gd name="T31" fmla="*/ 13 h 145"/>
                <a:gd name="T32" fmla="*/ 107 w 143"/>
                <a:gd name="T33" fmla="*/ 11 h 145"/>
                <a:gd name="T34" fmla="*/ 105 w 143"/>
                <a:gd name="T35" fmla="*/ 9 h 145"/>
                <a:gd name="T36" fmla="*/ 103 w 143"/>
                <a:gd name="T37" fmla="*/ 8 h 145"/>
                <a:gd name="T38" fmla="*/ 41 w 143"/>
                <a:gd name="T39" fmla="*/ 139 h 145"/>
                <a:gd name="T40" fmla="*/ 58 w 143"/>
                <a:gd name="T41" fmla="*/ 144 h 145"/>
                <a:gd name="T42" fmla="*/ 87 w 143"/>
                <a:gd name="T43" fmla="*/ 144 h 145"/>
                <a:gd name="T44" fmla="*/ 113 w 143"/>
                <a:gd name="T45" fmla="*/ 132 h 145"/>
                <a:gd name="T46" fmla="*/ 133 w 143"/>
                <a:gd name="T47" fmla="*/ 113 h 145"/>
                <a:gd name="T48" fmla="*/ 143 w 143"/>
                <a:gd name="T49" fmla="*/ 86 h 145"/>
                <a:gd name="T50" fmla="*/ 143 w 143"/>
                <a:gd name="T51" fmla="*/ 85 h 145"/>
                <a:gd name="T52" fmla="*/ 143 w 143"/>
                <a:gd name="T53" fmla="*/ 83 h 145"/>
                <a:gd name="T54" fmla="*/ 141 w 143"/>
                <a:gd name="T55" fmla="*/ 82 h 145"/>
                <a:gd name="T56" fmla="*/ 141 w 143"/>
                <a:gd name="T57" fmla="*/ 80 h 145"/>
                <a:gd name="T58" fmla="*/ 139 w 143"/>
                <a:gd name="T59" fmla="*/ 86 h 145"/>
                <a:gd name="T60" fmla="*/ 130 w 143"/>
                <a:gd name="T61" fmla="*/ 111 h 145"/>
                <a:gd name="T62" fmla="*/ 112 w 143"/>
                <a:gd name="T63" fmla="*/ 131 h 145"/>
                <a:gd name="T64" fmla="*/ 85 w 143"/>
                <a:gd name="T65" fmla="*/ 141 h 145"/>
                <a:gd name="T66" fmla="*/ 58 w 143"/>
                <a:gd name="T67" fmla="*/ 141 h 145"/>
                <a:gd name="T68" fmla="*/ 38 w 143"/>
                <a:gd name="T69" fmla="*/ 132 h 145"/>
                <a:gd name="T70" fmla="*/ 38 w 143"/>
                <a:gd name="T71" fmla="*/ 134 h 145"/>
                <a:gd name="T72" fmla="*/ 39 w 143"/>
                <a:gd name="T73" fmla="*/ 136 h 145"/>
                <a:gd name="T74" fmla="*/ 41 w 143"/>
                <a:gd name="T75" fmla="*/ 137 h 145"/>
                <a:gd name="T76" fmla="*/ 41 w 143"/>
                <a:gd name="T77" fmla="*/ 139 h 1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3"/>
                <a:gd name="T118" fmla="*/ 0 h 145"/>
                <a:gd name="T119" fmla="*/ 143 w 143"/>
                <a:gd name="T120" fmla="*/ 145 h 1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3" h="145">
                  <a:moveTo>
                    <a:pt x="103" y="8"/>
                  </a:moveTo>
                  <a:lnTo>
                    <a:pt x="100" y="6"/>
                  </a:lnTo>
                  <a:lnTo>
                    <a:pt x="87" y="1"/>
                  </a:lnTo>
                  <a:lnTo>
                    <a:pt x="72" y="0"/>
                  </a:lnTo>
                  <a:lnTo>
                    <a:pt x="58" y="1"/>
                  </a:lnTo>
                  <a:lnTo>
                    <a:pt x="44" y="6"/>
                  </a:lnTo>
                  <a:lnTo>
                    <a:pt x="31" y="13"/>
                  </a:lnTo>
                  <a:lnTo>
                    <a:pt x="20" y="21"/>
                  </a:lnTo>
                  <a:lnTo>
                    <a:pt x="12" y="32"/>
                  </a:lnTo>
                  <a:lnTo>
                    <a:pt x="5" y="44"/>
                  </a:lnTo>
                  <a:lnTo>
                    <a:pt x="0" y="59"/>
                  </a:lnTo>
                  <a:lnTo>
                    <a:pt x="2" y="60"/>
                  </a:lnTo>
                  <a:lnTo>
                    <a:pt x="2" y="62"/>
                  </a:lnTo>
                  <a:lnTo>
                    <a:pt x="2" y="64"/>
                  </a:lnTo>
                  <a:lnTo>
                    <a:pt x="3" y="65"/>
                  </a:lnTo>
                  <a:lnTo>
                    <a:pt x="3" y="59"/>
                  </a:lnTo>
                  <a:lnTo>
                    <a:pt x="8" y="46"/>
                  </a:lnTo>
                  <a:lnTo>
                    <a:pt x="15" y="34"/>
                  </a:lnTo>
                  <a:lnTo>
                    <a:pt x="23" y="23"/>
                  </a:lnTo>
                  <a:lnTo>
                    <a:pt x="33" y="14"/>
                  </a:lnTo>
                  <a:lnTo>
                    <a:pt x="44" y="8"/>
                  </a:lnTo>
                  <a:lnTo>
                    <a:pt x="58" y="5"/>
                  </a:lnTo>
                  <a:lnTo>
                    <a:pt x="72" y="3"/>
                  </a:lnTo>
                  <a:lnTo>
                    <a:pt x="85" y="5"/>
                  </a:lnTo>
                  <a:lnTo>
                    <a:pt x="99" y="8"/>
                  </a:lnTo>
                  <a:lnTo>
                    <a:pt x="108" y="13"/>
                  </a:lnTo>
                  <a:lnTo>
                    <a:pt x="107" y="13"/>
                  </a:lnTo>
                  <a:lnTo>
                    <a:pt x="107" y="11"/>
                  </a:lnTo>
                  <a:lnTo>
                    <a:pt x="105" y="9"/>
                  </a:lnTo>
                  <a:lnTo>
                    <a:pt x="105" y="8"/>
                  </a:lnTo>
                  <a:lnTo>
                    <a:pt x="103" y="8"/>
                  </a:lnTo>
                  <a:close/>
                  <a:moveTo>
                    <a:pt x="41" y="139"/>
                  </a:moveTo>
                  <a:lnTo>
                    <a:pt x="44" y="139"/>
                  </a:lnTo>
                  <a:lnTo>
                    <a:pt x="58" y="144"/>
                  </a:lnTo>
                  <a:lnTo>
                    <a:pt x="72" y="145"/>
                  </a:lnTo>
                  <a:lnTo>
                    <a:pt x="87" y="144"/>
                  </a:lnTo>
                  <a:lnTo>
                    <a:pt x="100" y="139"/>
                  </a:lnTo>
                  <a:lnTo>
                    <a:pt x="113" y="132"/>
                  </a:lnTo>
                  <a:lnTo>
                    <a:pt x="123" y="124"/>
                  </a:lnTo>
                  <a:lnTo>
                    <a:pt x="133" y="113"/>
                  </a:lnTo>
                  <a:lnTo>
                    <a:pt x="139" y="101"/>
                  </a:lnTo>
                  <a:lnTo>
                    <a:pt x="143" y="86"/>
                  </a:lnTo>
                  <a:lnTo>
                    <a:pt x="143" y="85"/>
                  </a:lnTo>
                  <a:lnTo>
                    <a:pt x="143" y="83"/>
                  </a:lnTo>
                  <a:lnTo>
                    <a:pt x="143" y="82"/>
                  </a:lnTo>
                  <a:lnTo>
                    <a:pt x="141" y="82"/>
                  </a:lnTo>
                  <a:lnTo>
                    <a:pt x="141" y="80"/>
                  </a:lnTo>
                  <a:lnTo>
                    <a:pt x="141" y="78"/>
                  </a:lnTo>
                  <a:lnTo>
                    <a:pt x="139" y="86"/>
                  </a:lnTo>
                  <a:lnTo>
                    <a:pt x="136" y="100"/>
                  </a:lnTo>
                  <a:lnTo>
                    <a:pt x="130" y="111"/>
                  </a:lnTo>
                  <a:lnTo>
                    <a:pt x="121" y="123"/>
                  </a:lnTo>
                  <a:lnTo>
                    <a:pt x="112" y="131"/>
                  </a:lnTo>
                  <a:lnTo>
                    <a:pt x="99" y="137"/>
                  </a:lnTo>
                  <a:lnTo>
                    <a:pt x="85" y="141"/>
                  </a:lnTo>
                  <a:lnTo>
                    <a:pt x="72" y="142"/>
                  </a:lnTo>
                  <a:lnTo>
                    <a:pt x="58" y="141"/>
                  </a:lnTo>
                  <a:lnTo>
                    <a:pt x="44" y="137"/>
                  </a:lnTo>
                  <a:lnTo>
                    <a:pt x="38" y="132"/>
                  </a:lnTo>
                  <a:lnTo>
                    <a:pt x="38" y="134"/>
                  </a:lnTo>
                  <a:lnTo>
                    <a:pt x="39" y="134"/>
                  </a:lnTo>
                  <a:lnTo>
                    <a:pt x="39" y="136"/>
                  </a:lnTo>
                  <a:lnTo>
                    <a:pt x="41" y="137"/>
                  </a:lnTo>
                  <a:lnTo>
                    <a:pt x="41" y="139"/>
                  </a:lnTo>
                  <a:close/>
                </a:path>
              </a:pathLst>
            </a:custGeom>
            <a:solidFill>
              <a:srgbClr val="00FF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grpSp>
      <p:sp>
        <p:nvSpPr>
          <p:cNvPr id="31896" name="Freeform 352"/>
          <p:cNvSpPr>
            <a:spLocks noEditPoints="1"/>
          </p:cNvSpPr>
          <p:nvPr/>
        </p:nvSpPr>
        <p:spPr bwMode="auto">
          <a:xfrm>
            <a:off x="5211763" y="3395663"/>
            <a:ext cx="196850" cy="180975"/>
          </a:xfrm>
          <a:custGeom>
            <a:avLst/>
            <a:gdLst>
              <a:gd name="T0" fmla="*/ 2147483647 w 133"/>
              <a:gd name="T1" fmla="*/ 2147483647 h 133"/>
              <a:gd name="T2" fmla="*/ 2147483647 w 133"/>
              <a:gd name="T3" fmla="*/ 2147483647 h 133"/>
              <a:gd name="T4" fmla="*/ 2147483647 w 133"/>
              <a:gd name="T5" fmla="*/ 2147483647 h 133"/>
              <a:gd name="T6" fmla="*/ 2147483647 w 133"/>
              <a:gd name="T7" fmla="*/ 2147483647 h 133"/>
              <a:gd name="T8" fmla="*/ 2147483647 w 133"/>
              <a:gd name="T9" fmla="*/ 2147483647 h 133"/>
              <a:gd name="T10" fmla="*/ 2147483647 w 133"/>
              <a:gd name="T11" fmla="*/ 2147483647 h 133"/>
              <a:gd name="T12" fmla="*/ 2147483647 w 133"/>
              <a:gd name="T13" fmla="*/ 2147483647 h 133"/>
              <a:gd name="T14" fmla="*/ 2147483647 w 133"/>
              <a:gd name="T15" fmla="*/ 2147483647 h 133"/>
              <a:gd name="T16" fmla="*/ 2147483647 w 133"/>
              <a:gd name="T17" fmla="*/ 2147483647 h 133"/>
              <a:gd name="T18" fmla="*/ 2147483647 w 133"/>
              <a:gd name="T19" fmla="*/ 2147483647 h 133"/>
              <a:gd name="T20" fmla="*/ 2147483647 w 133"/>
              <a:gd name="T21" fmla="*/ 2147483647 h 133"/>
              <a:gd name="T22" fmla="*/ 2147483647 w 133"/>
              <a:gd name="T23" fmla="*/ 2147483647 h 133"/>
              <a:gd name="T24" fmla="*/ 2147483647 w 133"/>
              <a:gd name="T25" fmla="*/ 2147483647 h 133"/>
              <a:gd name="T26" fmla="*/ 2147483647 w 133"/>
              <a:gd name="T27" fmla="*/ 2147483647 h 133"/>
              <a:gd name="T28" fmla="*/ 2147483647 w 133"/>
              <a:gd name="T29" fmla="*/ 2147483647 h 133"/>
              <a:gd name="T30" fmla="*/ 2147483647 w 133"/>
              <a:gd name="T31" fmla="*/ 2147483647 h 133"/>
              <a:gd name="T32" fmla="*/ 2147483647 w 133"/>
              <a:gd name="T33" fmla="*/ 2147483647 h 133"/>
              <a:gd name="T34" fmla="*/ 2147483647 w 133"/>
              <a:gd name="T35" fmla="*/ 2147483647 h 133"/>
              <a:gd name="T36" fmla="*/ 2147483647 w 133"/>
              <a:gd name="T37" fmla="*/ 2147483647 h 133"/>
              <a:gd name="T38" fmla="*/ 2147483647 w 133"/>
              <a:gd name="T39" fmla="*/ 2147483647 h 133"/>
              <a:gd name="T40" fmla="*/ 2147483647 w 133"/>
              <a:gd name="T41" fmla="*/ 2147483647 h 133"/>
              <a:gd name="T42" fmla="*/ 2147483647 w 133"/>
              <a:gd name="T43" fmla="*/ 2147483647 h 133"/>
              <a:gd name="T44" fmla="*/ 2147483647 w 133"/>
              <a:gd name="T45" fmla="*/ 2147483647 h 133"/>
              <a:gd name="T46" fmla="*/ 2147483647 w 133"/>
              <a:gd name="T47" fmla="*/ 2147483647 h 133"/>
              <a:gd name="T48" fmla="*/ 2147483647 w 133"/>
              <a:gd name="T49" fmla="*/ 0 h 133"/>
              <a:gd name="T50" fmla="*/ 2147483647 w 133"/>
              <a:gd name="T51" fmla="*/ 2147483647 h 133"/>
              <a:gd name="T52" fmla="*/ 2147483647 w 133"/>
              <a:gd name="T53" fmla="*/ 2147483647 h 133"/>
              <a:gd name="T54" fmla="*/ 2147483647 w 133"/>
              <a:gd name="T55" fmla="*/ 2147483647 h 133"/>
              <a:gd name="T56" fmla="*/ 0 w 133"/>
              <a:gd name="T57" fmla="*/ 2147483647 h 133"/>
              <a:gd name="T58" fmla="*/ 0 w 133"/>
              <a:gd name="T59" fmla="*/ 2147483647 h 133"/>
              <a:gd name="T60" fmla="*/ 2147483647 w 133"/>
              <a:gd name="T61" fmla="*/ 2147483647 h 133"/>
              <a:gd name="T62" fmla="*/ 2147483647 w 133"/>
              <a:gd name="T63" fmla="*/ 2147483647 h 133"/>
              <a:gd name="T64" fmla="*/ 2147483647 w 133"/>
              <a:gd name="T65" fmla="*/ 2147483647 h 133"/>
              <a:gd name="T66" fmla="*/ 2147483647 w 133"/>
              <a:gd name="T67" fmla="*/ 2147483647 h 133"/>
              <a:gd name="T68" fmla="*/ 2147483647 w 133"/>
              <a:gd name="T69" fmla="*/ 2147483647 h 133"/>
              <a:gd name="T70" fmla="*/ 2147483647 w 133"/>
              <a:gd name="T71" fmla="*/ 2147483647 h 133"/>
              <a:gd name="T72" fmla="*/ 2147483647 w 133"/>
              <a:gd name="T73" fmla="*/ 2147483647 h 133"/>
              <a:gd name="T74" fmla="*/ 2147483647 w 133"/>
              <a:gd name="T75" fmla="*/ 2147483647 h 133"/>
              <a:gd name="T76" fmla="*/ 2147483647 w 133"/>
              <a:gd name="T77" fmla="*/ 2147483647 h 133"/>
              <a:gd name="T78" fmla="*/ 2147483647 w 133"/>
              <a:gd name="T79" fmla="*/ 2147483647 h 133"/>
              <a:gd name="T80" fmla="*/ 2147483647 w 133"/>
              <a:gd name="T81" fmla="*/ 2147483647 h 133"/>
              <a:gd name="T82" fmla="*/ 2147483647 w 133"/>
              <a:gd name="T83" fmla="*/ 2147483647 h 133"/>
              <a:gd name="T84" fmla="*/ 2147483647 w 133"/>
              <a:gd name="T85" fmla="*/ 2147483647 h 133"/>
              <a:gd name="T86" fmla="*/ 2147483647 w 133"/>
              <a:gd name="T87" fmla="*/ 2147483647 h 1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3"/>
              <a:gd name="T133" fmla="*/ 0 h 133"/>
              <a:gd name="T134" fmla="*/ 133 w 133"/>
              <a:gd name="T135" fmla="*/ 133 h 1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3" h="133">
                <a:moveTo>
                  <a:pt x="133" y="66"/>
                </a:moveTo>
                <a:lnTo>
                  <a:pt x="133" y="64"/>
                </a:lnTo>
                <a:lnTo>
                  <a:pt x="133" y="62"/>
                </a:lnTo>
                <a:lnTo>
                  <a:pt x="131" y="61"/>
                </a:lnTo>
                <a:lnTo>
                  <a:pt x="131" y="59"/>
                </a:lnTo>
                <a:lnTo>
                  <a:pt x="131" y="58"/>
                </a:lnTo>
                <a:lnTo>
                  <a:pt x="130" y="56"/>
                </a:lnTo>
                <a:lnTo>
                  <a:pt x="130" y="54"/>
                </a:lnTo>
                <a:lnTo>
                  <a:pt x="131" y="66"/>
                </a:lnTo>
                <a:lnTo>
                  <a:pt x="133" y="66"/>
                </a:lnTo>
                <a:lnTo>
                  <a:pt x="133" y="80"/>
                </a:lnTo>
                <a:lnTo>
                  <a:pt x="128" y="92"/>
                </a:lnTo>
                <a:lnTo>
                  <a:pt x="123" y="103"/>
                </a:lnTo>
                <a:lnTo>
                  <a:pt x="115" y="113"/>
                </a:lnTo>
                <a:lnTo>
                  <a:pt x="105" y="121"/>
                </a:lnTo>
                <a:lnTo>
                  <a:pt x="94" y="128"/>
                </a:lnTo>
                <a:lnTo>
                  <a:pt x="80" y="131"/>
                </a:lnTo>
                <a:lnTo>
                  <a:pt x="67" y="133"/>
                </a:lnTo>
                <a:lnTo>
                  <a:pt x="54" y="131"/>
                </a:lnTo>
                <a:lnTo>
                  <a:pt x="41" y="128"/>
                </a:lnTo>
                <a:lnTo>
                  <a:pt x="30" y="121"/>
                </a:lnTo>
                <a:lnTo>
                  <a:pt x="28" y="120"/>
                </a:lnTo>
                <a:lnTo>
                  <a:pt x="26" y="118"/>
                </a:lnTo>
                <a:lnTo>
                  <a:pt x="25" y="117"/>
                </a:lnTo>
                <a:lnTo>
                  <a:pt x="25" y="115"/>
                </a:lnTo>
                <a:lnTo>
                  <a:pt x="23" y="113"/>
                </a:lnTo>
                <a:lnTo>
                  <a:pt x="21" y="112"/>
                </a:lnTo>
                <a:lnTo>
                  <a:pt x="31" y="120"/>
                </a:lnTo>
                <a:lnTo>
                  <a:pt x="43" y="125"/>
                </a:lnTo>
                <a:lnTo>
                  <a:pt x="54" y="128"/>
                </a:lnTo>
                <a:lnTo>
                  <a:pt x="67" y="130"/>
                </a:lnTo>
                <a:lnTo>
                  <a:pt x="80" y="128"/>
                </a:lnTo>
                <a:lnTo>
                  <a:pt x="92" y="125"/>
                </a:lnTo>
                <a:lnTo>
                  <a:pt x="103" y="120"/>
                </a:lnTo>
                <a:lnTo>
                  <a:pt x="112" y="112"/>
                </a:lnTo>
                <a:lnTo>
                  <a:pt x="120" y="102"/>
                </a:lnTo>
                <a:lnTo>
                  <a:pt x="126" y="92"/>
                </a:lnTo>
                <a:lnTo>
                  <a:pt x="130" y="79"/>
                </a:lnTo>
                <a:lnTo>
                  <a:pt x="131" y="66"/>
                </a:lnTo>
                <a:lnTo>
                  <a:pt x="133" y="66"/>
                </a:lnTo>
                <a:close/>
                <a:moveTo>
                  <a:pt x="108" y="15"/>
                </a:moveTo>
                <a:lnTo>
                  <a:pt x="105" y="12"/>
                </a:lnTo>
                <a:lnTo>
                  <a:pt x="94" y="5"/>
                </a:lnTo>
                <a:lnTo>
                  <a:pt x="80" y="2"/>
                </a:lnTo>
                <a:lnTo>
                  <a:pt x="67" y="0"/>
                </a:lnTo>
                <a:lnTo>
                  <a:pt x="54" y="2"/>
                </a:lnTo>
                <a:lnTo>
                  <a:pt x="41" y="5"/>
                </a:lnTo>
                <a:lnTo>
                  <a:pt x="30" y="12"/>
                </a:lnTo>
                <a:lnTo>
                  <a:pt x="20" y="20"/>
                </a:lnTo>
                <a:lnTo>
                  <a:pt x="12" y="30"/>
                </a:lnTo>
                <a:lnTo>
                  <a:pt x="5" y="41"/>
                </a:lnTo>
                <a:lnTo>
                  <a:pt x="2" y="53"/>
                </a:lnTo>
                <a:lnTo>
                  <a:pt x="0" y="66"/>
                </a:lnTo>
                <a:lnTo>
                  <a:pt x="0" y="67"/>
                </a:lnTo>
                <a:lnTo>
                  <a:pt x="2" y="69"/>
                </a:lnTo>
                <a:lnTo>
                  <a:pt x="2" y="71"/>
                </a:lnTo>
                <a:lnTo>
                  <a:pt x="2" y="72"/>
                </a:lnTo>
                <a:lnTo>
                  <a:pt x="3" y="74"/>
                </a:lnTo>
                <a:lnTo>
                  <a:pt x="3" y="76"/>
                </a:lnTo>
                <a:lnTo>
                  <a:pt x="5" y="77"/>
                </a:lnTo>
                <a:lnTo>
                  <a:pt x="3" y="66"/>
                </a:lnTo>
                <a:lnTo>
                  <a:pt x="5" y="54"/>
                </a:lnTo>
                <a:lnTo>
                  <a:pt x="8" y="41"/>
                </a:lnTo>
                <a:lnTo>
                  <a:pt x="15" y="31"/>
                </a:lnTo>
                <a:lnTo>
                  <a:pt x="21" y="21"/>
                </a:lnTo>
                <a:lnTo>
                  <a:pt x="31" y="13"/>
                </a:lnTo>
                <a:lnTo>
                  <a:pt x="43" y="8"/>
                </a:lnTo>
                <a:lnTo>
                  <a:pt x="54" y="3"/>
                </a:lnTo>
                <a:lnTo>
                  <a:pt x="67" y="3"/>
                </a:lnTo>
                <a:lnTo>
                  <a:pt x="80" y="3"/>
                </a:lnTo>
                <a:lnTo>
                  <a:pt x="92" y="8"/>
                </a:lnTo>
                <a:lnTo>
                  <a:pt x="103" y="13"/>
                </a:lnTo>
                <a:lnTo>
                  <a:pt x="112" y="21"/>
                </a:lnTo>
                <a:lnTo>
                  <a:pt x="115" y="25"/>
                </a:lnTo>
                <a:lnTo>
                  <a:pt x="113" y="23"/>
                </a:lnTo>
                <a:lnTo>
                  <a:pt x="113" y="21"/>
                </a:lnTo>
                <a:lnTo>
                  <a:pt x="112" y="20"/>
                </a:lnTo>
                <a:lnTo>
                  <a:pt x="110" y="18"/>
                </a:lnTo>
                <a:lnTo>
                  <a:pt x="110" y="17"/>
                </a:lnTo>
                <a:lnTo>
                  <a:pt x="108" y="15"/>
                </a:lnTo>
                <a:close/>
              </a:path>
            </a:pathLst>
          </a:custGeom>
          <a:solidFill>
            <a:srgbClr val="00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97" name="Freeform 353"/>
          <p:cNvSpPr>
            <a:spLocks/>
          </p:cNvSpPr>
          <p:nvPr/>
        </p:nvSpPr>
        <p:spPr bwMode="auto">
          <a:xfrm>
            <a:off x="5214938" y="3400425"/>
            <a:ext cx="190500" cy="173038"/>
          </a:xfrm>
          <a:custGeom>
            <a:avLst/>
            <a:gdLst>
              <a:gd name="T0" fmla="*/ 2147483647 w 128"/>
              <a:gd name="T1" fmla="*/ 2147483647 h 127"/>
              <a:gd name="T2" fmla="*/ 2147483647 w 128"/>
              <a:gd name="T3" fmla="*/ 2147483647 h 127"/>
              <a:gd name="T4" fmla="*/ 2147483647 w 128"/>
              <a:gd name="T5" fmla="*/ 2147483647 h 127"/>
              <a:gd name="T6" fmla="*/ 2147483647 w 128"/>
              <a:gd name="T7" fmla="*/ 2147483647 h 127"/>
              <a:gd name="T8" fmla="*/ 2147483647 w 128"/>
              <a:gd name="T9" fmla="*/ 2147483647 h 127"/>
              <a:gd name="T10" fmla="*/ 2147483647 w 128"/>
              <a:gd name="T11" fmla="*/ 2147483647 h 127"/>
              <a:gd name="T12" fmla="*/ 2147483647 w 128"/>
              <a:gd name="T13" fmla="*/ 2147483647 h 127"/>
              <a:gd name="T14" fmla="*/ 2147483647 w 128"/>
              <a:gd name="T15" fmla="*/ 2147483647 h 127"/>
              <a:gd name="T16" fmla="*/ 2147483647 w 128"/>
              <a:gd name="T17" fmla="*/ 2147483647 h 127"/>
              <a:gd name="T18" fmla="*/ 2147483647 w 128"/>
              <a:gd name="T19" fmla="*/ 2147483647 h 127"/>
              <a:gd name="T20" fmla="*/ 2147483647 w 128"/>
              <a:gd name="T21" fmla="*/ 0 h 127"/>
              <a:gd name="T22" fmla="*/ 2147483647 w 128"/>
              <a:gd name="T23" fmla="*/ 0 h 127"/>
              <a:gd name="T24" fmla="*/ 2147483647 w 128"/>
              <a:gd name="T25" fmla="*/ 2147483647 h 127"/>
              <a:gd name="T26" fmla="*/ 2147483647 w 128"/>
              <a:gd name="T27" fmla="*/ 2147483647 h 127"/>
              <a:gd name="T28" fmla="*/ 2147483647 w 128"/>
              <a:gd name="T29" fmla="*/ 2147483647 h 127"/>
              <a:gd name="T30" fmla="*/ 2147483647 w 128"/>
              <a:gd name="T31" fmla="*/ 2147483647 h 127"/>
              <a:gd name="T32" fmla="*/ 2147483647 w 128"/>
              <a:gd name="T33" fmla="*/ 2147483647 h 127"/>
              <a:gd name="T34" fmla="*/ 2147483647 w 128"/>
              <a:gd name="T35" fmla="*/ 2147483647 h 127"/>
              <a:gd name="T36" fmla="*/ 2147483647 w 128"/>
              <a:gd name="T37" fmla="*/ 2147483647 h 127"/>
              <a:gd name="T38" fmla="*/ 2147483647 w 128"/>
              <a:gd name="T39" fmla="*/ 2147483647 h 127"/>
              <a:gd name="T40" fmla="*/ 2147483647 w 128"/>
              <a:gd name="T41" fmla="*/ 2147483647 h 127"/>
              <a:gd name="T42" fmla="*/ 2147483647 w 128"/>
              <a:gd name="T43" fmla="*/ 2147483647 h 127"/>
              <a:gd name="T44" fmla="*/ 2147483647 w 128"/>
              <a:gd name="T45" fmla="*/ 2147483647 h 127"/>
              <a:gd name="T46" fmla="*/ 2147483647 w 128"/>
              <a:gd name="T47" fmla="*/ 2147483647 h 127"/>
              <a:gd name="T48" fmla="*/ 2147483647 w 128"/>
              <a:gd name="T49" fmla="*/ 2147483647 h 127"/>
              <a:gd name="T50" fmla="*/ 2147483647 w 128"/>
              <a:gd name="T51" fmla="*/ 2147483647 h 127"/>
              <a:gd name="T52" fmla="*/ 2147483647 w 128"/>
              <a:gd name="T53" fmla="*/ 2147483647 h 127"/>
              <a:gd name="T54" fmla="*/ 2147483647 w 128"/>
              <a:gd name="T55" fmla="*/ 2147483647 h 127"/>
              <a:gd name="T56" fmla="*/ 2147483647 w 128"/>
              <a:gd name="T57" fmla="*/ 2147483647 h 127"/>
              <a:gd name="T58" fmla="*/ 2147483647 w 128"/>
              <a:gd name="T59" fmla="*/ 2147483647 h 127"/>
              <a:gd name="T60" fmla="*/ 2147483647 w 128"/>
              <a:gd name="T61" fmla="*/ 2147483647 h 127"/>
              <a:gd name="T62" fmla="*/ 2147483647 w 128"/>
              <a:gd name="T63" fmla="*/ 2147483647 h 127"/>
              <a:gd name="T64" fmla="*/ 2147483647 w 128"/>
              <a:gd name="T65" fmla="*/ 2147483647 h 127"/>
              <a:gd name="T66" fmla="*/ 2147483647 w 128"/>
              <a:gd name="T67" fmla="*/ 2147483647 h 127"/>
              <a:gd name="T68" fmla="*/ 2147483647 w 128"/>
              <a:gd name="T69" fmla="*/ 2147483647 h 127"/>
              <a:gd name="T70" fmla="*/ 2147483647 w 128"/>
              <a:gd name="T71" fmla="*/ 2147483647 h 127"/>
              <a:gd name="T72" fmla="*/ 2147483647 w 128"/>
              <a:gd name="T73" fmla="*/ 2147483647 h 127"/>
              <a:gd name="T74" fmla="*/ 2147483647 w 128"/>
              <a:gd name="T75" fmla="*/ 2147483647 h 127"/>
              <a:gd name="T76" fmla="*/ 2147483647 w 128"/>
              <a:gd name="T77" fmla="*/ 2147483647 h 127"/>
              <a:gd name="T78" fmla="*/ 2147483647 w 128"/>
              <a:gd name="T79" fmla="*/ 2147483647 h 127"/>
              <a:gd name="T80" fmla="*/ 2147483647 w 128"/>
              <a:gd name="T81" fmla="*/ 2147483647 h 127"/>
              <a:gd name="T82" fmla="*/ 2147483647 w 128"/>
              <a:gd name="T83" fmla="*/ 2147483647 h 127"/>
              <a:gd name="T84" fmla="*/ 2147483647 w 128"/>
              <a:gd name="T85" fmla="*/ 2147483647 h 127"/>
              <a:gd name="T86" fmla="*/ 2147483647 w 128"/>
              <a:gd name="T87" fmla="*/ 2147483647 h 127"/>
              <a:gd name="T88" fmla="*/ 2147483647 w 128"/>
              <a:gd name="T89" fmla="*/ 2147483647 h 127"/>
              <a:gd name="T90" fmla="*/ 2147483647 w 128"/>
              <a:gd name="T91" fmla="*/ 2147483647 h 127"/>
              <a:gd name="T92" fmla="*/ 2147483647 w 128"/>
              <a:gd name="T93" fmla="*/ 2147483647 h 1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8"/>
              <a:gd name="T142" fmla="*/ 0 h 127"/>
              <a:gd name="T143" fmla="*/ 128 w 128"/>
              <a:gd name="T144" fmla="*/ 127 h 1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8" h="127">
                <a:moveTo>
                  <a:pt x="128" y="63"/>
                </a:moveTo>
                <a:lnTo>
                  <a:pt x="127" y="51"/>
                </a:lnTo>
                <a:lnTo>
                  <a:pt x="125" y="50"/>
                </a:lnTo>
                <a:lnTo>
                  <a:pt x="125" y="48"/>
                </a:lnTo>
                <a:lnTo>
                  <a:pt x="123" y="45"/>
                </a:lnTo>
                <a:lnTo>
                  <a:pt x="123" y="43"/>
                </a:lnTo>
                <a:lnTo>
                  <a:pt x="122" y="41"/>
                </a:lnTo>
                <a:lnTo>
                  <a:pt x="122" y="40"/>
                </a:lnTo>
                <a:lnTo>
                  <a:pt x="120" y="38"/>
                </a:lnTo>
                <a:lnTo>
                  <a:pt x="118" y="35"/>
                </a:lnTo>
                <a:lnTo>
                  <a:pt x="118" y="33"/>
                </a:lnTo>
                <a:lnTo>
                  <a:pt x="117" y="32"/>
                </a:lnTo>
                <a:lnTo>
                  <a:pt x="117" y="30"/>
                </a:lnTo>
                <a:lnTo>
                  <a:pt x="115" y="28"/>
                </a:lnTo>
                <a:lnTo>
                  <a:pt x="113" y="27"/>
                </a:lnTo>
                <a:lnTo>
                  <a:pt x="113" y="25"/>
                </a:lnTo>
                <a:lnTo>
                  <a:pt x="112" y="23"/>
                </a:lnTo>
                <a:lnTo>
                  <a:pt x="112" y="22"/>
                </a:lnTo>
                <a:lnTo>
                  <a:pt x="109" y="18"/>
                </a:lnTo>
                <a:lnTo>
                  <a:pt x="100" y="10"/>
                </a:lnTo>
                <a:lnTo>
                  <a:pt x="89" y="5"/>
                </a:lnTo>
                <a:lnTo>
                  <a:pt x="77" y="0"/>
                </a:lnTo>
                <a:lnTo>
                  <a:pt x="64" y="0"/>
                </a:lnTo>
                <a:lnTo>
                  <a:pt x="51" y="0"/>
                </a:lnTo>
                <a:lnTo>
                  <a:pt x="40" y="5"/>
                </a:lnTo>
                <a:lnTo>
                  <a:pt x="28" y="10"/>
                </a:lnTo>
                <a:lnTo>
                  <a:pt x="18" y="18"/>
                </a:lnTo>
                <a:lnTo>
                  <a:pt x="12" y="28"/>
                </a:lnTo>
                <a:lnTo>
                  <a:pt x="5" y="38"/>
                </a:lnTo>
                <a:lnTo>
                  <a:pt x="2" y="51"/>
                </a:lnTo>
                <a:lnTo>
                  <a:pt x="0" y="63"/>
                </a:lnTo>
                <a:lnTo>
                  <a:pt x="2" y="74"/>
                </a:lnTo>
                <a:lnTo>
                  <a:pt x="2" y="76"/>
                </a:lnTo>
                <a:lnTo>
                  <a:pt x="4" y="79"/>
                </a:lnTo>
                <a:lnTo>
                  <a:pt x="4" y="81"/>
                </a:lnTo>
                <a:lnTo>
                  <a:pt x="5" y="82"/>
                </a:lnTo>
                <a:lnTo>
                  <a:pt x="7" y="84"/>
                </a:lnTo>
                <a:lnTo>
                  <a:pt x="7" y="87"/>
                </a:lnTo>
                <a:lnTo>
                  <a:pt x="9" y="89"/>
                </a:lnTo>
                <a:lnTo>
                  <a:pt x="9" y="91"/>
                </a:lnTo>
                <a:lnTo>
                  <a:pt x="10" y="94"/>
                </a:lnTo>
                <a:lnTo>
                  <a:pt x="12" y="95"/>
                </a:lnTo>
                <a:lnTo>
                  <a:pt x="13" y="97"/>
                </a:lnTo>
                <a:lnTo>
                  <a:pt x="13" y="100"/>
                </a:lnTo>
                <a:lnTo>
                  <a:pt x="15" y="102"/>
                </a:lnTo>
                <a:lnTo>
                  <a:pt x="17" y="104"/>
                </a:lnTo>
                <a:lnTo>
                  <a:pt x="18" y="107"/>
                </a:lnTo>
                <a:lnTo>
                  <a:pt x="18" y="109"/>
                </a:lnTo>
                <a:lnTo>
                  <a:pt x="28" y="117"/>
                </a:lnTo>
                <a:lnTo>
                  <a:pt x="40" y="122"/>
                </a:lnTo>
                <a:lnTo>
                  <a:pt x="51" y="125"/>
                </a:lnTo>
                <a:lnTo>
                  <a:pt x="64" y="127"/>
                </a:lnTo>
                <a:lnTo>
                  <a:pt x="77" y="125"/>
                </a:lnTo>
                <a:lnTo>
                  <a:pt x="89" y="122"/>
                </a:lnTo>
                <a:lnTo>
                  <a:pt x="100" y="117"/>
                </a:lnTo>
                <a:lnTo>
                  <a:pt x="109" y="109"/>
                </a:lnTo>
                <a:lnTo>
                  <a:pt x="117" y="99"/>
                </a:lnTo>
                <a:lnTo>
                  <a:pt x="123" y="89"/>
                </a:lnTo>
                <a:lnTo>
                  <a:pt x="127" y="76"/>
                </a:lnTo>
                <a:lnTo>
                  <a:pt x="128" y="63"/>
                </a:lnTo>
                <a:lnTo>
                  <a:pt x="125" y="63"/>
                </a:lnTo>
                <a:lnTo>
                  <a:pt x="123" y="51"/>
                </a:lnTo>
                <a:lnTo>
                  <a:pt x="120" y="40"/>
                </a:lnTo>
                <a:lnTo>
                  <a:pt x="113" y="30"/>
                </a:lnTo>
                <a:lnTo>
                  <a:pt x="107" y="20"/>
                </a:lnTo>
                <a:lnTo>
                  <a:pt x="97" y="14"/>
                </a:lnTo>
                <a:lnTo>
                  <a:pt x="87" y="7"/>
                </a:lnTo>
                <a:lnTo>
                  <a:pt x="76" y="4"/>
                </a:lnTo>
                <a:lnTo>
                  <a:pt x="64" y="4"/>
                </a:lnTo>
                <a:lnTo>
                  <a:pt x="51" y="4"/>
                </a:lnTo>
                <a:lnTo>
                  <a:pt x="40" y="7"/>
                </a:lnTo>
                <a:lnTo>
                  <a:pt x="30" y="14"/>
                </a:lnTo>
                <a:lnTo>
                  <a:pt x="22" y="20"/>
                </a:lnTo>
                <a:lnTo>
                  <a:pt x="13" y="30"/>
                </a:lnTo>
                <a:lnTo>
                  <a:pt x="9" y="40"/>
                </a:lnTo>
                <a:lnTo>
                  <a:pt x="5" y="51"/>
                </a:lnTo>
                <a:lnTo>
                  <a:pt x="4" y="63"/>
                </a:lnTo>
                <a:lnTo>
                  <a:pt x="5" y="76"/>
                </a:lnTo>
                <a:lnTo>
                  <a:pt x="9" y="87"/>
                </a:lnTo>
                <a:lnTo>
                  <a:pt x="13" y="97"/>
                </a:lnTo>
                <a:lnTo>
                  <a:pt x="22" y="107"/>
                </a:lnTo>
                <a:lnTo>
                  <a:pt x="30" y="114"/>
                </a:lnTo>
                <a:lnTo>
                  <a:pt x="40" y="120"/>
                </a:lnTo>
                <a:lnTo>
                  <a:pt x="51" y="123"/>
                </a:lnTo>
                <a:lnTo>
                  <a:pt x="64" y="123"/>
                </a:lnTo>
                <a:lnTo>
                  <a:pt x="76" y="123"/>
                </a:lnTo>
                <a:lnTo>
                  <a:pt x="87" y="120"/>
                </a:lnTo>
                <a:lnTo>
                  <a:pt x="97" y="114"/>
                </a:lnTo>
                <a:lnTo>
                  <a:pt x="107" y="107"/>
                </a:lnTo>
                <a:lnTo>
                  <a:pt x="113" y="97"/>
                </a:lnTo>
                <a:lnTo>
                  <a:pt x="120" y="87"/>
                </a:lnTo>
                <a:lnTo>
                  <a:pt x="123" y="76"/>
                </a:lnTo>
                <a:lnTo>
                  <a:pt x="125" y="63"/>
                </a:lnTo>
                <a:lnTo>
                  <a:pt x="128" y="63"/>
                </a:lnTo>
                <a:close/>
              </a:path>
            </a:pathLst>
          </a:custGeom>
          <a:solidFill>
            <a:srgbClr val="00FF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98" name="Freeform 354"/>
          <p:cNvSpPr>
            <a:spLocks/>
          </p:cNvSpPr>
          <p:nvPr/>
        </p:nvSpPr>
        <p:spPr bwMode="auto">
          <a:xfrm>
            <a:off x="5221288" y="3405188"/>
            <a:ext cx="179387" cy="161925"/>
          </a:xfrm>
          <a:custGeom>
            <a:avLst/>
            <a:gdLst>
              <a:gd name="T0" fmla="*/ 2147483647 w 121"/>
              <a:gd name="T1" fmla="*/ 2147483647 h 119"/>
              <a:gd name="T2" fmla="*/ 2147483647 w 121"/>
              <a:gd name="T3" fmla="*/ 2147483647 h 119"/>
              <a:gd name="T4" fmla="*/ 2147483647 w 121"/>
              <a:gd name="T5" fmla="*/ 2147483647 h 119"/>
              <a:gd name="T6" fmla="*/ 2147483647 w 121"/>
              <a:gd name="T7" fmla="*/ 0 h 119"/>
              <a:gd name="T8" fmla="*/ 2147483647 w 121"/>
              <a:gd name="T9" fmla="*/ 0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19"/>
              <a:gd name="T101" fmla="*/ 121 w 121"/>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19">
                <a:moveTo>
                  <a:pt x="121" y="59"/>
                </a:moveTo>
                <a:lnTo>
                  <a:pt x="119" y="47"/>
                </a:lnTo>
                <a:lnTo>
                  <a:pt x="116" y="36"/>
                </a:lnTo>
                <a:lnTo>
                  <a:pt x="109" y="26"/>
                </a:lnTo>
                <a:lnTo>
                  <a:pt x="103" y="16"/>
                </a:lnTo>
                <a:lnTo>
                  <a:pt x="93" y="10"/>
                </a:lnTo>
                <a:lnTo>
                  <a:pt x="83" y="3"/>
                </a:lnTo>
                <a:lnTo>
                  <a:pt x="72" y="0"/>
                </a:lnTo>
                <a:lnTo>
                  <a:pt x="60" y="0"/>
                </a:lnTo>
                <a:lnTo>
                  <a:pt x="47" y="0"/>
                </a:lnTo>
                <a:lnTo>
                  <a:pt x="36" y="3"/>
                </a:lnTo>
                <a:lnTo>
                  <a:pt x="26" y="10"/>
                </a:lnTo>
                <a:lnTo>
                  <a:pt x="18" y="16"/>
                </a:lnTo>
                <a:lnTo>
                  <a:pt x="9" y="26"/>
                </a:lnTo>
                <a:lnTo>
                  <a:pt x="5" y="36"/>
                </a:lnTo>
                <a:lnTo>
                  <a:pt x="1" y="47"/>
                </a:lnTo>
                <a:lnTo>
                  <a:pt x="0" y="59"/>
                </a:lnTo>
                <a:lnTo>
                  <a:pt x="1" y="72"/>
                </a:lnTo>
                <a:lnTo>
                  <a:pt x="5" y="83"/>
                </a:lnTo>
                <a:lnTo>
                  <a:pt x="9" y="93"/>
                </a:lnTo>
                <a:lnTo>
                  <a:pt x="18" y="103"/>
                </a:lnTo>
                <a:lnTo>
                  <a:pt x="26" y="110"/>
                </a:lnTo>
                <a:lnTo>
                  <a:pt x="36" y="116"/>
                </a:lnTo>
                <a:lnTo>
                  <a:pt x="47" y="119"/>
                </a:lnTo>
                <a:lnTo>
                  <a:pt x="60" y="119"/>
                </a:lnTo>
                <a:lnTo>
                  <a:pt x="72" y="119"/>
                </a:lnTo>
                <a:lnTo>
                  <a:pt x="83" y="116"/>
                </a:lnTo>
                <a:lnTo>
                  <a:pt x="93" y="110"/>
                </a:lnTo>
                <a:lnTo>
                  <a:pt x="103" y="103"/>
                </a:lnTo>
                <a:lnTo>
                  <a:pt x="109" y="93"/>
                </a:lnTo>
                <a:lnTo>
                  <a:pt x="116" y="83"/>
                </a:lnTo>
                <a:lnTo>
                  <a:pt x="119" y="72"/>
                </a:lnTo>
                <a:lnTo>
                  <a:pt x="121" y="59"/>
                </a:lnTo>
                <a:lnTo>
                  <a:pt x="118" y="59"/>
                </a:lnTo>
                <a:lnTo>
                  <a:pt x="116" y="47"/>
                </a:lnTo>
                <a:lnTo>
                  <a:pt x="113" y="37"/>
                </a:lnTo>
                <a:lnTo>
                  <a:pt x="108" y="28"/>
                </a:lnTo>
                <a:lnTo>
                  <a:pt x="101" y="19"/>
                </a:lnTo>
                <a:lnTo>
                  <a:pt x="91" y="11"/>
                </a:lnTo>
                <a:lnTo>
                  <a:pt x="82" y="6"/>
                </a:lnTo>
                <a:lnTo>
                  <a:pt x="72" y="3"/>
                </a:lnTo>
                <a:lnTo>
                  <a:pt x="60" y="1"/>
                </a:lnTo>
                <a:lnTo>
                  <a:pt x="49" y="3"/>
                </a:lnTo>
                <a:lnTo>
                  <a:pt x="37" y="6"/>
                </a:lnTo>
                <a:lnTo>
                  <a:pt x="27" y="11"/>
                </a:lnTo>
                <a:lnTo>
                  <a:pt x="19" y="19"/>
                </a:lnTo>
                <a:lnTo>
                  <a:pt x="13" y="28"/>
                </a:lnTo>
                <a:lnTo>
                  <a:pt x="6" y="37"/>
                </a:lnTo>
                <a:lnTo>
                  <a:pt x="3" y="47"/>
                </a:lnTo>
                <a:lnTo>
                  <a:pt x="3" y="59"/>
                </a:lnTo>
                <a:lnTo>
                  <a:pt x="3" y="72"/>
                </a:lnTo>
                <a:lnTo>
                  <a:pt x="6" y="82"/>
                </a:lnTo>
                <a:lnTo>
                  <a:pt x="13" y="91"/>
                </a:lnTo>
                <a:lnTo>
                  <a:pt x="19" y="100"/>
                </a:lnTo>
                <a:lnTo>
                  <a:pt x="27" y="108"/>
                </a:lnTo>
                <a:lnTo>
                  <a:pt x="37" y="113"/>
                </a:lnTo>
                <a:lnTo>
                  <a:pt x="49" y="116"/>
                </a:lnTo>
                <a:lnTo>
                  <a:pt x="60" y="118"/>
                </a:lnTo>
                <a:lnTo>
                  <a:pt x="72" y="116"/>
                </a:lnTo>
                <a:lnTo>
                  <a:pt x="82" y="113"/>
                </a:lnTo>
                <a:lnTo>
                  <a:pt x="91" y="108"/>
                </a:lnTo>
                <a:lnTo>
                  <a:pt x="101" y="100"/>
                </a:lnTo>
                <a:lnTo>
                  <a:pt x="108" y="91"/>
                </a:lnTo>
                <a:lnTo>
                  <a:pt x="113" y="82"/>
                </a:lnTo>
                <a:lnTo>
                  <a:pt x="116" y="72"/>
                </a:lnTo>
                <a:lnTo>
                  <a:pt x="118" y="59"/>
                </a:lnTo>
                <a:lnTo>
                  <a:pt x="121" y="59"/>
                </a:lnTo>
                <a:close/>
              </a:path>
            </a:pathLst>
          </a:custGeom>
          <a:solidFill>
            <a:srgbClr val="00FF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899" name="Freeform 355"/>
          <p:cNvSpPr>
            <a:spLocks/>
          </p:cNvSpPr>
          <p:nvPr/>
        </p:nvSpPr>
        <p:spPr bwMode="auto">
          <a:xfrm>
            <a:off x="5226050" y="3406775"/>
            <a:ext cx="169863" cy="160338"/>
          </a:xfrm>
          <a:custGeom>
            <a:avLst/>
            <a:gdLst>
              <a:gd name="T0" fmla="*/ 2147483647 w 115"/>
              <a:gd name="T1" fmla="*/ 2147483647 h 117"/>
              <a:gd name="T2" fmla="*/ 2147483647 w 115"/>
              <a:gd name="T3" fmla="*/ 2147483647 h 117"/>
              <a:gd name="T4" fmla="*/ 2147483647 w 115"/>
              <a:gd name="T5" fmla="*/ 2147483647 h 117"/>
              <a:gd name="T6" fmla="*/ 2147483647 w 115"/>
              <a:gd name="T7" fmla="*/ 2147483647 h 117"/>
              <a:gd name="T8" fmla="*/ 2147483647 w 115"/>
              <a:gd name="T9" fmla="*/ 2147483647 h 117"/>
              <a:gd name="T10" fmla="*/ 2147483647 w 115"/>
              <a:gd name="T11" fmla="*/ 2147483647 h 117"/>
              <a:gd name="T12" fmla="*/ 2147483647 w 115"/>
              <a:gd name="T13" fmla="*/ 2147483647 h 117"/>
              <a:gd name="T14" fmla="*/ 0 w 115"/>
              <a:gd name="T15" fmla="*/ 2147483647 h 117"/>
              <a:gd name="T16" fmla="*/ 0 w 115"/>
              <a:gd name="T17" fmla="*/ 2147483647 h 117"/>
              <a:gd name="T18" fmla="*/ 2147483647 w 115"/>
              <a:gd name="T19" fmla="*/ 2147483647 h 117"/>
              <a:gd name="T20" fmla="*/ 2147483647 w 115"/>
              <a:gd name="T21" fmla="*/ 2147483647 h 117"/>
              <a:gd name="T22" fmla="*/ 2147483647 w 115"/>
              <a:gd name="T23" fmla="*/ 2147483647 h 117"/>
              <a:gd name="T24" fmla="*/ 2147483647 w 115"/>
              <a:gd name="T25" fmla="*/ 2147483647 h 117"/>
              <a:gd name="T26" fmla="*/ 2147483647 w 115"/>
              <a:gd name="T27" fmla="*/ 2147483647 h 117"/>
              <a:gd name="T28" fmla="*/ 2147483647 w 115"/>
              <a:gd name="T29" fmla="*/ 2147483647 h 117"/>
              <a:gd name="T30" fmla="*/ 2147483647 w 115"/>
              <a:gd name="T31" fmla="*/ 2147483647 h 117"/>
              <a:gd name="T32" fmla="*/ 2147483647 w 115"/>
              <a:gd name="T33" fmla="*/ 2147483647 h 117"/>
              <a:gd name="T34" fmla="*/ 2147483647 w 115"/>
              <a:gd name="T35" fmla="*/ 2147483647 h 117"/>
              <a:gd name="T36" fmla="*/ 2147483647 w 115"/>
              <a:gd name="T37" fmla="*/ 2147483647 h 117"/>
              <a:gd name="T38" fmla="*/ 2147483647 w 115"/>
              <a:gd name="T39" fmla="*/ 2147483647 h 117"/>
              <a:gd name="T40" fmla="*/ 2147483647 w 115"/>
              <a:gd name="T41" fmla="*/ 2147483647 h 117"/>
              <a:gd name="T42" fmla="*/ 2147483647 w 115"/>
              <a:gd name="T43" fmla="*/ 2147483647 h 117"/>
              <a:gd name="T44" fmla="*/ 2147483647 w 115"/>
              <a:gd name="T45" fmla="*/ 2147483647 h 117"/>
              <a:gd name="T46" fmla="*/ 2147483647 w 115"/>
              <a:gd name="T47" fmla="*/ 2147483647 h 117"/>
              <a:gd name="T48" fmla="*/ 2147483647 w 115"/>
              <a:gd name="T49" fmla="*/ 2147483647 h 117"/>
              <a:gd name="T50" fmla="*/ 2147483647 w 115"/>
              <a:gd name="T51" fmla="*/ 2147483647 h 117"/>
              <a:gd name="T52" fmla="*/ 2147483647 w 115"/>
              <a:gd name="T53" fmla="*/ 2147483647 h 117"/>
              <a:gd name="T54" fmla="*/ 2147483647 w 115"/>
              <a:gd name="T55" fmla="*/ 2147483647 h 117"/>
              <a:gd name="T56" fmla="*/ 2147483647 w 115"/>
              <a:gd name="T57" fmla="*/ 2147483647 h 117"/>
              <a:gd name="T58" fmla="*/ 2147483647 w 115"/>
              <a:gd name="T59" fmla="*/ 2147483647 h 117"/>
              <a:gd name="T60" fmla="*/ 2147483647 w 115"/>
              <a:gd name="T61" fmla="*/ 2147483647 h 117"/>
              <a:gd name="T62" fmla="*/ 2147483647 w 115"/>
              <a:gd name="T63" fmla="*/ 2147483647 h 117"/>
              <a:gd name="T64" fmla="*/ 2147483647 w 115"/>
              <a:gd name="T65" fmla="*/ 2147483647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117"/>
              <a:gd name="T101" fmla="*/ 115 w 115"/>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117">
                <a:moveTo>
                  <a:pt x="115" y="58"/>
                </a:moveTo>
                <a:lnTo>
                  <a:pt x="113" y="46"/>
                </a:lnTo>
                <a:lnTo>
                  <a:pt x="110" y="36"/>
                </a:lnTo>
                <a:lnTo>
                  <a:pt x="105" y="27"/>
                </a:lnTo>
                <a:lnTo>
                  <a:pt x="98" y="18"/>
                </a:lnTo>
                <a:lnTo>
                  <a:pt x="88" y="10"/>
                </a:lnTo>
                <a:lnTo>
                  <a:pt x="79" y="5"/>
                </a:lnTo>
                <a:lnTo>
                  <a:pt x="69" y="2"/>
                </a:lnTo>
                <a:lnTo>
                  <a:pt x="57" y="0"/>
                </a:lnTo>
                <a:lnTo>
                  <a:pt x="46" y="2"/>
                </a:lnTo>
                <a:lnTo>
                  <a:pt x="34" y="5"/>
                </a:lnTo>
                <a:lnTo>
                  <a:pt x="24" y="10"/>
                </a:lnTo>
                <a:lnTo>
                  <a:pt x="16" y="18"/>
                </a:lnTo>
                <a:lnTo>
                  <a:pt x="10" y="27"/>
                </a:lnTo>
                <a:lnTo>
                  <a:pt x="3" y="36"/>
                </a:lnTo>
                <a:lnTo>
                  <a:pt x="0" y="46"/>
                </a:lnTo>
                <a:lnTo>
                  <a:pt x="0" y="58"/>
                </a:lnTo>
                <a:lnTo>
                  <a:pt x="0" y="71"/>
                </a:lnTo>
                <a:lnTo>
                  <a:pt x="3" y="81"/>
                </a:lnTo>
                <a:lnTo>
                  <a:pt x="10" y="90"/>
                </a:lnTo>
                <a:lnTo>
                  <a:pt x="16" y="99"/>
                </a:lnTo>
                <a:lnTo>
                  <a:pt x="24" y="107"/>
                </a:lnTo>
                <a:lnTo>
                  <a:pt x="34" y="112"/>
                </a:lnTo>
                <a:lnTo>
                  <a:pt x="46" y="115"/>
                </a:lnTo>
                <a:lnTo>
                  <a:pt x="57" y="117"/>
                </a:lnTo>
                <a:lnTo>
                  <a:pt x="69" y="115"/>
                </a:lnTo>
                <a:lnTo>
                  <a:pt x="79" y="112"/>
                </a:lnTo>
                <a:lnTo>
                  <a:pt x="88" y="107"/>
                </a:lnTo>
                <a:lnTo>
                  <a:pt x="98" y="99"/>
                </a:lnTo>
                <a:lnTo>
                  <a:pt x="105" y="90"/>
                </a:lnTo>
                <a:lnTo>
                  <a:pt x="110" y="81"/>
                </a:lnTo>
                <a:lnTo>
                  <a:pt x="113" y="71"/>
                </a:lnTo>
                <a:lnTo>
                  <a:pt x="115" y="58"/>
                </a:lnTo>
                <a:lnTo>
                  <a:pt x="111" y="58"/>
                </a:lnTo>
                <a:lnTo>
                  <a:pt x="110" y="48"/>
                </a:lnTo>
                <a:lnTo>
                  <a:pt x="106" y="38"/>
                </a:lnTo>
                <a:lnTo>
                  <a:pt x="102" y="28"/>
                </a:lnTo>
                <a:lnTo>
                  <a:pt x="95" y="20"/>
                </a:lnTo>
                <a:lnTo>
                  <a:pt x="87" y="13"/>
                </a:lnTo>
                <a:lnTo>
                  <a:pt x="79" y="9"/>
                </a:lnTo>
                <a:lnTo>
                  <a:pt x="69" y="5"/>
                </a:lnTo>
                <a:lnTo>
                  <a:pt x="57" y="4"/>
                </a:lnTo>
                <a:lnTo>
                  <a:pt x="46" y="5"/>
                </a:lnTo>
                <a:lnTo>
                  <a:pt x="36" y="9"/>
                </a:lnTo>
                <a:lnTo>
                  <a:pt x="26" y="13"/>
                </a:lnTo>
                <a:lnTo>
                  <a:pt x="18" y="20"/>
                </a:lnTo>
                <a:lnTo>
                  <a:pt x="11" y="28"/>
                </a:lnTo>
                <a:lnTo>
                  <a:pt x="6" y="38"/>
                </a:lnTo>
                <a:lnTo>
                  <a:pt x="3" y="48"/>
                </a:lnTo>
                <a:lnTo>
                  <a:pt x="3" y="58"/>
                </a:lnTo>
                <a:lnTo>
                  <a:pt x="3" y="69"/>
                </a:lnTo>
                <a:lnTo>
                  <a:pt x="6" y="79"/>
                </a:lnTo>
                <a:lnTo>
                  <a:pt x="11" y="89"/>
                </a:lnTo>
                <a:lnTo>
                  <a:pt x="18" y="97"/>
                </a:lnTo>
                <a:lnTo>
                  <a:pt x="26" y="104"/>
                </a:lnTo>
                <a:lnTo>
                  <a:pt x="36" y="109"/>
                </a:lnTo>
                <a:lnTo>
                  <a:pt x="46" y="112"/>
                </a:lnTo>
                <a:lnTo>
                  <a:pt x="57" y="113"/>
                </a:lnTo>
                <a:lnTo>
                  <a:pt x="69" y="112"/>
                </a:lnTo>
                <a:lnTo>
                  <a:pt x="79" y="109"/>
                </a:lnTo>
                <a:lnTo>
                  <a:pt x="87" y="104"/>
                </a:lnTo>
                <a:lnTo>
                  <a:pt x="95" y="97"/>
                </a:lnTo>
                <a:lnTo>
                  <a:pt x="102" y="89"/>
                </a:lnTo>
                <a:lnTo>
                  <a:pt x="106" y="79"/>
                </a:lnTo>
                <a:lnTo>
                  <a:pt x="110" y="69"/>
                </a:lnTo>
                <a:lnTo>
                  <a:pt x="111" y="58"/>
                </a:lnTo>
                <a:lnTo>
                  <a:pt x="115" y="58"/>
                </a:lnTo>
                <a:close/>
              </a:path>
            </a:pathLst>
          </a:custGeom>
          <a:solidFill>
            <a:srgbClr val="00F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00" name="Freeform 356"/>
          <p:cNvSpPr>
            <a:spLocks/>
          </p:cNvSpPr>
          <p:nvPr/>
        </p:nvSpPr>
        <p:spPr bwMode="auto">
          <a:xfrm>
            <a:off x="5230813" y="3413125"/>
            <a:ext cx="158750" cy="147638"/>
          </a:xfrm>
          <a:custGeom>
            <a:avLst/>
            <a:gdLst>
              <a:gd name="T0" fmla="*/ 2147483647 w 108"/>
              <a:gd name="T1" fmla="*/ 2147483647 h 109"/>
              <a:gd name="T2" fmla="*/ 2147483647 w 108"/>
              <a:gd name="T3" fmla="*/ 2147483647 h 109"/>
              <a:gd name="T4" fmla="*/ 2147483647 w 108"/>
              <a:gd name="T5" fmla="*/ 2147483647 h 109"/>
              <a:gd name="T6" fmla="*/ 2147483647 w 108"/>
              <a:gd name="T7" fmla="*/ 2147483647 h 109"/>
              <a:gd name="T8" fmla="*/ 2147483647 w 108"/>
              <a:gd name="T9" fmla="*/ 2147483647 h 109"/>
              <a:gd name="T10" fmla="*/ 2147483647 w 108"/>
              <a:gd name="T11" fmla="*/ 2147483647 h 109"/>
              <a:gd name="T12" fmla="*/ 2147483647 w 108"/>
              <a:gd name="T13" fmla="*/ 2147483647 h 109"/>
              <a:gd name="T14" fmla="*/ 0 w 108"/>
              <a:gd name="T15" fmla="*/ 2147483647 h 109"/>
              <a:gd name="T16" fmla="*/ 0 w 108"/>
              <a:gd name="T17" fmla="*/ 2147483647 h 109"/>
              <a:gd name="T18" fmla="*/ 2147483647 w 108"/>
              <a:gd name="T19" fmla="*/ 2147483647 h 109"/>
              <a:gd name="T20" fmla="*/ 2147483647 w 108"/>
              <a:gd name="T21" fmla="*/ 2147483647 h 109"/>
              <a:gd name="T22" fmla="*/ 2147483647 w 108"/>
              <a:gd name="T23" fmla="*/ 2147483647 h 109"/>
              <a:gd name="T24" fmla="*/ 2147483647 w 108"/>
              <a:gd name="T25" fmla="*/ 2147483647 h 109"/>
              <a:gd name="T26" fmla="*/ 2147483647 w 108"/>
              <a:gd name="T27" fmla="*/ 2147483647 h 109"/>
              <a:gd name="T28" fmla="*/ 2147483647 w 108"/>
              <a:gd name="T29" fmla="*/ 2147483647 h 109"/>
              <a:gd name="T30" fmla="*/ 2147483647 w 108"/>
              <a:gd name="T31" fmla="*/ 2147483647 h 109"/>
              <a:gd name="T32" fmla="*/ 2147483647 w 108"/>
              <a:gd name="T33" fmla="*/ 2147483647 h 109"/>
              <a:gd name="T34" fmla="*/ 2147483647 w 108"/>
              <a:gd name="T35" fmla="*/ 2147483647 h 109"/>
              <a:gd name="T36" fmla="*/ 2147483647 w 108"/>
              <a:gd name="T37" fmla="*/ 2147483647 h 109"/>
              <a:gd name="T38" fmla="*/ 2147483647 w 108"/>
              <a:gd name="T39" fmla="*/ 2147483647 h 109"/>
              <a:gd name="T40" fmla="*/ 2147483647 w 108"/>
              <a:gd name="T41" fmla="*/ 2147483647 h 109"/>
              <a:gd name="T42" fmla="*/ 2147483647 w 108"/>
              <a:gd name="T43" fmla="*/ 2147483647 h 109"/>
              <a:gd name="T44" fmla="*/ 2147483647 w 108"/>
              <a:gd name="T45" fmla="*/ 2147483647 h 109"/>
              <a:gd name="T46" fmla="*/ 2147483647 w 108"/>
              <a:gd name="T47" fmla="*/ 2147483647 h 109"/>
              <a:gd name="T48" fmla="*/ 2147483647 w 108"/>
              <a:gd name="T49" fmla="*/ 2147483647 h 109"/>
              <a:gd name="T50" fmla="*/ 2147483647 w 108"/>
              <a:gd name="T51" fmla="*/ 2147483647 h 109"/>
              <a:gd name="T52" fmla="*/ 2147483647 w 108"/>
              <a:gd name="T53" fmla="*/ 2147483647 h 109"/>
              <a:gd name="T54" fmla="*/ 2147483647 w 108"/>
              <a:gd name="T55" fmla="*/ 2147483647 h 109"/>
              <a:gd name="T56" fmla="*/ 2147483647 w 108"/>
              <a:gd name="T57" fmla="*/ 2147483647 h 109"/>
              <a:gd name="T58" fmla="*/ 2147483647 w 108"/>
              <a:gd name="T59" fmla="*/ 2147483647 h 109"/>
              <a:gd name="T60" fmla="*/ 2147483647 w 108"/>
              <a:gd name="T61" fmla="*/ 2147483647 h 109"/>
              <a:gd name="T62" fmla="*/ 2147483647 w 108"/>
              <a:gd name="T63" fmla="*/ 2147483647 h 109"/>
              <a:gd name="T64" fmla="*/ 2147483647 w 108"/>
              <a:gd name="T65" fmla="*/ 2147483647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109"/>
              <a:gd name="T101" fmla="*/ 108 w 108"/>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109">
                <a:moveTo>
                  <a:pt x="108" y="54"/>
                </a:moveTo>
                <a:lnTo>
                  <a:pt x="107" y="44"/>
                </a:lnTo>
                <a:lnTo>
                  <a:pt x="103" y="34"/>
                </a:lnTo>
                <a:lnTo>
                  <a:pt x="99" y="24"/>
                </a:lnTo>
                <a:lnTo>
                  <a:pt x="92" y="16"/>
                </a:lnTo>
                <a:lnTo>
                  <a:pt x="84" y="9"/>
                </a:lnTo>
                <a:lnTo>
                  <a:pt x="76" y="5"/>
                </a:lnTo>
                <a:lnTo>
                  <a:pt x="66" y="1"/>
                </a:lnTo>
                <a:lnTo>
                  <a:pt x="54" y="0"/>
                </a:lnTo>
                <a:lnTo>
                  <a:pt x="43" y="1"/>
                </a:lnTo>
                <a:lnTo>
                  <a:pt x="33" y="5"/>
                </a:lnTo>
                <a:lnTo>
                  <a:pt x="23" y="9"/>
                </a:lnTo>
                <a:lnTo>
                  <a:pt x="15" y="16"/>
                </a:lnTo>
                <a:lnTo>
                  <a:pt x="8" y="24"/>
                </a:lnTo>
                <a:lnTo>
                  <a:pt x="3" y="34"/>
                </a:lnTo>
                <a:lnTo>
                  <a:pt x="0" y="44"/>
                </a:lnTo>
                <a:lnTo>
                  <a:pt x="0" y="54"/>
                </a:lnTo>
                <a:lnTo>
                  <a:pt x="0" y="65"/>
                </a:lnTo>
                <a:lnTo>
                  <a:pt x="3" y="75"/>
                </a:lnTo>
                <a:lnTo>
                  <a:pt x="8" y="85"/>
                </a:lnTo>
                <a:lnTo>
                  <a:pt x="15" y="93"/>
                </a:lnTo>
                <a:lnTo>
                  <a:pt x="23" y="100"/>
                </a:lnTo>
                <a:lnTo>
                  <a:pt x="33" y="105"/>
                </a:lnTo>
                <a:lnTo>
                  <a:pt x="43" y="108"/>
                </a:lnTo>
                <a:lnTo>
                  <a:pt x="54" y="109"/>
                </a:lnTo>
                <a:lnTo>
                  <a:pt x="66" y="108"/>
                </a:lnTo>
                <a:lnTo>
                  <a:pt x="76" y="105"/>
                </a:lnTo>
                <a:lnTo>
                  <a:pt x="84" y="100"/>
                </a:lnTo>
                <a:lnTo>
                  <a:pt x="92" y="93"/>
                </a:lnTo>
                <a:lnTo>
                  <a:pt x="99" y="85"/>
                </a:lnTo>
                <a:lnTo>
                  <a:pt x="103" y="75"/>
                </a:lnTo>
                <a:lnTo>
                  <a:pt x="107" y="65"/>
                </a:lnTo>
                <a:lnTo>
                  <a:pt x="108" y="54"/>
                </a:lnTo>
                <a:lnTo>
                  <a:pt x="105" y="54"/>
                </a:lnTo>
                <a:lnTo>
                  <a:pt x="105" y="44"/>
                </a:lnTo>
                <a:lnTo>
                  <a:pt x="102" y="34"/>
                </a:lnTo>
                <a:lnTo>
                  <a:pt x="97" y="26"/>
                </a:lnTo>
                <a:lnTo>
                  <a:pt x="90" y="18"/>
                </a:lnTo>
                <a:lnTo>
                  <a:pt x="82" y="11"/>
                </a:lnTo>
                <a:lnTo>
                  <a:pt x="74" y="8"/>
                </a:lnTo>
                <a:lnTo>
                  <a:pt x="64" y="5"/>
                </a:lnTo>
                <a:lnTo>
                  <a:pt x="54" y="3"/>
                </a:lnTo>
                <a:lnTo>
                  <a:pt x="43" y="5"/>
                </a:lnTo>
                <a:lnTo>
                  <a:pt x="35" y="8"/>
                </a:lnTo>
                <a:lnTo>
                  <a:pt x="25" y="11"/>
                </a:lnTo>
                <a:lnTo>
                  <a:pt x="18" y="18"/>
                </a:lnTo>
                <a:lnTo>
                  <a:pt x="12" y="26"/>
                </a:lnTo>
                <a:lnTo>
                  <a:pt x="7" y="34"/>
                </a:lnTo>
                <a:lnTo>
                  <a:pt x="3" y="44"/>
                </a:lnTo>
                <a:lnTo>
                  <a:pt x="2" y="54"/>
                </a:lnTo>
                <a:lnTo>
                  <a:pt x="3" y="65"/>
                </a:lnTo>
                <a:lnTo>
                  <a:pt x="7" y="75"/>
                </a:lnTo>
                <a:lnTo>
                  <a:pt x="12" y="83"/>
                </a:lnTo>
                <a:lnTo>
                  <a:pt x="18" y="91"/>
                </a:lnTo>
                <a:lnTo>
                  <a:pt x="25" y="98"/>
                </a:lnTo>
                <a:lnTo>
                  <a:pt x="35" y="101"/>
                </a:lnTo>
                <a:lnTo>
                  <a:pt x="43" y="105"/>
                </a:lnTo>
                <a:lnTo>
                  <a:pt x="54" y="106"/>
                </a:lnTo>
                <a:lnTo>
                  <a:pt x="64" y="105"/>
                </a:lnTo>
                <a:lnTo>
                  <a:pt x="74" y="101"/>
                </a:lnTo>
                <a:lnTo>
                  <a:pt x="82" y="98"/>
                </a:lnTo>
                <a:lnTo>
                  <a:pt x="90" y="91"/>
                </a:lnTo>
                <a:lnTo>
                  <a:pt x="97" y="83"/>
                </a:lnTo>
                <a:lnTo>
                  <a:pt x="102" y="75"/>
                </a:lnTo>
                <a:lnTo>
                  <a:pt x="105" y="65"/>
                </a:lnTo>
                <a:lnTo>
                  <a:pt x="105" y="54"/>
                </a:lnTo>
                <a:lnTo>
                  <a:pt x="108" y="54"/>
                </a:lnTo>
                <a:close/>
              </a:path>
            </a:pathLst>
          </a:custGeom>
          <a:solidFill>
            <a:srgbClr val="00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01" name="Freeform 357"/>
          <p:cNvSpPr>
            <a:spLocks/>
          </p:cNvSpPr>
          <p:nvPr/>
        </p:nvSpPr>
        <p:spPr bwMode="auto">
          <a:xfrm>
            <a:off x="5233988" y="3416300"/>
            <a:ext cx="152400" cy="141288"/>
          </a:xfrm>
          <a:custGeom>
            <a:avLst/>
            <a:gdLst>
              <a:gd name="T0" fmla="*/ 2147483647 w 103"/>
              <a:gd name="T1" fmla="*/ 2147483647 h 103"/>
              <a:gd name="T2" fmla="*/ 2147483647 w 103"/>
              <a:gd name="T3" fmla="*/ 2147483647 h 103"/>
              <a:gd name="T4" fmla="*/ 2147483647 w 103"/>
              <a:gd name="T5" fmla="*/ 2147483647 h 103"/>
              <a:gd name="T6" fmla="*/ 2147483647 w 103"/>
              <a:gd name="T7" fmla="*/ 2147483647 h 103"/>
              <a:gd name="T8" fmla="*/ 2147483647 w 103"/>
              <a:gd name="T9" fmla="*/ 2147483647 h 103"/>
              <a:gd name="T10" fmla="*/ 2147483647 w 103"/>
              <a:gd name="T11" fmla="*/ 2147483647 h 103"/>
              <a:gd name="T12" fmla="*/ 2147483647 w 103"/>
              <a:gd name="T13" fmla="*/ 2147483647 h 103"/>
              <a:gd name="T14" fmla="*/ 2147483647 w 103"/>
              <a:gd name="T15" fmla="*/ 2147483647 h 103"/>
              <a:gd name="T16" fmla="*/ 2147483647 w 103"/>
              <a:gd name="T17" fmla="*/ 2147483647 h 103"/>
              <a:gd name="T18" fmla="*/ 2147483647 w 103"/>
              <a:gd name="T19" fmla="*/ 2147483647 h 103"/>
              <a:gd name="T20" fmla="*/ 2147483647 w 103"/>
              <a:gd name="T21" fmla="*/ 2147483647 h 103"/>
              <a:gd name="T22" fmla="*/ 2147483647 w 103"/>
              <a:gd name="T23" fmla="*/ 2147483647 h 103"/>
              <a:gd name="T24" fmla="*/ 2147483647 w 103"/>
              <a:gd name="T25" fmla="*/ 2147483647 h 103"/>
              <a:gd name="T26" fmla="*/ 2147483647 w 103"/>
              <a:gd name="T27" fmla="*/ 2147483647 h 103"/>
              <a:gd name="T28" fmla="*/ 2147483647 w 103"/>
              <a:gd name="T29" fmla="*/ 2147483647 h 103"/>
              <a:gd name="T30" fmla="*/ 2147483647 w 103"/>
              <a:gd name="T31" fmla="*/ 2147483647 h 103"/>
              <a:gd name="T32" fmla="*/ 2147483647 w 103"/>
              <a:gd name="T33" fmla="*/ 2147483647 h 103"/>
              <a:gd name="T34" fmla="*/ 2147483647 w 103"/>
              <a:gd name="T35" fmla="*/ 2147483647 h 103"/>
              <a:gd name="T36" fmla="*/ 2147483647 w 103"/>
              <a:gd name="T37" fmla="*/ 2147483647 h 103"/>
              <a:gd name="T38" fmla="*/ 2147483647 w 103"/>
              <a:gd name="T39" fmla="*/ 2147483647 h 103"/>
              <a:gd name="T40" fmla="*/ 2147483647 w 103"/>
              <a:gd name="T41" fmla="*/ 2147483647 h 103"/>
              <a:gd name="T42" fmla="*/ 2147483647 w 103"/>
              <a:gd name="T43" fmla="*/ 2147483647 h 103"/>
              <a:gd name="T44" fmla="*/ 2147483647 w 103"/>
              <a:gd name="T45" fmla="*/ 2147483647 h 103"/>
              <a:gd name="T46" fmla="*/ 2147483647 w 103"/>
              <a:gd name="T47" fmla="*/ 2147483647 h 103"/>
              <a:gd name="T48" fmla="*/ 2147483647 w 103"/>
              <a:gd name="T49" fmla="*/ 2147483647 h 103"/>
              <a:gd name="T50" fmla="*/ 2147483647 w 103"/>
              <a:gd name="T51" fmla="*/ 2147483647 h 103"/>
              <a:gd name="T52" fmla="*/ 2147483647 w 103"/>
              <a:gd name="T53" fmla="*/ 2147483647 h 103"/>
              <a:gd name="T54" fmla="*/ 2147483647 w 103"/>
              <a:gd name="T55" fmla="*/ 2147483647 h 103"/>
              <a:gd name="T56" fmla="*/ 2147483647 w 103"/>
              <a:gd name="T57" fmla="*/ 2147483647 h 103"/>
              <a:gd name="T58" fmla="*/ 2147483647 w 103"/>
              <a:gd name="T59" fmla="*/ 2147483647 h 103"/>
              <a:gd name="T60" fmla="*/ 2147483647 w 103"/>
              <a:gd name="T61" fmla="*/ 2147483647 h 103"/>
              <a:gd name="T62" fmla="*/ 2147483647 w 103"/>
              <a:gd name="T63" fmla="*/ 2147483647 h 103"/>
              <a:gd name="T64" fmla="*/ 2147483647 w 103"/>
              <a:gd name="T65" fmla="*/ 2147483647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03"/>
              <a:gd name="T101" fmla="*/ 103 w 103"/>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03">
                <a:moveTo>
                  <a:pt x="103" y="51"/>
                </a:moveTo>
                <a:lnTo>
                  <a:pt x="103" y="41"/>
                </a:lnTo>
                <a:lnTo>
                  <a:pt x="100" y="31"/>
                </a:lnTo>
                <a:lnTo>
                  <a:pt x="95" y="23"/>
                </a:lnTo>
                <a:lnTo>
                  <a:pt x="88" y="15"/>
                </a:lnTo>
                <a:lnTo>
                  <a:pt x="80" y="8"/>
                </a:lnTo>
                <a:lnTo>
                  <a:pt x="72" y="5"/>
                </a:lnTo>
                <a:lnTo>
                  <a:pt x="62" y="2"/>
                </a:lnTo>
                <a:lnTo>
                  <a:pt x="52" y="0"/>
                </a:lnTo>
                <a:lnTo>
                  <a:pt x="41" y="2"/>
                </a:lnTo>
                <a:lnTo>
                  <a:pt x="33" y="5"/>
                </a:lnTo>
                <a:lnTo>
                  <a:pt x="23" y="8"/>
                </a:lnTo>
                <a:lnTo>
                  <a:pt x="16" y="15"/>
                </a:lnTo>
                <a:lnTo>
                  <a:pt x="10" y="23"/>
                </a:lnTo>
                <a:lnTo>
                  <a:pt x="5" y="31"/>
                </a:lnTo>
                <a:lnTo>
                  <a:pt x="1" y="41"/>
                </a:lnTo>
                <a:lnTo>
                  <a:pt x="0" y="51"/>
                </a:lnTo>
                <a:lnTo>
                  <a:pt x="1" y="62"/>
                </a:lnTo>
                <a:lnTo>
                  <a:pt x="5" y="72"/>
                </a:lnTo>
                <a:lnTo>
                  <a:pt x="10" y="80"/>
                </a:lnTo>
                <a:lnTo>
                  <a:pt x="16" y="88"/>
                </a:lnTo>
                <a:lnTo>
                  <a:pt x="23" y="95"/>
                </a:lnTo>
                <a:lnTo>
                  <a:pt x="33" y="98"/>
                </a:lnTo>
                <a:lnTo>
                  <a:pt x="41" y="102"/>
                </a:lnTo>
                <a:lnTo>
                  <a:pt x="52" y="103"/>
                </a:lnTo>
                <a:lnTo>
                  <a:pt x="62" y="102"/>
                </a:lnTo>
                <a:lnTo>
                  <a:pt x="72" y="98"/>
                </a:lnTo>
                <a:lnTo>
                  <a:pt x="80" y="95"/>
                </a:lnTo>
                <a:lnTo>
                  <a:pt x="88" y="88"/>
                </a:lnTo>
                <a:lnTo>
                  <a:pt x="95" y="80"/>
                </a:lnTo>
                <a:lnTo>
                  <a:pt x="100" y="72"/>
                </a:lnTo>
                <a:lnTo>
                  <a:pt x="103" y="62"/>
                </a:lnTo>
                <a:lnTo>
                  <a:pt x="103" y="51"/>
                </a:lnTo>
                <a:lnTo>
                  <a:pt x="100" y="51"/>
                </a:lnTo>
                <a:lnTo>
                  <a:pt x="100" y="43"/>
                </a:lnTo>
                <a:lnTo>
                  <a:pt x="97" y="33"/>
                </a:lnTo>
                <a:lnTo>
                  <a:pt x="92" y="25"/>
                </a:lnTo>
                <a:lnTo>
                  <a:pt x="87" y="18"/>
                </a:lnTo>
                <a:lnTo>
                  <a:pt x="79" y="11"/>
                </a:lnTo>
                <a:lnTo>
                  <a:pt x="70" y="6"/>
                </a:lnTo>
                <a:lnTo>
                  <a:pt x="62" y="5"/>
                </a:lnTo>
                <a:lnTo>
                  <a:pt x="52" y="3"/>
                </a:lnTo>
                <a:lnTo>
                  <a:pt x="42" y="5"/>
                </a:lnTo>
                <a:lnTo>
                  <a:pt x="33" y="6"/>
                </a:lnTo>
                <a:lnTo>
                  <a:pt x="24" y="11"/>
                </a:lnTo>
                <a:lnTo>
                  <a:pt x="18" y="18"/>
                </a:lnTo>
                <a:lnTo>
                  <a:pt x="11" y="25"/>
                </a:lnTo>
                <a:lnTo>
                  <a:pt x="8" y="33"/>
                </a:lnTo>
                <a:lnTo>
                  <a:pt x="5" y="43"/>
                </a:lnTo>
                <a:lnTo>
                  <a:pt x="3" y="51"/>
                </a:lnTo>
                <a:lnTo>
                  <a:pt x="5" y="61"/>
                </a:lnTo>
                <a:lnTo>
                  <a:pt x="8" y="70"/>
                </a:lnTo>
                <a:lnTo>
                  <a:pt x="11" y="79"/>
                </a:lnTo>
                <a:lnTo>
                  <a:pt x="18" y="85"/>
                </a:lnTo>
                <a:lnTo>
                  <a:pt x="24" y="92"/>
                </a:lnTo>
                <a:lnTo>
                  <a:pt x="33" y="97"/>
                </a:lnTo>
                <a:lnTo>
                  <a:pt x="42" y="98"/>
                </a:lnTo>
                <a:lnTo>
                  <a:pt x="52" y="100"/>
                </a:lnTo>
                <a:lnTo>
                  <a:pt x="62" y="98"/>
                </a:lnTo>
                <a:lnTo>
                  <a:pt x="70" y="97"/>
                </a:lnTo>
                <a:lnTo>
                  <a:pt x="79" y="92"/>
                </a:lnTo>
                <a:lnTo>
                  <a:pt x="87" y="85"/>
                </a:lnTo>
                <a:lnTo>
                  <a:pt x="92" y="79"/>
                </a:lnTo>
                <a:lnTo>
                  <a:pt x="97" y="70"/>
                </a:lnTo>
                <a:lnTo>
                  <a:pt x="100" y="61"/>
                </a:lnTo>
                <a:lnTo>
                  <a:pt x="100" y="51"/>
                </a:lnTo>
                <a:lnTo>
                  <a:pt x="103" y="51"/>
                </a:lnTo>
                <a:close/>
              </a:path>
            </a:pathLst>
          </a:custGeom>
          <a:solidFill>
            <a:srgbClr val="00FF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02" name="Freeform 358"/>
          <p:cNvSpPr>
            <a:spLocks/>
          </p:cNvSpPr>
          <p:nvPr/>
        </p:nvSpPr>
        <p:spPr bwMode="auto">
          <a:xfrm>
            <a:off x="5237163" y="3421063"/>
            <a:ext cx="144462" cy="131762"/>
          </a:xfrm>
          <a:custGeom>
            <a:avLst/>
            <a:gdLst>
              <a:gd name="T0" fmla="*/ 2147483647 w 97"/>
              <a:gd name="T1" fmla="*/ 2147483647 h 97"/>
              <a:gd name="T2" fmla="*/ 2147483647 w 97"/>
              <a:gd name="T3" fmla="*/ 2147483647 h 97"/>
              <a:gd name="T4" fmla="*/ 2147483647 w 97"/>
              <a:gd name="T5" fmla="*/ 2147483647 h 97"/>
              <a:gd name="T6" fmla="*/ 2147483647 w 97"/>
              <a:gd name="T7" fmla="*/ 2147483647 h 97"/>
              <a:gd name="T8" fmla="*/ 2147483647 w 97"/>
              <a:gd name="T9" fmla="*/ 2147483647 h 97"/>
              <a:gd name="T10" fmla="*/ 2147483647 w 97"/>
              <a:gd name="T11" fmla="*/ 2147483647 h 97"/>
              <a:gd name="T12" fmla="*/ 2147483647 w 97"/>
              <a:gd name="T13" fmla="*/ 2147483647 h 97"/>
              <a:gd name="T14" fmla="*/ 2147483647 w 97"/>
              <a:gd name="T15" fmla="*/ 2147483647 h 97"/>
              <a:gd name="T16" fmla="*/ 2147483647 w 97"/>
              <a:gd name="T17" fmla="*/ 2147483647 h 97"/>
              <a:gd name="T18" fmla="*/ 2147483647 w 97"/>
              <a:gd name="T19" fmla="*/ 2147483647 h 97"/>
              <a:gd name="T20" fmla="*/ 2147483647 w 97"/>
              <a:gd name="T21" fmla="*/ 2147483647 h 97"/>
              <a:gd name="T22" fmla="*/ 2147483647 w 97"/>
              <a:gd name="T23" fmla="*/ 2147483647 h 97"/>
              <a:gd name="T24" fmla="*/ 2147483647 w 97"/>
              <a:gd name="T25" fmla="*/ 2147483647 h 97"/>
              <a:gd name="T26" fmla="*/ 2147483647 w 97"/>
              <a:gd name="T27" fmla="*/ 2147483647 h 97"/>
              <a:gd name="T28" fmla="*/ 2147483647 w 97"/>
              <a:gd name="T29" fmla="*/ 2147483647 h 97"/>
              <a:gd name="T30" fmla="*/ 2147483647 w 97"/>
              <a:gd name="T31" fmla="*/ 2147483647 h 97"/>
              <a:gd name="T32" fmla="*/ 2147483647 w 97"/>
              <a:gd name="T33" fmla="*/ 2147483647 h 97"/>
              <a:gd name="T34" fmla="*/ 2147483647 w 97"/>
              <a:gd name="T35" fmla="*/ 2147483647 h 97"/>
              <a:gd name="T36" fmla="*/ 2147483647 w 97"/>
              <a:gd name="T37" fmla="*/ 2147483647 h 97"/>
              <a:gd name="T38" fmla="*/ 2147483647 w 97"/>
              <a:gd name="T39" fmla="*/ 2147483647 h 97"/>
              <a:gd name="T40" fmla="*/ 2147483647 w 97"/>
              <a:gd name="T41" fmla="*/ 2147483647 h 97"/>
              <a:gd name="T42" fmla="*/ 2147483647 w 97"/>
              <a:gd name="T43" fmla="*/ 2147483647 h 97"/>
              <a:gd name="T44" fmla="*/ 2147483647 w 97"/>
              <a:gd name="T45" fmla="*/ 2147483647 h 97"/>
              <a:gd name="T46" fmla="*/ 2147483647 w 97"/>
              <a:gd name="T47" fmla="*/ 2147483647 h 97"/>
              <a:gd name="T48" fmla="*/ 2147483647 w 97"/>
              <a:gd name="T49" fmla="*/ 2147483647 h 97"/>
              <a:gd name="T50" fmla="*/ 2147483647 w 97"/>
              <a:gd name="T51" fmla="*/ 2147483647 h 97"/>
              <a:gd name="T52" fmla="*/ 2147483647 w 97"/>
              <a:gd name="T53" fmla="*/ 2147483647 h 97"/>
              <a:gd name="T54" fmla="*/ 2147483647 w 97"/>
              <a:gd name="T55" fmla="*/ 2147483647 h 97"/>
              <a:gd name="T56" fmla="*/ 2147483647 w 97"/>
              <a:gd name="T57" fmla="*/ 2147483647 h 97"/>
              <a:gd name="T58" fmla="*/ 2147483647 w 97"/>
              <a:gd name="T59" fmla="*/ 2147483647 h 97"/>
              <a:gd name="T60" fmla="*/ 2147483647 w 97"/>
              <a:gd name="T61" fmla="*/ 2147483647 h 97"/>
              <a:gd name="T62" fmla="*/ 2147483647 w 97"/>
              <a:gd name="T63" fmla="*/ 2147483647 h 97"/>
              <a:gd name="T64" fmla="*/ 2147483647 w 97"/>
              <a:gd name="T65" fmla="*/ 2147483647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97"/>
              <a:gd name="T101" fmla="*/ 97 w 97"/>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97">
                <a:moveTo>
                  <a:pt x="97" y="48"/>
                </a:moveTo>
                <a:lnTo>
                  <a:pt x="97" y="40"/>
                </a:lnTo>
                <a:lnTo>
                  <a:pt x="94" y="30"/>
                </a:lnTo>
                <a:lnTo>
                  <a:pt x="89" y="22"/>
                </a:lnTo>
                <a:lnTo>
                  <a:pt x="84" y="15"/>
                </a:lnTo>
                <a:lnTo>
                  <a:pt x="76" y="8"/>
                </a:lnTo>
                <a:lnTo>
                  <a:pt x="67" y="3"/>
                </a:lnTo>
                <a:lnTo>
                  <a:pt x="59" y="2"/>
                </a:lnTo>
                <a:lnTo>
                  <a:pt x="49" y="0"/>
                </a:lnTo>
                <a:lnTo>
                  <a:pt x="39" y="2"/>
                </a:lnTo>
                <a:lnTo>
                  <a:pt x="30" y="3"/>
                </a:lnTo>
                <a:lnTo>
                  <a:pt x="21" y="8"/>
                </a:lnTo>
                <a:lnTo>
                  <a:pt x="15" y="15"/>
                </a:lnTo>
                <a:lnTo>
                  <a:pt x="8" y="22"/>
                </a:lnTo>
                <a:lnTo>
                  <a:pt x="5" y="30"/>
                </a:lnTo>
                <a:lnTo>
                  <a:pt x="2" y="40"/>
                </a:lnTo>
                <a:lnTo>
                  <a:pt x="0" y="48"/>
                </a:lnTo>
                <a:lnTo>
                  <a:pt x="2" y="58"/>
                </a:lnTo>
                <a:lnTo>
                  <a:pt x="5" y="67"/>
                </a:lnTo>
                <a:lnTo>
                  <a:pt x="8" y="76"/>
                </a:lnTo>
                <a:lnTo>
                  <a:pt x="15" y="82"/>
                </a:lnTo>
                <a:lnTo>
                  <a:pt x="21" y="89"/>
                </a:lnTo>
                <a:lnTo>
                  <a:pt x="30" y="94"/>
                </a:lnTo>
                <a:lnTo>
                  <a:pt x="39" y="95"/>
                </a:lnTo>
                <a:lnTo>
                  <a:pt x="49" y="97"/>
                </a:lnTo>
                <a:lnTo>
                  <a:pt x="59" y="95"/>
                </a:lnTo>
                <a:lnTo>
                  <a:pt x="67" y="94"/>
                </a:lnTo>
                <a:lnTo>
                  <a:pt x="76" y="89"/>
                </a:lnTo>
                <a:lnTo>
                  <a:pt x="84" y="82"/>
                </a:lnTo>
                <a:lnTo>
                  <a:pt x="89" y="76"/>
                </a:lnTo>
                <a:lnTo>
                  <a:pt x="94" y="67"/>
                </a:lnTo>
                <a:lnTo>
                  <a:pt x="97" y="58"/>
                </a:lnTo>
                <a:lnTo>
                  <a:pt x="97" y="48"/>
                </a:lnTo>
                <a:lnTo>
                  <a:pt x="95" y="48"/>
                </a:lnTo>
                <a:lnTo>
                  <a:pt x="94" y="40"/>
                </a:lnTo>
                <a:lnTo>
                  <a:pt x="90" y="31"/>
                </a:lnTo>
                <a:lnTo>
                  <a:pt x="87" y="23"/>
                </a:lnTo>
                <a:lnTo>
                  <a:pt x="80" y="17"/>
                </a:lnTo>
                <a:lnTo>
                  <a:pt x="74" y="10"/>
                </a:lnTo>
                <a:lnTo>
                  <a:pt x="67" y="7"/>
                </a:lnTo>
                <a:lnTo>
                  <a:pt x="57" y="3"/>
                </a:lnTo>
                <a:lnTo>
                  <a:pt x="49" y="3"/>
                </a:lnTo>
                <a:lnTo>
                  <a:pt x="39" y="3"/>
                </a:lnTo>
                <a:lnTo>
                  <a:pt x="31" y="7"/>
                </a:lnTo>
                <a:lnTo>
                  <a:pt x="23" y="10"/>
                </a:lnTo>
                <a:lnTo>
                  <a:pt x="16" y="17"/>
                </a:lnTo>
                <a:lnTo>
                  <a:pt x="12" y="23"/>
                </a:lnTo>
                <a:lnTo>
                  <a:pt x="7" y="31"/>
                </a:lnTo>
                <a:lnTo>
                  <a:pt x="5" y="40"/>
                </a:lnTo>
                <a:lnTo>
                  <a:pt x="3" y="48"/>
                </a:lnTo>
                <a:lnTo>
                  <a:pt x="5" y="58"/>
                </a:lnTo>
                <a:lnTo>
                  <a:pt x="7" y="66"/>
                </a:lnTo>
                <a:lnTo>
                  <a:pt x="12" y="74"/>
                </a:lnTo>
                <a:lnTo>
                  <a:pt x="16" y="80"/>
                </a:lnTo>
                <a:lnTo>
                  <a:pt x="23" y="85"/>
                </a:lnTo>
                <a:lnTo>
                  <a:pt x="31" y="90"/>
                </a:lnTo>
                <a:lnTo>
                  <a:pt x="39" y="94"/>
                </a:lnTo>
                <a:lnTo>
                  <a:pt x="49" y="94"/>
                </a:lnTo>
                <a:lnTo>
                  <a:pt x="57" y="94"/>
                </a:lnTo>
                <a:lnTo>
                  <a:pt x="67" y="90"/>
                </a:lnTo>
                <a:lnTo>
                  <a:pt x="74" y="85"/>
                </a:lnTo>
                <a:lnTo>
                  <a:pt x="80" y="80"/>
                </a:lnTo>
                <a:lnTo>
                  <a:pt x="87" y="74"/>
                </a:lnTo>
                <a:lnTo>
                  <a:pt x="90" y="66"/>
                </a:lnTo>
                <a:lnTo>
                  <a:pt x="94" y="58"/>
                </a:lnTo>
                <a:lnTo>
                  <a:pt x="95" y="48"/>
                </a:lnTo>
                <a:lnTo>
                  <a:pt x="97" y="48"/>
                </a:lnTo>
                <a:close/>
              </a:path>
            </a:pathLst>
          </a:custGeom>
          <a:solidFill>
            <a:srgbClr val="00F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03" name="Freeform 359"/>
          <p:cNvSpPr>
            <a:spLocks/>
          </p:cNvSpPr>
          <p:nvPr/>
        </p:nvSpPr>
        <p:spPr bwMode="auto">
          <a:xfrm>
            <a:off x="5241925" y="3424238"/>
            <a:ext cx="136525" cy="123825"/>
          </a:xfrm>
          <a:custGeom>
            <a:avLst/>
            <a:gdLst>
              <a:gd name="T0" fmla="*/ 2147483647 w 92"/>
              <a:gd name="T1" fmla="*/ 2147483647 h 91"/>
              <a:gd name="T2" fmla="*/ 2147483647 w 92"/>
              <a:gd name="T3" fmla="*/ 2147483647 h 91"/>
              <a:gd name="T4" fmla="*/ 2147483647 w 92"/>
              <a:gd name="T5" fmla="*/ 2147483647 h 91"/>
              <a:gd name="T6" fmla="*/ 2147483647 w 92"/>
              <a:gd name="T7" fmla="*/ 0 h 91"/>
              <a:gd name="T8" fmla="*/ 2147483647 w 92"/>
              <a:gd name="T9" fmla="*/ 0 h 91"/>
              <a:gd name="T10" fmla="*/ 2147483647 w 92"/>
              <a:gd name="T11" fmla="*/ 2147483647 h 91"/>
              <a:gd name="T12" fmla="*/ 2147483647 w 92"/>
              <a:gd name="T13" fmla="*/ 2147483647 h 91"/>
              <a:gd name="T14" fmla="*/ 2147483647 w 92"/>
              <a:gd name="T15" fmla="*/ 2147483647 h 91"/>
              <a:gd name="T16" fmla="*/ 2147483647 w 92"/>
              <a:gd name="T17" fmla="*/ 2147483647 h 91"/>
              <a:gd name="T18" fmla="*/ 2147483647 w 92"/>
              <a:gd name="T19" fmla="*/ 2147483647 h 91"/>
              <a:gd name="T20" fmla="*/ 2147483647 w 92"/>
              <a:gd name="T21" fmla="*/ 2147483647 h 91"/>
              <a:gd name="T22" fmla="*/ 2147483647 w 92"/>
              <a:gd name="T23" fmla="*/ 2147483647 h 91"/>
              <a:gd name="T24" fmla="*/ 2147483647 w 92"/>
              <a:gd name="T25" fmla="*/ 2147483647 h 91"/>
              <a:gd name="T26" fmla="*/ 2147483647 w 92"/>
              <a:gd name="T27" fmla="*/ 2147483647 h 91"/>
              <a:gd name="T28" fmla="*/ 2147483647 w 92"/>
              <a:gd name="T29" fmla="*/ 2147483647 h 91"/>
              <a:gd name="T30" fmla="*/ 2147483647 w 92"/>
              <a:gd name="T31" fmla="*/ 2147483647 h 91"/>
              <a:gd name="T32" fmla="*/ 2147483647 w 92"/>
              <a:gd name="T33" fmla="*/ 2147483647 h 91"/>
              <a:gd name="T34" fmla="*/ 2147483647 w 92"/>
              <a:gd name="T35" fmla="*/ 2147483647 h 91"/>
              <a:gd name="T36" fmla="*/ 2147483647 w 92"/>
              <a:gd name="T37" fmla="*/ 2147483647 h 91"/>
              <a:gd name="T38" fmla="*/ 2147483647 w 92"/>
              <a:gd name="T39" fmla="*/ 2147483647 h 91"/>
              <a:gd name="T40" fmla="*/ 2147483647 w 92"/>
              <a:gd name="T41" fmla="*/ 2147483647 h 91"/>
              <a:gd name="T42" fmla="*/ 2147483647 w 92"/>
              <a:gd name="T43" fmla="*/ 2147483647 h 91"/>
              <a:gd name="T44" fmla="*/ 2147483647 w 92"/>
              <a:gd name="T45" fmla="*/ 2147483647 h 91"/>
              <a:gd name="T46" fmla="*/ 2147483647 w 92"/>
              <a:gd name="T47" fmla="*/ 2147483647 h 91"/>
              <a:gd name="T48" fmla="*/ 2147483647 w 92"/>
              <a:gd name="T49" fmla="*/ 2147483647 h 91"/>
              <a:gd name="T50" fmla="*/ 2147483647 w 92"/>
              <a:gd name="T51" fmla="*/ 2147483647 h 91"/>
              <a:gd name="T52" fmla="*/ 2147483647 w 92"/>
              <a:gd name="T53" fmla="*/ 2147483647 h 91"/>
              <a:gd name="T54" fmla="*/ 2147483647 w 92"/>
              <a:gd name="T55" fmla="*/ 2147483647 h 91"/>
              <a:gd name="T56" fmla="*/ 2147483647 w 92"/>
              <a:gd name="T57" fmla="*/ 2147483647 h 91"/>
              <a:gd name="T58" fmla="*/ 2147483647 w 92"/>
              <a:gd name="T59" fmla="*/ 2147483647 h 91"/>
              <a:gd name="T60" fmla="*/ 2147483647 w 92"/>
              <a:gd name="T61" fmla="*/ 2147483647 h 91"/>
              <a:gd name="T62" fmla="*/ 2147483647 w 92"/>
              <a:gd name="T63" fmla="*/ 2147483647 h 91"/>
              <a:gd name="T64" fmla="*/ 2147483647 w 92"/>
              <a:gd name="T65" fmla="*/ 2147483647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91"/>
              <a:gd name="T101" fmla="*/ 92 w 92"/>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91">
                <a:moveTo>
                  <a:pt x="92" y="45"/>
                </a:moveTo>
                <a:lnTo>
                  <a:pt x="91" y="37"/>
                </a:lnTo>
                <a:lnTo>
                  <a:pt x="87" y="28"/>
                </a:lnTo>
                <a:lnTo>
                  <a:pt x="84" y="20"/>
                </a:lnTo>
                <a:lnTo>
                  <a:pt x="77" y="14"/>
                </a:lnTo>
                <a:lnTo>
                  <a:pt x="71" y="7"/>
                </a:lnTo>
                <a:lnTo>
                  <a:pt x="64" y="4"/>
                </a:lnTo>
                <a:lnTo>
                  <a:pt x="54" y="0"/>
                </a:lnTo>
                <a:lnTo>
                  <a:pt x="46" y="0"/>
                </a:lnTo>
                <a:lnTo>
                  <a:pt x="36" y="0"/>
                </a:lnTo>
                <a:lnTo>
                  <a:pt x="28" y="4"/>
                </a:lnTo>
                <a:lnTo>
                  <a:pt x="20" y="7"/>
                </a:lnTo>
                <a:lnTo>
                  <a:pt x="13" y="14"/>
                </a:lnTo>
                <a:lnTo>
                  <a:pt x="9" y="20"/>
                </a:lnTo>
                <a:lnTo>
                  <a:pt x="4" y="28"/>
                </a:lnTo>
                <a:lnTo>
                  <a:pt x="2" y="37"/>
                </a:lnTo>
                <a:lnTo>
                  <a:pt x="0" y="45"/>
                </a:lnTo>
                <a:lnTo>
                  <a:pt x="2" y="55"/>
                </a:lnTo>
                <a:lnTo>
                  <a:pt x="4" y="63"/>
                </a:lnTo>
                <a:lnTo>
                  <a:pt x="9" y="71"/>
                </a:lnTo>
                <a:lnTo>
                  <a:pt x="13" y="77"/>
                </a:lnTo>
                <a:lnTo>
                  <a:pt x="20" y="82"/>
                </a:lnTo>
                <a:lnTo>
                  <a:pt x="28" y="87"/>
                </a:lnTo>
                <a:lnTo>
                  <a:pt x="36" y="91"/>
                </a:lnTo>
                <a:lnTo>
                  <a:pt x="46" y="91"/>
                </a:lnTo>
                <a:lnTo>
                  <a:pt x="54" y="91"/>
                </a:lnTo>
                <a:lnTo>
                  <a:pt x="64" y="87"/>
                </a:lnTo>
                <a:lnTo>
                  <a:pt x="71" y="82"/>
                </a:lnTo>
                <a:lnTo>
                  <a:pt x="77" y="77"/>
                </a:lnTo>
                <a:lnTo>
                  <a:pt x="84" y="71"/>
                </a:lnTo>
                <a:lnTo>
                  <a:pt x="87" y="63"/>
                </a:lnTo>
                <a:lnTo>
                  <a:pt x="91" y="55"/>
                </a:lnTo>
                <a:lnTo>
                  <a:pt x="92" y="45"/>
                </a:lnTo>
                <a:lnTo>
                  <a:pt x="89" y="45"/>
                </a:lnTo>
                <a:lnTo>
                  <a:pt x="87" y="37"/>
                </a:lnTo>
                <a:lnTo>
                  <a:pt x="86" y="28"/>
                </a:lnTo>
                <a:lnTo>
                  <a:pt x="81" y="22"/>
                </a:lnTo>
                <a:lnTo>
                  <a:pt x="76" y="15"/>
                </a:lnTo>
                <a:lnTo>
                  <a:pt x="69" y="10"/>
                </a:lnTo>
                <a:lnTo>
                  <a:pt x="63" y="7"/>
                </a:lnTo>
                <a:lnTo>
                  <a:pt x="54" y="4"/>
                </a:lnTo>
                <a:lnTo>
                  <a:pt x="46" y="4"/>
                </a:lnTo>
                <a:lnTo>
                  <a:pt x="38" y="4"/>
                </a:lnTo>
                <a:lnTo>
                  <a:pt x="30" y="7"/>
                </a:lnTo>
                <a:lnTo>
                  <a:pt x="22" y="10"/>
                </a:lnTo>
                <a:lnTo>
                  <a:pt x="17" y="15"/>
                </a:lnTo>
                <a:lnTo>
                  <a:pt x="10" y="22"/>
                </a:lnTo>
                <a:lnTo>
                  <a:pt x="7" y="28"/>
                </a:lnTo>
                <a:lnTo>
                  <a:pt x="4" y="37"/>
                </a:lnTo>
                <a:lnTo>
                  <a:pt x="4" y="45"/>
                </a:lnTo>
                <a:lnTo>
                  <a:pt x="4" y="55"/>
                </a:lnTo>
                <a:lnTo>
                  <a:pt x="7" y="63"/>
                </a:lnTo>
                <a:lnTo>
                  <a:pt x="10" y="69"/>
                </a:lnTo>
                <a:lnTo>
                  <a:pt x="17" y="76"/>
                </a:lnTo>
                <a:lnTo>
                  <a:pt x="22" y="81"/>
                </a:lnTo>
                <a:lnTo>
                  <a:pt x="30" y="84"/>
                </a:lnTo>
                <a:lnTo>
                  <a:pt x="38" y="87"/>
                </a:lnTo>
                <a:lnTo>
                  <a:pt x="46" y="87"/>
                </a:lnTo>
                <a:lnTo>
                  <a:pt x="54" y="87"/>
                </a:lnTo>
                <a:lnTo>
                  <a:pt x="63" y="84"/>
                </a:lnTo>
                <a:lnTo>
                  <a:pt x="69" y="81"/>
                </a:lnTo>
                <a:lnTo>
                  <a:pt x="76" y="76"/>
                </a:lnTo>
                <a:lnTo>
                  <a:pt x="81" y="69"/>
                </a:lnTo>
                <a:lnTo>
                  <a:pt x="86" y="63"/>
                </a:lnTo>
                <a:lnTo>
                  <a:pt x="87" y="55"/>
                </a:lnTo>
                <a:lnTo>
                  <a:pt x="89" y="45"/>
                </a:lnTo>
                <a:lnTo>
                  <a:pt x="92" y="45"/>
                </a:lnTo>
                <a:close/>
              </a:path>
            </a:pathLst>
          </a:custGeom>
          <a:solidFill>
            <a:srgbClr val="00F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04" name="Freeform 360"/>
          <p:cNvSpPr>
            <a:spLocks/>
          </p:cNvSpPr>
          <p:nvPr/>
        </p:nvSpPr>
        <p:spPr bwMode="auto">
          <a:xfrm>
            <a:off x="5248275" y="3430588"/>
            <a:ext cx="125413" cy="112712"/>
          </a:xfrm>
          <a:custGeom>
            <a:avLst/>
            <a:gdLst>
              <a:gd name="T0" fmla="*/ 2147483647 w 85"/>
              <a:gd name="T1" fmla="*/ 2147483647 h 83"/>
              <a:gd name="T2" fmla="*/ 2147483647 w 85"/>
              <a:gd name="T3" fmla="*/ 2147483647 h 83"/>
              <a:gd name="T4" fmla="*/ 2147483647 w 85"/>
              <a:gd name="T5" fmla="*/ 2147483647 h 83"/>
              <a:gd name="T6" fmla="*/ 2147483647 w 85"/>
              <a:gd name="T7" fmla="*/ 0 h 83"/>
              <a:gd name="T8" fmla="*/ 2147483647 w 85"/>
              <a:gd name="T9" fmla="*/ 0 h 83"/>
              <a:gd name="T10" fmla="*/ 2147483647 w 85"/>
              <a:gd name="T11" fmla="*/ 2147483647 h 83"/>
              <a:gd name="T12" fmla="*/ 2147483647 w 85"/>
              <a:gd name="T13" fmla="*/ 2147483647 h 83"/>
              <a:gd name="T14" fmla="*/ 0 w 85"/>
              <a:gd name="T15" fmla="*/ 2147483647 h 83"/>
              <a:gd name="T16" fmla="*/ 0 w 85"/>
              <a:gd name="T17" fmla="*/ 2147483647 h 83"/>
              <a:gd name="T18" fmla="*/ 2147483647 w 85"/>
              <a:gd name="T19" fmla="*/ 2147483647 h 83"/>
              <a:gd name="T20" fmla="*/ 2147483647 w 85"/>
              <a:gd name="T21" fmla="*/ 2147483647 h 83"/>
              <a:gd name="T22" fmla="*/ 2147483647 w 85"/>
              <a:gd name="T23" fmla="*/ 2147483647 h 83"/>
              <a:gd name="T24" fmla="*/ 2147483647 w 85"/>
              <a:gd name="T25" fmla="*/ 2147483647 h 83"/>
              <a:gd name="T26" fmla="*/ 2147483647 w 85"/>
              <a:gd name="T27" fmla="*/ 2147483647 h 83"/>
              <a:gd name="T28" fmla="*/ 2147483647 w 85"/>
              <a:gd name="T29" fmla="*/ 2147483647 h 83"/>
              <a:gd name="T30" fmla="*/ 2147483647 w 85"/>
              <a:gd name="T31" fmla="*/ 2147483647 h 83"/>
              <a:gd name="T32" fmla="*/ 2147483647 w 85"/>
              <a:gd name="T33" fmla="*/ 2147483647 h 83"/>
              <a:gd name="T34" fmla="*/ 2147483647 w 85"/>
              <a:gd name="T35" fmla="*/ 2147483647 h 83"/>
              <a:gd name="T36" fmla="*/ 2147483647 w 85"/>
              <a:gd name="T37" fmla="*/ 2147483647 h 83"/>
              <a:gd name="T38" fmla="*/ 2147483647 w 85"/>
              <a:gd name="T39" fmla="*/ 2147483647 h 83"/>
              <a:gd name="T40" fmla="*/ 2147483647 w 85"/>
              <a:gd name="T41" fmla="*/ 2147483647 h 83"/>
              <a:gd name="T42" fmla="*/ 2147483647 w 85"/>
              <a:gd name="T43" fmla="*/ 2147483647 h 83"/>
              <a:gd name="T44" fmla="*/ 2147483647 w 85"/>
              <a:gd name="T45" fmla="*/ 2147483647 h 83"/>
              <a:gd name="T46" fmla="*/ 2147483647 w 85"/>
              <a:gd name="T47" fmla="*/ 2147483647 h 83"/>
              <a:gd name="T48" fmla="*/ 2147483647 w 85"/>
              <a:gd name="T49" fmla="*/ 2147483647 h 83"/>
              <a:gd name="T50" fmla="*/ 2147483647 w 85"/>
              <a:gd name="T51" fmla="*/ 2147483647 h 83"/>
              <a:gd name="T52" fmla="*/ 2147483647 w 85"/>
              <a:gd name="T53" fmla="*/ 2147483647 h 83"/>
              <a:gd name="T54" fmla="*/ 2147483647 w 85"/>
              <a:gd name="T55" fmla="*/ 2147483647 h 83"/>
              <a:gd name="T56" fmla="*/ 2147483647 w 85"/>
              <a:gd name="T57" fmla="*/ 2147483647 h 83"/>
              <a:gd name="T58" fmla="*/ 2147483647 w 85"/>
              <a:gd name="T59" fmla="*/ 2147483647 h 83"/>
              <a:gd name="T60" fmla="*/ 2147483647 w 85"/>
              <a:gd name="T61" fmla="*/ 2147483647 h 83"/>
              <a:gd name="T62" fmla="*/ 2147483647 w 85"/>
              <a:gd name="T63" fmla="*/ 2147483647 h 83"/>
              <a:gd name="T64" fmla="*/ 2147483647 w 85"/>
              <a:gd name="T65" fmla="*/ 2147483647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83"/>
              <a:gd name="T101" fmla="*/ 85 w 85"/>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83">
                <a:moveTo>
                  <a:pt x="85" y="41"/>
                </a:moveTo>
                <a:lnTo>
                  <a:pt x="83" y="33"/>
                </a:lnTo>
                <a:lnTo>
                  <a:pt x="82" y="24"/>
                </a:lnTo>
                <a:lnTo>
                  <a:pt x="77" y="18"/>
                </a:lnTo>
                <a:lnTo>
                  <a:pt x="72" y="11"/>
                </a:lnTo>
                <a:lnTo>
                  <a:pt x="65" y="6"/>
                </a:lnTo>
                <a:lnTo>
                  <a:pt x="59" y="3"/>
                </a:lnTo>
                <a:lnTo>
                  <a:pt x="50" y="0"/>
                </a:lnTo>
                <a:lnTo>
                  <a:pt x="42" y="0"/>
                </a:lnTo>
                <a:lnTo>
                  <a:pt x="34" y="0"/>
                </a:lnTo>
                <a:lnTo>
                  <a:pt x="26" y="3"/>
                </a:lnTo>
                <a:lnTo>
                  <a:pt x="18" y="6"/>
                </a:lnTo>
                <a:lnTo>
                  <a:pt x="13" y="11"/>
                </a:lnTo>
                <a:lnTo>
                  <a:pt x="6" y="18"/>
                </a:lnTo>
                <a:lnTo>
                  <a:pt x="3" y="24"/>
                </a:lnTo>
                <a:lnTo>
                  <a:pt x="0" y="33"/>
                </a:lnTo>
                <a:lnTo>
                  <a:pt x="0" y="41"/>
                </a:lnTo>
                <a:lnTo>
                  <a:pt x="0" y="51"/>
                </a:lnTo>
                <a:lnTo>
                  <a:pt x="3" y="59"/>
                </a:lnTo>
                <a:lnTo>
                  <a:pt x="6" y="65"/>
                </a:lnTo>
                <a:lnTo>
                  <a:pt x="13" y="72"/>
                </a:lnTo>
                <a:lnTo>
                  <a:pt x="18" y="77"/>
                </a:lnTo>
                <a:lnTo>
                  <a:pt x="26" y="80"/>
                </a:lnTo>
                <a:lnTo>
                  <a:pt x="34" y="83"/>
                </a:lnTo>
                <a:lnTo>
                  <a:pt x="42" y="83"/>
                </a:lnTo>
                <a:lnTo>
                  <a:pt x="50" y="83"/>
                </a:lnTo>
                <a:lnTo>
                  <a:pt x="59" y="80"/>
                </a:lnTo>
                <a:lnTo>
                  <a:pt x="65" y="77"/>
                </a:lnTo>
                <a:lnTo>
                  <a:pt x="72" y="72"/>
                </a:lnTo>
                <a:lnTo>
                  <a:pt x="77" y="65"/>
                </a:lnTo>
                <a:lnTo>
                  <a:pt x="82" y="59"/>
                </a:lnTo>
                <a:lnTo>
                  <a:pt x="83" y="51"/>
                </a:lnTo>
                <a:lnTo>
                  <a:pt x="85" y="41"/>
                </a:lnTo>
                <a:lnTo>
                  <a:pt x="82" y="41"/>
                </a:lnTo>
                <a:lnTo>
                  <a:pt x="80" y="34"/>
                </a:lnTo>
                <a:lnTo>
                  <a:pt x="78" y="26"/>
                </a:lnTo>
                <a:lnTo>
                  <a:pt x="75" y="19"/>
                </a:lnTo>
                <a:lnTo>
                  <a:pt x="70" y="13"/>
                </a:lnTo>
                <a:lnTo>
                  <a:pt x="64" y="10"/>
                </a:lnTo>
                <a:lnTo>
                  <a:pt x="57" y="5"/>
                </a:lnTo>
                <a:lnTo>
                  <a:pt x="50" y="3"/>
                </a:lnTo>
                <a:lnTo>
                  <a:pt x="42" y="1"/>
                </a:lnTo>
                <a:lnTo>
                  <a:pt x="34" y="3"/>
                </a:lnTo>
                <a:lnTo>
                  <a:pt x="26" y="5"/>
                </a:lnTo>
                <a:lnTo>
                  <a:pt x="19" y="10"/>
                </a:lnTo>
                <a:lnTo>
                  <a:pt x="14" y="13"/>
                </a:lnTo>
                <a:lnTo>
                  <a:pt x="9" y="19"/>
                </a:lnTo>
                <a:lnTo>
                  <a:pt x="6" y="26"/>
                </a:lnTo>
                <a:lnTo>
                  <a:pt x="3" y="34"/>
                </a:lnTo>
                <a:lnTo>
                  <a:pt x="3" y="41"/>
                </a:lnTo>
                <a:lnTo>
                  <a:pt x="3" y="49"/>
                </a:lnTo>
                <a:lnTo>
                  <a:pt x="6" y="57"/>
                </a:lnTo>
                <a:lnTo>
                  <a:pt x="9" y="64"/>
                </a:lnTo>
                <a:lnTo>
                  <a:pt x="14" y="69"/>
                </a:lnTo>
                <a:lnTo>
                  <a:pt x="19" y="73"/>
                </a:lnTo>
                <a:lnTo>
                  <a:pt x="26" y="78"/>
                </a:lnTo>
                <a:lnTo>
                  <a:pt x="34" y="80"/>
                </a:lnTo>
                <a:lnTo>
                  <a:pt x="42" y="80"/>
                </a:lnTo>
                <a:lnTo>
                  <a:pt x="50" y="80"/>
                </a:lnTo>
                <a:lnTo>
                  <a:pt x="57" y="78"/>
                </a:lnTo>
                <a:lnTo>
                  <a:pt x="64" y="73"/>
                </a:lnTo>
                <a:lnTo>
                  <a:pt x="70" y="69"/>
                </a:lnTo>
                <a:lnTo>
                  <a:pt x="75" y="64"/>
                </a:lnTo>
                <a:lnTo>
                  <a:pt x="78" y="57"/>
                </a:lnTo>
                <a:lnTo>
                  <a:pt x="80" y="49"/>
                </a:lnTo>
                <a:lnTo>
                  <a:pt x="82" y="41"/>
                </a:lnTo>
                <a:lnTo>
                  <a:pt x="85" y="41"/>
                </a:lnTo>
                <a:close/>
              </a:path>
            </a:pathLst>
          </a:custGeom>
          <a:solidFill>
            <a:srgbClr val="00FF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05" name="Freeform 361"/>
          <p:cNvSpPr>
            <a:spLocks/>
          </p:cNvSpPr>
          <p:nvPr/>
        </p:nvSpPr>
        <p:spPr bwMode="auto">
          <a:xfrm>
            <a:off x="5253038" y="3432175"/>
            <a:ext cx="115887" cy="106363"/>
          </a:xfrm>
          <a:custGeom>
            <a:avLst/>
            <a:gdLst>
              <a:gd name="T0" fmla="*/ 2147483647 w 79"/>
              <a:gd name="T1" fmla="*/ 2147483647 h 79"/>
              <a:gd name="T2" fmla="*/ 2147483647 w 79"/>
              <a:gd name="T3" fmla="*/ 2147483647 h 79"/>
              <a:gd name="T4" fmla="*/ 2147483647 w 79"/>
              <a:gd name="T5" fmla="*/ 2147483647 h 79"/>
              <a:gd name="T6" fmla="*/ 2147483647 w 79"/>
              <a:gd name="T7" fmla="*/ 2147483647 h 79"/>
              <a:gd name="T8" fmla="*/ 2147483647 w 79"/>
              <a:gd name="T9" fmla="*/ 2147483647 h 79"/>
              <a:gd name="T10" fmla="*/ 2147483647 w 79"/>
              <a:gd name="T11" fmla="*/ 2147483647 h 79"/>
              <a:gd name="T12" fmla="*/ 2147483647 w 79"/>
              <a:gd name="T13" fmla="*/ 2147483647 h 79"/>
              <a:gd name="T14" fmla="*/ 0 w 79"/>
              <a:gd name="T15" fmla="*/ 2147483647 h 79"/>
              <a:gd name="T16" fmla="*/ 0 w 79"/>
              <a:gd name="T17" fmla="*/ 2147483647 h 79"/>
              <a:gd name="T18" fmla="*/ 2147483647 w 79"/>
              <a:gd name="T19" fmla="*/ 2147483647 h 79"/>
              <a:gd name="T20" fmla="*/ 2147483647 w 79"/>
              <a:gd name="T21" fmla="*/ 2147483647 h 79"/>
              <a:gd name="T22" fmla="*/ 2147483647 w 79"/>
              <a:gd name="T23" fmla="*/ 2147483647 h 79"/>
              <a:gd name="T24" fmla="*/ 2147483647 w 79"/>
              <a:gd name="T25" fmla="*/ 2147483647 h 79"/>
              <a:gd name="T26" fmla="*/ 2147483647 w 79"/>
              <a:gd name="T27" fmla="*/ 2147483647 h 79"/>
              <a:gd name="T28" fmla="*/ 2147483647 w 79"/>
              <a:gd name="T29" fmla="*/ 2147483647 h 79"/>
              <a:gd name="T30" fmla="*/ 2147483647 w 79"/>
              <a:gd name="T31" fmla="*/ 2147483647 h 79"/>
              <a:gd name="T32" fmla="*/ 2147483647 w 79"/>
              <a:gd name="T33" fmla="*/ 2147483647 h 79"/>
              <a:gd name="T34" fmla="*/ 2147483647 w 79"/>
              <a:gd name="T35" fmla="*/ 2147483647 h 79"/>
              <a:gd name="T36" fmla="*/ 2147483647 w 79"/>
              <a:gd name="T37" fmla="*/ 2147483647 h 79"/>
              <a:gd name="T38" fmla="*/ 2147483647 w 79"/>
              <a:gd name="T39" fmla="*/ 2147483647 h 79"/>
              <a:gd name="T40" fmla="*/ 2147483647 w 79"/>
              <a:gd name="T41" fmla="*/ 2147483647 h 79"/>
              <a:gd name="T42" fmla="*/ 2147483647 w 79"/>
              <a:gd name="T43" fmla="*/ 2147483647 h 79"/>
              <a:gd name="T44" fmla="*/ 2147483647 w 79"/>
              <a:gd name="T45" fmla="*/ 2147483647 h 79"/>
              <a:gd name="T46" fmla="*/ 2147483647 w 79"/>
              <a:gd name="T47" fmla="*/ 2147483647 h 79"/>
              <a:gd name="T48" fmla="*/ 2147483647 w 79"/>
              <a:gd name="T49" fmla="*/ 2147483647 h 79"/>
              <a:gd name="T50" fmla="*/ 2147483647 w 79"/>
              <a:gd name="T51" fmla="*/ 2147483647 h 79"/>
              <a:gd name="T52" fmla="*/ 2147483647 w 79"/>
              <a:gd name="T53" fmla="*/ 2147483647 h 79"/>
              <a:gd name="T54" fmla="*/ 2147483647 w 79"/>
              <a:gd name="T55" fmla="*/ 2147483647 h 79"/>
              <a:gd name="T56" fmla="*/ 2147483647 w 79"/>
              <a:gd name="T57" fmla="*/ 2147483647 h 79"/>
              <a:gd name="T58" fmla="*/ 2147483647 w 79"/>
              <a:gd name="T59" fmla="*/ 2147483647 h 79"/>
              <a:gd name="T60" fmla="*/ 2147483647 w 79"/>
              <a:gd name="T61" fmla="*/ 2147483647 h 79"/>
              <a:gd name="T62" fmla="*/ 2147483647 w 79"/>
              <a:gd name="T63" fmla="*/ 2147483647 h 79"/>
              <a:gd name="T64" fmla="*/ 2147483647 w 79"/>
              <a:gd name="T65" fmla="*/ 2147483647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9"/>
              <a:gd name="T101" fmla="*/ 79 w 79"/>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9">
                <a:moveTo>
                  <a:pt x="79" y="40"/>
                </a:moveTo>
                <a:lnTo>
                  <a:pt x="77" y="33"/>
                </a:lnTo>
                <a:lnTo>
                  <a:pt x="75" y="25"/>
                </a:lnTo>
                <a:lnTo>
                  <a:pt x="72" y="18"/>
                </a:lnTo>
                <a:lnTo>
                  <a:pt x="67" y="12"/>
                </a:lnTo>
                <a:lnTo>
                  <a:pt x="61" y="9"/>
                </a:lnTo>
                <a:lnTo>
                  <a:pt x="54" y="4"/>
                </a:lnTo>
                <a:lnTo>
                  <a:pt x="47" y="2"/>
                </a:lnTo>
                <a:lnTo>
                  <a:pt x="39" y="0"/>
                </a:lnTo>
                <a:lnTo>
                  <a:pt x="31" y="2"/>
                </a:lnTo>
                <a:lnTo>
                  <a:pt x="23" y="4"/>
                </a:lnTo>
                <a:lnTo>
                  <a:pt x="16" y="9"/>
                </a:lnTo>
                <a:lnTo>
                  <a:pt x="11" y="12"/>
                </a:lnTo>
                <a:lnTo>
                  <a:pt x="6" y="18"/>
                </a:lnTo>
                <a:lnTo>
                  <a:pt x="3" y="25"/>
                </a:lnTo>
                <a:lnTo>
                  <a:pt x="0" y="33"/>
                </a:lnTo>
                <a:lnTo>
                  <a:pt x="0" y="40"/>
                </a:lnTo>
                <a:lnTo>
                  <a:pt x="0" y="48"/>
                </a:lnTo>
                <a:lnTo>
                  <a:pt x="3" y="56"/>
                </a:lnTo>
                <a:lnTo>
                  <a:pt x="6" y="63"/>
                </a:lnTo>
                <a:lnTo>
                  <a:pt x="11" y="68"/>
                </a:lnTo>
                <a:lnTo>
                  <a:pt x="16" y="72"/>
                </a:lnTo>
                <a:lnTo>
                  <a:pt x="23" y="77"/>
                </a:lnTo>
                <a:lnTo>
                  <a:pt x="31" y="79"/>
                </a:lnTo>
                <a:lnTo>
                  <a:pt x="39" y="79"/>
                </a:lnTo>
                <a:lnTo>
                  <a:pt x="47" y="79"/>
                </a:lnTo>
                <a:lnTo>
                  <a:pt x="54" y="77"/>
                </a:lnTo>
                <a:lnTo>
                  <a:pt x="61" y="72"/>
                </a:lnTo>
                <a:lnTo>
                  <a:pt x="67" y="68"/>
                </a:lnTo>
                <a:lnTo>
                  <a:pt x="72" y="63"/>
                </a:lnTo>
                <a:lnTo>
                  <a:pt x="75" y="56"/>
                </a:lnTo>
                <a:lnTo>
                  <a:pt x="77" y="48"/>
                </a:lnTo>
                <a:lnTo>
                  <a:pt x="79" y="40"/>
                </a:lnTo>
                <a:lnTo>
                  <a:pt x="75" y="40"/>
                </a:lnTo>
                <a:lnTo>
                  <a:pt x="75" y="33"/>
                </a:lnTo>
                <a:lnTo>
                  <a:pt x="72" y="27"/>
                </a:lnTo>
                <a:lnTo>
                  <a:pt x="69" y="20"/>
                </a:lnTo>
                <a:lnTo>
                  <a:pt x="64" y="15"/>
                </a:lnTo>
                <a:lnTo>
                  <a:pt x="59" y="10"/>
                </a:lnTo>
                <a:lnTo>
                  <a:pt x="52" y="7"/>
                </a:lnTo>
                <a:lnTo>
                  <a:pt x="46" y="5"/>
                </a:lnTo>
                <a:lnTo>
                  <a:pt x="39" y="4"/>
                </a:lnTo>
                <a:lnTo>
                  <a:pt x="31" y="5"/>
                </a:lnTo>
                <a:lnTo>
                  <a:pt x="25" y="7"/>
                </a:lnTo>
                <a:lnTo>
                  <a:pt x="18" y="10"/>
                </a:lnTo>
                <a:lnTo>
                  <a:pt x="13" y="15"/>
                </a:lnTo>
                <a:lnTo>
                  <a:pt x="8" y="20"/>
                </a:lnTo>
                <a:lnTo>
                  <a:pt x="5" y="27"/>
                </a:lnTo>
                <a:lnTo>
                  <a:pt x="3" y="33"/>
                </a:lnTo>
                <a:lnTo>
                  <a:pt x="3" y="40"/>
                </a:lnTo>
                <a:lnTo>
                  <a:pt x="3" y="48"/>
                </a:lnTo>
                <a:lnTo>
                  <a:pt x="5" y="54"/>
                </a:lnTo>
                <a:lnTo>
                  <a:pt x="8" y="61"/>
                </a:lnTo>
                <a:lnTo>
                  <a:pt x="13" y="66"/>
                </a:lnTo>
                <a:lnTo>
                  <a:pt x="18" y="71"/>
                </a:lnTo>
                <a:lnTo>
                  <a:pt x="25" y="74"/>
                </a:lnTo>
                <a:lnTo>
                  <a:pt x="31" y="76"/>
                </a:lnTo>
                <a:lnTo>
                  <a:pt x="39" y="77"/>
                </a:lnTo>
                <a:lnTo>
                  <a:pt x="46" y="76"/>
                </a:lnTo>
                <a:lnTo>
                  <a:pt x="52" y="74"/>
                </a:lnTo>
                <a:lnTo>
                  <a:pt x="59" y="71"/>
                </a:lnTo>
                <a:lnTo>
                  <a:pt x="64" y="66"/>
                </a:lnTo>
                <a:lnTo>
                  <a:pt x="69" y="61"/>
                </a:lnTo>
                <a:lnTo>
                  <a:pt x="72" y="54"/>
                </a:lnTo>
                <a:lnTo>
                  <a:pt x="75" y="48"/>
                </a:lnTo>
                <a:lnTo>
                  <a:pt x="75" y="40"/>
                </a:lnTo>
                <a:lnTo>
                  <a:pt x="79" y="40"/>
                </a:lnTo>
                <a:close/>
              </a:path>
            </a:pathLst>
          </a:custGeom>
          <a:solidFill>
            <a:srgbClr val="00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06" name="Freeform 362"/>
          <p:cNvSpPr>
            <a:spLocks/>
          </p:cNvSpPr>
          <p:nvPr/>
        </p:nvSpPr>
        <p:spPr bwMode="auto">
          <a:xfrm>
            <a:off x="5257800" y="3436938"/>
            <a:ext cx="106363" cy="100012"/>
          </a:xfrm>
          <a:custGeom>
            <a:avLst/>
            <a:gdLst>
              <a:gd name="T0" fmla="*/ 2147483647 w 72"/>
              <a:gd name="T1" fmla="*/ 2147483647 h 73"/>
              <a:gd name="T2" fmla="*/ 2147483647 w 72"/>
              <a:gd name="T3" fmla="*/ 2147483647 h 73"/>
              <a:gd name="T4" fmla="*/ 2147483647 w 72"/>
              <a:gd name="T5" fmla="*/ 2147483647 h 73"/>
              <a:gd name="T6" fmla="*/ 2147483647 w 72"/>
              <a:gd name="T7" fmla="*/ 2147483647 h 73"/>
              <a:gd name="T8" fmla="*/ 2147483647 w 72"/>
              <a:gd name="T9" fmla="*/ 2147483647 h 73"/>
              <a:gd name="T10" fmla="*/ 2147483647 w 72"/>
              <a:gd name="T11" fmla="*/ 2147483647 h 73"/>
              <a:gd name="T12" fmla="*/ 2147483647 w 72"/>
              <a:gd name="T13" fmla="*/ 2147483647 h 73"/>
              <a:gd name="T14" fmla="*/ 0 w 72"/>
              <a:gd name="T15" fmla="*/ 2147483647 h 73"/>
              <a:gd name="T16" fmla="*/ 0 w 72"/>
              <a:gd name="T17" fmla="*/ 2147483647 h 73"/>
              <a:gd name="T18" fmla="*/ 2147483647 w 72"/>
              <a:gd name="T19" fmla="*/ 2147483647 h 73"/>
              <a:gd name="T20" fmla="*/ 2147483647 w 72"/>
              <a:gd name="T21" fmla="*/ 2147483647 h 73"/>
              <a:gd name="T22" fmla="*/ 2147483647 w 72"/>
              <a:gd name="T23" fmla="*/ 2147483647 h 73"/>
              <a:gd name="T24" fmla="*/ 2147483647 w 72"/>
              <a:gd name="T25" fmla="*/ 2147483647 h 73"/>
              <a:gd name="T26" fmla="*/ 2147483647 w 72"/>
              <a:gd name="T27" fmla="*/ 2147483647 h 73"/>
              <a:gd name="T28" fmla="*/ 2147483647 w 72"/>
              <a:gd name="T29" fmla="*/ 2147483647 h 73"/>
              <a:gd name="T30" fmla="*/ 2147483647 w 72"/>
              <a:gd name="T31" fmla="*/ 2147483647 h 73"/>
              <a:gd name="T32" fmla="*/ 2147483647 w 72"/>
              <a:gd name="T33" fmla="*/ 2147483647 h 73"/>
              <a:gd name="T34" fmla="*/ 2147483647 w 72"/>
              <a:gd name="T35" fmla="*/ 2147483647 h 73"/>
              <a:gd name="T36" fmla="*/ 2147483647 w 72"/>
              <a:gd name="T37" fmla="*/ 2147483647 h 73"/>
              <a:gd name="T38" fmla="*/ 2147483647 w 72"/>
              <a:gd name="T39" fmla="*/ 2147483647 h 73"/>
              <a:gd name="T40" fmla="*/ 2147483647 w 72"/>
              <a:gd name="T41" fmla="*/ 2147483647 h 73"/>
              <a:gd name="T42" fmla="*/ 2147483647 w 72"/>
              <a:gd name="T43" fmla="*/ 2147483647 h 73"/>
              <a:gd name="T44" fmla="*/ 2147483647 w 72"/>
              <a:gd name="T45" fmla="*/ 2147483647 h 73"/>
              <a:gd name="T46" fmla="*/ 2147483647 w 72"/>
              <a:gd name="T47" fmla="*/ 2147483647 h 73"/>
              <a:gd name="T48" fmla="*/ 2147483647 w 72"/>
              <a:gd name="T49" fmla="*/ 2147483647 h 73"/>
              <a:gd name="T50" fmla="*/ 2147483647 w 72"/>
              <a:gd name="T51" fmla="*/ 2147483647 h 73"/>
              <a:gd name="T52" fmla="*/ 2147483647 w 72"/>
              <a:gd name="T53" fmla="*/ 2147483647 h 73"/>
              <a:gd name="T54" fmla="*/ 2147483647 w 72"/>
              <a:gd name="T55" fmla="*/ 2147483647 h 73"/>
              <a:gd name="T56" fmla="*/ 2147483647 w 72"/>
              <a:gd name="T57" fmla="*/ 2147483647 h 73"/>
              <a:gd name="T58" fmla="*/ 2147483647 w 72"/>
              <a:gd name="T59" fmla="*/ 2147483647 h 73"/>
              <a:gd name="T60" fmla="*/ 2147483647 w 72"/>
              <a:gd name="T61" fmla="*/ 2147483647 h 73"/>
              <a:gd name="T62" fmla="*/ 2147483647 w 72"/>
              <a:gd name="T63" fmla="*/ 2147483647 h 73"/>
              <a:gd name="T64" fmla="*/ 2147483647 w 72"/>
              <a:gd name="T65" fmla="*/ 2147483647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3"/>
              <a:gd name="T101" fmla="*/ 72 w 72"/>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3">
                <a:moveTo>
                  <a:pt x="72" y="36"/>
                </a:moveTo>
                <a:lnTo>
                  <a:pt x="72" y="29"/>
                </a:lnTo>
                <a:lnTo>
                  <a:pt x="69" y="23"/>
                </a:lnTo>
                <a:lnTo>
                  <a:pt x="66" y="16"/>
                </a:lnTo>
                <a:lnTo>
                  <a:pt x="61" y="11"/>
                </a:lnTo>
                <a:lnTo>
                  <a:pt x="56" y="6"/>
                </a:lnTo>
                <a:lnTo>
                  <a:pt x="49" y="3"/>
                </a:lnTo>
                <a:lnTo>
                  <a:pt x="43" y="1"/>
                </a:lnTo>
                <a:lnTo>
                  <a:pt x="36" y="0"/>
                </a:lnTo>
                <a:lnTo>
                  <a:pt x="28" y="1"/>
                </a:lnTo>
                <a:lnTo>
                  <a:pt x="22" y="3"/>
                </a:lnTo>
                <a:lnTo>
                  <a:pt x="15" y="6"/>
                </a:lnTo>
                <a:lnTo>
                  <a:pt x="10" y="11"/>
                </a:lnTo>
                <a:lnTo>
                  <a:pt x="5" y="16"/>
                </a:lnTo>
                <a:lnTo>
                  <a:pt x="2" y="23"/>
                </a:lnTo>
                <a:lnTo>
                  <a:pt x="0" y="29"/>
                </a:lnTo>
                <a:lnTo>
                  <a:pt x="0" y="36"/>
                </a:lnTo>
                <a:lnTo>
                  <a:pt x="0" y="44"/>
                </a:lnTo>
                <a:lnTo>
                  <a:pt x="2" y="50"/>
                </a:lnTo>
                <a:lnTo>
                  <a:pt x="5" y="57"/>
                </a:lnTo>
                <a:lnTo>
                  <a:pt x="10" y="62"/>
                </a:lnTo>
                <a:lnTo>
                  <a:pt x="15" y="67"/>
                </a:lnTo>
                <a:lnTo>
                  <a:pt x="22" y="70"/>
                </a:lnTo>
                <a:lnTo>
                  <a:pt x="28" y="72"/>
                </a:lnTo>
                <a:lnTo>
                  <a:pt x="36" y="73"/>
                </a:lnTo>
                <a:lnTo>
                  <a:pt x="43" y="72"/>
                </a:lnTo>
                <a:lnTo>
                  <a:pt x="49" y="70"/>
                </a:lnTo>
                <a:lnTo>
                  <a:pt x="56" y="67"/>
                </a:lnTo>
                <a:lnTo>
                  <a:pt x="61" y="62"/>
                </a:lnTo>
                <a:lnTo>
                  <a:pt x="66" y="57"/>
                </a:lnTo>
                <a:lnTo>
                  <a:pt x="69" y="50"/>
                </a:lnTo>
                <a:lnTo>
                  <a:pt x="72" y="44"/>
                </a:lnTo>
                <a:lnTo>
                  <a:pt x="72" y="36"/>
                </a:lnTo>
                <a:lnTo>
                  <a:pt x="69" y="36"/>
                </a:lnTo>
                <a:lnTo>
                  <a:pt x="69" y="29"/>
                </a:lnTo>
                <a:lnTo>
                  <a:pt x="67" y="24"/>
                </a:lnTo>
                <a:lnTo>
                  <a:pt x="64" y="18"/>
                </a:lnTo>
                <a:lnTo>
                  <a:pt x="59" y="13"/>
                </a:lnTo>
                <a:lnTo>
                  <a:pt x="54" y="10"/>
                </a:lnTo>
                <a:lnTo>
                  <a:pt x="49" y="6"/>
                </a:lnTo>
                <a:lnTo>
                  <a:pt x="43" y="5"/>
                </a:lnTo>
                <a:lnTo>
                  <a:pt x="36" y="3"/>
                </a:lnTo>
                <a:lnTo>
                  <a:pt x="30" y="5"/>
                </a:lnTo>
                <a:lnTo>
                  <a:pt x="23" y="6"/>
                </a:lnTo>
                <a:lnTo>
                  <a:pt x="17" y="10"/>
                </a:lnTo>
                <a:lnTo>
                  <a:pt x="12" y="13"/>
                </a:lnTo>
                <a:lnTo>
                  <a:pt x="8" y="18"/>
                </a:lnTo>
                <a:lnTo>
                  <a:pt x="5" y="24"/>
                </a:lnTo>
                <a:lnTo>
                  <a:pt x="3" y="29"/>
                </a:lnTo>
                <a:lnTo>
                  <a:pt x="2" y="36"/>
                </a:lnTo>
                <a:lnTo>
                  <a:pt x="3" y="44"/>
                </a:lnTo>
                <a:lnTo>
                  <a:pt x="5" y="49"/>
                </a:lnTo>
                <a:lnTo>
                  <a:pt x="8" y="55"/>
                </a:lnTo>
                <a:lnTo>
                  <a:pt x="12" y="60"/>
                </a:lnTo>
                <a:lnTo>
                  <a:pt x="17" y="64"/>
                </a:lnTo>
                <a:lnTo>
                  <a:pt x="23" y="67"/>
                </a:lnTo>
                <a:lnTo>
                  <a:pt x="30" y="68"/>
                </a:lnTo>
                <a:lnTo>
                  <a:pt x="36" y="70"/>
                </a:lnTo>
                <a:lnTo>
                  <a:pt x="43" y="68"/>
                </a:lnTo>
                <a:lnTo>
                  <a:pt x="49" y="67"/>
                </a:lnTo>
                <a:lnTo>
                  <a:pt x="54" y="64"/>
                </a:lnTo>
                <a:lnTo>
                  <a:pt x="59" y="60"/>
                </a:lnTo>
                <a:lnTo>
                  <a:pt x="64" y="55"/>
                </a:lnTo>
                <a:lnTo>
                  <a:pt x="67" y="49"/>
                </a:lnTo>
                <a:lnTo>
                  <a:pt x="69" y="44"/>
                </a:lnTo>
                <a:lnTo>
                  <a:pt x="69" y="36"/>
                </a:lnTo>
                <a:lnTo>
                  <a:pt x="72" y="36"/>
                </a:lnTo>
                <a:close/>
              </a:path>
            </a:pathLst>
          </a:custGeom>
          <a:solidFill>
            <a:srgbClr val="00F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07" name="Freeform 363"/>
          <p:cNvSpPr>
            <a:spLocks/>
          </p:cNvSpPr>
          <p:nvPr/>
        </p:nvSpPr>
        <p:spPr bwMode="auto">
          <a:xfrm>
            <a:off x="5259388" y="3441700"/>
            <a:ext cx="100012" cy="90488"/>
          </a:xfrm>
          <a:custGeom>
            <a:avLst/>
            <a:gdLst>
              <a:gd name="T0" fmla="*/ 2147483647 w 67"/>
              <a:gd name="T1" fmla="*/ 2147483647 h 67"/>
              <a:gd name="T2" fmla="*/ 2147483647 w 67"/>
              <a:gd name="T3" fmla="*/ 2147483647 h 67"/>
              <a:gd name="T4" fmla="*/ 2147483647 w 67"/>
              <a:gd name="T5" fmla="*/ 2147483647 h 67"/>
              <a:gd name="T6" fmla="*/ 2147483647 w 67"/>
              <a:gd name="T7" fmla="*/ 2147483647 h 67"/>
              <a:gd name="T8" fmla="*/ 2147483647 w 67"/>
              <a:gd name="T9" fmla="*/ 2147483647 h 67"/>
              <a:gd name="T10" fmla="*/ 2147483647 w 67"/>
              <a:gd name="T11" fmla="*/ 2147483647 h 67"/>
              <a:gd name="T12" fmla="*/ 2147483647 w 67"/>
              <a:gd name="T13" fmla="*/ 2147483647 h 67"/>
              <a:gd name="T14" fmla="*/ 2147483647 w 67"/>
              <a:gd name="T15" fmla="*/ 2147483647 h 67"/>
              <a:gd name="T16" fmla="*/ 2147483647 w 67"/>
              <a:gd name="T17" fmla="*/ 2147483647 h 67"/>
              <a:gd name="T18" fmla="*/ 2147483647 w 67"/>
              <a:gd name="T19" fmla="*/ 2147483647 h 67"/>
              <a:gd name="T20" fmla="*/ 2147483647 w 67"/>
              <a:gd name="T21" fmla="*/ 2147483647 h 67"/>
              <a:gd name="T22" fmla="*/ 2147483647 w 67"/>
              <a:gd name="T23" fmla="*/ 2147483647 h 67"/>
              <a:gd name="T24" fmla="*/ 2147483647 w 67"/>
              <a:gd name="T25" fmla="*/ 2147483647 h 67"/>
              <a:gd name="T26" fmla="*/ 2147483647 w 67"/>
              <a:gd name="T27" fmla="*/ 2147483647 h 67"/>
              <a:gd name="T28" fmla="*/ 2147483647 w 67"/>
              <a:gd name="T29" fmla="*/ 2147483647 h 67"/>
              <a:gd name="T30" fmla="*/ 2147483647 w 67"/>
              <a:gd name="T31" fmla="*/ 2147483647 h 67"/>
              <a:gd name="T32" fmla="*/ 2147483647 w 67"/>
              <a:gd name="T33" fmla="*/ 2147483647 h 67"/>
              <a:gd name="T34" fmla="*/ 2147483647 w 67"/>
              <a:gd name="T35" fmla="*/ 2147483647 h 67"/>
              <a:gd name="T36" fmla="*/ 2147483647 w 67"/>
              <a:gd name="T37" fmla="*/ 2147483647 h 67"/>
              <a:gd name="T38" fmla="*/ 2147483647 w 67"/>
              <a:gd name="T39" fmla="*/ 2147483647 h 67"/>
              <a:gd name="T40" fmla="*/ 2147483647 w 67"/>
              <a:gd name="T41" fmla="*/ 2147483647 h 67"/>
              <a:gd name="T42" fmla="*/ 2147483647 w 67"/>
              <a:gd name="T43" fmla="*/ 2147483647 h 67"/>
              <a:gd name="T44" fmla="*/ 2147483647 w 67"/>
              <a:gd name="T45" fmla="*/ 2147483647 h 67"/>
              <a:gd name="T46" fmla="*/ 2147483647 w 67"/>
              <a:gd name="T47" fmla="*/ 2147483647 h 67"/>
              <a:gd name="T48" fmla="*/ 2147483647 w 67"/>
              <a:gd name="T49" fmla="*/ 2147483647 h 67"/>
              <a:gd name="T50" fmla="*/ 2147483647 w 67"/>
              <a:gd name="T51" fmla="*/ 2147483647 h 67"/>
              <a:gd name="T52" fmla="*/ 2147483647 w 67"/>
              <a:gd name="T53" fmla="*/ 2147483647 h 67"/>
              <a:gd name="T54" fmla="*/ 2147483647 w 67"/>
              <a:gd name="T55" fmla="*/ 2147483647 h 67"/>
              <a:gd name="T56" fmla="*/ 2147483647 w 67"/>
              <a:gd name="T57" fmla="*/ 2147483647 h 67"/>
              <a:gd name="T58" fmla="*/ 2147483647 w 67"/>
              <a:gd name="T59" fmla="*/ 2147483647 h 67"/>
              <a:gd name="T60" fmla="*/ 2147483647 w 67"/>
              <a:gd name="T61" fmla="*/ 2147483647 h 67"/>
              <a:gd name="T62" fmla="*/ 2147483647 w 67"/>
              <a:gd name="T63" fmla="*/ 2147483647 h 67"/>
              <a:gd name="T64" fmla="*/ 2147483647 w 67"/>
              <a:gd name="T65" fmla="*/ 2147483647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67"/>
              <a:gd name="T101" fmla="*/ 67 w 6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67">
                <a:moveTo>
                  <a:pt x="67" y="33"/>
                </a:moveTo>
                <a:lnTo>
                  <a:pt x="67" y="26"/>
                </a:lnTo>
                <a:lnTo>
                  <a:pt x="65" y="21"/>
                </a:lnTo>
                <a:lnTo>
                  <a:pt x="62" y="15"/>
                </a:lnTo>
                <a:lnTo>
                  <a:pt x="57" y="10"/>
                </a:lnTo>
                <a:lnTo>
                  <a:pt x="52" y="7"/>
                </a:lnTo>
                <a:lnTo>
                  <a:pt x="47" y="3"/>
                </a:lnTo>
                <a:lnTo>
                  <a:pt x="41" y="2"/>
                </a:lnTo>
                <a:lnTo>
                  <a:pt x="34" y="0"/>
                </a:lnTo>
                <a:lnTo>
                  <a:pt x="28" y="2"/>
                </a:lnTo>
                <a:lnTo>
                  <a:pt x="21" y="3"/>
                </a:lnTo>
                <a:lnTo>
                  <a:pt x="15" y="7"/>
                </a:lnTo>
                <a:lnTo>
                  <a:pt x="10" y="10"/>
                </a:lnTo>
                <a:lnTo>
                  <a:pt x="6" y="15"/>
                </a:lnTo>
                <a:lnTo>
                  <a:pt x="3" y="21"/>
                </a:lnTo>
                <a:lnTo>
                  <a:pt x="1" y="26"/>
                </a:lnTo>
                <a:lnTo>
                  <a:pt x="0" y="33"/>
                </a:lnTo>
                <a:lnTo>
                  <a:pt x="1" y="41"/>
                </a:lnTo>
                <a:lnTo>
                  <a:pt x="3" y="46"/>
                </a:lnTo>
                <a:lnTo>
                  <a:pt x="6" y="52"/>
                </a:lnTo>
                <a:lnTo>
                  <a:pt x="10" y="57"/>
                </a:lnTo>
                <a:lnTo>
                  <a:pt x="15" y="61"/>
                </a:lnTo>
                <a:lnTo>
                  <a:pt x="21" y="64"/>
                </a:lnTo>
                <a:lnTo>
                  <a:pt x="28" y="65"/>
                </a:lnTo>
                <a:lnTo>
                  <a:pt x="34" y="67"/>
                </a:lnTo>
                <a:lnTo>
                  <a:pt x="41" y="65"/>
                </a:lnTo>
                <a:lnTo>
                  <a:pt x="47" y="64"/>
                </a:lnTo>
                <a:lnTo>
                  <a:pt x="52" y="61"/>
                </a:lnTo>
                <a:lnTo>
                  <a:pt x="57" y="57"/>
                </a:lnTo>
                <a:lnTo>
                  <a:pt x="62" y="52"/>
                </a:lnTo>
                <a:lnTo>
                  <a:pt x="65" y="46"/>
                </a:lnTo>
                <a:lnTo>
                  <a:pt x="67" y="41"/>
                </a:lnTo>
                <a:lnTo>
                  <a:pt x="67" y="33"/>
                </a:lnTo>
                <a:lnTo>
                  <a:pt x="64" y="33"/>
                </a:lnTo>
                <a:lnTo>
                  <a:pt x="64" y="28"/>
                </a:lnTo>
                <a:lnTo>
                  <a:pt x="62" y="21"/>
                </a:lnTo>
                <a:lnTo>
                  <a:pt x="59" y="16"/>
                </a:lnTo>
                <a:lnTo>
                  <a:pt x="56" y="11"/>
                </a:lnTo>
                <a:lnTo>
                  <a:pt x="51" y="8"/>
                </a:lnTo>
                <a:lnTo>
                  <a:pt x="46" y="5"/>
                </a:lnTo>
                <a:lnTo>
                  <a:pt x="41" y="3"/>
                </a:lnTo>
                <a:lnTo>
                  <a:pt x="34" y="3"/>
                </a:lnTo>
                <a:lnTo>
                  <a:pt x="28" y="3"/>
                </a:lnTo>
                <a:lnTo>
                  <a:pt x="23" y="5"/>
                </a:lnTo>
                <a:lnTo>
                  <a:pt x="16" y="8"/>
                </a:lnTo>
                <a:lnTo>
                  <a:pt x="13" y="11"/>
                </a:lnTo>
                <a:lnTo>
                  <a:pt x="8" y="16"/>
                </a:lnTo>
                <a:lnTo>
                  <a:pt x="6" y="21"/>
                </a:lnTo>
                <a:lnTo>
                  <a:pt x="5" y="28"/>
                </a:lnTo>
                <a:lnTo>
                  <a:pt x="3" y="33"/>
                </a:lnTo>
                <a:lnTo>
                  <a:pt x="5" y="39"/>
                </a:lnTo>
                <a:lnTo>
                  <a:pt x="6" y="46"/>
                </a:lnTo>
                <a:lnTo>
                  <a:pt x="8" y="51"/>
                </a:lnTo>
                <a:lnTo>
                  <a:pt x="13" y="56"/>
                </a:lnTo>
                <a:lnTo>
                  <a:pt x="16" y="59"/>
                </a:lnTo>
                <a:lnTo>
                  <a:pt x="23" y="61"/>
                </a:lnTo>
                <a:lnTo>
                  <a:pt x="28" y="64"/>
                </a:lnTo>
                <a:lnTo>
                  <a:pt x="34" y="64"/>
                </a:lnTo>
                <a:lnTo>
                  <a:pt x="41" y="64"/>
                </a:lnTo>
                <a:lnTo>
                  <a:pt x="46" y="61"/>
                </a:lnTo>
                <a:lnTo>
                  <a:pt x="51" y="59"/>
                </a:lnTo>
                <a:lnTo>
                  <a:pt x="56" y="56"/>
                </a:lnTo>
                <a:lnTo>
                  <a:pt x="59" y="51"/>
                </a:lnTo>
                <a:lnTo>
                  <a:pt x="62" y="46"/>
                </a:lnTo>
                <a:lnTo>
                  <a:pt x="64" y="39"/>
                </a:lnTo>
                <a:lnTo>
                  <a:pt x="64" y="33"/>
                </a:lnTo>
                <a:lnTo>
                  <a:pt x="67" y="33"/>
                </a:lnTo>
                <a:close/>
              </a:path>
            </a:pathLst>
          </a:custGeom>
          <a:solidFill>
            <a:srgbClr val="00F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08" name="Freeform 364"/>
          <p:cNvSpPr>
            <a:spLocks/>
          </p:cNvSpPr>
          <p:nvPr/>
        </p:nvSpPr>
        <p:spPr bwMode="auto">
          <a:xfrm>
            <a:off x="5264150" y="3444875"/>
            <a:ext cx="90488" cy="84138"/>
          </a:xfrm>
          <a:custGeom>
            <a:avLst/>
            <a:gdLst>
              <a:gd name="T0" fmla="*/ 2147483647 w 61"/>
              <a:gd name="T1" fmla="*/ 2147483647 h 61"/>
              <a:gd name="T2" fmla="*/ 2147483647 w 61"/>
              <a:gd name="T3" fmla="*/ 2147483647 h 61"/>
              <a:gd name="T4" fmla="*/ 2147483647 w 61"/>
              <a:gd name="T5" fmla="*/ 2147483647 h 61"/>
              <a:gd name="T6" fmla="*/ 2147483647 w 61"/>
              <a:gd name="T7" fmla="*/ 0 h 61"/>
              <a:gd name="T8" fmla="*/ 2147483647 w 61"/>
              <a:gd name="T9" fmla="*/ 0 h 61"/>
              <a:gd name="T10" fmla="*/ 2147483647 w 61"/>
              <a:gd name="T11" fmla="*/ 2147483647 h 61"/>
              <a:gd name="T12" fmla="*/ 2147483647 w 61"/>
              <a:gd name="T13" fmla="*/ 2147483647 h 61"/>
              <a:gd name="T14" fmla="*/ 2147483647 w 61"/>
              <a:gd name="T15" fmla="*/ 2147483647 h 61"/>
              <a:gd name="T16" fmla="*/ 2147483647 w 61"/>
              <a:gd name="T17" fmla="*/ 2147483647 h 61"/>
              <a:gd name="T18" fmla="*/ 2147483647 w 61"/>
              <a:gd name="T19" fmla="*/ 2147483647 h 61"/>
              <a:gd name="T20" fmla="*/ 2147483647 w 61"/>
              <a:gd name="T21" fmla="*/ 2147483647 h 61"/>
              <a:gd name="T22" fmla="*/ 2147483647 w 61"/>
              <a:gd name="T23" fmla="*/ 2147483647 h 61"/>
              <a:gd name="T24" fmla="*/ 2147483647 w 61"/>
              <a:gd name="T25" fmla="*/ 2147483647 h 61"/>
              <a:gd name="T26" fmla="*/ 2147483647 w 61"/>
              <a:gd name="T27" fmla="*/ 2147483647 h 61"/>
              <a:gd name="T28" fmla="*/ 2147483647 w 61"/>
              <a:gd name="T29" fmla="*/ 2147483647 h 61"/>
              <a:gd name="T30" fmla="*/ 2147483647 w 61"/>
              <a:gd name="T31" fmla="*/ 2147483647 h 61"/>
              <a:gd name="T32" fmla="*/ 2147483647 w 61"/>
              <a:gd name="T33" fmla="*/ 2147483647 h 61"/>
              <a:gd name="T34" fmla="*/ 2147483647 w 61"/>
              <a:gd name="T35" fmla="*/ 2147483647 h 61"/>
              <a:gd name="T36" fmla="*/ 2147483647 w 61"/>
              <a:gd name="T37" fmla="*/ 2147483647 h 61"/>
              <a:gd name="T38" fmla="*/ 2147483647 w 61"/>
              <a:gd name="T39" fmla="*/ 2147483647 h 61"/>
              <a:gd name="T40" fmla="*/ 2147483647 w 61"/>
              <a:gd name="T41" fmla="*/ 2147483647 h 61"/>
              <a:gd name="T42" fmla="*/ 2147483647 w 61"/>
              <a:gd name="T43" fmla="*/ 2147483647 h 61"/>
              <a:gd name="T44" fmla="*/ 2147483647 w 61"/>
              <a:gd name="T45" fmla="*/ 2147483647 h 61"/>
              <a:gd name="T46" fmla="*/ 2147483647 w 61"/>
              <a:gd name="T47" fmla="*/ 2147483647 h 61"/>
              <a:gd name="T48" fmla="*/ 2147483647 w 61"/>
              <a:gd name="T49" fmla="*/ 2147483647 h 61"/>
              <a:gd name="T50" fmla="*/ 2147483647 w 61"/>
              <a:gd name="T51" fmla="*/ 2147483647 h 61"/>
              <a:gd name="T52" fmla="*/ 2147483647 w 61"/>
              <a:gd name="T53" fmla="*/ 2147483647 h 61"/>
              <a:gd name="T54" fmla="*/ 2147483647 w 61"/>
              <a:gd name="T55" fmla="*/ 2147483647 h 61"/>
              <a:gd name="T56" fmla="*/ 2147483647 w 61"/>
              <a:gd name="T57" fmla="*/ 2147483647 h 61"/>
              <a:gd name="T58" fmla="*/ 2147483647 w 61"/>
              <a:gd name="T59" fmla="*/ 2147483647 h 61"/>
              <a:gd name="T60" fmla="*/ 2147483647 w 61"/>
              <a:gd name="T61" fmla="*/ 2147483647 h 61"/>
              <a:gd name="T62" fmla="*/ 2147483647 w 61"/>
              <a:gd name="T63" fmla="*/ 2147483647 h 61"/>
              <a:gd name="T64" fmla="*/ 2147483647 w 61"/>
              <a:gd name="T65" fmla="*/ 2147483647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61"/>
              <a:gd name="T101" fmla="*/ 61 w 6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61">
                <a:moveTo>
                  <a:pt x="61" y="30"/>
                </a:moveTo>
                <a:lnTo>
                  <a:pt x="61" y="25"/>
                </a:lnTo>
                <a:lnTo>
                  <a:pt x="59" y="18"/>
                </a:lnTo>
                <a:lnTo>
                  <a:pt x="56" y="13"/>
                </a:lnTo>
                <a:lnTo>
                  <a:pt x="53" y="8"/>
                </a:lnTo>
                <a:lnTo>
                  <a:pt x="48" y="5"/>
                </a:lnTo>
                <a:lnTo>
                  <a:pt x="43" y="2"/>
                </a:lnTo>
                <a:lnTo>
                  <a:pt x="38" y="0"/>
                </a:lnTo>
                <a:lnTo>
                  <a:pt x="31" y="0"/>
                </a:lnTo>
                <a:lnTo>
                  <a:pt x="25" y="0"/>
                </a:lnTo>
                <a:lnTo>
                  <a:pt x="20" y="2"/>
                </a:lnTo>
                <a:lnTo>
                  <a:pt x="13" y="5"/>
                </a:lnTo>
                <a:lnTo>
                  <a:pt x="10" y="8"/>
                </a:lnTo>
                <a:lnTo>
                  <a:pt x="5" y="13"/>
                </a:lnTo>
                <a:lnTo>
                  <a:pt x="3" y="18"/>
                </a:lnTo>
                <a:lnTo>
                  <a:pt x="2" y="25"/>
                </a:lnTo>
                <a:lnTo>
                  <a:pt x="0" y="30"/>
                </a:lnTo>
                <a:lnTo>
                  <a:pt x="2" y="36"/>
                </a:lnTo>
                <a:lnTo>
                  <a:pt x="3" y="43"/>
                </a:lnTo>
                <a:lnTo>
                  <a:pt x="5" y="48"/>
                </a:lnTo>
                <a:lnTo>
                  <a:pt x="10" y="53"/>
                </a:lnTo>
                <a:lnTo>
                  <a:pt x="13" y="56"/>
                </a:lnTo>
                <a:lnTo>
                  <a:pt x="20" y="58"/>
                </a:lnTo>
                <a:lnTo>
                  <a:pt x="25" y="61"/>
                </a:lnTo>
                <a:lnTo>
                  <a:pt x="31" y="61"/>
                </a:lnTo>
                <a:lnTo>
                  <a:pt x="38" y="61"/>
                </a:lnTo>
                <a:lnTo>
                  <a:pt x="43" y="58"/>
                </a:lnTo>
                <a:lnTo>
                  <a:pt x="48" y="56"/>
                </a:lnTo>
                <a:lnTo>
                  <a:pt x="53" y="53"/>
                </a:lnTo>
                <a:lnTo>
                  <a:pt x="56" y="48"/>
                </a:lnTo>
                <a:lnTo>
                  <a:pt x="59" y="43"/>
                </a:lnTo>
                <a:lnTo>
                  <a:pt x="61" y="36"/>
                </a:lnTo>
                <a:lnTo>
                  <a:pt x="61" y="30"/>
                </a:lnTo>
                <a:lnTo>
                  <a:pt x="58" y="30"/>
                </a:lnTo>
                <a:lnTo>
                  <a:pt x="58" y="25"/>
                </a:lnTo>
                <a:lnTo>
                  <a:pt x="56" y="20"/>
                </a:lnTo>
                <a:lnTo>
                  <a:pt x="54" y="15"/>
                </a:lnTo>
                <a:lnTo>
                  <a:pt x="51" y="12"/>
                </a:lnTo>
                <a:lnTo>
                  <a:pt x="46" y="8"/>
                </a:lnTo>
                <a:lnTo>
                  <a:pt x="41" y="5"/>
                </a:lnTo>
                <a:lnTo>
                  <a:pt x="36" y="4"/>
                </a:lnTo>
                <a:lnTo>
                  <a:pt x="31" y="4"/>
                </a:lnTo>
                <a:lnTo>
                  <a:pt x="25" y="4"/>
                </a:lnTo>
                <a:lnTo>
                  <a:pt x="20" y="5"/>
                </a:lnTo>
                <a:lnTo>
                  <a:pt x="17" y="8"/>
                </a:lnTo>
                <a:lnTo>
                  <a:pt x="12" y="12"/>
                </a:lnTo>
                <a:lnTo>
                  <a:pt x="8" y="15"/>
                </a:lnTo>
                <a:lnTo>
                  <a:pt x="5" y="20"/>
                </a:lnTo>
                <a:lnTo>
                  <a:pt x="5" y="25"/>
                </a:lnTo>
                <a:lnTo>
                  <a:pt x="3" y="30"/>
                </a:lnTo>
                <a:lnTo>
                  <a:pt x="5" y="36"/>
                </a:lnTo>
                <a:lnTo>
                  <a:pt x="5" y="41"/>
                </a:lnTo>
                <a:lnTo>
                  <a:pt x="8" y="46"/>
                </a:lnTo>
                <a:lnTo>
                  <a:pt x="12" y="49"/>
                </a:lnTo>
                <a:lnTo>
                  <a:pt x="17" y="53"/>
                </a:lnTo>
                <a:lnTo>
                  <a:pt x="20" y="56"/>
                </a:lnTo>
                <a:lnTo>
                  <a:pt x="25" y="58"/>
                </a:lnTo>
                <a:lnTo>
                  <a:pt x="31" y="58"/>
                </a:lnTo>
                <a:lnTo>
                  <a:pt x="36" y="58"/>
                </a:lnTo>
                <a:lnTo>
                  <a:pt x="41" y="56"/>
                </a:lnTo>
                <a:lnTo>
                  <a:pt x="46" y="53"/>
                </a:lnTo>
                <a:lnTo>
                  <a:pt x="51" y="49"/>
                </a:lnTo>
                <a:lnTo>
                  <a:pt x="54" y="46"/>
                </a:lnTo>
                <a:lnTo>
                  <a:pt x="56" y="41"/>
                </a:lnTo>
                <a:lnTo>
                  <a:pt x="58" y="36"/>
                </a:lnTo>
                <a:lnTo>
                  <a:pt x="58" y="30"/>
                </a:lnTo>
                <a:lnTo>
                  <a:pt x="61" y="30"/>
                </a:lnTo>
                <a:close/>
              </a:path>
            </a:pathLst>
          </a:custGeom>
          <a:solidFill>
            <a:srgbClr val="00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09" name="Freeform 365"/>
          <p:cNvSpPr>
            <a:spLocks/>
          </p:cNvSpPr>
          <p:nvPr/>
        </p:nvSpPr>
        <p:spPr bwMode="auto">
          <a:xfrm>
            <a:off x="5268913" y="3451225"/>
            <a:ext cx="80962" cy="73025"/>
          </a:xfrm>
          <a:custGeom>
            <a:avLst/>
            <a:gdLst>
              <a:gd name="T0" fmla="*/ 2147483647 w 55"/>
              <a:gd name="T1" fmla="*/ 2147483647 h 54"/>
              <a:gd name="T2" fmla="*/ 2147483647 w 55"/>
              <a:gd name="T3" fmla="*/ 2147483647 h 54"/>
              <a:gd name="T4" fmla="*/ 2147483647 w 55"/>
              <a:gd name="T5" fmla="*/ 2147483647 h 54"/>
              <a:gd name="T6" fmla="*/ 2147483647 w 55"/>
              <a:gd name="T7" fmla="*/ 0 h 54"/>
              <a:gd name="T8" fmla="*/ 2147483647 w 55"/>
              <a:gd name="T9" fmla="*/ 0 h 54"/>
              <a:gd name="T10" fmla="*/ 2147483647 w 55"/>
              <a:gd name="T11" fmla="*/ 2147483647 h 54"/>
              <a:gd name="T12" fmla="*/ 2147483647 w 55"/>
              <a:gd name="T13" fmla="*/ 2147483647 h 54"/>
              <a:gd name="T14" fmla="*/ 2147483647 w 55"/>
              <a:gd name="T15" fmla="*/ 2147483647 h 54"/>
              <a:gd name="T16" fmla="*/ 2147483647 w 55"/>
              <a:gd name="T17" fmla="*/ 2147483647 h 54"/>
              <a:gd name="T18" fmla="*/ 2147483647 w 55"/>
              <a:gd name="T19" fmla="*/ 2147483647 h 54"/>
              <a:gd name="T20" fmla="*/ 2147483647 w 55"/>
              <a:gd name="T21" fmla="*/ 2147483647 h 54"/>
              <a:gd name="T22" fmla="*/ 2147483647 w 55"/>
              <a:gd name="T23" fmla="*/ 2147483647 h 54"/>
              <a:gd name="T24" fmla="*/ 2147483647 w 55"/>
              <a:gd name="T25" fmla="*/ 2147483647 h 54"/>
              <a:gd name="T26" fmla="*/ 2147483647 w 55"/>
              <a:gd name="T27" fmla="*/ 2147483647 h 54"/>
              <a:gd name="T28" fmla="*/ 2147483647 w 55"/>
              <a:gd name="T29" fmla="*/ 2147483647 h 54"/>
              <a:gd name="T30" fmla="*/ 2147483647 w 55"/>
              <a:gd name="T31" fmla="*/ 2147483647 h 54"/>
              <a:gd name="T32" fmla="*/ 2147483647 w 55"/>
              <a:gd name="T33" fmla="*/ 2147483647 h 54"/>
              <a:gd name="T34" fmla="*/ 2147483647 w 55"/>
              <a:gd name="T35" fmla="*/ 2147483647 h 54"/>
              <a:gd name="T36" fmla="*/ 2147483647 w 55"/>
              <a:gd name="T37" fmla="*/ 2147483647 h 54"/>
              <a:gd name="T38" fmla="*/ 2147483647 w 55"/>
              <a:gd name="T39" fmla="*/ 2147483647 h 54"/>
              <a:gd name="T40" fmla="*/ 2147483647 w 55"/>
              <a:gd name="T41" fmla="*/ 2147483647 h 54"/>
              <a:gd name="T42" fmla="*/ 2147483647 w 55"/>
              <a:gd name="T43" fmla="*/ 2147483647 h 54"/>
              <a:gd name="T44" fmla="*/ 2147483647 w 55"/>
              <a:gd name="T45" fmla="*/ 2147483647 h 54"/>
              <a:gd name="T46" fmla="*/ 2147483647 w 55"/>
              <a:gd name="T47" fmla="*/ 2147483647 h 54"/>
              <a:gd name="T48" fmla="*/ 2147483647 w 55"/>
              <a:gd name="T49" fmla="*/ 2147483647 h 54"/>
              <a:gd name="T50" fmla="*/ 2147483647 w 55"/>
              <a:gd name="T51" fmla="*/ 2147483647 h 54"/>
              <a:gd name="T52" fmla="*/ 2147483647 w 55"/>
              <a:gd name="T53" fmla="*/ 2147483647 h 54"/>
              <a:gd name="T54" fmla="*/ 2147483647 w 55"/>
              <a:gd name="T55" fmla="*/ 2147483647 h 54"/>
              <a:gd name="T56" fmla="*/ 2147483647 w 55"/>
              <a:gd name="T57" fmla="*/ 2147483647 h 54"/>
              <a:gd name="T58" fmla="*/ 2147483647 w 55"/>
              <a:gd name="T59" fmla="*/ 2147483647 h 54"/>
              <a:gd name="T60" fmla="*/ 2147483647 w 55"/>
              <a:gd name="T61" fmla="*/ 2147483647 h 54"/>
              <a:gd name="T62" fmla="*/ 2147483647 w 55"/>
              <a:gd name="T63" fmla="*/ 2147483647 h 54"/>
              <a:gd name="T64" fmla="*/ 2147483647 w 55"/>
              <a:gd name="T65" fmla="*/ 2147483647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54"/>
              <a:gd name="T101" fmla="*/ 55 w 55"/>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54">
                <a:moveTo>
                  <a:pt x="55" y="26"/>
                </a:moveTo>
                <a:lnTo>
                  <a:pt x="55" y="21"/>
                </a:lnTo>
                <a:lnTo>
                  <a:pt x="53" y="16"/>
                </a:lnTo>
                <a:lnTo>
                  <a:pt x="51" y="11"/>
                </a:lnTo>
                <a:lnTo>
                  <a:pt x="48" y="8"/>
                </a:lnTo>
                <a:lnTo>
                  <a:pt x="43" y="4"/>
                </a:lnTo>
                <a:lnTo>
                  <a:pt x="38" y="1"/>
                </a:lnTo>
                <a:lnTo>
                  <a:pt x="33" y="0"/>
                </a:lnTo>
                <a:lnTo>
                  <a:pt x="28" y="0"/>
                </a:lnTo>
                <a:lnTo>
                  <a:pt x="22" y="0"/>
                </a:lnTo>
                <a:lnTo>
                  <a:pt x="17" y="1"/>
                </a:lnTo>
                <a:lnTo>
                  <a:pt x="14" y="4"/>
                </a:lnTo>
                <a:lnTo>
                  <a:pt x="9" y="8"/>
                </a:lnTo>
                <a:lnTo>
                  <a:pt x="5" y="11"/>
                </a:lnTo>
                <a:lnTo>
                  <a:pt x="2" y="16"/>
                </a:lnTo>
                <a:lnTo>
                  <a:pt x="2" y="21"/>
                </a:lnTo>
                <a:lnTo>
                  <a:pt x="0" y="26"/>
                </a:lnTo>
                <a:lnTo>
                  <a:pt x="2" y="32"/>
                </a:lnTo>
                <a:lnTo>
                  <a:pt x="2" y="37"/>
                </a:lnTo>
                <a:lnTo>
                  <a:pt x="5" y="42"/>
                </a:lnTo>
                <a:lnTo>
                  <a:pt x="9" y="45"/>
                </a:lnTo>
                <a:lnTo>
                  <a:pt x="14" y="49"/>
                </a:lnTo>
                <a:lnTo>
                  <a:pt x="17" y="52"/>
                </a:lnTo>
                <a:lnTo>
                  <a:pt x="22" y="54"/>
                </a:lnTo>
                <a:lnTo>
                  <a:pt x="28" y="54"/>
                </a:lnTo>
                <a:lnTo>
                  <a:pt x="33" y="54"/>
                </a:lnTo>
                <a:lnTo>
                  <a:pt x="38" y="52"/>
                </a:lnTo>
                <a:lnTo>
                  <a:pt x="43" y="49"/>
                </a:lnTo>
                <a:lnTo>
                  <a:pt x="48" y="45"/>
                </a:lnTo>
                <a:lnTo>
                  <a:pt x="51" y="42"/>
                </a:lnTo>
                <a:lnTo>
                  <a:pt x="53" y="37"/>
                </a:lnTo>
                <a:lnTo>
                  <a:pt x="55" y="32"/>
                </a:lnTo>
                <a:lnTo>
                  <a:pt x="55" y="26"/>
                </a:lnTo>
                <a:lnTo>
                  <a:pt x="53" y="26"/>
                </a:lnTo>
                <a:lnTo>
                  <a:pt x="51" y="21"/>
                </a:lnTo>
                <a:lnTo>
                  <a:pt x="50" y="18"/>
                </a:lnTo>
                <a:lnTo>
                  <a:pt x="48" y="13"/>
                </a:lnTo>
                <a:lnTo>
                  <a:pt x="45" y="9"/>
                </a:lnTo>
                <a:lnTo>
                  <a:pt x="41" y="6"/>
                </a:lnTo>
                <a:lnTo>
                  <a:pt x="38" y="4"/>
                </a:lnTo>
                <a:lnTo>
                  <a:pt x="33" y="3"/>
                </a:lnTo>
                <a:lnTo>
                  <a:pt x="28" y="3"/>
                </a:lnTo>
                <a:lnTo>
                  <a:pt x="23" y="3"/>
                </a:lnTo>
                <a:lnTo>
                  <a:pt x="18" y="4"/>
                </a:lnTo>
                <a:lnTo>
                  <a:pt x="15" y="6"/>
                </a:lnTo>
                <a:lnTo>
                  <a:pt x="10" y="9"/>
                </a:lnTo>
                <a:lnTo>
                  <a:pt x="9" y="13"/>
                </a:lnTo>
                <a:lnTo>
                  <a:pt x="5" y="18"/>
                </a:lnTo>
                <a:lnTo>
                  <a:pt x="4" y="21"/>
                </a:lnTo>
                <a:lnTo>
                  <a:pt x="4" y="26"/>
                </a:lnTo>
                <a:lnTo>
                  <a:pt x="4" y="31"/>
                </a:lnTo>
                <a:lnTo>
                  <a:pt x="5" y="36"/>
                </a:lnTo>
                <a:lnTo>
                  <a:pt x="9" y="40"/>
                </a:lnTo>
                <a:lnTo>
                  <a:pt x="10" y="44"/>
                </a:lnTo>
                <a:lnTo>
                  <a:pt x="15" y="47"/>
                </a:lnTo>
                <a:lnTo>
                  <a:pt x="18" y="49"/>
                </a:lnTo>
                <a:lnTo>
                  <a:pt x="23" y="50"/>
                </a:lnTo>
                <a:lnTo>
                  <a:pt x="28" y="50"/>
                </a:lnTo>
                <a:lnTo>
                  <a:pt x="33" y="50"/>
                </a:lnTo>
                <a:lnTo>
                  <a:pt x="38" y="49"/>
                </a:lnTo>
                <a:lnTo>
                  <a:pt x="41" y="47"/>
                </a:lnTo>
                <a:lnTo>
                  <a:pt x="45" y="44"/>
                </a:lnTo>
                <a:lnTo>
                  <a:pt x="48" y="40"/>
                </a:lnTo>
                <a:lnTo>
                  <a:pt x="50" y="36"/>
                </a:lnTo>
                <a:lnTo>
                  <a:pt x="51" y="31"/>
                </a:lnTo>
                <a:lnTo>
                  <a:pt x="53" y="26"/>
                </a:lnTo>
                <a:lnTo>
                  <a:pt x="55" y="26"/>
                </a:lnTo>
                <a:close/>
              </a:path>
            </a:pathLst>
          </a:custGeom>
          <a:solidFill>
            <a:srgbClr val="00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10" name="Freeform 366"/>
          <p:cNvSpPr>
            <a:spLocks/>
          </p:cNvSpPr>
          <p:nvPr/>
        </p:nvSpPr>
        <p:spPr bwMode="auto">
          <a:xfrm>
            <a:off x="5275263" y="3454400"/>
            <a:ext cx="71437" cy="65088"/>
          </a:xfrm>
          <a:custGeom>
            <a:avLst/>
            <a:gdLst>
              <a:gd name="T0" fmla="*/ 2147483647 w 49"/>
              <a:gd name="T1" fmla="*/ 2147483647 h 47"/>
              <a:gd name="T2" fmla="*/ 2147483647 w 49"/>
              <a:gd name="T3" fmla="*/ 2147483647 h 47"/>
              <a:gd name="T4" fmla="*/ 2147483647 w 49"/>
              <a:gd name="T5" fmla="*/ 2147483647 h 47"/>
              <a:gd name="T6" fmla="*/ 2147483647 w 49"/>
              <a:gd name="T7" fmla="*/ 0 h 47"/>
              <a:gd name="T8" fmla="*/ 2147483647 w 49"/>
              <a:gd name="T9" fmla="*/ 0 h 47"/>
              <a:gd name="T10" fmla="*/ 2147483647 w 49"/>
              <a:gd name="T11" fmla="*/ 2147483647 h 47"/>
              <a:gd name="T12" fmla="*/ 2147483647 w 49"/>
              <a:gd name="T13" fmla="*/ 2147483647 h 47"/>
              <a:gd name="T14" fmla="*/ 0 w 49"/>
              <a:gd name="T15" fmla="*/ 2147483647 h 47"/>
              <a:gd name="T16" fmla="*/ 0 w 49"/>
              <a:gd name="T17" fmla="*/ 2147483647 h 47"/>
              <a:gd name="T18" fmla="*/ 2147483647 w 49"/>
              <a:gd name="T19" fmla="*/ 2147483647 h 47"/>
              <a:gd name="T20" fmla="*/ 2147483647 w 49"/>
              <a:gd name="T21" fmla="*/ 2147483647 h 47"/>
              <a:gd name="T22" fmla="*/ 2147483647 w 49"/>
              <a:gd name="T23" fmla="*/ 2147483647 h 47"/>
              <a:gd name="T24" fmla="*/ 2147483647 w 49"/>
              <a:gd name="T25" fmla="*/ 2147483647 h 47"/>
              <a:gd name="T26" fmla="*/ 2147483647 w 49"/>
              <a:gd name="T27" fmla="*/ 2147483647 h 47"/>
              <a:gd name="T28" fmla="*/ 2147483647 w 49"/>
              <a:gd name="T29" fmla="*/ 2147483647 h 47"/>
              <a:gd name="T30" fmla="*/ 2147483647 w 49"/>
              <a:gd name="T31" fmla="*/ 2147483647 h 47"/>
              <a:gd name="T32" fmla="*/ 2147483647 w 49"/>
              <a:gd name="T33" fmla="*/ 2147483647 h 47"/>
              <a:gd name="T34" fmla="*/ 2147483647 w 49"/>
              <a:gd name="T35" fmla="*/ 2147483647 h 47"/>
              <a:gd name="T36" fmla="*/ 2147483647 w 49"/>
              <a:gd name="T37" fmla="*/ 2147483647 h 47"/>
              <a:gd name="T38" fmla="*/ 2147483647 w 49"/>
              <a:gd name="T39" fmla="*/ 2147483647 h 47"/>
              <a:gd name="T40" fmla="*/ 2147483647 w 49"/>
              <a:gd name="T41" fmla="*/ 2147483647 h 47"/>
              <a:gd name="T42" fmla="*/ 2147483647 w 49"/>
              <a:gd name="T43" fmla="*/ 2147483647 h 47"/>
              <a:gd name="T44" fmla="*/ 2147483647 w 49"/>
              <a:gd name="T45" fmla="*/ 2147483647 h 47"/>
              <a:gd name="T46" fmla="*/ 2147483647 w 49"/>
              <a:gd name="T47" fmla="*/ 2147483647 h 47"/>
              <a:gd name="T48" fmla="*/ 2147483647 w 49"/>
              <a:gd name="T49" fmla="*/ 2147483647 h 47"/>
              <a:gd name="T50" fmla="*/ 2147483647 w 49"/>
              <a:gd name="T51" fmla="*/ 2147483647 h 47"/>
              <a:gd name="T52" fmla="*/ 2147483647 w 49"/>
              <a:gd name="T53" fmla="*/ 2147483647 h 47"/>
              <a:gd name="T54" fmla="*/ 2147483647 w 49"/>
              <a:gd name="T55" fmla="*/ 2147483647 h 47"/>
              <a:gd name="T56" fmla="*/ 2147483647 w 49"/>
              <a:gd name="T57" fmla="*/ 2147483647 h 47"/>
              <a:gd name="T58" fmla="*/ 2147483647 w 49"/>
              <a:gd name="T59" fmla="*/ 2147483647 h 47"/>
              <a:gd name="T60" fmla="*/ 2147483647 w 49"/>
              <a:gd name="T61" fmla="*/ 2147483647 h 47"/>
              <a:gd name="T62" fmla="*/ 2147483647 w 49"/>
              <a:gd name="T63" fmla="*/ 2147483647 h 47"/>
              <a:gd name="T64" fmla="*/ 2147483647 w 49"/>
              <a:gd name="T65" fmla="*/ 2147483647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47"/>
              <a:gd name="T101" fmla="*/ 49 w 49"/>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47">
                <a:moveTo>
                  <a:pt x="49" y="23"/>
                </a:moveTo>
                <a:lnTo>
                  <a:pt x="47" y="18"/>
                </a:lnTo>
                <a:lnTo>
                  <a:pt x="46" y="15"/>
                </a:lnTo>
                <a:lnTo>
                  <a:pt x="44" y="10"/>
                </a:lnTo>
                <a:lnTo>
                  <a:pt x="41" y="6"/>
                </a:lnTo>
                <a:lnTo>
                  <a:pt x="37" y="3"/>
                </a:lnTo>
                <a:lnTo>
                  <a:pt x="34" y="1"/>
                </a:lnTo>
                <a:lnTo>
                  <a:pt x="29" y="0"/>
                </a:lnTo>
                <a:lnTo>
                  <a:pt x="24" y="0"/>
                </a:lnTo>
                <a:lnTo>
                  <a:pt x="19" y="0"/>
                </a:lnTo>
                <a:lnTo>
                  <a:pt x="14" y="1"/>
                </a:lnTo>
                <a:lnTo>
                  <a:pt x="11" y="3"/>
                </a:lnTo>
                <a:lnTo>
                  <a:pt x="6" y="6"/>
                </a:lnTo>
                <a:lnTo>
                  <a:pt x="5" y="10"/>
                </a:lnTo>
                <a:lnTo>
                  <a:pt x="1" y="15"/>
                </a:lnTo>
                <a:lnTo>
                  <a:pt x="0" y="18"/>
                </a:lnTo>
                <a:lnTo>
                  <a:pt x="0" y="23"/>
                </a:lnTo>
                <a:lnTo>
                  <a:pt x="0" y="28"/>
                </a:lnTo>
                <a:lnTo>
                  <a:pt x="1" y="33"/>
                </a:lnTo>
                <a:lnTo>
                  <a:pt x="5" y="37"/>
                </a:lnTo>
                <a:lnTo>
                  <a:pt x="6" y="41"/>
                </a:lnTo>
                <a:lnTo>
                  <a:pt x="11" y="44"/>
                </a:lnTo>
                <a:lnTo>
                  <a:pt x="14" y="46"/>
                </a:lnTo>
                <a:lnTo>
                  <a:pt x="19" y="47"/>
                </a:lnTo>
                <a:lnTo>
                  <a:pt x="24" y="47"/>
                </a:lnTo>
                <a:lnTo>
                  <a:pt x="29" y="47"/>
                </a:lnTo>
                <a:lnTo>
                  <a:pt x="34" y="46"/>
                </a:lnTo>
                <a:lnTo>
                  <a:pt x="37" y="44"/>
                </a:lnTo>
                <a:lnTo>
                  <a:pt x="41" y="41"/>
                </a:lnTo>
                <a:lnTo>
                  <a:pt x="44" y="37"/>
                </a:lnTo>
                <a:lnTo>
                  <a:pt x="46" y="33"/>
                </a:lnTo>
                <a:lnTo>
                  <a:pt x="47" y="28"/>
                </a:lnTo>
                <a:lnTo>
                  <a:pt x="49" y="23"/>
                </a:lnTo>
                <a:lnTo>
                  <a:pt x="46" y="23"/>
                </a:lnTo>
                <a:lnTo>
                  <a:pt x="44" y="19"/>
                </a:lnTo>
                <a:lnTo>
                  <a:pt x="44" y="15"/>
                </a:lnTo>
                <a:lnTo>
                  <a:pt x="42" y="11"/>
                </a:lnTo>
                <a:lnTo>
                  <a:pt x="39" y="8"/>
                </a:lnTo>
                <a:lnTo>
                  <a:pt x="36" y="6"/>
                </a:lnTo>
                <a:lnTo>
                  <a:pt x="32" y="5"/>
                </a:lnTo>
                <a:lnTo>
                  <a:pt x="28" y="3"/>
                </a:lnTo>
                <a:lnTo>
                  <a:pt x="24" y="3"/>
                </a:lnTo>
                <a:lnTo>
                  <a:pt x="19" y="3"/>
                </a:lnTo>
                <a:lnTo>
                  <a:pt x="16" y="5"/>
                </a:lnTo>
                <a:lnTo>
                  <a:pt x="13" y="6"/>
                </a:lnTo>
                <a:lnTo>
                  <a:pt x="10" y="8"/>
                </a:lnTo>
                <a:lnTo>
                  <a:pt x="6" y="11"/>
                </a:lnTo>
                <a:lnTo>
                  <a:pt x="5" y="15"/>
                </a:lnTo>
                <a:lnTo>
                  <a:pt x="3" y="19"/>
                </a:lnTo>
                <a:lnTo>
                  <a:pt x="3" y="23"/>
                </a:lnTo>
                <a:lnTo>
                  <a:pt x="3" y="28"/>
                </a:lnTo>
                <a:lnTo>
                  <a:pt x="5" y="33"/>
                </a:lnTo>
                <a:lnTo>
                  <a:pt x="6" y="36"/>
                </a:lnTo>
                <a:lnTo>
                  <a:pt x="10" y="39"/>
                </a:lnTo>
                <a:lnTo>
                  <a:pt x="13" y="41"/>
                </a:lnTo>
                <a:lnTo>
                  <a:pt x="16" y="42"/>
                </a:lnTo>
                <a:lnTo>
                  <a:pt x="19" y="44"/>
                </a:lnTo>
                <a:lnTo>
                  <a:pt x="24" y="44"/>
                </a:lnTo>
                <a:lnTo>
                  <a:pt x="28" y="44"/>
                </a:lnTo>
                <a:lnTo>
                  <a:pt x="32" y="42"/>
                </a:lnTo>
                <a:lnTo>
                  <a:pt x="36" y="41"/>
                </a:lnTo>
                <a:lnTo>
                  <a:pt x="39" y="39"/>
                </a:lnTo>
                <a:lnTo>
                  <a:pt x="42" y="36"/>
                </a:lnTo>
                <a:lnTo>
                  <a:pt x="44" y="33"/>
                </a:lnTo>
                <a:lnTo>
                  <a:pt x="44" y="28"/>
                </a:lnTo>
                <a:lnTo>
                  <a:pt x="46" y="23"/>
                </a:lnTo>
                <a:lnTo>
                  <a:pt x="49" y="23"/>
                </a:lnTo>
                <a:close/>
              </a:path>
            </a:pathLst>
          </a:custGeom>
          <a:solidFill>
            <a:srgbClr val="00FF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11" name="Freeform 367"/>
          <p:cNvSpPr>
            <a:spLocks/>
          </p:cNvSpPr>
          <p:nvPr/>
        </p:nvSpPr>
        <p:spPr bwMode="auto">
          <a:xfrm>
            <a:off x="5278438" y="3459163"/>
            <a:ext cx="65087" cy="55562"/>
          </a:xfrm>
          <a:custGeom>
            <a:avLst/>
            <a:gdLst>
              <a:gd name="T0" fmla="*/ 2147483647 w 43"/>
              <a:gd name="T1" fmla="*/ 2147483647 h 41"/>
              <a:gd name="T2" fmla="*/ 2147483647 w 43"/>
              <a:gd name="T3" fmla="*/ 2147483647 h 41"/>
              <a:gd name="T4" fmla="*/ 2147483647 w 43"/>
              <a:gd name="T5" fmla="*/ 2147483647 h 41"/>
              <a:gd name="T6" fmla="*/ 2147483647 w 43"/>
              <a:gd name="T7" fmla="*/ 0 h 41"/>
              <a:gd name="T8" fmla="*/ 2147483647 w 43"/>
              <a:gd name="T9" fmla="*/ 0 h 41"/>
              <a:gd name="T10" fmla="*/ 2147483647 w 43"/>
              <a:gd name="T11" fmla="*/ 2147483647 h 41"/>
              <a:gd name="T12" fmla="*/ 2147483647 w 43"/>
              <a:gd name="T13" fmla="*/ 2147483647 h 41"/>
              <a:gd name="T14" fmla="*/ 0 w 43"/>
              <a:gd name="T15" fmla="*/ 2147483647 h 41"/>
              <a:gd name="T16" fmla="*/ 0 w 43"/>
              <a:gd name="T17" fmla="*/ 2147483647 h 41"/>
              <a:gd name="T18" fmla="*/ 2147483647 w 43"/>
              <a:gd name="T19" fmla="*/ 2147483647 h 41"/>
              <a:gd name="T20" fmla="*/ 2147483647 w 43"/>
              <a:gd name="T21" fmla="*/ 2147483647 h 41"/>
              <a:gd name="T22" fmla="*/ 2147483647 w 43"/>
              <a:gd name="T23" fmla="*/ 2147483647 h 41"/>
              <a:gd name="T24" fmla="*/ 2147483647 w 43"/>
              <a:gd name="T25" fmla="*/ 2147483647 h 41"/>
              <a:gd name="T26" fmla="*/ 2147483647 w 43"/>
              <a:gd name="T27" fmla="*/ 2147483647 h 41"/>
              <a:gd name="T28" fmla="*/ 2147483647 w 43"/>
              <a:gd name="T29" fmla="*/ 2147483647 h 41"/>
              <a:gd name="T30" fmla="*/ 2147483647 w 43"/>
              <a:gd name="T31" fmla="*/ 2147483647 h 41"/>
              <a:gd name="T32" fmla="*/ 2147483647 w 43"/>
              <a:gd name="T33" fmla="*/ 2147483647 h 41"/>
              <a:gd name="T34" fmla="*/ 2147483647 w 43"/>
              <a:gd name="T35" fmla="*/ 2147483647 h 41"/>
              <a:gd name="T36" fmla="*/ 2147483647 w 43"/>
              <a:gd name="T37" fmla="*/ 2147483647 h 41"/>
              <a:gd name="T38" fmla="*/ 2147483647 w 43"/>
              <a:gd name="T39" fmla="*/ 2147483647 h 41"/>
              <a:gd name="T40" fmla="*/ 2147483647 w 43"/>
              <a:gd name="T41" fmla="*/ 2147483647 h 41"/>
              <a:gd name="T42" fmla="*/ 2147483647 w 43"/>
              <a:gd name="T43" fmla="*/ 2147483647 h 41"/>
              <a:gd name="T44" fmla="*/ 2147483647 w 43"/>
              <a:gd name="T45" fmla="*/ 2147483647 h 41"/>
              <a:gd name="T46" fmla="*/ 2147483647 w 43"/>
              <a:gd name="T47" fmla="*/ 2147483647 h 41"/>
              <a:gd name="T48" fmla="*/ 2147483647 w 43"/>
              <a:gd name="T49" fmla="*/ 2147483647 h 41"/>
              <a:gd name="T50" fmla="*/ 2147483647 w 43"/>
              <a:gd name="T51" fmla="*/ 2147483647 h 41"/>
              <a:gd name="T52" fmla="*/ 2147483647 w 43"/>
              <a:gd name="T53" fmla="*/ 2147483647 h 41"/>
              <a:gd name="T54" fmla="*/ 2147483647 w 43"/>
              <a:gd name="T55" fmla="*/ 2147483647 h 41"/>
              <a:gd name="T56" fmla="*/ 2147483647 w 43"/>
              <a:gd name="T57" fmla="*/ 2147483647 h 41"/>
              <a:gd name="T58" fmla="*/ 2147483647 w 43"/>
              <a:gd name="T59" fmla="*/ 2147483647 h 41"/>
              <a:gd name="T60" fmla="*/ 2147483647 w 43"/>
              <a:gd name="T61" fmla="*/ 2147483647 h 41"/>
              <a:gd name="T62" fmla="*/ 2147483647 w 43"/>
              <a:gd name="T63" fmla="*/ 2147483647 h 41"/>
              <a:gd name="T64" fmla="*/ 2147483647 w 43"/>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
              <a:gd name="T100" fmla="*/ 0 h 41"/>
              <a:gd name="T101" fmla="*/ 43 w 43"/>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 h="41">
                <a:moveTo>
                  <a:pt x="43" y="20"/>
                </a:moveTo>
                <a:lnTo>
                  <a:pt x="41" y="16"/>
                </a:lnTo>
                <a:lnTo>
                  <a:pt x="41" y="12"/>
                </a:lnTo>
                <a:lnTo>
                  <a:pt x="39" y="8"/>
                </a:lnTo>
                <a:lnTo>
                  <a:pt x="36" y="5"/>
                </a:lnTo>
                <a:lnTo>
                  <a:pt x="33" y="3"/>
                </a:lnTo>
                <a:lnTo>
                  <a:pt x="29" y="2"/>
                </a:lnTo>
                <a:lnTo>
                  <a:pt x="25" y="0"/>
                </a:lnTo>
                <a:lnTo>
                  <a:pt x="21" y="0"/>
                </a:lnTo>
                <a:lnTo>
                  <a:pt x="16" y="0"/>
                </a:lnTo>
                <a:lnTo>
                  <a:pt x="13" y="2"/>
                </a:lnTo>
                <a:lnTo>
                  <a:pt x="10" y="3"/>
                </a:lnTo>
                <a:lnTo>
                  <a:pt x="7" y="5"/>
                </a:lnTo>
                <a:lnTo>
                  <a:pt x="3" y="8"/>
                </a:lnTo>
                <a:lnTo>
                  <a:pt x="2" y="12"/>
                </a:lnTo>
                <a:lnTo>
                  <a:pt x="0" y="16"/>
                </a:lnTo>
                <a:lnTo>
                  <a:pt x="0" y="20"/>
                </a:lnTo>
                <a:lnTo>
                  <a:pt x="0" y="25"/>
                </a:lnTo>
                <a:lnTo>
                  <a:pt x="2" y="30"/>
                </a:lnTo>
                <a:lnTo>
                  <a:pt x="3" y="33"/>
                </a:lnTo>
                <a:lnTo>
                  <a:pt x="7" y="36"/>
                </a:lnTo>
                <a:lnTo>
                  <a:pt x="10" y="38"/>
                </a:lnTo>
                <a:lnTo>
                  <a:pt x="13" y="39"/>
                </a:lnTo>
                <a:lnTo>
                  <a:pt x="16" y="41"/>
                </a:lnTo>
                <a:lnTo>
                  <a:pt x="21" y="41"/>
                </a:lnTo>
                <a:lnTo>
                  <a:pt x="25" y="41"/>
                </a:lnTo>
                <a:lnTo>
                  <a:pt x="29" y="39"/>
                </a:lnTo>
                <a:lnTo>
                  <a:pt x="33" y="38"/>
                </a:lnTo>
                <a:lnTo>
                  <a:pt x="36" y="36"/>
                </a:lnTo>
                <a:lnTo>
                  <a:pt x="39" y="33"/>
                </a:lnTo>
                <a:lnTo>
                  <a:pt x="41" y="30"/>
                </a:lnTo>
                <a:lnTo>
                  <a:pt x="41" y="25"/>
                </a:lnTo>
                <a:lnTo>
                  <a:pt x="43" y="20"/>
                </a:lnTo>
                <a:lnTo>
                  <a:pt x="39" y="20"/>
                </a:lnTo>
                <a:lnTo>
                  <a:pt x="39" y="16"/>
                </a:lnTo>
                <a:lnTo>
                  <a:pt x="38" y="13"/>
                </a:lnTo>
                <a:lnTo>
                  <a:pt x="36" y="10"/>
                </a:lnTo>
                <a:lnTo>
                  <a:pt x="34" y="8"/>
                </a:lnTo>
                <a:lnTo>
                  <a:pt x="31" y="5"/>
                </a:lnTo>
                <a:lnTo>
                  <a:pt x="28" y="3"/>
                </a:lnTo>
                <a:lnTo>
                  <a:pt x="25" y="3"/>
                </a:lnTo>
                <a:lnTo>
                  <a:pt x="21" y="2"/>
                </a:lnTo>
                <a:lnTo>
                  <a:pt x="18" y="3"/>
                </a:lnTo>
                <a:lnTo>
                  <a:pt x="13" y="3"/>
                </a:lnTo>
                <a:lnTo>
                  <a:pt x="11" y="5"/>
                </a:lnTo>
                <a:lnTo>
                  <a:pt x="8" y="8"/>
                </a:lnTo>
                <a:lnTo>
                  <a:pt x="7" y="10"/>
                </a:lnTo>
                <a:lnTo>
                  <a:pt x="5" y="13"/>
                </a:lnTo>
                <a:lnTo>
                  <a:pt x="3" y="16"/>
                </a:lnTo>
                <a:lnTo>
                  <a:pt x="3" y="20"/>
                </a:lnTo>
                <a:lnTo>
                  <a:pt x="3" y="25"/>
                </a:lnTo>
                <a:lnTo>
                  <a:pt x="5" y="28"/>
                </a:lnTo>
                <a:lnTo>
                  <a:pt x="7" y="31"/>
                </a:lnTo>
                <a:lnTo>
                  <a:pt x="8" y="33"/>
                </a:lnTo>
                <a:lnTo>
                  <a:pt x="11" y="36"/>
                </a:lnTo>
                <a:lnTo>
                  <a:pt x="13" y="38"/>
                </a:lnTo>
                <a:lnTo>
                  <a:pt x="18" y="38"/>
                </a:lnTo>
                <a:lnTo>
                  <a:pt x="21" y="39"/>
                </a:lnTo>
                <a:lnTo>
                  <a:pt x="25" y="38"/>
                </a:lnTo>
                <a:lnTo>
                  <a:pt x="28" y="38"/>
                </a:lnTo>
                <a:lnTo>
                  <a:pt x="31" y="36"/>
                </a:lnTo>
                <a:lnTo>
                  <a:pt x="34" y="33"/>
                </a:lnTo>
                <a:lnTo>
                  <a:pt x="36" y="31"/>
                </a:lnTo>
                <a:lnTo>
                  <a:pt x="38" y="28"/>
                </a:lnTo>
                <a:lnTo>
                  <a:pt x="39" y="25"/>
                </a:lnTo>
                <a:lnTo>
                  <a:pt x="39" y="20"/>
                </a:lnTo>
                <a:lnTo>
                  <a:pt x="43" y="20"/>
                </a:lnTo>
                <a:close/>
              </a:path>
            </a:pathLst>
          </a:custGeom>
          <a:solidFill>
            <a:srgbClr val="00F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12" name="Freeform 368"/>
          <p:cNvSpPr>
            <a:spLocks/>
          </p:cNvSpPr>
          <p:nvPr/>
        </p:nvSpPr>
        <p:spPr bwMode="auto">
          <a:xfrm>
            <a:off x="5283200" y="3462338"/>
            <a:ext cx="53975" cy="49212"/>
          </a:xfrm>
          <a:custGeom>
            <a:avLst/>
            <a:gdLst>
              <a:gd name="T0" fmla="*/ 2147483647 w 36"/>
              <a:gd name="T1" fmla="*/ 2147483647 h 37"/>
              <a:gd name="T2" fmla="*/ 2147483647 w 36"/>
              <a:gd name="T3" fmla="*/ 2147483647 h 37"/>
              <a:gd name="T4" fmla="*/ 2147483647 w 36"/>
              <a:gd name="T5" fmla="*/ 2147483647 h 37"/>
              <a:gd name="T6" fmla="*/ 2147483647 w 36"/>
              <a:gd name="T7" fmla="*/ 2147483647 h 37"/>
              <a:gd name="T8" fmla="*/ 2147483647 w 36"/>
              <a:gd name="T9" fmla="*/ 2147483647 h 37"/>
              <a:gd name="T10" fmla="*/ 2147483647 w 36"/>
              <a:gd name="T11" fmla="*/ 2147483647 h 37"/>
              <a:gd name="T12" fmla="*/ 2147483647 w 36"/>
              <a:gd name="T13" fmla="*/ 2147483647 h 37"/>
              <a:gd name="T14" fmla="*/ 0 w 36"/>
              <a:gd name="T15" fmla="*/ 2147483647 h 37"/>
              <a:gd name="T16" fmla="*/ 0 w 36"/>
              <a:gd name="T17" fmla="*/ 2147483647 h 37"/>
              <a:gd name="T18" fmla="*/ 2147483647 w 36"/>
              <a:gd name="T19" fmla="*/ 2147483647 h 37"/>
              <a:gd name="T20" fmla="*/ 2147483647 w 36"/>
              <a:gd name="T21" fmla="*/ 2147483647 h 37"/>
              <a:gd name="T22" fmla="*/ 2147483647 w 36"/>
              <a:gd name="T23" fmla="*/ 2147483647 h 37"/>
              <a:gd name="T24" fmla="*/ 2147483647 w 36"/>
              <a:gd name="T25" fmla="*/ 2147483647 h 37"/>
              <a:gd name="T26" fmla="*/ 2147483647 w 36"/>
              <a:gd name="T27" fmla="*/ 2147483647 h 37"/>
              <a:gd name="T28" fmla="*/ 2147483647 w 36"/>
              <a:gd name="T29" fmla="*/ 2147483647 h 37"/>
              <a:gd name="T30" fmla="*/ 2147483647 w 36"/>
              <a:gd name="T31" fmla="*/ 2147483647 h 37"/>
              <a:gd name="T32" fmla="*/ 2147483647 w 36"/>
              <a:gd name="T33" fmla="*/ 2147483647 h 37"/>
              <a:gd name="T34" fmla="*/ 2147483647 w 36"/>
              <a:gd name="T35" fmla="*/ 2147483647 h 37"/>
              <a:gd name="T36" fmla="*/ 2147483647 w 36"/>
              <a:gd name="T37" fmla="*/ 2147483647 h 37"/>
              <a:gd name="T38" fmla="*/ 2147483647 w 36"/>
              <a:gd name="T39" fmla="*/ 2147483647 h 37"/>
              <a:gd name="T40" fmla="*/ 2147483647 w 36"/>
              <a:gd name="T41" fmla="*/ 2147483647 h 37"/>
              <a:gd name="T42" fmla="*/ 2147483647 w 36"/>
              <a:gd name="T43" fmla="*/ 2147483647 h 37"/>
              <a:gd name="T44" fmla="*/ 2147483647 w 36"/>
              <a:gd name="T45" fmla="*/ 2147483647 h 37"/>
              <a:gd name="T46" fmla="*/ 2147483647 w 36"/>
              <a:gd name="T47" fmla="*/ 2147483647 h 37"/>
              <a:gd name="T48" fmla="*/ 2147483647 w 36"/>
              <a:gd name="T49" fmla="*/ 2147483647 h 37"/>
              <a:gd name="T50" fmla="*/ 2147483647 w 36"/>
              <a:gd name="T51" fmla="*/ 2147483647 h 37"/>
              <a:gd name="T52" fmla="*/ 2147483647 w 36"/>
              <a:gd name="T53" fmla="*/ 2147483647 h 37"/>
              <a:gd name="T54" fmla="*/ 2147483647 w 36"/>
              <a:gd name="T55" fmla="*/ 2147483647 h 37"/>
              <a:gd name="T56" fmla="*/ 2147483647 w 36"/>
              <a:gd name="T57" fmla="*/ 2147483647 h 37"/>
              <a:gd name="T58" fmla="*/ 2147483647 w 36"/>
              <a:gd name="T59" fmla="*/ 2147483647 h 37"/>
              <a:gd name="T60" fmla="*/ 2147483647 w 36"/>
              <a:gd name="T61" fmla="*/ 2147483647 h 37"/>
              <a:gd name="T62" fmla="*/ 2147483647 w 36"/>
              <a:gd name="T63" fmla="*/ 2147483647 h 37"/>
              <a:gd name="T64" fmla="*/ 2147483647 w 36"/>
              <a:gd name="T65" fmla="*/ 2147483647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37"/>
              <a:gd name="T101" fmla="*/ 36 w 36"/>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37">
                <a:moveTo>
                  <a:pt x="36" y="18"/>
                </a:moveTo>
                <a:lnTo>
                  <a:pt x="36" y="14"/>
                </a:lnTo>
                <a:lnTo>
                  <a:pt x="35" y="11"/>
                </a:lnTo>
                <a:lnTo>
                  <a:pt x="33" y="8"/>
                </a:lnTo>
                <a:lnTo>
                  <a:pt x="31" y="6"/>
                </a:lnTo>
                <a:lnTo>
                  <a:pt x="28" y="3"/>
                </a:lnTo>
                <a:lnTo>
                  <a:pt x="25" y="1"/>
                </a:lnTo>
                <a:lnTo>
                  <a:pt x="22" y="1"/>
                </a:lnTo>
                <a:lnTo>
                  <a:pt x="18" y="0"/>
                </a:lnTo>
                <a:lnTo>
                  <a:pt x="15" y="1"/>
                </a:lnTo>
                <a:lnTo>
                  <a:pt x="10" y="1"/>
                </a:lnTo>
                <a:lnTo>
                  <a:pt x="8" y="3"/>
                </a:lnTo>
                <a:lnTo>
                  <a:pt x="5" y="6"/>
                </a:lnTo>
                <a:lnTo>
                  <a:pt x="4" y="8"/>
                </a:lnTo>
                <a:lnTo>
                  <a:pt x="2" y="11"/>
                </a:lnTo>
                <a:lnTo>
                  <a:pt x="0" y="14"/>
                </a:lnTo>
                <a:lnTo>
                  <a:pt x="0" y="18"/>
                </a:lnTo>
                <a:lnTo>
                  <a:pt x="0" y="23"/>
                </a:lnTo>
                <a:lnTo>
                  <a:pt x="2" y="26"/>
                </a:lnTo>
                <a:lnTo>
                  <a:pt x="4" y="29"/>
                </a:lnTo>
                <a:lnTo>
                  <a:pt x="5" y="31"/>
                </a:lnTo>
                <a:lnTo>
                  <a:pt x="8" y="34"/>
                </a:lnTo>
                <a:lnTo>
                  <a:pt x="10" y="36"/>
                </a:lnTo>
                <a:lnTo>
                  <a:pt x="15" y="36"/>
                </a:lnTo>
                <a:lnTo>
                  <a:pt x="18" y="37"/>
                </a:lnTo>
                <a:lnTo>
                  <a:pt x="22" y="36"/>
                </a:lnTo>
                <a:lnTo>
                  <a:pt x="25" y="36"/>
                </a:lnTo>
                <a:lnTo>
                  <a:pt x="28" y="34"/>
                </a:lnTo>
                <a:lnTo>
                  <a:pt x="31" y="31"/>
                </a:lnTo>
                <a:lnTo>
                  <a:pt x="33" y="29"/>
                </a:lnTo>
                <a:lnTo>
                  <a:pt x="35" y="26"/>
                </a:lnTo>
                <a:lnTo>
                  <a:pt x="36" y="23"/>
                </a:lnTo>
                <a:lnTo>
                  <a:pt x="36" y="18"/>
                </a:lnTo>
                <a:lnTo>
                  <a:pt x="33" y="18"/>
                </a:lnTo>
                <a:lnTo>
                  <a:pt x="33" y="16"/>
                </a:lnTo>
                <a:lnTo>
                  <a:pt x="31" y="13"/>
                </a:lnTo>
                <a:lnTo>
                  <a:pt x="30" y="10"/>
                </a:lnTo>
                <a:lnTo>
                  <a:pt x="28" y="8"/>
                </a:lnTo>
                <a:lnTo>
                  <a:pt x="26" y="6"/>
                </a:lnTo>
                <a:lnTo>
                  <a:pt x="23" y="5"/>
                </a:lnTo>
                <a:lnTo>
                  <a:pt x="22" y="3"/>
                </a:lnTo>
                <a:lnTo>
                  <a:pt x="18" y="3"/>
                </a:lnTo>
                <a:lnTo>
                  <a:pt x="15" y="3"/>
                </a:lnTo>
                <a:lnTo>
                  <a:pt x="12" y="5"/>
                </a:lnTo>
                <a:lnTo>
                  <a:pt x="10" y="6"/>
                </a:lnTo>
                <a:lnTo>
                  <a:pt x="7" y="8"/>
                </a:lnTo>
                <a:lnTo>
                  <a:pt x="5" y="10"/>
                </a:lnTo>
                <a:lnTo>
                  <a:pt x="4" y="13"/>
                </a:lnTo>
                <a:lnTo>
                  <a:pt x="4" y="16"/>
                </a:lnTo>
                <a:lnTo>
                  <a:pt x="4" y="18"/>
                </a:lnTo>
                <a:lnTo>
                  <a:pt x="4" y="21"/>
                </a:lnTo>
                <a:lnTo>
                  <a:pt x="4" y="24"/>
                </a:lnTo>
                <a:lnTo>
                  <a:pt x="5" y="28"/>
                </a:lnTo>
                <a:lnTo>
                  <a:pt x="7" y="29"/>
                </a:lnTo>
                <a:lnTo>
                  <a:pt x="10" y="31"/>
                </a:lnTo>
                <a:lnTo>
                  <a:pt x="12" y="32"/>
                </a:lnTo>
                <a:lnTo>
                  <a:pt x="15" y="34"/>
                </a:lnTo>
                <a:lnTo>
                  <a:pt x="18" y="34"/>
                </a:lnTo>
                <a:lnTo>
                  <a:pt x="22" y="34"/>
                </a:lnTo>
                <a:lnTo>
                  <a:pt x="23" y="32"/>
                </a:lnTo>
                <a:lnTo>
                  <a:pt x="26" y="31"/>
                </a:lnTo>
                <a:lnTo>
                  <a:pt x="28" y="29"/>
                </a:lnTo>
                <a:lnTo>
                  <a:pt x="30" y="28"/>
                </a:lnTo>
                <a:lnTo>
                  <a:pt x="31" y="24"/>
                </a:lnTo>
                <a:lnTo>
                  <a:pt x="33" y="21"/>
                </a:lnTo>
                <a:lnTo>
                  <a:pt x="33" y="18"/>
                </a:lnTo>
                <a:lnTo>
                  <a:pt x="36" y="18"/>
                </a:lnTo>
                <a:close/>
              </a:path>
            </a:pathLst>
          </a:custGeom>
          <a:solidFill>
            <a:srgbClr val="00F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13" name="Freeform 369"/>
          <p:cNvSpPr>
            <a:spLocks/>
          </p:cNvSpPr>
          <p:nvPr/>
        </p:nvSpPr>
        <p:spPr bwMode="auto">
          <a:xfrm>
            <a:off x="5289550" y="3465513"/>
            <a:ext cx="42863" cy="42862"/>
          </a:xfrm>
          <a:custGeom>
            <a:avLst/>
            <a:gdLst>
              <a:gd name="T0" fmla="*/ 2147483647 w 29"/>
              <a:gd name="T1" fmla="*/ 2147483647 h 31"/>
              <a:gd name="T2" fmla="*/ 2147483647 w 29"/>
              <a:gd name="T3" fmla="*/ 2147483647 h 31"/>
              <a:gd name="T4" fmla="*/ 2147483647 w 29"/>
              <a:gd name="T5" fmla="*/ 2147483647 h 31"/>
              <a:gd name="T6" fmla="*/ 2147483647 w 29"/>
              <a:gd name="T7" fmla="*/ 0 h 31"/>
              <a:gd name="T8" fmla="*/ 2147483647 w 29"/>
              <a:gd name="T9" fmla="*/ 0 h 31"/>
              <a:gd name="T10" fmla="*/ 2147483647 w 29"/>
              <a:gd name="T11" fmla="*/ 2147483647 h 31"/>
              <a:gd name="T12" fmla="*/ 2147483647 w 29"/>
              <a:gd name="T13" fmla="*/ 2147483647 h 31"/>
              <a:gd name="T14" fmla="*/ 0 w 29"/>
              <a:gd name="T15" fmla="*/ 2147483647 h 31"/>
              <a:gd name="T16" fmla="*/ 0 w 29"/>
              <a:gd name="T17" fmla="*/ 2147483647 h 31"/>
              <a:gd name="T18" fmla="*/ 2147483647 w 29"/>
              <a:gd name="T19" fmla="*/ 2147483647 h 31"/>
              <a:gd name="T20" fmla="*/ 2147483647 w 29"/>
              <a:gd name="T21" fmla="*/ 2147483647 h 31"/>
              <a:gd name="T22" fmla="*/ 2147483647 w 29"/>
              <a:gd name="T23" fmla="*/ 2147483647 h 31"/>
              <a:gd name="T24" fmla="*/ 2147483647 w 29"/>
              <a:gd name="T25" fmla="*/ 2147483647 h 31"/>
              <a:gd name="T26" fmla="*/ 2147483647 w 29"/>
              <a:gd name="T27" fmla="*/ 2147483647 h 31"/>
              <a:gd name="T28" fmla="*/ 2147483647 w 29"/>
              <a:gd name="T29" fmla="*/ 2147483647 h 31"/>
              <a:gd name="T30" fmla="*/ 2147483647 w 29"/>
              <a:gd name="T31" fmla="*/ 2147483647 h 31"/>
              <a:gd name="T32" fmla="*/ 2147483647 w 29"/>
              <a:gd name="T33" fmla="*/ 2147483647 h 31"/>
              <a:gd name="T34" fmla="*/ 2147483647 w 29"/>
              <a:gd name="T35" fmla="*/ 2147483647 h 31"/>
              <a:gd name="T36" fmla="*/ 2147483647 w 29"/>
              <a:gd name="T37" fmla="*/ 2147483647 h 31"/>
              <a:gd name="T38" fmla="*/ 2147483647 w 29"/>
              <a:gd name="T39" fmla="*/ 2147483647 h 31"/>
              <a:gd name="T40" fmla="*/ 2147483647 w 29"/>
              <a:gd name="T41" fmla="*/ 2147483647 h 31"/>
              <a:gd name="T42" fmla="*/ 2147483647 w 29"/>
              <a:gd name="T43" fmla="*/ 2147483647 h 31"/>
              <a:gd name="T44" fmla="*/ 2147483647 w 29"/>
              <a:gd name="T45" fmla="*/ 2147483647 h 31"/>
              <a:gd name="T46" fmla="*/ 2147483647 w 29"/>
              <a:gd name="T47" fmla="*/ 2147483647 h 31"/>
              <a:gd name="T48" fmla="*/ 2147483647 w 29"/>
              <a:gd name="T49" fmla="*/ 2147483647 h 31"/>
              <a:gd name="T50" fmla="*/ 2147483647 w 29"/>
              <a:gd name="T51" fmla="*/ 2147483647 h 31"/>
              <a:gd name="T52" fmla="*/ 2147483647 w 29"/>
              <a:gd name="T53" fmla="*/ 2147483647 h 31"/>
              <a:gd name="T54" fmla="*/ 2147483647 w 29"/>
              <a:gd name="T55" fmla="*/ 2147483647 h 31"/>
              <a:gd name="T56" fmla="*/ 2147483647 w 29"/>
              <a:gd name="T57" fmla="*/ 2147483647 h 31"/>
              <a:gd name="T58" fmla="*/ 2147483647 w 29"/>
              <a:gd name="T59" fmla="*/ 2147483647 h 31"/>
              <a:gd name="T60" fmla="*/ 2147483647 w 29"/>
              <a:gd name="T61" fmla="*/ 2147483647 h 31"/>
              <a:gd name="T62" fmla="*/ 2147483647 w 29"/>
              <a:gd name="T63" fmla="*/ 2147483647 h 31"/>
              <a:gd name="T64" fmla="*/ 2147483647 w 29"/>
              <a:gd name="T65" fmla="*/ 2147483647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31"/>
              <a:gd name="T101" fmla="*/ 29 w 29"/>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31">
                <a:moveTo>
                  <a:pt x="29" y="15"/>
                </a:moveTo>
                <a:lnTo>
                  <a:pt x="29" y="13"/>
                </a:lnTo>
                <a:lnTo>
                  <a:pt x="27" y="10"/>
                </a:lnTo>
                <a:lnTo>
                  <a:pt x="26" y="7"/>
                </a:lnTo>
                <a:lnTo>
                  <a:pt x="24" y="5"/>
                </a:lnTo>
                <a:lnTo>
                  <a:pt x="22" y="3"/>
                </a:lnTo>
                <a:lnTo>
                  <a:pt x="19" y="2"/>
                </a:lnTo>
                <a:lnTo>
                  <a:pt x="18" y="0"/>
                </a:lnTo>
                <a:lnTo>
                  <a:pt x="14" y="0"/>
                </a:lnTo>
                <a:lnTo>
                  <a:pt x="11" y="0"/>
                </a:lnTo>
                <a:lnTo>
                  <a:pt x="8" y="2"/>
                </a:lnTo>
                <a:lnTo>
                  <a:pt x="6" y="3"/>
                </a:lnTo>
                <a:lnTo>
                  <a:pt x="3" y="5"/>
                </a:lnTo>
                <a:lnTo>
                  <a:pt x="1" y="7"/>
                </a:lnTo>
                <a:lnTo>
                  <a:pt x="0" y="10"/>
                </a:lnTo>
                <a:lnTo>
                  <a:pt x="0" y="13"/>
                </a:lnTo>
                <a:lnTo>
                  <a:pt x="0" y="15"/>
                </a:lnTo>
                <a:lnTo>
                  <a:pt x="0" y="18"/>
                </a:lnTo>
                <a:lnTo>
                  <a:pt x="0" y="21"/>
                </a:lnTo>
                <a:lnTo>
                  <a:pt x="1" y="25"/>
                </a:lnTo>
                <a:lnTo>
                  <a:pt x="3" y="26"/>
                </a:lnTo>
                <a:lnTo>
                  <a:pt x="6" y="28"/>
                </a:lnTo>
                <a:lnTo>
                  <a:pt x="8" y="29"/>
                </a:lnTo>
                <a:lnTo>
                  <a:pt x="11" y="31"/>
                </a:lnTo>
                <a:lnTo>
                  <a:pt x="14" y="31"/>
                </a:lnTo>
                <a:lnTo>
                  <a:pt x="18" y="31"/>
                </a:lnTo>
                <a:lnTo>
                  <a:pt x="19" y="29"/>
                </a:lnTo>
                <a:lnTo>
                  <a:pt x="22" y="28"/>
                </a:lnTo>
                <a:lnTo>
                  <a:pt x="24" y="26"/>
                </a:lnTo>
                <a:lnTo>
                  <a:pt x="26" y="25"/>
                </a:lnTo>
                <a:lnTo>
                  <a:pt x="27" y="21"/>
                </a:lnTo>
                <a:lnTo>
                  <a:pt x="29" y="18"/>
                </a:lnTo>
                <a:lnTo>
                  <a:pt x="29" y="15"/>
                </a:lnTo>
                <a:lnTo>
                  <a:pt x="26" y="15"/>
                </a:lnTo>
                <a:lnTo>
                  <a:pt x="26" y="13"/>
                </a:lnTo>
                <a:lnTo>
                  <a:pt x="26" y="11"/>
                </a:lnTo>
                <a:lnTo>
                  <a:pt x="24" y="8"/>
                </a:lnTo>
                <a:lnTo>
                  <a:pt x="22" y="7"/>
                </a:lnTo>
                <a:lnTo>
                  <a:pt x="21" y="5"/>
                </a:lnTo>
                <a:lnTo>
                  <a:pt x="19" y="5"/>
                </a:lnTo>
                <a:lnTo>
                  <a:pt x="16" y="3"/>
                </a:lnTo>
                <a:lnTo>
                  <a:pt x="14" y="3"/>
                </a:lnTo>
                <a:lnTo>
                  <a:pt x="11" y="3"/>
                </a:lnTo>
                <a:lnTo>
                  <a:pt x="9" y="5"/>
                </a:lnTo>
                <a:lnTo>
                  <a:pt x="8" y="5"/>
                </a:lnTo>
                <a:lnTo>
                  <a:pt x="6" y="7"/>
                </a:lnTo>
                <a:lnTo>
                  <a:pt x="4" y="8"/>
                </a:lnTo>
                <a:lnTo>
                  <a:pt x="3" y="11"/>
                </a:lnTo>
                <a:lnTo>
                  <a:pt x="3" y="13"/>
                </a:lnTo>
                <a:lnTo>
                  <a:pt x="1" y="15"/>
                </a:lnTo>
                <a:lnTo>
                  <a:pt x="3" y="18"/>
                </a:lnTo>
                <a:lnTo>
                  <a:pt x="3" y="20"/>
                </a:lnTo>
                <a:lnTo>
                  <a:pt x="4" y="23"/>
                </a:lnTo>
                <a:lnTo>
                  <a:pt x="6" y="25"/>
                </a:lnTo>
                <a:lnTo>
                  <a:pt x="8" y="26"/>
                </a:lnTo>
                <a:lnTo>
                  <a:pt x="9" y="26"/>
                </a:lnTo>
                <a:lnTo>
                  <a:pt x="11" y="28"/>
                </a:lnTo>
                <a:lnTo>
                  <a:pt x="14" y="28"/>
                </a:lnTo>
                <a:lnTo>
                  <a:pt x="16" y="28"/>
                </a:lnTo>
                <a:lnTo>
                  <a:pt x="19" y="26"/>
                </a:lnTo>
                <a:lnTo>
                  <a:pt x="21" y="26"/>
                </a:lnTo>
                <a:lnTo>
                  <a:pt x="22" y="25"/>
                </a:lnTo>
                <a:lnTo>
                  <a:pt x="24" y="23"/>
                </a:lnTo>
                <a:lnTo>
                  <a:pt x="26" y="20"/>
                </a:lnTo>
                <a:lnTo>
                  <a:pt x="26" y="18"/>
                </a:lnTo>
                <a:lnTo>
                  <a:pt x="26" y="15"/>
                </a:lnTo>
                <a:lnTo>
                  <a:pt x="29" y="15"/>
                </a:lnTo>
                <a:close/>
              </a:path>
            </a:pathLst>
          </a:custGeom>
          <a:solidFill>
            <a:srgbClr val="00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14" name="Freeform 370"/>
          <p:cNvSpPr>
            <a:spLocks/>
          </p:cNvSpPr>
          <p:nvPr/>
        </p:nvSpPr>
        <p:spPr bwMode="auto">
          <a:xfrm>
            <a:off x="5291138" y="3470275"/>
            <a:ext cx="36512" cy="33338"/>
          </a:xfrm>
          <a:custGeom>
            <a:avLst/>
            <a:gdLst>
              <a:gd name="T0" fmla="*/ 2147483647 w 25"/>
              <a:gd name="T1" fmla="*/ 2147483647 h 25"/>
              <a:gd name="T2" fmla="*/ 2147483647 w 25"/>
              <a:gd name="T3" fmla="*/ 2147483647 h 25"/>
              <a:gd name="T4" fmla="*/ 2147483647 w 25"/>
              <a:gd name="T5" fmla="*/ 2147483647 h 25"/>
              <a:gd name="T6" fmla="*/ 2147483647 w 25"/>
              <a:gd name="T7" fmla="*/ 0 h 25"/>
              <a:gd name="T8" fmla="*/ 2147483647 w 25"/>
              <a:gd name="T9" fmla="*/ 0 h 25"/>
              <a:gd name="T10" fmla="*/ 2147483647 w 25"/>
              <a:gd name="T11" fmla="*/ 2147483647 h 25"/>
              <a:gd name="T12" fmla="*/ 2147483647 w 25"/>
              <a:gd name="T13" fmla="*/ 2147483647 h 25"/>
              <a:gd name="T14" fmla="*/ 2147483647 w 25"/>
              <a:gd name="T15" fmla="*/ 2147483647 h 25"/>
              <a:gd name="T16" fmla="*/ 2147483647 w 25"/>
              <a:gd name="T17" fmla="*/ 2147483647 h 25"/>
              <a:gd name="T18" fmla="*/ 2147483647 w 25"/>
              <a:gd name="T19" fmla="*/ 2147483647 h 25"/>
              <a:gd name="T20" fmla="*/ 2147483647 w 25"/>
              <a:gd name="T21" fmla="*/ 2147483647 h 25"/>
              <a:gd name="T22" fmla="*/ 2147483647 w 25"/>
              <a:gd name="T23" fmla="*/ 2147483647 h 25"/>
              <a:gd name="T24" fmla="*/ 2147483647 w 25"/>
              <a:gd name="T25" fmla="*/ 2147483647 h 25"/>
              <a:gd name="T26" fmla="*/ 2147483647 w 25"/>
              <a:gd name="T27" fmla="*/ 2147483647 h 25"/>
              <a:gd name="T28" fmla="*/ 2147483647 w 25"/>
              <a:gd name="T29" fmla="*/ 2147483647 h 25"/>
              <a:gd name="T30" fmla="*/ 2147483647 w 25"/>
              <a:gd name="T31" fmla="*/ 2147483647 h 25"/>
              <a:gd name="T32" fmla="*/ 2147483647 w 25"/>
              <a:gd name="T33" fmla="*/ 2147483647 h 25"/>
              <a:gd name="T34" fmla="*/ 2147483647 w 25"/>
              <a:gd name="T35" fmla="*/ 2147483647 h 25"/>
              <a:gd name="T36" fmla="*/ 2147483647 w 25"/>
              <a:gd name="T37" fmla="*/ 2147483647 h 25"/>
              <a:gd name="T38" fmla="*/ 2147483647 w 25"/>
              <a:gd name="T39" fmla="*/ 2147483647 h 25"/>
              <a:gd name="T40" fmla="*/ 2147483647 w 25"/>
              <a:gd name="T41" fmla="*/ 2147483647 h 25"/>
              <a:gd name="T42" fmla="*/ 2147483647 w 25"/>
              <a:gd name="T43" fmla="*/ 2147483647 h 25"/>
              <a:gd name="T44" fmla="*/ 2147483647 w 25"/>
              <a:gd name="T45" fmla="*/ 2147483647 h 25"/>
              <a:gd name="T46" fmla="*/ 2147483647 w 25"/>
              <a:gd name="T47" fmla="*/ 2147483647 h 25"/>
              <a:gd name="T48" fmla="*/ 2147483647 w 25"/>
              <a:gd name="T49" fmla="*/ 2147483647 h 25"/>
              <a:gd name="T50" fmla="*/ 2147483647 w 25"/>
              <a:gd name="T51" fmla="*/ 2147483647 h 25"/>
              <a:gd name="T52" fmla="*/ 2147483647 w 25"/>
              <a:gd name="T53" fmla="*/ 2147483647 h 25"/>
              <a:gd name="T54" fmla="*/ 2147483647 w 25"/>
              <a:gd name="T55" fmla="*/ 2147483647 h 25"/>
              <a:gd name="T56" fmla="*/ 2147483647 w 25"/>
              <a:gd name="T57" fmla="*/ 2147483647 h 25"/>
              <a:gd name="T58" fmla="*/ 2147483647 w 25"/>
              <a:gd name="T59" fmla="*/ 2147483647 h 25"/>
              <a:gd name="T60" fmla="*/ 2147483647 w 25"/>
              <a:gd name="T61" fmla="*/ 2147483647 h 25"/>
              <a:gd name="T62" fmla="*/ 2147483647 w 25"/>
              <a:gd name="T63" fmla="*/ 2147483647 h 25"/>
              <a:gd name="T64" fmla="*/ 2147483647 w 25"/>
              <a:gd name="T65" fmla="*/ 2147483647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25"/>
              <a:gd name="T101" fmla="*/ 25 w 25"/>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25">
                <a:moveTo>
                  <a:pt x="25" y="12"/>
                </a:moveTo>
                <a:lnTo>
                  <a:pt x="25" y="10"/>
                </a:lnTo>
                <a:lnTo>
                  <a:pt x="25" y="8"/>
                </a:lnTo>
                <a:lnTo>
                  <a:pt x="23" y="5"/>
                </a:lnTo>
                <a:lnTo>
                  <a:pt x="21" y="4"/>
                </a:lnTo>
                <a:lnTo>
                  <a:pt x="20" y="2"/>
                </a:lnTo>
                <a:lnTo>
                  <a:pt x="18" y="2"/>
                </a:lnTo>
                <a:lnTo>
                  <a:pt x="15" y="0"/>
                </a:lnTo>
                <a:lnTo>
                  <a:pt x="13" y="0"/>
                </a:lnTo>
                <a:lnTo>
                  <a:pt x="10" y="0"/>
                </a:lnTo>
                <a:lnTo>
                  <a:pt x="8" y="2"/>
                </a:lnTo>
                <a:lnTo>
                  <a:pt x="7" y="2"/>
                </a:lnTo>
                <a:lnTo>
                  <a:pt x="5" y="4"/>
                </a:lnTo>
                <a:lnTo>
                  <a:pt x="3" y="5"/>
                </a:lnTo>
                <a:lnTo>
                  <a:pt x="2" y="8"/>
                </a:lnTo>
                <a:lnTo>
                  <a:pt x="2" y="10"/>
                </a:lnTo>
                <a:lnTo>
                  <a:pt x="0" y="12"/>
                </a:lnTo>
                <a:lnTo>
                  <a:pt x="2" y="15"/>
                </a:lnTo>
                <a:lnTo>
                  <a:pt x="2" y="17"/>
                </a:lnTo>
                <a:lnTo>
                  <a:pt x="3" y="20"/>
                </a:lnTo>
                <a:lnTo>
                  <a:pt x="5" y="22"/>
                </a:lnTo>
                <a:lnTo>
                  <a:pt x="7" y="23"/>
                </a:lnTo>
                <a:lnTo>
                  <a:pt x="8" y="23"/>
                </a:lnTo>
                <a:lnTo>
                  <a:pt x="10" y="25"/>
                </a:lnTo>
                <a:lnTo>
                  <a:pt x="13" y="25"/>
                </a:lnTo>
                <a:lnTo>
                  <a:pt x="15" y="25"/>
                </a:lnTo>
                <a:lnTo>
                  <a:pt x="18" y="23"/>
                </a:lnTo>
                <a:lnTo>
                  <a:pt x="20" y="23"/>
                </a:lnTo>
                <a:lnTo>
                  <a:pt x="21" y="22"/>
                </a:lnTo>
                <a:lnTo>
                  <a:pt x="23" y="20"/>
                </a:lnTo>
                <a:lnTo>
                  <a:pt x="25" y="17"/>
                </a:lnTo>
                <a:lnTo>
                  <a:pt x="25" y="15"/>
                </a:lnTo>
                <a:lnTo>
                  <a:pt x="25" y="12"/>
                </a:lnTo>
                <a:lnTo>
                  <a:pt x="21" y="12"/>
                </a:lnTo>
                <a:lnTo>
                  <a:pt x="21" y="10"/>
                </a:lnTo>
                <a:lnTo>
                  <a:pt x="21" y="8"/>
                </a:lnTo>
                <a:lnTo>
                  <a:pt x="20" y="7"/>
                </a:lnTo>
                <a:lnTo>
                  <a:pt x="18" y="5"/>
                </a:lnTo>
                <a:lnTo>
                  <a:pt x="17" y="4"/>
                </a:lnTo>
                <a:lnTo>
                  <a:pt x="15" y="4"/>
                </a:lnTo>
                <a:lnTo>
                  <a:pt x="13" y="4"/>
                </a:lnTo>
                <a:lnTo>
                  <a:pt x="12" y="4"/>
                </a:lnTo>
                <a:lnTo>
                  <a:pt x="10" y="4"/>
                </a:lnTo>
                <a:lnTo>
                  <a:pt x="8" y="5"/>
                </a:lnTo>
                <a:lnTo>
                  <a:pt x="7" y="7"/>
                </a:lnTo>
                <a:lnTo>
                  <a:pt x="5" y="7"/>
                </a:lnTo>
                <a:lnTo>
                  <a:pt x="5" y="8"/>
                </a:lnTo>
                <a:lnTo>
                  <a:pt x="3" y="10"/>
                </a:lnTo>
                <a:lnTo>
                  <a:pt x="3" y="12"/>
                </a:lnTo>
                <a:lnTo>
                  <a:pt x="3" y="15"/>
                </a:lnTo>
                <a:lnTo>
                  <a:pt x="5" y="17"/>
                </a:lnTo>
                <a:lnTo>
                  <a:pt x="5" y="18"/>
                </a:lnTo>
                <a:lnTo>
                  <a:pt x="7" y="18"/>
                </a:lnTo>
                <a:lnTo>
                  <a:pt x="8" y="20"/>
                </a:lnTo>
                <a:lnTo>
                  <a:pt x="10" y="22"/>
                </a:lnTo>
                <a:lnTo>
                  <a:pt x="12" y="22"/>
                </a:lnTo>
                <a:lnTo>
                  <a:pt x="13" y="22"/>
                </a:lnTo>
                <a:lnTo>
                  <a:pt x="15" y="22"/>
                </a:lnTo>
                <a:lnTo>
                  <a:pt x="17" y="22"/>
                </a:lnTo>
                <a:lnTo>
                  <a:pt x="18" y="20"/>
                </a:lnTo>
                <a:lnTo>
                  <a:pt x="20" y="18"/>
                </a:lnTo>
                <a:lnTo>
                  <a:pt x="21" y="17"/>
                </a:lnTo>
                <a:lnTo>
                  <a:pt x="21" y="15"/>
                </a:lnTo>
                <a:lnTo>
                  <a:pt x="21" y="12"/>
                </a:lnTo>
                <a:lnTo>
                  <a:pt x="25" y="12"/>
                </a:lnTo>
                <a:close/>
              </a:path>
            </a:pathLst>
          </a:custGeom>
          <a:solidFill>
            <a:srgbClr val="00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15" name="Freeform 371"/>
          <p:cNvSpPr>
            <a:spLocks/>
          </p:cNvSpPr>
          <p:nvPr/>
        </p:nvSpPr>
        <p:spPr bwMode="auto">
          <a:xfrm>
            <a:off x="5295900" y="3475038"/>
            <a:ext cx="26988" cy="25400"/>
          </a:xfrm>
          <a:custGeom>
            <a:avLst/>
            <a:gdLst>
              <a:gd name="T0" fmla="*/ 2147483647 w 18"/>
              <a:gd name="T1" fmla="*/ 2147483647 h 18"/>
              <a:gd name="T2" fmla="*/ 2147483647 w 18"/>
              <a:gd name="T3" fmla="*/ 2147483647 h 18"/>
              <a:gd name="T4" fmla="*/ 2147483647 w 18"/>
              <a:gd name="T5" fmla="*/ 2147483647 h 18"/>
              <a:gd name="T6" fmla="*/ 2147483647 w 18"/>
              <a:gd name="T7" fmla="*/ 0 h 18"/>
              <a:gd name="T8" fmla="*/ 2147483647 w 18"/>
              <a:gd name="T9" fmla="*/ 0 h 18"/>
              <a:gd name="T10" fmla="*/ 2147483647 w 18"/>
              <a:gd name="T11" fmla="*/ 2147483647 h 18"/>
              <a:gd name="T12" fmla="*/ 2147483647 w 18"/>
              <a:gd name="T13" fmla="*/ 2147483647 h 18"/>
              <a:gd name="T14" fmla="*/ 0 w 18"/>
              <a:gd name="T15" fmla="*/ 2147483647 h 18"/>
              <a:gd name="T16" fmla="*/ 0 w 18"/>
              <a:gd name="T17" fmla="*/ 2147483647 h 18"/>
              <a:gd name="T18" fmla="*/ 2147483647 w 18"/>
              <a:gd name="T19" fmla="*/ 2147483647 h 18"/>
              <a:gd name="T20" fmla="*/ 2147483647 w 18"/>
              <a:gd name="T21" fmla="*/ 2147483647 h 18"/>
              <a:gd name="T22" fmla="*/ 2147483647 w 18"/>
              <a:gd name="T23" fmla="*/ 2147483647 h 18"/>
              <a:gd name="T24" fmla="*/ 2147483647 w 18"/>
              <a:gd name="T25" fmla="*/ 2147483647 h 18"/>
              <a:gd name="T26" fmla="*/ 2147483647 w 18"/>
              <a:gd name="T27" fmla="*/ 2147483647 h 18"/>
              <a:gd name="T28" fmla="*/ 2147483647 w 18"/>
              <a:gd name="T29" fmla="*/ 2147483647 h 18"/>
              <a:gd name="T30" fmla="*/ 2147483647 w 18"/>
              <a:gd name="T31" fmla="*/ 2147483647 h 18"/>
              <a:gd name="T32" fmla="*/ 2147483647 w 18"/>
              <a:gd name="T33" fmla="*/ 2147483647 h 18"/>
              <a:gd name="T34" fmla="*/ 2147483647 w 18"/>
              <a:gd name="T35" fmla="*/ 2147483647 h 18"/>
              <a:gd name="T36" fmla="*/ 2147483647 w 18"/>
              <a:gd name="T37" fmla="*/ 2147483647 h 18"/>
              <a:gd name="T38" fmla="*/ 2147483647 w 18"/>
              <a:gd name="T39" fmla="*/ 2147483647 h 18"/>
              <a:gd name="T40" fmla="*/ 2147483647 w 18"/>
              <a:gd name="T41" fmla="*/ 2147483647 h 18"/>
              <a:gd name="T42" fmla="*/ 2147483647 w 18"/>
              <a:gd name="T43" fmla="*/ 2147483647 h 18"/>
              <a:gd name="T44" fmla="*/ 2147483647 w 18"/>
              <a:gd name="T45" fmla="*/ 2147483647 h 18"/>
              <a:gd name="T46" fmla="*/ 2147483647 w 18"/>
              <a:gd name="T47" fmla="*/ 2147483647 h 18"/>
              <a:gd name="T48" fmla="*/ 2147483647 w 18"/>
              <a:gd name="T49" fmla="*/ 2147483647 h 18"/>
              <a:gd name="T50" fmla="*/ 2147483647 w 18"/>
              <a:gd name="T51" fmla="*/ 2147483647 h 18"/>
              <a:gd name="T52" fmla="*/ 2147483647 w 18"/>
              <a:gd name="T53" fmla="*/ 2147483647 h 18"/>
              <a:gd name="T54" fmla="*/ 2147483647 w 18"/>
              <a:gd name="T55" fmla="*/ 2147483647 h 18"/>
              <a:gd name="T56" fmla="*/ 2147483647 w 18"/>
              <a:gd name="T57" fmla="*/ 2147483647 h 18"/>
              <a:gd name="T58" fmla="*/ 2147483647 w 18"/>
              <a:gd name="T59" fmla="*/ 2147483647 h 18"/>
              <a:gd name="T60" fmla="*/ 2147483647 w 18"/>
              <a:gd name="T61" fmla="*/ 2147483647 h 18"/>
              <a:gd name="T62" fmla="*/ 2147483647 w 18"/>
              <a:gd name="T63" fmla="*/ 2147483647 h 18"/>
              <a:gd name="T64" fmla="*/ 2147483647 w 18"/>
              <a:gd name="T65" fmla="*/ 2147483647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18"/>
              <a:gd name="T101" fmla="*/ 18 w 18"/>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18">
                <a:moveTo>
                  <a:pt x="18" y="8"/>
                </a:moveTo>
                <a:lnTo>
                  <a:pt x="18" y="6"/>
                </a:lnTo>
                <a:lnTo>
                  <a:pt x="18" y="4"/>
                </a:lnTo>
                <a:lnTo>
                  <a:pt x="17" y="3"/>
                </a:lnTo>
                <a:lnTo>
                  <a:pt x="15" y="1"/>
                </a:lnTo>
                <a:lnTo>
                  <a:pt x="14" y="0"/>
                </a:lnTo>
                <a:lnTo>
                  <a:pt x="12" y="0"/>
                </a:lnTo>
                <a:lnTo>
                  <a:pt x="10" y="0"/>
                </a:lnTo>
                <a:lnTo>
                  <a:pt x="9" y="0"/>
                </a:lnTo>
                <a:lnTo>
                  <a:pt x="7" y="0"/>
                </a:lnTo>
                <a:lnTo>
                  <a:pt x="5" y="1"/>
                </a:lnTo>
                <a:lnTo>
                  <a:pt x="4" y="3"/>
                </a:lnTo>
                <a:lnTo>
                  <a:pt x="2" y="3"/>
                </a:lnTo>
                <a:lnTo>
                  <a:pt x="2" y="4"/>
                </a:lnTo>
                <a:lnTo>
                  <a:pt x="0" y="6"/>
                </a:lnTo>
                <a:lnTo>
                  <a:pt x="0" y="8"/>
                </a:lnTo>
                <a:lnTo>
                  <a:pt x="0" y="11"/>
                </a:lnTo>
                <a:lnTo>
                  <a:pt x="2" y="13"/>
                </a:lnTo>
                <a:lnTo>
                  <a:pt x="2" y="14"/>
                </a:lnTo>
                <a:lnTo>
                  <a:pt x="4" y="14"/>
                </a:lnTo>
                <a:lnTo>
                  <a:pt x="5" y="16"/>
                </a:lnTo>
                <a:lnTo>
                  <a:pt x="7" y="18"/>
                </a:lnTo>
                <a:lnTo>
                  <a:pt x="9" y="18"/>
                </a:lnTo>
                <a:lnTo>
                  <a:pt x="10" y="18"/>
                </a:lnTo>
                <a:lnTo>
                  <a:pt x="12" y="18"/>
                </a:lnTo>
                <a:lnTo>
                  <a:pt x="14" y="18"/>
                </a:lnTo>
                <a:lnTo>
                  <a:pt x="15" y="16"/>
                </a:lnTo>
                <a:lnTo>
                  <a:pt x="17" y="14"/>
                </a:lnTo>
                <a:lnTo>
                  <a:pt x="18" y="13"/>
                </a:lnTo>
                <a:lnTo>
                  <a:pt x="18" y="11"/>
                </a:lnTo>
                <a:lnTo>
                  <a:pt x="18" y="8"/>
                </a:lnTo>
                <a:lnTo>
                  <a:pt x="17" y="8"/>
                </a:lnTo>
                <a:lnTo>
                  <a:pt x="15" y="8"/>
                </a:lnTo>
                <a:lnTo>
                  <a:pt x="15" y="6"/>
                </a:lnTo>
                <a:lnTo>
                  <a:pt x="15" y="4"/>
                </a:lnTo>
                <a:lnTo>
                  <a:pt x="14" y="4"/>
                </a:lnTo>
                <a:lnTo>
                  <a:pt x="14" y="3"/>
                </a:lnTo>
                <a:lnTo>
                  <a:pt x="12" y="3"/>
                </a:lnTo>
                <a:lnTo>
                  <a:pt x="10" y="3"/>
                </a:lnTo>
                <a:lnTo>
                  <a:pt x="9" y="3"/>
                </a:lnTo>
                <a:lnTo>
                  <a:pt x="7" y="3"/>
                </a:lnTo>
                <a:lnTo>
                  <a:pt x="5" y="4"/>
                </a:lnTo>
                <a:lnTo>
                  <a:pt x="4" y="6"/>
                </a:lnTo>
                <a:lnTo>
                  <a:pt x="4" y="8"/>
                </a:lnTo>
                <a:lnTo>
                  <a:pt x="4" y="9"/>
                </a:lnTo>
                <a:lnTo>
                  <a:pt x="4" y="11"/>
                </a:lnTo>
                <a:lnTo>
                  <a:pt x="5" y="13"/>
                </a:lnTo>
                <a:lnTo>
                  <a:pt x="7" y="14"/>
                </a:lnTo>
                <a:lnTo>
                  <a:pt x="9" y="14"/>
                </a:lnTo>
                <a:lnTo>
                  <a:pt x="10" y="14"/>
                </a:lnTo>
                <a:lnTo>
                  <a:pt x="12" y="14"/>
                </a:lnTo>
                <a:lnTo>
                  <a:pt x="14" y="14"/>
                </a:lnTo>
                <a:lnTo>
                  <a:pt x="14" y="13"/>
                </a:lnTo>
                <a:lnTo>
                  <a:pt x="15" y="13"/>
                </a:lnTo>
                <a:lnTo>
                  <a:pt x="15" y="11"/>
                </a:lnTo>
                <a:lnTo>
                  <a:pt x="15" y="9"/>
                </a:lnTo>
                <a:lnTo>
                  <a:pt x="17" y="8"/>
                </a:lnTo>
                <a:lnTo>
                  <a:pt x="18" y="8"/>
                </a:lnTo>
                <a:close/>
              </a:path>
            </a:pathLst>
          </a:custGeom>
          <a:solidFill>
            <a:srgbClr val="00FF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16" name="Freeform 372"/>
          <p:cNvSpPr>
            <a:spLocks/>
          </p:cNvSpPr>
          <p:nvPr/>
        </p:nvSpPr>
        <p:spPr bwMode="auto">
          <a:xfrm>
            <a:off x="5300663" y="3479800"/>
            <a:ext cx="20637" cy="14288"/>
          </a:xfrm>
          <a:custGeom>
            <a:avLst/>
            <a:gdLst>
              <a:gd name="T0" fmla="*/ 2147483647 w 13"/>
              <a:gd name="T1" fmla="*/ 2147483647 h 11"/>
              <a:gd name="T2" fmla="*/ 2147483647 w 13"/>
              <a:gd name="T3" fmla="*/ 2147483647 h 11"/>
              <a:gd name="T4" fmla="*/ 2147483647 w 13"/>
              <a:gd name="T5" fmla="*/ 2147483647 h 11"/>
              <a:gd name="T6" fmla="*/ 2147483647 w 13"/>
              <a:gd name="T7" fmla="*/ 2147483647 h 11"/>
              <a:gd name="T8" fmla="*/ 2147483647 w 13"/>
              <a:gd name="T9" fmla="*/ 2147483647 h 11"/>
              <a:gd name="T10" fmla="*/ 2147483647 w 13"/>
              <a:gd name="T11" fmla="*/ 0 h 11"/>
              <a:gd name="T12" fmla="*/ 2147483647 w 13"/>
              <a:gd name="T13" fmla="*/ 0 h 11"/>
              <a:gd name="T14" fmla="*/ 2147483647 w 13"/>
              <a:gd name="T15" fmla="*/ 0 h 11"/>
              <a:gd name="T16" fmla="*/ 2147483647 w 13"/>
              <a:gd name="T17" fmla="*/ 0 h 11"/>
              <a:gd name="T18" fmla="*/ 2147483647 w 13"/>
              <a:gd name="T19" fmla="*/ 0 h 11"/>
              <a:gd name="T20" fmla="*/ 2147483647 w 13"/>
              <a:gd name="T21" fmla="*/ 0 h 11"/>
              <a:gd name="T22" fmla="*/ 2147483647 w 13"/>
              <a:gd name="T23" fmla="*/ 0 h 11"/>
              <a:gd name="T24" fmla="*/ 2147483647 w 13"/>
              <a:gd name="T25" fmla="*/ 2147483647 h 11"/>
              <a:gd name="T26" fmla="*/ 2147483647 w 13"/>
              <a:gd name="T27" fmla="*/ 2147483647 h 11"/>
              <a:gd name="T28" fmla="*/ 0 w 13"/>
              <a:gd name="T29" fmla="*/ 2147483647 h 11"/>
              <a:gd name="T30" fmla="*/ 0 w 13"/>
              <a:gd name="T31" fmla="*/ 2147483647 h 11"/>
              <a:gd name="T32" fmla="*/ 0 w 13"/>
              <a:gd name="T33" fmla="*/ 2147483647 h 11"/>
              <a:gd name="T34" fmla="*/ 0 w 13"/>
              <a:gd name="T35" fmla="*/ 2147483647 h 11"/>
              <a:gd name="T36" fmla="*/ 0 w 13"/>
              <a:gd name="T37" fmla="*/ 2147483647 h 11"/>
              <a:gd name="T38" fmla="*/ 2147483647 w 13"/>
              <a:gd name="T39" fmla="*/ 2147483647 h 11"/>
              <a:gd name="T40" fmla="*/ 2147483647 w 13"/>
              <a:gd name="T41" fmla="*/ 2147483647 h 11"/>
              <a:gd name="T42" fmla="*/ 2147483647 w 13"/>
              <a:gd name="T43" fmla="*/ 2147483647 h 11"/>
              <a:gd name="T44" fmla="*/ 2147483647 w 13"/>
              <a:gd name="T45" fmla="*/ 2147483647 h 11"/>
              <a:gd name="T46" fmla="*/ 2147483647 w 13"/>
              <a:gd name="T47" fmla="*/ 2147483647 h 11"/>
              <a:gd name="T48" fmla="*/ 2147483647 w 13"/>
              <a:gd name="T49" fmla="*/ 2147483647 h 11"/>
              <a:gd name="T50" fmla="*/ 2147483647 w 13"/>
              <a:gd name="T51" fmla="*/ 2147483647 h 11"/>
              <a:gd name="T52" fmla="*/ 2147483647 w 13"/>
              <a:gd name="T53" fmla="*/ 2147483647 h 11"/>
              <a:gd name="T54" fmla="*/ 2147483647 w 13"/>
              <a:gd name="T55" fmla="*/ 2147483647 h 11"/>
              <a:gd name="T56" fmla="*/ 2147483647 w 13"/>
              <a:gd name="T57" fmla="*/ 2147483647 h 11"/>
              <a:gd name="T58" fmla="*/ 2147483647 w 13"/>
              <a:gd name="T59" fmla="*/ 2147483647 h 11"/>
              <a:gd name="T60" fmla="*/ 2147483647 w 13"/>
              <a:gd name="T61" fmla="*/ 2147483647 h 11"/>
              <a:gd name="T62" fmla="*/ 2147483647 w 13"/>
              <a:gd name="T63" fmla="*/ 2147483647 h 11"/>
              <a:gd name="T64" fmla="*/ 2147483647 w 13"/>
              <a:gd name="T65" fmla="*/ 2147483647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
              <a:gd name="T100" fmla="*/ 0 h 11"/>
              <a:gd name="T101" fmla="*/ 13 w 13"/>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 h="11">
                <a:moveTo>
                  <a:pt x="13" y="5"/>
                </a:moveTo>
                <a:lnTo>
                  <a:pt x="11" y="5"/>
                </a:lnTo>
                <a:lnTo>
                  <a:pt x="11" y="3"/>
                </a:lnTo>
                <a:lnTo>
                  <a:pt x="11" y="1"/>
                </a:lnTo>
                <a:lnTo>
                  <a:pt x="10" y="1"/>
                </a:lnTo>
                <a:lnTo>
                  <a:pt x="10" y="0"/>
                </a:lnTo>
                <a:lnTo>
                  <a:pt x="8" y="0"/>
                </a:lnTo>
                <a:lnTo>
                  <a:pt x="6" y="0"/>
                </a:lnTo>
                <a:lnTo>
                  <a:pt x="5" y="0"/>
                </a:lnTo>
                <a:lnTo>
                  <a:pt x="3" y="0"/>
                </a:lnTo>
                <a:lnTo>
                  <a:pt x="1" y="1"/>
                </a:lnTo>
                <a:lnTo>
                  <a:pt x="0" y="3"/>
                </a:lnTo>
                <a:lnTo>
                  <a:pt x="0" y="5"/>
                </a:lnTo>
                <a:lnTo>
                  <a:pt x="0" y="6"/>
                </a:lnTo>
                <a:lnTo>
                  <a:pt x="0" y="8"/>
                </a:lnTo>
                <a:lnTo>
                  <a:pt x="1" y="10"/>
                </a:lnTo>
                <a:lnTo>
                  <a:pt x="3" y="11"/>
                </a:lnTo>
                <a:lnTo>
                  <a:pt x="5" y="11"/>
                </a:lnTo>
                <a:lnTo>
                  <a:pt x="6" y="11"/>
                </a:lnTo>
                <a:lnTo>
                  <a:pt x="8" y="11"/>
                </a:lnTo>
                <a:lnTo>
                  <a:pt x="10" y="11"/>
                </a:lnTo>
                <a:lnTo>
                  <a:pt x="10" y="10"/>
                </a:lnTo>
                <a:lnTo>
                  <a:pt x="11" y="10"/>
                </a:lnTo>
                <a:lnTo>
                  <a:pt x="11" y="8"/>
                </a:lnTo>
                <a:lnTo>
                  <a:pt x="11" y="6"/>
                </a:lnTo>
                <a:lnTo>
                  <a:pt x="13" y="5"/>
                </a:lnTo>
                <a:close/>
              </a:path>
            </a:pathLst>
          </a:custGeom>
          <a:solidFill>
            <a:srgbClr val="00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17" name="Freeform 373"/>
          <p:cNvSpPr>
            <a:spLocks/>
          </p:cNvSpPr>
          <p:nvPr/>
        </p:nvSpPr>
        <p:spPr bwMode="auto">
          <a:xfrm>
            <a:off x="5305425" y="3482975"/>
            <a:ext cx="11113" cy="7938"/>
          </a:xfrm>
          <a:custGeom>
            <a:avLst/>
            <a:gdLst>
              <a:gd name="T0" fmla="*/ 2147483647 w 7"/>
              <a:gd name="T1" fmla="*/ 2147483647 h 5"/>
              <a:gd name="T2" fmla="*/ 2147483647 w 7"/>
              <a:gd name="T3" fmla="*/ 2147483647 h 5"/>
              <a:gd name="T4" fmla="*/ 2147483647 w 7"/>
              <a:gd name="T5" fmla="*/ 2147483647 h 5"/>
              <a:gd name="T6" fmla="*/ 2147483647 w 7"/>
              <a:gd name="T7" fmla="*/ 0 h 5"/>
              <a:gd name="T8" fmla="*/ 2147483647 w 7"/>
              <a:gd name="T9" fmla="*/ 0 h 5"/>
              <a:gd name="T10" fmla="*/ 2147483647 w 7"/>
              <a:gd name="T11" fmla="*/ 0 h 5"/>
              <a:gd name="T12" fmla="*/ 2147483647 w 7"/>
              <a:gd name="T13" fmla="*/ 0 h 5"/>
              <a:gd name="T14" fmla="*/ 2147483647 w 7"/>
              <a:gd name="T15" fmla="*/ 0 h 5"/>
              <a:gd name="T16" fmla="*/ 2147483647 w 7"/>
              <a:gd name="T17" fmla="*/ 0 h 5"/>
              <a:gd name="T18" fmla="*/ 2147483647 w 7"/>
              <a:gd name="T19" fmla="*/ 0 h 5"/>
              <a:gd name="T20" fmla="*/ 2147483647 w 7"/>
              <a:gd name="T21" fmla="*/ 0 h 5"/>
              <a:gd name="T22" fmla="*/ 2147483647 w 7"/>
              <a:gd name="T23" fmla="*/ 0 h 5"/>
              <a:gd name="T24" fmla="*/ 2147483647 w 7"/>
              <a:gd name="T25" fmla="*/ 0 h 5"/>
              <a:gd name="T26" fmla="*/ 0 w 7"/>
              <a:gd name="T27" fmla="*/ 0 h 5"/>
              <a:gd name="T28" fmla="*/ 0 w 7"/>
              <a:gd name="T29" fmla="*/ 2147483647 h 5"/>
              <a:gd name="T30" fmla="*/ 0 w 7"/>
              <a:gd name="T31" fmla="*/ 2147483647 h 5"/>
              <a:gd name="T32" fmla="*/ 0 w 7"/>
              <a:gd name="T33" fmla="*/ 2147483647 h 5"/>
              <a:gd name="T34" fmla="*/ 0 w 7"/>
              <a:gd name="T35" fmla="*/ 2147483647 h 5"/>
              <a:gd name="T36" fmla="*/ 0 w 7"/>
              <a:gd name="T37" fmla="*/ 2147483647 h 5"/>
              <a:gd name="T38" fmla="*/ 0 w 7"/>
              <a:gd name="T39" fmla="*/ 2147483647 h 5"/>
              <a:gd name="T40" fmla="*/ 2147483647 w 7"/>
              <a:gd name="T41" fmla="*/ 2147483647 h 5"/>
              <a:gd name="T42" fmla="*/ 2147483647 w 7"/>
              <a:gd name="T43" fmla="*/ 2147483647 h 5"/>
              <a:gd name="T44" fmla="*/ 2147483647 w 7"/>
              <a:gd name="T45" fmla="*/ 2147483647 h 5"/>
              <a:gd name="T46" fmla="*/ 2147483647 w 7"/>
              <a:gd name="T47" fmla="*/ 2147483647 h 5"/>
              <a:gd name="T48" fmla="*/ 2147483647 w 7"/>
              <a:gd name="T49" fmla="*/ 2147483647 h 5"/>
              <a:gd name="T50" fmla="*/ 2147483647 w 7"/>
              <a:gd name="T51" fmla="*/ 2147483647 h 5"/>
              <a:gd name="T52" fmla="*/ 2147483647 w 7"/>
              <a:gd name="T53" fmla="*/ 2147483647 h 5"/>
              <a:gd name="T54" fmla="*/ 2147483647 w 7"/>
              <a:gd name="T55" fmla="*/ 2147483647 h 5"/>
              <a:gd name="T56" fmla="*/ 2147483647 w 7"/>
              <a:gd name="T57" fmla="*/ 2147483647 h 5"/>
              <a:gd name="T58" fmla="*/ 2147483647 w 7"/>
              <a:gd name="T59" fmla="*/ 2147483647 h 5"/>
              <a:gd name="T60" fmla="*/ 2147483647 w 7"/>
              <a:gd name="T61" fmla="*/ 2147483647 h 5"/>
              <a:gd name="T62" fmla="*/ 2147483647 w 7"/>
              <a:gd name="T63" fmla="*/ 2147483647 h 5"/>
              <a:gd name="T64" fmla="*/ 2147483647 w 7"/>
              <a:gd name="T65" fmla="*/ 2147483647 h 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5"/>
              <a:gd name="T101" fmla="*/ 7 w 7"/>
              <a:gd name="T102" fmla="*/ 5 h 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5">
                <a:moveTo>
                  <a:pt x="7" y="2"/>
                </a:moveTo>
                <a:lnTo>
                  <a:pt x="7" y="2"/>
                </a:lnTo>
                <a:lnTo>
                  <a:pt x="5" y="0"/>
                </a:lnTo>
                <a:lnTo>
                  <a:pt x="3" y="0"/>
                </a:lnTo>
                <a:lnTo>
                  <a:pt x="2" y="0"/>
                </a:lnTo>
                <a:lnTo>
                  <a:pt x="0" y="0"/>
                </a:lnTo>
                <a:lnTo>
                  <a:pt x="0" y="2"/>
                </a:lnTo>
                <a:lnTo>
                  <a:pt x="0" y="3"/>
                </a:lnTo>
                <a:lnTo>
                  <a:pt x="0" y="5"/>
                </a:lnTo>
                <a:lnTo>
                  <a:pt x="2" y="5"/>
                </a:lnTo>
                <a:lnTo>
                  <a:pt x="3" y="5"/>
                </a:lnTo>
                <a:lnTo>
                  <a:pt x="5" y="5"/>
                </a:lnTo>
                <a:lnTo>
                  <a:pt x="7" y="3"/>
                </a:lnTo>
                <a:lnTo>
                  <a:pt x="7" y="2"/>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18" name="Freeform 374"/>
          <p:cNvSpPr>
            <a:spLocks noEditPoints="1"/>
          </p:cNvSpPr>
          <p:nvPr/>
        </p:nvSpPr>
        <p:spPr bwMode="auto">
          <a:xfrm>
            <a:off x="5240338" y="3319463"/>
            <a:ext cx="188912" cy="300037"/>
          </a:xfrm>
          <a:custGeom>
            <a:avLst/>
            <a:gdLst>
              <a:gd name="T0" fmla="*/ 2147483647 w 128"/>
              <a:gd name="T1" fmla="*/ 0 h 220"/>
              <a:gd name="T2" fmla="*/ 2147483647 w 128"/>
              <a:gd name="T3" fmla="*/ 2147483647 h 220"/>
              <a:gd name="T4" fmla="*/ 2147483647 w 128"/>
              <a:gd name="T5" fmla="*/ 2147483647 h 220"/>
              <a:gd name="T6" fmla="*/ 0 w 128"/>
              <a:gd name="T7" fmla="*/ 2147483647 h 220"/>
              <a:gd name="T8" fmla="*/ 2147483647 w 128"/>
              <a:gd name="T9" fmla="*/ 2147483647 h 220"/>
              <a:gd name="T10" fmla="*/ 2147483647 w 128"/>
              <a:gd name="T11" fmla="*/ 2147483647 h 220"/>
              <a:gd name="T12" fmla="*/ 2147483647 w 128"/>
              <a:gd name="T13" fmla="*/ 2147483647 h 220"/>
              <a:gd name="T14" fmla="*/ 2147483647 w 128"/>
              <a:gd name="T15" fmla="*/ 2147483647 h 220"/>
              <a:gd name="T16" fmla="*/ 2147483647 w 128"/>
              <a:gd name="T17" fmla="*/ 2147483647 h 220"/>
              <a:gd name="T18" fmla="*/ 2147483647 w 128"/>
              <a:gd name="T19" fmla="*/ 2147483647 h 220"/>
              <a:gd name="T20" fmla="*/ 2147483647 w 128"/>
              <a:gd name="T21" fmla="*/ 2147483647 h 220"/>
              <a:gd name="T22" fmla="*/ 2147483647 w 128"/>
              <a:gd name="T23" fmla="*/ 2147483647 h 220"/>
              <a:gd name="T24" fmla="*/ 2147483647 w 128"/>
              <a:gd name="T25" fmla="*/ 2147483647 h 220"/>
              <a:gd name="T26" fmla="*/ 2147483647 w 128"/>
              <a:gd name="T27" fmla="*/ 2147483647 h 220"/>
              <a:gd name="T28" fmla="*/ 2147483647 w 128"/>
              <a:gd name="T29" fmla="*/ 2147483647 h 220"/>
              <a:gd name="T30" fmla="*/ 2147483647 w 128"/>
              <a:gd name="T31" fmla="*/ 2147483647 h 220"/>
              <a:gd name="T32" fmla="*/ 2147483647 w 128"/>
              <a:gd name="T33" fmla="*/ 2147483647 h 220"/>
              <a:gd name="T34" fmla="*/ 2147483647 w 128"/>
              <a:gd name="T35" fmla="*/ 0 h 220"/>
              <a:gd name="T36" fmla="*/ 2147483647 w 128"/>
              <a:gd name="T37" fmla="*/ 0 h 220"/>
              <a:gd name="T38" fmla="*/ 2147483647 w 128"/>
              <a:gd name="T39" fmla="*/ 0 h 220"/>
              <a:gd name="T40" fmla="*/ 2147483647 w 128"/>
              <a:gd name="T41" fmla="*/ 2147483647 h 220"/>
              <a:gd name="T42" fmla="*/ 2147483647 w 128"/>
              <a:gd name="T43" fmla="*/ 2147483647 h 220"/>
              <a:gd name="T44" fmla="*/ 2147483647 w 128"/>
              <a:gd name="T45" fmla="*/ 2147483647 h 220"/>
              <a:gd name="T46" fmla="*/ 2147483647 w 128"/>
              <a:gd name="T47" fmla="*/ 2147483647 h 220"/>
              <a:gd name="T48" fmla="*/ 2147483647 w 128"/>
              <a:gd name="T49" fmla="*/ 2147483647 h 220"/>
              <a:gd name="T50" fmla="*/ 2147483647 w 128"/>
              <a:gd name="T51" fmla="*/ 2147483647 h 220"/>
              <a:gd name="T52" fmla="*/ 2147483647 w 128"/>
              <a:gd name="T53" fmla="*/ 2147483647 h 220"/>
              <a:gd name="T54" fmla="*/ 2147483647 w 128"/>
              <a:gd name="T55" fmla="*/ 2147483647 h 220"/>
              <a:gd name="T56" fmla="*/ 2147483647 w 128"/>
              <a:gd name="T57" fmla="*/ 2147483647 h 220"/>
              <a:gd name="T58" fmla="*/ 2147483647 w 128"/>
              <a:gd name="T59" fmla="*/ 2147483647 h 220"/>
              <a:gd name="T60" fmla="*/ 2147483647 w 128"/>
              <a:gd name="T61" fmla="*/ 2147483647 h 220"/>
              <a:gd name="T62" fmla="*/ 2147483647 w 128"/>
              <a:gd name="T63" fmla="*/ 2147483647 h 220"/>
              <a:gd name="T64" fmla="*/ 2147483647 w 128"/>
              <a:gd name="T65" fmla="*/ 2147483647 h 220"/>
              <a:gd name="T66" fmla="*/ 2147483647 w 128"/>
              <a:gd name="T67" fmla="*/ 2147483647 h 220"/>
              <a:gd name="T68" fmla="*/ 2147483647 w 128"/>
              <a:gd name="T69" fmla="*/ 2147483647 h 220"/>
              <a:gd name="T70" fmla="*/ 2147483647 w 128"/>
              <a:gd name="T71" fmla="*/ 2147483647 h 220"/>
              <a:gd name="T72" fmla="*/ 2147483647 w 128"/>
              <a:gd name="T73" fmla="*/ 2147483647 h 220"/>
              <a:gd name="T74" fmla="*/ 2147483647 w 128"/>
              <a:gd name="T75" fmla="*/ 2147483647 h 220"/>
              <a:gd name="T76" fmla="*/ 2147483647 w 128"/>
              <a:gd name="T77" fmla="*/ 2147483647 h 220"/>
              <a:gd name="T78" fmla="*/ 2147483647 w 128"/>
              <a:gd name="T79" fmla="*/ 2147483647 h 2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
              <a:gd name="T121" fmla="*/ 0 h 220"/>
              <a:gd name="T122" fmla="*/ 128 w 128"/>
              <a:gd name="T123" fmla="*/ 220 h 2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 h="220">
                <a:moveTo>
                  <a:pt x="19" y="0"/>
                </a:moveTo>
                <a:lnTo>
                  <a:pt x="18" y="2"/>
                </a:lnTo>
                <a:lnTo>
                  <a:pt x="6" y="7"/>
                </a:lnTo>
                <a:lnTo>
                  <a:pt x="0" y="10"/>
                </a:lnTo>
                <a:lnTo>
                  <a:pt x="1" y="10"/>
                </a:lnTo>
                <a:lnTo>
                  <a:pt x="1" y="9"/>
                </a:lnTo>
                <a:lnTo>
                  <a:pt x="3" y="7"/>
                </a:lnTo>
                <a:lnTo>
                  <a:pt x="5" y="7"/>
                </a:lnTo>
                <a:lnTo>
                  <a:pt x="5" y="5"/>
                </a:lnTo>
                <a:lnTo>
                  <a:pt x="6" y="5"/>
                </a:lnTo>
                <a:lnTo>
                  <a:pt x="8" y="4"/>
                </a:lnTo>
                <a:lnTo>
                  <a:pt x="10" y="4"/>
                </a:lnTo>
                <a:lnTo>
                  <a:pt x="11" y="2"/>
                </a:lnTo>
                <a:lnTo>
                  <a:pt x="13" y="2"/>
                </a:lnTo>
                <a:lnTo>
                  <a:pt x="14" y="2"/>
                </a:lnTo>
                <a:lnTo>
                  <a:pt x="16" y="0"/>
                </a:lnTo>
                <a:lnTo>
                  <a:pt x="18" y="0"/>
                </a:lnTo>
                <a:lnTo>
                  <a:pt x="19" y="0"/>
                </a:lnTo>
                <a:close/>
                <a:moveTo>
                  <a:pt x="105" y="220"/>
                </a:moveTo>
                <a:lnTo>
                  <a:pt x="110" y="218"/>
                </a:lnTo>
                <a:lnTo>
                  <a:pt x="119" y="213"/>
                </a:lnTo>
                <a:lnTo>
                  <a:pt x="128" y="209"/>
                </a:lnTo>
                <a:lnTo>
                  <a:pt x="126" y="210"/>
                </a:lnTo>
                <a:lnTo>
                  <a:pt x="126" y="212"/>
                </a:lnTo>
                <a:lnTo>
                  <a:pt x="124" y="212"/>
                </a:lnTo>
                <a:lnTo>
                  <a:pt x="123" y="213"/>
                </a:lnTo>
                <a:lnTo>
                  <a:pt x="121" y="215"/>
                </a:lnTo>
                <a:lnTo>
                  <a:pt x="119" y="217"/>
                </a:lnTo>
                <a:lnTo>
                  <a:pt x="118" y="217"/>
                </a:lnTo>
                <a:lnTo>
                  <a:pt x="116" y="218"/>
                </a:lnTo>
                <a:lnTo>
                  <a:pt x="114" y="218"/>
                </a:lnTo>
                <a:lnTo>
                  <a:pt x="113" y="218"/>
                </a:lnTo>
                <a:lnTo>
                  <a:pt x="111" y="220"/>
                </a:lnTo>
                <a:lnTo>
                  <a:pt x="110" y="220"/>
                </a:lnTo>
                <a:lnTo>
                  <a:pt x="108" y="220"/>
                </a:lnTo>
                <a:lnTo>
                  <a:pt x="106" y="220"/>
                </a:lnTo>
                <a:lnTo>
                  <a:pt x="105" y="220"/>
                </a:lnTo>
                <a:close/>
              </a:path>
            </a:pathLst>
          </a:custGeom>
          <a:solidFill>
            <a:srgbClr val="00FF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19" name="Freeform 375"/>
          <p:cNvSpPr>
            <a:spLocks noEditPoints="1"/>
          </p:cNvSpPr>
          <p:nvPr/>
        </p:nvSpPr>
        <p:spPr bwMode="auto">
          <a:xfrm>
            <a:off x="5233988" y="3319463"/>
            <a:ext cx="203200" cy="300037"/>
          </a:xfrm>
          <a:custGeom>
            <a:avLst/>
            <a:gdLst>
              <a:gd name="T0" fmla="*/ 2147483647 w 138"/>
              <a:gd name="T1" fmla="*/ 0 h 220"/>
              <a:gd name="T2" fmla="*/ 2147483647 w 138"/>
              <a:gd name="T3" fmla="*/ 2147483647 h 220"/>
              <a:gd name="T4" fmla="*/ 2147483647 w 138"/>
              <a:gd name="T5" fmla="*/ 2147483647 h 220"/>
              <a:gd name="T6" fmla="*/ 2147483647 w 138"/>
              <a:gd name="T7" fmla="*/ 2147483647 h 220"/>
              <a:gd name="T8" fmla="*/ 2147483647 w 138"/>
              <a:gd name="T9" fmla="*/ 2147483647 h 220"/>
              <a:gd name="T10" fmla="*/ 2147483647 w 138"/>
              <a:gd name="T11" fmla="*/ 2147483647 h 220"/>
              <a:gd name="T12" fmla="*/ 2147483647 w 138"/>
              <a:gd name="T13" fmla="*/ 2147483647 h 220"/>
              <a:gd name="T14" fmla="*/ 2147483647 w 138"/>
              <a:gd name="T15" fmla="*/ 2147483647 h 220"/>
              <a:gd name="T16" fmla="*/ 2147483647 w 138"/>
              <a:gd name="T17" fmla="*/ 2147483647 h 220"/>
              <a:gd name="T18" fmla="*/ 2147483647 w 138"/>
              <a:gd name="T19" fmla="*/ 2147483647 h 220"/>
              <a:gd name="T20" fmla="*/ 0 w 138"/>
              <a:gd name="T21" fmla="*/ 2147483647 h 220"/>
              <a:gd name="T22" fmla="*/ 0 w 138"/>
              <a:gd name="T23" fmla="*/ 2147483647 h 220"/>
              <a:gd name="T24" fmla="*/ 2147483647 w 138"/>
              <a:gd name="T25" fmla="*/ 2147483647 h 220"/>
              <a:gd name="T26" fmla="*/ 2147483647 w 138"/>
              <a:gd name="T27" fmla="*/ 2147483647 h 220"/>
              <a:gd name="T28" fmla="*/ 2147483647 w 138"/>
              <a:gd name="T29" fmla="*/ 2147483647 h 220"/>
              <a:gd name="T30" fmla="*/ 2147483647 w 138"/>
              <a:gd name="T31" fmla="*/ 0 h 220"/>
              <a:gd name="T32" fmla="*/ 2147483647 w 138"/>
              <a:gd name="T33" fmla="*/ 0 h 220"/>
              <a:gd name="T34" fmla="*/ 2147483647 w 138"/>
              <a:gd name="T35" fmla="*/ 0 h 220"/>
              <a:gd name="T36" fmla="*/ 2147483647 w 138"/>
              <a:gd name="T37" fmla="*/ 0 h 220"/>
              <a:gd name="T38" fmla="*/ 2147483647 w 138"/>
              <a:gd name="T39" fmla="*/ 0 h 220"/>
              <a:gd name="T40" fmla="*/ 2147483647 w 138"/>
              <a:gd name="T41" fmla="*/ 0 h 220"/>
              <a:gd name="T42" fmla="*/ 2147483647 w 138"/>
              <a:gd name="T43" fmla="*/ 0 h 220"/>
              <a:gd name="T44" fmla="*/ 2147483647 w 138"/>
              <a:gd name="T45" fmla="*/ 0 h 220"/>
              <a:gd name="T46" fmla="*/ 2147483647 w 138"/>
              <a:gd name="T47" fmla="*/ 0 h 220"/>
              <a:gd name="T48" fmla="*/ 2147483647 w 138"/>
              <a:gd name="T49" fmla="*/ 2147483647 h 220"/>
              <a:gd name="T50" fmla="*/ 2147483647 w 138"/>
              <a:gd name="T51" fmla="*/ 2147483647 h 220"/>
              <a:gd name="T52" fmla="*/ 2147483647 w 138"/>
              <a:gd name="T53" fmla="*/ 2147483647 h 220"/>
              <a:gd name="T54" fmla="*/ 2147483647 w 138"/>
              <a:gd name="T55" fmla="*/ 2147483647 h 220"/>
              <a:gd name="T56" fmla="*/ 2147483647 w 138"/>
              <a:gd name="T57" fmla="*/ 2147483647 h 220"/>
              <a:gd name="T58" fmla="*/ 2147483647 w 138"/>
              <a:gd name="T59" fmla="*/ 2147483647 h 220"/>
              <a:gd name="T60" fmla="*/ 2147483647 w 138"/>
              <a:gd name="T61" fmla="*/ 2147483647 h 220"/>
              <a:gd name="T62" fmla="*/ 2147483647 w 138"/>
              <a:gd name="T63" fmla="*/ 2147483647 h 220"/>
              <a:gd name="T64" fmla="*/ 2147483647 w 138"/>
              <a:gd name="T65" fmla="*/ 2147483647 h 220"/>
              <a:gd name="T66" fmla="*/ 2147483647 w 138"/>
              <a:gd name="T67" fmla="*/ 2147483647 h 220"/>
              <a:gd name="T68" fmla="*/ 2147483647 w 138"/>
              <a:gd name="T69" fmla="*/ 2147483647 h 220"/>
              <a:gd name="T70" fmla="*/ 2147483647 w 138"/>
              <a:gd name="T71" fmla="*/ 2147483647 h 220"/>
              <a:gd name="T72" fmla="*/ 2147483647 w 138"/>
              <a:gd name="T73" fmla="*/ 2147483647 h 220"/>
              <a:gd name="T74" fmla="*/ 2147483647 w 138"/>
              <a:gd name="T75" fmla="*/ 2147483647 h 220"/>
              <a:gd name="T76" fmla="*/ 2147483647 w 138"/>
              <a:gd name="T77" fmla="*/ 2147483647 h 220"/>
              <a:gd name="T78" fmla="*/ 2147483647 w 138"/>
              <a:gd name="T79" fmla="*/ 2147483647 h 220"/>
              <a:gd name="T80" fmla="*/ 2147483647 w 138"/>
              <a:gd name="T81" fmla="*/ 2147483647 h 220"/>
              <a:gd name="T82" fmla="*/ 2147483647 w 138"/>
              <a:gd name="T83" fmla="*/ 2147483647 h 220"/>
              <a:gd name="T84" fmla="*/ 2147483647 w 138"/>
              <a:gd name="T85" fmla="*/ 2147483647 h 220"/>
              <a:gd name="T86" fmla="*/ 2147483647 w 138"/>
              <a:gd name="T87" fmla="*/ 2147483647 h 220"/>
              <a:gd name="T88" fmla="*/ 2147483647 w 138"/>
              <a:gd name="T89" fmla="*/ 2147483647 h 220"/>
              <a:gd name="T90" fmla="*/ 2147483647 w 138"/>
              <a:gd name="T91" fmla="*/ 2147483647 h 220"/>
              <a:gd name="T92" fmla="*/ 2147483647 w 138"/>
              <a:gd name="T93" fmla="*/ 2147483647 h 220"/>
              <a:gd name="T94" fmla="*/ 2147483647 w 138"/>
              <a:gd name="T95" fmla="*/ 2147483647 h 2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
              <a:gd name="T145" fmla="*/ 0 h 220"/>
              <a:gd name="T146" fmla="*/ 138 w 138"/>
              <a:gd name="T147" fmla="*/ 220 h 2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 h="220">
                <a:moveTo>
                  <a:pt x="24" y="0"/>
                </a:moveTo>
                <a:lnTo>
                  <a:pt x="23" y="2"/>
                </a:lnTo>
                <a:lnTo>
                  <a:pt x="11" y="7"/>
                </a:lnTo>
                <a:lnTo>
                  <a:pt x="5" y="10"/>
                </a:lnTo>
                <a:lnTo>
                  <a:pt x="5" y="12"/>
                </a:lnTo>
                <a:lnTo>
                  <a:pt x="3" y="12"/>
                </a:lnTo>
                <a:lnTo>
                  <a:pt x="3" y="14"/>
                </a:lnTo>
                <a:lnTo>
                  <a:pt x="1" y="14"/>
                </a:lnTo>
                <a:lnTo>
                  <a:pt x="1" y="15"/>
                </a:lnTo>
                <a:lnTo>
                  <a:pt x="0" y="17"/>
                </a:lnTo>
                <a:lnTo>
                  <a:pt x="0" y="19"/>
                </a:lnTo>
                <a:lnTo>
                  <a:pt x="3" y="15"/>
                </a:lnTo>
                <a:lnTo>
                  <a:pt x="13" y="9"/>
                </a:lnTo>
                <a:lnTo>
                  <a:pt x="23" y="4"/>
                </a:lnTo>
                <a:lnTo>
                  <a:pt x="33" y="0"/>
                </a:lnTo>
                <a:lnTo>
                  <a:pt x="31" y="0"/>
                </a:lnTo>
                <a:lnTo>
                  <a:pt x="29" y="0"/>
                </a:lnTo>
                <a:lnTo>
                  <a:pt x="28" y="0"/>
                </a:lnTo>
                <a:lnTo>
                  <a:pt x="26" y="0"/>
                </a:lnTo>
                <a:lnTo>
                  <a:pt x="24" y="0"/>
                </a:lnTo>
                <a:close/>
                <a:moveTo>
                  <a:pt x="110" y="220"/>
                </a:moveTo>
                <a:lnTo>
                  <a:pt x="115" y="218"/>
                </a:lnTo>
                <a:lnTo>
                  <a:pt x="124" y="213"/>
                </a:lnTo>
                <a:lnTo>
                  <a:pt x="133" y="209"/>
                </a:lnTo>
                <a:lnTo>
                  <a:pt x="134" y="207"/>
                </a:lnTo>
                <a:lnTo>
                  <a:pt x="136" y="205"/>
                </a:lnTo>
                <a:lnTo>
                  <a:pt x="136" y="204"/>
                </a:lnTo>
                <a:lnTo>
                  <a:pt x="138" y="204"/>
                </a:lnTo>
                <a:lnTo>
                  <a:pt x="138" y="202"/>
                </a:lnTo>
                <a:lnTo>
                  <a:pt x="133" y="205"/>
                </a:lnTo>
                <a:lnTo>
                  <a:pt x="123" y="212"/>
                </a:lnTo>
                <a:lnTo>
                  <a:pt x="113" y="217"/>
                </a:lnTo>
                <a:lnTo>
                  <a:pt x="103" y="220"/>
                </a:lnTo>
                <a:lnTo>
                  <a:pt x="105" y="220"/>
                </a:lnTo>
                <a:lnTo>
                  <a:pt x="106" y="220"/>
                </a:lnTo>
                <a:lnTo>
                  <a:pt x="108" y="220"/>
                </a:lnTo>
                <a:lnTo>
                  <a:pt x="110" y="220"/>
                </a:lnTo>
                <a:close/>
              </a:path>
            </a:pathLst>
          </a:custGeom>
          <a:solidFill>
            <a:srgbClr val="00FF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20" name="Freeform 376"/>
          <p:cNvSpPr>
            <a:spLocks noEditPoints="1"/>
          </p:cNvSpPr>
          <p:nvPr/>
        </p:nvSpPr>
        <p:spPr bwMode="auto">
          <a:xfrm>
            <a:off x="5229225" y="3319463"/>
            <a:ext cx="209550" cy="300037"/>
          </a:xfrm>
          <a:custGeom>
            <a:avLst/>
            <a:gdLst>
              <a:gd name="T0" fmla="*/ 2147483647 w 142"/>
              <a:gd name="T1" fmla="*/ 0 h 220"/>
              <a:gd name="T2" fmla="*/ 2147483647 w 142"/>
              <a:gd name="T3" fmla="*/ 2147483647 h 220"/>
              <a:gd name="T4" fmla="*/ 2147483647 w 142"/>
              <a:gd name="T5" fmla="*/ 2147483647 h 220"/>
              <a:gd name="T6" fmla="*/ 2147483647 w 142"/>
              <a:gd name="T7" fmla="*/ 2147483647 h 220"/>
              <a:gd name="T8" fmla="*/ 2147483647 w 142"/>
              <a:gd name="T9" fmla="*/ 2147483647 h 220"/>
              <a:gd name="T10" fmla="*/ 2147483647 w 142"/>
              <a:gd name="T11" fmla="*/ 2147483647 h 220"/>
              <a:gd name="T12" fmla="*/ 2147483647 w 142"/>
              <a:gd name="T13" fmla="*/ 2147483647 h 220"/>
              <a:gd name="T14" fmla="*/ 2147483647 w 142"/>
              <a:gd name="T15" fmla="*/ 2147483647 h 220"/>
              <a:gd name="T16" fmla="*/ 2147483647 w 142"/>
              <a:gd name="T17" fmla="*/ 2147483647 h 220"/>
              <a:gd name="T18" fmla="*/ 2147483647 w 142"/>
              <a:gd name="T19" fmla="*/ 2147483647 h 220"/>
              <a:gd name="T20" fmla="*/ 2147483647 w 142"/>
              <a:gd name="T21" fmla="*/ 2147483647 h 220"/>
              <a:gd name="T22" fmla="*/ 0 w 142"/>
              <a:gd name="T23" fmla="*/ 2147483647 h 220"/>
              <a:gd name="T24" fmla="*/ 0 w 142"/>
              <a:gd name="T25" fmla="*/ 2147483647 h 220"/>
              <a:gd name="T26" fmla="*/ 2147483647 w 142"/>
              <a:gd name="T27" fmla="*/ 2147483647 h 220"/>
              <a:gd name="T28" fmla="*/ 2147483647 w 142"/>
              <a:gd name="T29" fmla="*/ 2147483647 h 220"/>
              <a:gd name="T30" fmla="*/ 2147483647 w 142"/>
              <a:gd name="T31" fmla="*/ 2147483647 h 220"/>
              <a:gd name="T32" fmla="*/ 2147483647 w 142"/>
              <a:gd name="T33" fmla="*/ 2147483647 h 220"/>
              <a:gd name="T34" fmla="*/ 2147483647 w 142"/>
              <a:gd name="T35" fmla="*/ 2147483647 h 220"/>
              <a:gd name="T36" fmla="*/ 2147483647 w 142"/>
              <a:gd name="T37" fmla="*/ 2147483647 h 220"/>
              <a:gd name="T38" fmla="*/ 2147483647 w 142"/>
              <a:gd name="T39" fmla="*/ 2147483647 h 220"/>
              <a:gd name="T40" fmla="*/ 2147483647 w 142"/>
              <a:gd name="T41" fmla="*/ 0 h 220"/>
              <a:gd name="T42" fmla="*/ 2147483647 w 142"/>
              <a:gd name="T43" fmla="*/ 0 h 220"/>
              <a:gd name="T44" fmla="*/ 2147483647 w 142"/>
              <a:gd name="T45" fmla="*/ 0 h 220"/>
              <a:gd name="T46" fmla="*/ 2147483647 w 142"/>
              <a:gd name="T47" fmla="*/ 0 h 220"/>
              <a:gd name="T48" fmla="*/ 2147483647 w 142"/>
              <a:gd name="T49" fmla="*/ 0 h 220"/>
              <a:gd name="T50" fmla="*/ 2147483647 w 142"/>
              <a:gd name="T51" fmla="*/ 0 h 220"/>
              <a:gd name="T52" fmla="*/ 2147483647 w 142"/>
              <a:gd name="T53" fmla="*/ 2147483647 h 220"/>
              <a:gd name="T54" fmla="*/ 2147483647 w 142"/>
              <a:gd name="T55" fmla="*/ 2147483647 h 220"/>
              <a:gd name="T56" fmla="*/ 2147483647 w 142"/>
              <a:gd name="T57" fmla="*/ 2147483647 h 220"/>
              <a:gd name="T58" fmla="*/ 2147483647 w 142"/>
              <a:gd name="T59" fmla="*/ 2147483647 h 220"/>
              <a:gd name="T60" fmla="*/ 2147483647 w 142"/>
              <a:gd name="T61" fmla="*/ 2147483647 h 220"/>
              <a:gd name="T62" fmla="*/ 2147483647 w 142"/>
              <a:gd name="T63" fmla="*/ 2147483647 h 220"/>
              <a:gd name="T64" fmla="*/ 2147483647 w 142"/>
              <a:gd name="T65" fmla="*/ 2147483647 h 220"/>
              <a:gd name="T66" fmla="*/ 2147483647 w 142"/>
              <a:gd name="T67" fmla="*/ 2147483647 h 220"/>
              <a:gd name="T68" fmla="*/ 2147483647 w 142"/>
              <a:gd name="T69" fmla="*/ 2147483647 h 220"/>
              <a:gd name="T70" fmla="*/ 2147483647 w 142"/>
              <a:gd name="T71" fmla="*/ 2147483647 h 220"/>
              <a:gd name="T72" fmla="*/ 2147483647 w 142"/>
              <a:gd name="T73" fmla="*/ 2147483647 h 220"/>
              <a:gd name="T74" fmla="*/ 2147483647 w 142"/>
              <a:gd name="T75" fmla="*/ 2147483647 h 220"/>
              <a:gd name="T76" fmla="*/ 2147483647 w 142"/>
              <a:gd name="T77" fmla="*/ 2147483647 h 220"/>
              <a:gd name="T78" fmla="*/ 2147483647 w 142"/>
              <a:gd name="T79" fmla="*/ 2147483647 h 220"/>
              <a:gd name="T80" fmla="*/ 2147483647 w 142"/>
              <a:gd name="T81" fmla="*/ 2147483647 h 220"/>
              <a:gd name="T82" fmla="*/ 2147483647 w 142"/>
              <a:gd name="T83" fmla="*/ 2147483647 h 220"/>
              <a:gd name="T84" fmla="*/ 2147483647 w 142"/>
              <a:gd name="T85" fmla="*/ 2147483647 h 220"/>
              <a:gd name="T86" fmla="*/ 2147483647 w 142"/>
              <a:gd name="T87" fmla="*/ 2147483647 h 220"/>
              <a:gd name="T88" fmla="*/ 2147483647 w 142"/>
              <a:gd name="T89" fmla="*/ 2147483647 h 220"/>
              <a:gd name="T90" fmla="*/ 2147483647 w 142"/>
              <a:gd name="T91" fmla="*/ 2147483647 h 220"/>
              <a:gd name="T92" fmla="*/ 2147483647 w 142"/>
              <a:gd name="T93" fmla="*/ 2147483647 h 220"/>
              <a:gd name="T94" fmla="*/ 2147483647 w 142"/>
              <a:gd name="T95" fmla="*/ 2147483647 h 220"/>
              <a:gd name="T96" fmla="*/ 2147483647 w 142"/>
              <a:gd name="T97" fmla="*/ 2147483647 h 220"/>
              <a:gd name="T98" fmla="*/ 2147483647 w 142"/>
              <a:gd name="T99" fmla="*/ 2147483647 h 220"/>
              <a:gd name="T100" fmla="*/ 2147483647 w 142"/>
              <a:gd name="T101" fmla="*/ 2147483647 h 220"/>
              <a:gd name="T102" fmla="*/ 2147483647 w 142"/>
              <a:gd name="T103" fmla="*/ 2147483647 h 220"/>
              <a:gd name="T104" fmla="*/ 2147483647 w 142"/>
              <a:gd name="T105" fmla="*/ 2147483647 h 2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2"/>
              <a:gd name="T160" fmla="*/ 0 h 220"/>
              <a:gd name="T161" fmla="*/ 142 w 142"/>
              <a:gd name="T162" fmla="*/ 220 h 2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2" h="220">
                <a:moveTo>
                  <a:pt x="36" y="0"/>
                </a:moveTo>
                <a:lnTo>
                  <a:pt x="26" y="4"/>
                </a:lnTo>
                <a:lnTo>
                  <a:pt x="16" y="9"/>
                </a:lnTo>
                <a:lnTo>
                  <a:pt x="6" y="15"/>
                </a:lnTo>
                <a:lnTo>
                  <a:pt x="3" y="19"/>
                </a:lnTo>
                <a:lnTo>
                  <a:pt x="1" y="19"/>
                </a:lnTo>
                <a:lnTo>
                  <a:pt x="1" y="20"/>
                </a:lnTo>
                <a:lnTo>
                  <a:pt x="1" y="22"/>
                </a:lnTo>
                <a:lnTo>
                  <a:pt x="0" y="23"/>
                </a:lnTo>
                <a:lnTo>
                  <a:pt x="8" y="17"/>
                </a:lnTo>
                <a:lnTo>
                  <a:pt x="18" y="12"/>
                </a:lnTo>
                <a:lnTo>
                  <a:pt x="27" y="7"/>
                </a:lnTo>
                <a:lnTo>
                  <a:pt x="37" y="4"/>
                </a:lnTo>
                <a:lnTo>
                  <a:pt x="42" y="2"/>
                </a:lnTo>
                <a:lnTo>
                  <a:pt x="41" y="2"/>
                </a:lnTo>
                <a:lnTo>
                  <a:pt x="41" y="0"/>
                </a:lnTo>
                <a:lnTo>
                  <a:pt x="39" y="0"/>
                </a:lnTo>
                <a:lnTo>
                  <a:pt x="37" y="0"/>
                </a:lnTo>
                <a:lnTo>
                  <a:pt x="36" y="0"/>
                </a:lnTo>
                <a:close/>
                <a:moveTo>
                  <a:pt x="106" y="220"/>
                </a:moveTo>
                <a:lnTo>
                  <a:pt x="116" y="217"/>
                </a:lnTo>
                <a:lnTo>
                  <a:pt x="126" y="212"/>
                </a:lnTo>
                <a:lnTo>
                  <a:pt x="136" y="205"/>
                </a:lnTo>
                <a:lnTo>
                  <a:pt x="141" y="202"/>
                </a:lnTo>
                <a:lnTo>
                  <a:pt x="141" y="200"/>
                </a:lnTo>
                <a:lnTo>
                  <a:pt x="142" y="199"/>
                </a:lnTo>
                <a:lnTo>
                  <a:pt x="142" y="197"/>
                </a:lnTo>
                <a:lnTo>
                  <a:pt x="134" y="204"/>
                </a:lnTo>
                <a:lnTo>
                  <a:pt x="124" y="209"/>
                </a:lnTo>
                <a:lnTo>
                  <a:pt x="114" y="213"/>
                </a:lnTo>
                <a:lnTo>
                  <a:pt x="104" y="217"/>
                </a:lnTo>
                <a:lnTo>
                  <a:pt x="100" y="218"/>
                </a:lnTo>
                <a:lnTo>
                  <a:pt x="101" y="218"/>
                </a:lnTo>
                <a:lnTo>
                  <a:pt x="101" y="220"/>
                </a:lnTo>
                <a:lnTo>
                  <a:pt x="103" y="220"/>
                </a:lnTo>
                <a:lnTo>
                  <a:pt x="104" y="220"/>
                </a:lnTo>
                <a:lnTo>
                  <a:pt x="106" y="220"/>
                </a:lnTo>
                <a:close/>
              </a:path>
            </a:pathLst>
          </a:custGeom>
          <a:solidFill>
            <a:srgbClr val="00F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21" name="Freeform 377"/>
          <p:cNvSpPr>
            <a:spLocks noEditPoints="1"/>
          </p:cNvSpPr>
          <p:nvPr/>
        </p:nvSpPr>
        <p:spPr bwMode="auto">
          <a:xfrm>
            <a:off x="5226050" y="3322638"/>
            <a:ext cx="215900" cy="293687"/>
          </a:xfrm>
          <a:custGeom>
            <a:avLst/>
            <a:gdLst>
              <a:gd name="T0" fmla="*/ 2147483647 w 146"/>
              <a:gd name="T1" fmla="*/ 0 h 216"/>
              <a:gd name="T2" fmla="*/ 2147483647 w 146"/>
              <a:gd name="T3" fmla="*/ 2147483647 h 216"/>
              <a:gd name="T4" fmla="*/ 2147483647 w 146"/>
              <a:gd name="T5" fmla="*/ 2147483647 h 216"/>
              <a:gd name="T6" fmla="*/ 2147483647 w 146"/>
              <a:gd name="T7" fmla="*/ 2147483647 h 216"/>
              <a:gd name="T8" fmla="*/ 2147483647 w 146"/>
              <a:gd name="T9" fmla="*/ 2147483647 h 216"/>
              <a:gd name="T10" fmla="*/ 2147483647 w 146"/>
              <a:gd name="T11" fmla="*/ 2147483647 h 216"/>
              <a:gd name="T12" fmla="*/ 2147483647 w 146"/>
              <a:gd name="T13" fmla="*/ 2147483647 h 216"/>
              <a:gd name="T14" fmla="*/ 2147483647 w 146"/>
              <a:gd name="T15" fmla="*/ 2147483647 h 216"/>
              <a:gd name="T16" fmla="*/ 2147483647 w 146"/>
              <a:gd name="T17" fmla="*/ 2147483647 h 216"/>
              <a:gd name="T18" fmla="*/ 2147483647 w 146"/>
              <a:gd name="T19" fmla="*/ 2147483647 h 216"/>
              <a:gd name="T20" fmla="*/ 0 w 146"/>
              <a:gd name="T21" fmla="*/ 2147483647 h 216"/>
              <a:gd name="T22" fmla="*/ 0 w 146"/>
              <a:gd name="T23" fmla="*/ 2147483647 h 216"/>
              <a:gd name="T24" fmla="*/ 0 w 146"/>
              <a:gd name="T25" fmla="*/ 2147483647 h 216"/>
              <a:gd name="T26" fmla="*/ 0 w 146"/>
              <a:gd name="T27" fmla="*/ 2147483647 h 216"/>
              <a:gd name="T28" fmla="*/ 2147483647 w 146"/>
              <a:gd name="T29" fmla="*/ 2147483647 h 216"/>
              <a:gd name="T30" fmla="*/ 2147483647 w 146"/>
              <a:gd name="T31" fmla="*/ 2147483647 h 216"/>
              <a:gd name="T32" fmla="*/ 2147483647 w 146"/>
              <a:gd name="T33" fmla="*/ 2147483647 h 216"/>
              <a:gd name="T34" fmla="*/ 2147483647 w 146"/>
              <a:gd name="T35" fmla="*/ 2147483647 h 216"/>
              <a:gd name="T36" fmla="*/ 2147483647 w 146"/>
              <a:gd name="T37" fmla="*/ 2147483647 h 216"/>
              <a:gd name="T38" fmla="*/ 2147483647 w 146"/>
              <a:gd name="T39" fmla="*/ 2147483647 h 216"/>
              <a:gd name="T40" fmla="*/ 2147483647 w 146"/>
              <a:gd name="T41" fmla="*/ 2147483647 h 216"/>
              <a:gd name="T42" fmla="*/ 2147483647 w 146"/>
              <a:gd name="T43" fmla="*/ 2147483647 h 216"/>
              <a:gd name="T44" fmla="*/ 2147483647 w 146"/>
              <a:gd name="T45" fmla="*/ 0 h 216"/>
              <a:gd name="T46" fmla="*/ 2147483647 w 146"/>
              <a:gd name="T47" fmla="*/ 0 h 216"/>
              <a:gd name="T48" fmla="*/ 2147483647 w 146"/>
              <a:gd name="T49" fmla="*/ 0 h 216"/>
              <a:gd name="T50" fmla="*/ 2147483647 w 146"/>
              <a:gd name="T51" fmla="*/ 0 h 216"/>
              <a:gd name="T52" fmla="*/ 2147483647 w 146"/>
              <a:gd name="T53" fmla="*/ 0 h 216"/>
              <a:gd name="T54" fmla="*/ 2147483647 w 146"/>
              <a:gd name="T55" fmla="*/ 0 h 216"/>
              <a:gd name="T56" fmla="*/ 2147483647 w 146"/>
              <a:gd name="T57" fmla="*/ 2147483647 h 216"/>
              <a:gd name="T58" fmla="*/ 2147483647 w 146"/>
              <a:gd name="T59" fmla="*/ 2147483647 h 216"/>
              <a:gd name="T60" fmla="*/ 2147483647 w 146"/>
              <a:gd name="T61" fmla="*/ 2147483647 h 216"/>
              <a:gd name="T62" fmla="*/ 2147483647 w 146"/>
              <a:gd name="T63" fmla="*/ 2147483647 h 216"/>
              <a:gd name="T64" fmla="*/ 2147483647 w 146"/>
              <a:gd name="T65" fmla="*/ 2147483647 h 216"/>
              <a:gd name="T66" fmla="*/ 2147483647 w 146"/>
              <a:gd name="T67" fmla="*/ 2147483647 h 216"/>
              <a:gd name="T68" fmla="*/ 2147483647 w 146"/>
              <a:gd name="T69" fmla="*/ 2147483647 h 216"/>
              <a:gd name="T70" fmla="*/ 2147483647 w 146"/>
              <a:gd name="T71" fmla="*/ 2147483647 h 216"/>
              <a:gd name="T72" fmla="*/ 2147483647 w 146"/>
              <a:gd name="T73" fmla="*/ 2147483647 h 216"/>
              <a:gd name="T74" fmla="*/ 2147483647 w 146"/>
              <a:gd name="T75" fmla="*/ 2147483647 h 216"/>
              <a:gd name="T76" fmla="*/ 2147483647 w 146"/>
              <a:gd name="T77" fmla="*/ 2147483647 h 216"/>
              <a:gd name="T78" fmla="*/ 2147483647 w 146"/>
              <a:gd name="T79" fmla="*/ 2147483647 h 216"/>
              <a:gd name="T80" fmla="*/ 2147483647 w 146"/>
              <a:gd name="T81" fmla="*/ 2147483647 h 216"/>
              <a:gd name="T82" fmla="*/ 2147483647 w 146"/>
              <a:gd name="T83" fmla="*/ 2147483647 h 216"/>
              <a:gd name="T84" fmla="*/ 2147483647 w 146"/>
              <a:gd name="T85" fmla="*/ 2147483647 h 216"/>
              <a:gd name="T86" fmla="*/ 2147483647 w 146"/>
              <a:gd name="T87" fmla="*/ 2147483647 h 216"/>
              <a:gd name="T88" fmla="*/ 2147483647 w 146"/>
              <a:gd name="T89" fmla="*/ 2147483647 h 216"/>
              <a:gd name="T90" fmla="*/ 2147483647 w 146"/>
              <a:gd name="T91" fmla="*/ 2147483647 h 216"/>
              <a:gd name="T92" fmla="*/ 2147483647 w 146"/>
              <a:gd name="T93" fmla="*/ 2147483647 h 216"/>
              <a:gd name="T94" fmla="*/ 2147483647 w 146"/>
              <a:gd name="T95" fmla="*/ 2147483647 h 216"/>
              <a:gd name="T96" fmla="*/ 2147483647 w 146"/>
              <a:gd name="T97" fmla="*/ 2147483647 h 216"/>
              <a:gd name="T98" fmla="*/ 2147483647 w 146"/>
              <a:gd name="T99" fmla="*/ 2147483647 h 216"/>
              <a:gd name="T100" fmla="*/ 2147483647 w 146"/>
              <a:gd name="T101" fmla="*/ 2147483647 h 216"/>
              <a:gd name="T102" fmla="*/ 2147483647 w 146"/>
              <a:gd name="T103" fmla="*/ 2147483647 h 216"/>
              <a:gd name="T104" fmla="*/ 2147483647 w 146"/>
              <a:gd name="T105" fmla="*/ 2147483647 h 216"/>
              <a:gd name="T106" fmla="*/ 2147483647 w 146"/>
              <a:gd name="T107" fmla="*/ 2147483647 h 216"/>
              <a:gd name="T108" fmla="*/ 2147483647 w 146"/>
              <a:gd name="T109" fmla="*/ 2147483647 h 216"/>
              <a:gd name="T110" fmla="*/ 2147483647 w 146"/>
              <a:gd name="T111" fmla="*/ 2147483647 h 216"/>
              <a:gd name="T112" fmla="*/ 2147483647 w 146"/>
              <a:gd name="T113" fmla="*/ 2147483647 h 2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6"/>
              <a:gd name="T172" fmla="*/ 0 h 216"/>
              <a:gd name="T173" fmla="*/ 146 w 146"/>
              <a:gd name="T174" fmla="*/ 216 h 2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6" h="216">
                <a:moveTo>
                  <a:pt x="44" y="0"/>
                </a:moveTo>
                <a:lnTo>
                  <a:pt x="39" y="2"/>
                </a:lnTo>
                <a:lnTo>
                  <a:pt x="29" y="5"/>
                </a:lnTo>
                <a:lnTo>
                  <a:pt x="20" y="10"/>
                </a:lnTo>
                <a:lnTo>
                  <a:pt x="10" y="15"/>
                </a:lnTo>
                <a:lnTo>
                  <a:pt x="2" y="21"/>
                </a:lnTo>
                <a:lnTo>
                  <a:pt x="2" y="23"/>
                </a:lnTo>
                <a:lnTo>
                  <a:pt x="2" y="25"/>
                </a:lnTo>
                <a:lnTo>
                  <a:pt x="0" y="25"/>
                </a:lnTo>
                <a:lnTo>
                  <a:pt x="0" y="26"/>
                </a:lnTo>
                <a:lnTo>
                  <a:pt x="0" y="28"/>
                </a:lnTo>
                <a:lnTo>
                  <a:pt x="3" y="25"/>
                </a:lnTo>
                <a:lnTo>
                  <a:pt x="11" y="18"/>
                </a:lnTo>
                <a:lnTo>
                  <a:pt x="21" y="12"/>
                </a:lnTo>
                <a:lnTo>
                  <a:pt x="31" y="8"/>
                </a:lnTo>
                <a:lnTo>
                  <a:pt x="41" y="3"/>
                </a:lnTo>
                <a:lnTo>
                  <a:pt x="51" y="2"/>
                </a:lnTo>
                <a:lnTo>
                  <a:pt x="49" y="2"/>
                </a:lnTo>
                <a:lnTo>
                  <a:pt x="47" y="0"/>
                </a:lnTo>
                <a:lnTo>
                  <a:pt x="46" y="0"/>
                </a:lnTo>
                <a:lnTo>
                  <a:pt x="44" y="0"/>
                </a:lnTo>
                <a:close/>
                <a:moveTo>
                  <a:pt x="102" y="216"/>
                </a:moveTo>
                <a:lnTo>
                  <a:pt x="106" y="215"/>
                </a:lnTo>
                <a:lnTo>
                  <a:pt x="116" y="211"/>
                </a:lnTo>
                <a:lnTo>
                  <a:pt x="126" y="207"/>
                </a:lnTo>
                <a:lnTo>
                  <a:pt x="136" y="202"/>
                </a:lnTo>
                <a:lnTo>
                  <a:pt x="144" y="195"/>
                </a:lnTo>
                <a:lnTo>
                  <a:pt x="146" y="193"/>
                </a:lnTo>
                <a:lnTo>
                  <a:pt x="146" y="192"/>
                </a:lnTo>
                <a:lnTo>
                  <a:pt x="146" y="190"/>
                </a:lnTo>
                <a:lnTo>
                  <a:pt x="146" y="189"/>
                </a:lnTo>
                <a:lnTo>
                  <a:pt x="143" y="192"/>
                </a:lnTo>
                <a:lnTo>
                  <a:pt x="134" y="198"/>
                </a:lnTo>
                <a:lnTo>
                  <a:pt x="124" y="205"/>
                </a:lnTo>
                <a:lnTo>
                  <a:pt x="116" y="208"/>
                </a:lnTo>
                <a:lnTo>
                  <a:pt x="106" y="213"/>
                </a:lnTo>
                <a:lnTo>
                  <a:pt x="95" y="215"/>
                </a:lnTo>
                <a:lnTo>
                  <a:pt x="97" y="215"/>
                </a:lnTo>
                <a:lnTo>
                  <a:pt x="98" y="216"/>
                </a:lnTo>
                <a:lnTo>
                  <a:pt x="100" y="216"/>
                </a:lnTo>
                <a:lnTo>
                  <a:pt x="102" y="216"/>
                </a:lnTo>
                <a:close/>
              </a:path>
            </a:pathLst>
          </a:custGeom>
          <a:solidFill>
            <a:srgbClr val="00FF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22" name="Freeform 378"/>
          <p:cNvSpPr>
            <a:spLocks noEditPoints="1"/>
          </p:cNvSpPr>
          <p:nvPr/>
        </p:nvSpPr>
        <p:spPr bwMode="auto">
          <a:xfrm>
            <a:off x="5222875" y="3325813"/>
            <a:ext cx="220663" cy="290512"/>
          </a:xfrm>
          <a:custGeom>
            <a:avLst/>
            <a:gdLst>
              <a:gd name="T0" fmla="*/ 2147483647 w 149"/>
              <a:gd name="T1" fmla="*/ 0 h 213"/>
              <a:gd name="T2" fmla="*/ 2147483647 w 149"/>
              <a:gd name="T3" fmla="*/ 2147483647 h 213"/>
              <a:gd name="T4" fmla="*/ 2147483647 w 149"/>
              <a:gd name="T5" fmla="*/ 2147483647 h 213"/>
              <a:gd name="T6" fmla="*/ 2147483647 w 149"/>
              <a:gd name="T7" fmla="*/ 2147483647 h 213"/>
              <a:gd name="T8" fmla="*/ 2147483647 w 149"/>
              <a:gd name="T9" fmla="*/ 2147483647 h 213"/>
              <a:gd name="T10" fmla="*/ 2147483647 w 149"/>
              <a:gd name="T11" fmla="*/ 2147483647 h 213"/>
              <a:gd name="T12" fmla="*/ 2147483647 w 149"/>
              <a:gd name="T13" fmla="*/ 2147483647 h 213"/>
              <a:gd name="T14" fmla="*/ 2147483647 w 149"/>
              <a:gd name="T15" fmla="*/ 2147483647 h 213"/>
              <a:gd name="T16" fmla="*/ 2147483647 w 149"/>
              <a:gd name="T17" fmla="*/ 2147483647 h 213"/>
              <a:gd name="T18" fmla="*/ 2147483647 w 149"/>
              <a:gd name="T19" fmla="*/ 2147483647 h 213"/>
              <a:gd name="T20" fmla="*/ 2147483647 w 149"/>
              <a:gd name="T21" fmla="*/ 2147483647 h 213"/>
              <a:gd name="T22" fmla="*/ 2147483647 w 149"/>
              <a:gd name="T23" fmla="*/ 2147483647 h 213"/>
              <a:gd name="T24" fmla="*/ 0 w 149"/>
              <a:gd name="T25" fmla="*/ 2147483647 h 213"/>
              <a:gd name="T26" fmla="*/ 0 w 149"/>
              <a:gd name="T27" fmla="*/ 2147483647 h 213"/>
              <a:gd name="T28" fmla="*/ 0 w 149"/>
              <a:gd name="T29" fmla="*/ 2147483647 h 213"/>
              <a:gd name="T30" fmla="*/ 2147483647 w 149"/>
              <a:gd name="T31" fmla="*/ 2147483647 h 213"/>
              <a:gd name="T32" fmla="*/ 2147483647 w 149"/>
              <a:gd name="T33" fmla="*/ 2147483647 h 213"/>
              <a:gd name="T34" fmla="*/ 2147483647 w 149"/>
              <a:gd name="T35" fmla="*/ 2147483647 h 213"/>
              <a:gd name="T36" fmla="*/ 2147483647 w 149"/>
              <a:gd name="T37" fmla="*/ 2147483647 h 213"/>
              <a:gd name="T38" fmla="*/ 2147483647 w 149"/>
              <a:gd name="T39" fmla="*/ 2147483647 h 213"/>
              <a:gd name="T40" fmla="*/ 2147483647 w 149"/>
              <a:gd name="T41" fmla="*/ 2147483647 h 213"/>
              <a:gd name="T42" fmla="*/ 2147483647 w 149"/>
              <a:gd name="T43" fmla="*/ 2147483647 h 213"/>
              <a:gd name="T44" fmla="*/ 2147483647 w 149"/>
              <a:gd name="T45" fmla="*/ 2147483647 h 213"/>
              <a:gd name="T46" fmla="*/ 2147483647 w 149"/>
              <a:gd name="T47" fmla="*/ 2147483647 h 213"/>
              <a:gd name="T48" fmla="*/ 2147483647 w 149"/>
              <a:gd name="T49" fmla="*/ 2147483647 h 213"/>
              <a:gd name="T50" fmla="*/ 2147483647 w 149"/>
              <a:gd name="T51" fmla="*/ 0 h 213"/>
              <a:gd name="T52" fmla="*/ 2147483647 w 149"/>
              <a:gd name="T53" fmla="*/ 0 h 213"/>
              <a:gd name="T54" fmla="*/ 2147483647 w 149"/>
              <a:gd name="T55" fmla="*/ 0 h 213"/>
              <a:gd name="T56" fmla="*/ 2147483647 w 149"/>
              <a:gd name="T57" fmla="*/ 0 h 213"/>
              <a:gd name="T58" fmla="*/ 2147483647 w 149"/>
              <a:gd name="T59" fmla="*/ 0 h 213"/>
              <a:gd name="T60" fmla="*/ 2147483647 w 149"/>
              <a:gd name="T61" fmla="*/ 2147483647 h 213"/>
              <a:gd name="T62" fmla="*/ 2147483647 w 149"/>
              <a:gd name="T63" fmla="*/ 2147483647 h 213"/>
              <a:gd name="T64" fmla="*/ 2147483647 w 149"/>
              <a:gd name="T65" fmla="*/ 2147483647 h 213"/>
              <a:gd name="T66" fmla="*/ 2147483647 w 149"/>
              <a:gd name="T67" fmla="*/ 2147483647 h 213"/>
              <a:gd name="T68" fmla="*/ 2147483647 w 149"/>
              <a:gd name="T69" fmla="*/ 2147483647 h 213"/>
              <a:gd name="T70" fmla="*/ 2147483647 w 149"/>
              <a:gd name="T71" fmla="*/ 2147483647 h 213"/>
              <a:gd name="T72" fmla="*/ 2147483647 w 149"/>
              <a:gd name="T73" fmla="*/ 2147483647 h 213"/>
              <a:gd name="T74" fmla="*/ 2147483647 w 149"/>
              <a:gd name="T75" fmla="*/ 2147483647 h 213"/>
              <a:gd name="T76" fmla="*/ 2147483647 w 149"/>
              <a:gd name="T77" fmla="*/ 2147483647 h 213"/>
              <a:gd name="T78" fmla="*/ 2147483647 w 149"/>
              <a:gd name="T79" fmla="*/ 2147483647 h 213"/>
              <a:gd name="T80" fmla="*/ 2147483647 w 149"/>
              <a:gd name="T81" fmla="*/ 2147483647 h 213"/>
              <a:gd name="T82" fmla="*/ 2147483647 w 149"/>
              <a:gd name="T83" fmla="*/ 2147483647 h 213"/>
              <a:gd name="T84" fmla="*/ 2147483647 w 149"/>
              <a:gd name="T85" fmla="*/ 2147483647 h 213"/>
              <a:gd name="T86" fmla="*/ 2147483647 w 149"/>
              <a:gd name="T87" fmla="*/ 2147483647 h 213"/>
              <a:gd name="T88" fmla="*/ 2147483647 w 149"/>
              <a:gd name="T89" fmla="*/ 2147483647 h 213"/>
              <a:gd name="T90" fmla="*/ 2147483647 w 149"/>
              <a:gd name="T91" fmla="*/ 2147483647 h 213"/>
              <a:gd name="T92" fmla="*/ 2147483647 w 149"/>
              <a:gd name="T93" fmla="*/ 2147483647 h 213"/>
              <a:gd name="T94" fmla="*/ 2147483647 w 149"/>
              <a:gd name="T95" fmla="*/ 2147483647 h 213"/>
              <a:gd name="T96" fmla="*/ 2147483647 w 149"/>
              <a:gd name="T97" fmla="*/ 2147483647 h 213"/>
              <a:gd name="T98" fmla="*/ 2147483647 w 149"/>
              <a:gd name="T99" fmla="*/ 2147483647 h 213"/>
              <a:gd name="T100" fmla="*/ 2147483647 w 149"/>
              <a:gd name="T101" fmla="*/ 2147483647 h 213"/>
              <a:gd name="T102" fmla="*/ 2147483647 w 149"/>
              <a:gd name="T103" fmla="*/ 2147483647 h 213"/>
              <a:gd name="T104" fmla="*/ 2147483647 w 149"/>
              <a:gd name="T105" fmla="*/ 2147483647 h 213"/>
              <a:gd name="T106" fmla="*/ 2147483647 w 149"/>
              <a:gd name="T107" fmla="*/ 2147483647 h 213"/>
              <a:gd name="T108" fmla="*/ 2147483647 w 149"/>
              <a:gd name="T109" fmla="*/ 2147483647 h 213"/>
              <a:gd name="T110" fmla="*/ 2147483647 w 149"/>
              <a:gd name="T111" fmla="*/ 2147483647 h 213"/>
              <a:gd name="T112" fmla="*/ 2147483647 w 149"/>
              <a:gd name="T113" fmla="*/ 2147483647 h 213"/>
              <a:gd name="T114" fmla="*/ 2147483647 w 149"/>
              <a:gd name="T115" fmla="*/ 2147483647 h 213"/>
              <a:gd name="T116" fmla="*/ 2147483647 w 149"/>
              <a:gd name="T117" fmla="*/ 2147483647 h 213"/>
              <a:gd name="T118" fmla="*/ 2147483647 w 149"/>
              <a:gd name="T119" fmla="*/ 2147483647 h 2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9"/>
              <a:gd name="T181" fmla="*/ 0 h 213"/>
              <a:gd name="T182" fmla="*/ 149 w 149"/>
              <a:gd name="T183" fmla="*/ 213 h 2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9" h="213">
                <a:moveTo>
                  <a:pt x="53" y="0"/>
                </a:moveTo>
                <a:lnTo>
                  <a:pt x="43" y="1"/>
                </a:lnTo>
                <a:lnTo>
                  <a:pt x="33" y="6"/>
                </a:lnTo>
                <a:lnTo>
                  <a:pt x="23" y="10"/>
                </a:lnTo>
                <a:lnTo>
                  <a:pt x="13" y="16"/>
                </a:lnTo>
                <a:lnTo>
                  <a:pt x="5" y="23"/>
                </a:lnTo>
                <a:lnTo>
                  <a:pt x="2" y="26"/>
                </a:lnTo>
                <a:lnTo>
                  <a:pt x="2" y="28"/>
                </a:lnTo>
                <a:lnTo>
                  <a:pt x="2" y="29"/>
                </a:lnTo>
                <a:lnTo>
                  <a:pt x="0" y="29"/>
                </a:lnTo>
                <a:lnTo>
                  <a:pt x="0" y="31"/>
                </a:lnTo>
                <a:lnTo>
                  <a:pt x="7" y="24"/>
                </a:lnTo>
                <a:lnTo>
                  <a:pt x="15" y="18"/>
                </a:lnTo>
                <a:lnTo>
                  <a:pt x="25" y="13"/>
                </a:lnTo>
                <a:lnTo>
                  <a:pt x="33" y="8"/>
                </a:lnTo>
                <a:lnTo>
                  <a:pt x="43" y="5"/>
                </a:lnTo>
                <a:lnTo>
                  <a:pt x="54" y="1"/>
                </a:lnTo>
                <a:lnTo>
                  <a:pt x="58" y="1"/>
                </a:lnTo>
                <a:lnTo>
                  <a:pt x="56" y="1"/>
                </a:lnTo>
                <a:lnTo>
                  <a:pt x="54" y="0"/>
                </a:lnTo>
                <a:lnTo>
                  <a:pt x="53" y="0"/>
                </a:lnTo>
                <a:close/>
                <a:moveTo>
                  <a:pt x="97" y="213"/>
                </a:moveTo>
                <a:lnTo>
                  <a:pt x="108" y="211"/>
                </a:lnTo>
                <a:lnTo>
                  <a:pt x="118" y="206"/>
                </a:lnTo>
                <a:lnTo>
                  <a:pt x="126" y="203"/>
                </a:lnTo>
                <a:lnTo>
                  <a:pt x="136" y="196"/>
                </a:lnTo>
                <a:lnTo>
                  <a:pt x="145" y="190"/>
                </a:lnTo>
                <a:lnTo>
                  <a:pt x="148" y="187"/>
                </a:lnTo>
                <a:lnTo>
                  <a:pt x="149" y="187"/>
                </a:lnTo>
                <a:lnTo>
                  <a:pt x="149" y="185"/>
                </a:lnTo>
                <a:lnTo>
                  <a:pt x="149" y="183"/>
                </a:lnTo>
                <a:lnTo>
                  <a:pt x="149" y="182"/>
                </a:lnTo>
                <a:lnTo>
                  <a:pt x="143" y="188"/>
                </a:lnTo>
                <a:lnTo>
                  <a:pt x="135" y="195"/>
                </a:lnTo>
                <a:lnTo>
                  <a:pt x="126" y="200"/>
                </a:lnTo>
                <a:lnTo>
                  <a:pt x="117" y="205"/>
                </a:lnTo>
                <a:lnTo>
                  <a:pt x="107" y="208"/>
                </a:lnTo>
                <a:lnTo>
                  <a:pt x="97" y="211"/>
                </a:lnTo>
                <a:lnTo>
                  <a:pt x="92" y="211"/>
                </a:lnTo>
                <a:lnTo>
                  <a:pt x="94" y="211"/>
                </a:lnTo>
                <a:lnTo>
                  <a:pt x="95" y="211"/>
                </a:lnTo>
                <a:lnTo>
                  <a:pt x="95" y="213"/>
                </a:lnTo>
                <a:lnTo>
                  <a:pt x="97" y="213"/>
                </a:lnTo>
                <a:close/>
              </a:path>
            </a:pathLst>
          </a:custGeom>
          <a:solidFill>
            <a:srgbClr val="00F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23" name="Freeform 379"/>
          <p:cNvSpPr>
            <a:spLocks noEditPoints="1"/>
          </p:cNvSpPr>
          <p:nvPr/>
        </p:nvSpPr>
        <p:spPr bwMode="auto">
          <a:xfrm>
            <a:off x="5222875" y="3327400"/>
            <a:ext cx="223838" cy="285750"/>
          </a:xfrm>
          <a:custGeom>
            <a:avLst/>
            <a:gdLst>
              <a:gd name="T0" fmla="*/ 2147483647 w 151"/>
              <a:gd name="T1" fmla="*/ 0 h 210"/>
              <a:gd name="T2" fmla="*/ 2147483647 w 151"/>
              <a:gd name="T3" fmla="*/ 2147483647 h 210"/>
              <a:gd name="T4" fmla="*/ 2147483647 w 151"/>
              <a:gd name="T5" fmla="*/ 2147483647 h 210"/>
              <a:gd name="T6" fmla="*/ 0 w 151"/>
              <a:gd name="T7" fmla="*/ 2147483647 h 210"/>
              <a:gd name="T8" fmla="*/ 0 w 151"/>
              <a:gd name="T9" fmla="*/ 2147483647 h 210"/>
              <a:gd name="T10" fmla="*/ 0 w 151"/>
              <a:gd name="T11" fmla="*/ 2147483647 h 210"/>
              <a:gd name="T12" fmla="*/ 0 w 151"/>
              <a:gd name="T13" fmla="*/ 2147483647 h 210"/>
              <a:gd name="T14" fmla="*/ 0 w 151"/>
              <a:gd name="T15" fmla="*/ 2147483647 h 210"/>
              <a:gd name="T16" fmla="*/ 2147483647 w 151"/>
              <a:gd name="T17" fmla="*/ 2147483647 h 210"/>
              <a:gd name="T18" fmla="*/ 2147483647 w 151"/>
              <a:gd name="T19" fmla="*/ 2147483647 h 210"/>
              <a:gd name="T20" fmla="*/ 2147483647 w 151"/>
              <a:gd name="T21" fmla="*/ 2147483647 h 210"/>
              <a:gd name="T22" fmla="*/ 2147483647 w 151"/>
              <a:gd name="T23" fmla="*/ 2147483647 h 210"/>
              <a:gd name="T24" fmla="*/ 2147483647 w 151"/>
              <a:gd name="T25" fmla="*/ 2147483647 h 210"/>
              <a:gd name="T26" fmla="*/ 2147483647 w 151"/>
              <a:gd name="T27" fmla="*/ 2147483647 h 210"/>
              <a:gd name="T28" fmla="*/ 2147483647 w 151"/>
              <a:gd name="T29" fmla="*/ 0 h 210"/>
              <a:gd name="T30" fmla="*/ 2147483647 w 151"/>
              <a:gd name="T31" fmla="*/ 0 h 210"/>
              <a:gd name="T32" fmla="*/ 2147483647 w 151"/>
              <a:gd name="T33" fmla="*/ 2147483647 h 210"/>
              <a:gd name="T34" fmla="*/ 2147483647 w 151"/>
              <a:gd name="T35" fmla="*/ 2147483647 h 210"/>
              <a:gd name="T36" fmla="*/ 2147483647 w 151"/>
              <a:gd name="T37" fmla="*/ 2147483647 h 210"/>
              <a:gd name="T38" fmla="*/ 2147483647 w 151"/>
              <a:gd name="T39" fmla="*/ 2147483647 h 210"/>
              <a:gd name="T40" fmla="*/ 2147483647 w 151"/>
              <a:gd name="T41" fmla="*/ 2147483647 h 210"/>
              <a:gd name="T42" fmla="*/ 2147483647 w 151"/>
              <a:gd name="T43" fmla="*/ 2147483647 h 210"/>
              <a:gd name="T44" fmla="*/ 2147483647 w 151"/>
              <a:gd name="T45" fmla="*/ 2147483647 h 210"/>
              <a:gd name="T46" fmla="*/ 2147483647 w 151"/>
              <a:gd name="T47" fmla="*/ 2147483647 h 210"/>
              <a:gd name="T48" fmla="*/ 2147483647 w 151"/>
              <a:gd name="T49" fmla="*/ 2147483647 h 210"/>
              <a:gd name="T50" fmla="*/ 2147483647 w 151"/>
              <a:gd name="T51" fmla="*/ 2147483647 h 210"/>
              <a:gd name="T52" fmla="*/ 2147483647 w 151"/>
              <a:gd name="T53" fmla="*/ 2147483647 h 210"/>
              <a:gd name="T54" fmla="*/ 2147483647 w 151"/>
              <a:gd name="T55" fmla="*/ 2147483647 h 210"/>
              <a:gd name="T56" fmla="*/ 2147483647 w 151"/>
              <a:gd name="T57" fmla="*/ 2147483647 h 210"/>
              <a:gd name="T58" fmla="*/ 2147483647 w 151"/>
              <a:gd name="T59" fmla="*/ 2147483647 h 210"/>
              <a:gd name="T60" fmla="*/ 2147483647 w 151"/>
              <a:gd name="T61" fmla="*/ 2147483647 h 210"/>
              <a:gd name="T62" fmla="*/ 2147483647 w 151"/>
              <a:gd name="T63" fmla="*/ 2147483647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1"/>
              <a:gd name="T97" fmla="*/ 0 h 210"/>
              <a:gd name="T98" fmla="*/ 151 w 151"/>
              <a:gd name="T99" fmla="*/ 210 h 2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1" h="210">
                <a:moveTo>
                  <a:pt x="58" y="0"/>
                </a:moveTo>
                <a:lnTo>
                  <a:pt x="54" y="0"/>
                </a:lnTo>
                <a:lnTo>
                  <a:pt x="43" y="4"/>
                </a:lnTo>
                <a:lnTo>
                  <a:pt x="33" y="7"/>
                </a:lnTo>
                <a:lnTo>
                  <a:pt x="25" y="12"/>
                </a:lnTo>
                <a:lnTo>
                  <a:pt x="15" y="17"/>
                </a:lnTo>
                <a:lnTo>
                  <a:pt x="7" y="23"/>
                </a:lnTo>
                <a:lnTo>
                  <a:pt x="0" y="30"/>
                </a:lnTo>
                <a:lnTo>
                  <a:pt x="0" y="32"/>
                </a:lnTo>
                <a:lnTo>
                  <a:pt x="0" y="33"/>
                </a:lnTo>
                <a:lnTo>
                  <a:pt x="0" y="35"/>
                </a:lnTo>
                <a:lnTo>
                  <a:pt x="2" y="32"/>
                </a:lnTo>
                <a:lnTo>
                  <a:pt x="10" y="25"/>
                </a:lnTo>
                <a:lnTo>
                  <a:pt x="17" y="20"/>
                </a:lnTo>
                <a:lnTo>
                  <a:pt x="26" y="15"/>
                </a:lnTo>
                <a:lnTo>
                  <a:pt x="35" y="10"/>
                </a:lnTo>
                <a:lnTo>
                  <a:pt x="45" y="7"/>
                </a:lnTo>
                <a:lnTo>
                  <a:pt x="54" y="4"/>
                </a:lnTo>
                <a:lnTo>
                  <a:pt x="63" y="2"/>
                </a:lnTo>
                <a:lnTo>
                  <a:pt x="61" y="2"/>
                </a:lnTo>
                <a:lnTo>
                  <a:pt x="59" y="2"/>
                </a:lnTo>
                <a:lnTo>
                  <a:pt x="59" y="0"/>
                </a:lnTo>
                <a:lnTo>
                  <a:pt x="58" y="0"/>
                </a:lnTo>
                <a:close/>
                <a:moveTo>
                  <a:pt x="92" y="210"/>
                </a:moveTo>
                <a:lnTo>
                  <a:pt x="97" y="210"/>
                </a:lnTo>
                <a:lnTo>
                  <a:pt x="107" y="207"/>
                </a:lnTo>
                <a:lnTo>
                  <a:pt x="117" y="204"/>
                </a:lnTo>
                <a:lnTo>
                  <a:pt x="126" y="199"/>
                </a:lnTo>
                <a:lnTo>
                  <a:pt x="135" y="194"/>
                </a:lnTo>
                <a:lnTo>
                  <a:pt x="143" y="187"/>
                </a:lnTo>
                <a:lnTo>
                  <a:pt x="149" y="181"/>
                </a:lnTo>
                <a:lnTo>
                  <a:pt x="149" y="179"/>
                </a:lnTo>
                <a:lnTo>
                  <a:pt x="151" y="177"/>
                </a:lnTo>
                <a:lnTo>
                  <a:pt x="151" y="176"/>
                </a:lnTo>
                <a:lnTo>
                  <a:pt x="148" y="179"/>
                </a:lnTo>
                <a:lnTo>
                  <a:pt x="141" y="186"/>
                </a:lnTo>
                <a:lnTo>
                  <a:pt x="133" y="190"/>
                </a:lnTo>
                <a:lnTo>
                  <a:pt x="125" y="195"/>
                </a:lnTo>
                <a:lnTo>
                  <a:pt x="115" y="200"/>
                </a:lnTo>
                <a:lnTo>
                  <a:pt x="105" y="204"/>
                </a:lnTo>
                <a:lnTo>
                  <a:pt x="95" y="207"/>
                </a:lnTo>
                <a:lnTo>
                  <a:pt x="89" y="207"/>
                </a:lnTo>
                <a:lnTo>
                  <a:pt x="89" y="208"/>
                </a:lnTo>
                <a:lnTo>
                  <a:pt x="90" y="208"/>
                </a:lnTo>
                <a:lnTo>
                  <a:pt x="92" y="210"/>
                </a:lnTo>
                <a:close/>
              </a:path>
            </a:pathLst>
          </a:custGeom>
          <a:solidFill>
            <a:srgbClr val="00FF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24" name="Freeform 380"/>
          <p:cNvSpPr>
            <a:spLocks noEditPoints="1"/>
          </p:cNvSpPr>
          <p:nvPr/>
        </p:nvSpPr>
        <p:spPr bwMode="auto">
          <a:xfrm>
            <a:off x="5221288" y="3328988"/>
            <a:ext cx="225425" cy="279400"/>
          </a:xfrm>
          <a:custGeom>
            <a:avLst/>
            <a:gdLst>
              <a:gd name="T0" fmla="*/ 2147483647 w 152"/>
              <a:gd name="T1" fmla="*/ 2147483647 h 205"/>
              <a:gd name="T2" fmla="*/ 2147483647 w 152"/>
              <a:gd name="T3" fmla="*/ 2147483647 h 205"/>
              <a:gd name="T4" fmla="*/ 2147483647 w 152"/>
              <a:gd name="T5" fmla="*/ 2147483647 h 205"/>
              <a:gd name="T6" fmla="*/ 2147483647 w 152"/>
              <a:gd name="T7" fmla="*/ 2147483647 h 205"/>
              <a:gd name="T8" fmla="*/ 2147483647 w 152"/>
              <a:gd name="T9" fmla="*/ 2147483647 h 205"/>
              <a:gd name="T10" fmla="*/ 2147483647 w 152"/>
              <a:gd name="T11" fmla="*/ 2147483647 h 205"/>
              <a:gd name="T12" fmla="*/ 2147483647 w 152"/>
              <a:gd name="T13" fmla="*/ 2147483647 h 205"/>
              <a:gd name="T14" fmla="*/ 0 w 152"/>
              <a:gd name="T15" fmla="*/ 2147483647 h 205"/>
              <a:gd name="T16" fmla="*/ 2147483647 w 152"/>
              <a:gd name="T17" fmla="*/ 2147483647 h 205"/>
              <a:gd name="T18" fmla="*/ 2147483647 w 152"/>
              <a:gd name="T19" fmla="*/ 2147483647 h 205"/>
              <a:gd name="T20" fmla="*/ 2147483647 w 152"/>
              <a:gd name="T21" fmla="*/ 2147483647 h 205"/>
              <a:gd name="T22" fmla="*/ 2147483647 w 152"/>
              <a:gd name="T23" fmla="*/ 2147483647 h 205"/>
              <a:gd name="T24" fmla="*/ 2147483647 w 152"/>
              <a:gd name="T25" fmla="*/ 2147483647 h 205"/>
              <a:gd name="T26" fmla="*/ 2147483647 w 152"/>
              <a:gd name="T27" fmla="*/ 2147483647 h 205"/>
              <a:gd name="T28" fmla="*/ 2147483647 w 152"/>
              <a:gd name="T29" fmla="*/ 2147483647 h 205"/>
              <a:gd name="T30" fmla="*/ 2147483647 w 152"/>
              <a:gd name="T31" fmla="*/ 2147483647 h 205"/>
              <a:gd name="T32" fmla="*/ 2147483647 w 152"/>
              <a:gd name="T33" fmla="*/ 0 h 205"/>
              <a:gd name="T34" fmla="*/ 2147483647 w 152"/>
              <a:gd name="T35" fmla="*/ 2147483647 h 205"/>
              <a:gd name="T36" fmla="*/ 2147483647 w 152"/>
              <a:gd name="T37" fmla="*/ 2147483647 h 205"/>
              <a:gd name="T38" fmla="*/ 2147483647 w 152"/>
              <a:gd name="T39" fmla="*/ 2147483647 h 205"/>
              <a:gd name="T40" fmla="*/ 2147483647 w 152"/>
              <a:gd name="T41" fmla="*/ 2147483647 h 205"/>
              <a:gd name="T42" fmla="*/ 2147483647 w 152"/>
              <a:gd name="T43" fmla="*/ 2147483647 h 205"/>
              <a:gd name="T44" fmla="*/ 2147483647 w 152"/>
              <a:gd name="T45" fmla="*/ 2147483647 h 205"/>
              <a:gd name="T46" fmla="*/ 2147483647 w 152"/>
              <a:gd name="T47" fmla="*/ 2147483647 h 205"/>
              <a:gd name="T48" fmla="*/ 2147483647 w 152"/>
              <a:gd name="T49" fmla="*/ 2147483647 h 205"/>
              <a:gd name="T50" fmla="*/ 2147483647 w 152"/>
              <a:gd name="T51" fmla="*/ 2147483647 h 205"/>
              <a:gd name="T52" fmla="*/ 2147483647 w 152"/>
              <a:gd name="T53" fmla="*/ 2147483647 h 205"/>
              <a:gd name="T54" fmla="*/ 2147483647 w 152"/>
              <a:gd name="T55" fmla="*/ 2147483647 h 205"/>
              <a:gd name="T56" fmla="*/ 2147483647 w 152"/>
              <a:gd name="T57" fmla="*/ 2147483647 h 205"/>
              <a:gd name="T58" fmla="*/ 2147483647 w 152"/>
              <a:gd name="T59" fmla="*/ 2147483647 h 205"/>
              <a:gd name="T60" fmla="*/ 2147483647 w 152"/>
              <a:gd name="T61" fmla="*/ 2147483647 h 205"/>
              <a:gd name="T62" fmla="*/ 2147483647 w 152"/>
              <a:gd name="T63" fmla="*/ 2147483647 h 205"/>
              <a:gd name="T64" fmla="*/ 2147483647 w 152"/>
              <a:gd name="T65" fmla="*/ 2147483647 h 205"/>
              <a:gd name="T66" fmla="*/ 2147483647 w 152"/>
              <a:gd name="T67" fmla="*/ 2147483647 h 2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205"/>
              <a:gd name="T104" fmla="*/ 152 w 152"/>
              <a:gd name="T105" fmla="*/ 205 h 2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205">
                <a:moveTo>
                  <a:pt x="64" y="0"/>
                </a:moveTo>
                <a:lnTo>
                  <a:pt x="55" y="2"/>
                </a:lnTo>
                <a:lnTo>
                  <a:pt x="46" y="5"/>
                </a:lnTo>
                <a:lnTo>
                  <a:pt x="36" y="8"/>
                </a:lnTo>
                <a:lnTo>
                  <a:pt x="27" y="13"/>
                </a:lnTo>
                <a:lnTo>
                  <a:pt x="18" y="18"/>
                </a:lnTo>
                <a:lnTo>
                  <a:pt x="11" y="23"/>
                </a:lnTo>
                <a:lnTo>
                  <a:pt x="3" y="30"/>
                </a:lnTo>
                <a:lnTo>
                  <a:pt x="1" y="33"/>
                </a:lnTo>
                <a:lnTo>
                  <a:pt x="1" y="34"/>
                </a:lnTo>
                <a:lnTo>
                  <a:pt x="1" y="36"/>
                </a:lnTo>
                <a:lnTo>
                  <a:pt x="0" y="38"/>
                </a:lnTo>
                <a:lnTo>
                  <a:pt x="5" y="33"/>
                </a:lnTo>
                <a:lnTo>
                  <a:pt x="13" y="26"/>
                </a:lnTo>
                <a:lnTo>
                  <a:pt x="19" y="20"/>
                </a:lnTo>
                <a:lnTo>
                  <a:pt x="29" y="15"/>
                </a:lnTo>
                <a:lnTo>
                  <a:pt x="37" y="12"/>
                </a:lnTo>
                <a:lnTo>
                  <a:pt x="46" y="7"/>
                </a:lnTo>
                <a:lnTo>
                  <a:pt x="55" y="5"/>
                </a:lnTo>
                <a:lnTo>
                  <a:pt x="65" y="3"/>
                </a:lnTo>
                <a:lnTo>
                  <a:pt x="67" y="3"/>
                </a:lnTo>
                <a:lnTo>
                  <a:pt x="65" y="2"/>
                </a:lnTo>
                <a:lnTo>
                  <a:pt x="64" y="2"/>
                </a:lnTo>
                <a:lnTo>
                  <a:pt x="64" y="0"/>
                </a:lnTo>
                <a:close/>
                <a:moveTo>
                  <a:pt x="90" y="205"/>
                </a:moveTo>
                <a:lnTo>
                  <a:pt x="96" y="205"/>
                </a:lnTo>
                <a:lnTo>
                  <a:pt x="106" y="202"/>
                </a:lnTo>
                <a:lnTo>
                  <a:pt x="116" y="198"/>
                </a:lnTo>
                <a:lnTo>
                  <a:pt x="126" y="193"/>
                </a:lnTo>
                <a:lnTo>
                  <a:pt x="134" y="188"/>
                </a:lnTo>
                <a:lnTo>
                  <a:pt x="142" y="184"/>
                </a:lnTo>
                <a:lnTo>
                  <a:pt x="149" y="177"/>
                </a:lnTo>
                <a:lnTo>
                  <a:pt x="152" y="174"/>
                </a:lnTo>
                <a:lnTo>
                  <a:pt x="152" y="172"/>
                </a:lnTo>
                <a:lnTo>
                  <a:pt x="152" y="170"/>
                </a:lnTo>
                <a:lnTo>
                  <a:pt x="152" y="169"/>
                </a:lnTo>
                <a:lnTo>
                  <a:pt x="147" y="174"/>
                </a:lnTo>
                <a:lnTo>
                  <a:pt x="141" y="180"/>
                </a:lnTo>
                <a:lnTo>
                  <a:pt x="132" y="187"/>
                </a:lnTo>
                <a:lnTo>
                  <a:pt x="124" y="192"/>
                </a:lnTo>
                <a:lnTo>
                  <a:pt x="116" y="195"/>
                </a:lnTo>
                <a:lnTo>
                  <a:pt x="106" y="198"/>
                </a:lnTo>
                <a:lnTo>
                  <a:pt x="96" y="202"/>
                </a:lnTo>
                <a:lnTo>
                  <a:pt x="87" y="203"/>
                </a:lnTo>
                <a:lnTo>
                  <a:pt x="85" y="203"/>
                </a:lnTo>
                <a:lnTo>
                  <a:pt x="87" y="203"/>
                </a:lnTo>
                <a:lnTo>
                  <a:pt x="87" y="205"/>
                </a:lnTo>
                <a:lnTo>
                  <a:pt x="88" y="205"/>
                </a:lnTo>
                <a:lnTo>
                  <a:pt x="90" y="205"/>
                </a:lnTo>
                <a:close/>
              </a:path>
            </a:pathLst>
          </a:custGeom>
          <a:solidFill>
            <a:srgbClr val="00F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25" name="Freeform 381"/>
          <p:cNvSpPr>
            <a:spLocks noEditPoints="1"/>
          </p:cNvSpPr>
          <p:nvPr/>
        </p:nvSpPr>
        <p:spPr bwMode="auto">
          <a:xfrm>
            <a:off x="5221288" y="3333750"/>
            <a:ext cx="225425" cy="271463"/>
          </a:xfrm>
          <a:custGeom>
            <a:avLst/>
            <a:gdLst>
              <a:gd name="T0" fmla="*/ 2147483647 w 152"/>
              <a:gd name="T1" fmla="*/ 0 h 200"/>
              <a:gd name="T2" fmla="*/ 2147483647 w 152"/>
              <a:gd name="T3" fmla="*/ 2147483647 h 200"/>
              <a:gd name="T4" fmla="*/ 2147483647 w 152"/>
              <a:gd name="T5" fmla="*/ 2147483647 h 200"/>
              <a:gd name="T6" fmla="*/ 2147483647 w 152"/>
              <a:gd name="T7" fmla="*/ 2147483647 h 200"/>
              <a:gd name="T8" fmla="*/ 0 w 152"/>
              <a:gd name="T9" fmla="*/ 2147483647 h 200"/>
              <a:gd name="T10" fmla="*/ 0 w 152"/>
              <a:gd name="T11" fmla="*/ 2147483647 h 200"/>
              <a:gd name="T12" fmla="*/ 0 w 152"/>
              <a:gd name="T13" fmla="*/ 2147483647 h 200"/>
              <a:gd name="T14" fmla="*/ 0 w 152"/>
              <a:gd name="T15" fmla="*/ 2147483647 h 200"/>
              <a:gd name="T16" fmla="*/ 0 w 152"/>
              <a:gd name="T17" fmla="*/ 2147483647 h 200"/>
              <a:gd name="T18" fmla="*/ 2147483647 w 152"/>
              <a:gd name="T19" fmla="*/ 2147483647 h 200"/>
              <a:gd name="T20" fmla="*/ 2147483647 w 152"/>
              <a:gd name="T21" fmla="*/ 2147483647 h 200"/>
              <a:gd name="T22" fmla="*/ 2147483647 w 152"/>
              <a:gd name="T23" fmla="*/ 2147483647 h 200"/>
              <a:gd name="T24" fmla="*/ 2147483647 w 152"/>
              <a:gd name="T25" fmla="*/ 2147483647 h 200"/>
              <a:gd name="T26" fmla="*/ 2147483647 w 152"/>
              <a:gd name="T27" fmla="*/ 2147483647 h 200"/>
              <a:gd name="T28" fmla="*/ 2147483647 w 152"/>
              <a:gd name="T29" fmla="*/ 2147483647 h 200"/>
              <a:gd name="T30" fmla="*/ 2147483647 w 152"/>
              <a:gd name="T31" fmla="*/ 2147483647 h 200"/>
              <a:gd name="T32" fmla="*/ 2147483647 w 152"/>
              <a:gd name="T33" fmla="*/ 0 h 200"/>
              <a:gd name="T34" fmla="*/ 2147483647 w 152"/>
              <a:gd name="T35" fmla="*/ 0 h 200"/>
              <a:gd name="T36" fmla="*/ 2147483647 w 152"/>
              <a:gd name="T37" fmla="*/ 2147483647 h 200"/>
              <a:gd name="T38" fmla="*/ 2147483647 w 152"/>
              <a:gd name="T39" fmla="*/ 2147483647 h 200"/>
              <a:gd name="T40" fmla="*/ 2147483647 w 152"/>
              <a:gd name="T41" fmla="*/ 2147483647 h 200"/>
              <a:gd name="T42" fmla="*/ 2147483647 w 152"/>
              <a:gd name="T43" fmla="*/ 2147483647 h 200"/>
              <a:gd name="T44" fmla="*/ 2147483647 w 152"/>
              <a:gd name="T45" fmla="*/ 2147483647 h 200"/>
              <a:gd name="T46" fmla="*/ 2147483647 w 152"/>
              <a:gd name="T47" fmla="*/ 2147483647 h 200"/>
              <a:gd name="T48" fmla="*/ 2147483647 w 152"/>
              <a:gd name="T49" fmla="*/ 2147483647 h 200"/>
              <a:gd name="T50" fmla="*/ 2147483647 w 152"/>
              <a:gd name="T51" fmla="*/ 2147483647 h 200"/>
              <a:gd name="T52" fmla="*/ 2147483647 w 152"/>
              <a:gd name="T53" fmla="*/ 2147483647 h 200"/>
              <a:gd name="T54" fmla="*/ 2147483647 w 152"/>
              <a:gd name="T55" fmla="*/ 2147483647 h 200"/>
              <a:gd name="T56" fmla="*/ 2147483647 w 152"/>
              <a:gd name="T57" fmla="*/ 2147483647 h 200"/>
              <a:gd name="T58" fmla="*/ 2147483647 w 152"/>
              <a:gd name="T59" fmla="*/ 2147483647 h 200"/>
              <a:gd name="T60" fmla="*/ 2147483647 w 152"/>
              <a:gd name="T61" fmla="*/ 2147483647 h 200"/>
              <a:gd name="T62" fmla="*/ 2147483647 w 152"/>
              <a:gd name="T63" fmla="*/ 2147483647 h 200"/>
              <a:gd name="T64" fmla="*/ 2147483647 w 152"/>
              <a:gd name="T65" fmla="*/ 2147483647 h 200"/>
              <a:gd name="T66" fmla="*/ 2147483647 w 152"/>
              <a:gd name="T67" fmla="*/ 2147483647 h 200"/>
              <a:gd name="T68" fmla="*/ 2147483647 w 152"/>
              <a:gd name="T69" fmla="*/ 2147483647 h 200"/>
              <a:gd name="T70" fmla="*/ 2147483647 w 152"/>
              <a:gd name="T71" fmla="*/ 2147483647 h 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2"/>
              <a:gd name="T109" fmla="*/ 0 h 200"/>
              <a:gd name="T110" fmla="*/ 152 w 152"/>
              <a:gd name="T111" fmla="*/ 200 h 2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2" h="200">
                <a:moveTo>
                  <a:pt x="67" y="0"/>
                </a:moveTo>
                <a:lnTo>
                  <a:pt x="65" y="0"/>
                </a:lnTo>
                <a:lnTo>
                  <a:pt x="55" y="2"/>
                </a:lnTo>
                <a:lnTo>
                  <a:pt x="46" y="4"/>
                </a:lnTo>
                <a:lnTo>
                  <a:pt x="37" y="9"/>
                </a:lnTo>
                <a:lnTo>
                  <a:pt x="29" y="12"/>
                </a:lnTo>
                <a:lnTo>
                  <a:pt x="19" y="17"/>
                </a:lnTo>
                <a:lnTo>
                  <a:pt x="13" y="23"/>
                </a:lnTo>
                <a:lnTo>
                  <a:pt x="5" y="30"/>
                </a:lnTo>
                <a:lnTo>
                  <a:pt x="0" y="35"/>
                </a:lnTo>
                <a:lnTo>
                  <a:pt x="0" y="36"/>
                </a:lnTo>
                <a:lnTo>
                  <a:pt x="0" y="38"/>
                </a:lnTo>
                <a:lnTo>
                  <a:pt x="0" y="40"/>
                </a:lnTo>
                <a:lnTo>
                  <a:pt x="1" y="38"/>
                </a:lnTo>
                <a:lnTo>
                  <a:pt x="8" y="31"/>
                </a:lnTo>
                <a:lnTo>
                  <a:pt x="14" y="25"/>
                </a:lnTo>
                <a:lnTo>
                  <a:pt x="21" y="20"/>
                </a:lnTo>
                <a:lnTo>
                  <a:pt x="29" y="15"/>
                </a:lnTo>
                <a:lnTo>
                  <a:pt x="39" y="10"/>
                </a:lnTo>
                <a:lnTo>
                  <a:pt x="47" y="7"/>
                </a:lnTo>
                <a:lnTo>
                  <a:pt x="57" y="5"/>
                </a:lnTo>
                <a:lnTo>
                  <a:pt x="67" y="4"/>
                </a:lnTo>
                <a:lnTo>
                  <a:pt x="72" y="4"/>
                </a:lnTo>
                <a:lnTo>
                  <a:pt x="72" y="2"/>
                </a:lnTo>
                <a:lnTo>
                  <a:pt x="70" y="2"/>
                </a:lnTo>
                <a:lnTo>
                  <a:pt x="68" y="2"/>
                </a:lnTo>
                <a:lnTo>
                  <a:pt x="68" y="0"/>
                </a:lnTo>
                <a:lnTo>
                  <a:pt x="67" y="0"/>
                </a:lnTo>
                <a:close/>
                <a:moveTo>
                  <a:pt x="85" y="200"/>
                </a:moveTo>
                <a:lnTo>
                  <a:pt x="87" y="200"/>
                </a:lnTo>
                <a:lnTo>
                  <a:pt x="96" y="199"/>
                </a:lnTo>
                <a:lnTo>
                  <a:pt x="106" y="195"/>
                </a:lnTo>
                <a:lnTo>
                  <a:pt x="116" y="192"/>
                </a:lnTo>
                <a:lnTo>
                  <a:pt x="124" y="189"/>
                </a:lnTo>
                <a:lnTo>
                  <a:pt x="132" y="184"/>
                </a:lnTo>
                <a:lnTo>
                  <a:pt x="141" y="177"/>
                </a:lnTo>
                <a:lnTo>
                  <a:pt x="147" y="171"/>
                </a:lnTo>
                <a:lnTo>
                  <a:pt x="152" y="166"/>
                </a:lnTo>
                <a:lnTo>
                  <a:pt x="152" y="164"/>
                </a:lnTo>
                <a:lnTo>
                  <a:pt x="152" y="163"/>
                </a:lnTo>
                <a:lnTo>
                  <a:pt x="152" y="161"/>
                </a:lnTo>
                <a:lnTo>
                  <a:pt x="152" y="163"/>
                </a:lnTo>
                <a:lnTo>
                  <a:pt x="146" y="169"/>
                </a:lnTo>
                <a:lnTo>
                  <a:pt x="139" y="176"/>
                </a:lnTo>
                <a:lnTo>
                  <a:pt x="131" y="181"/>
                </a:lnTo>
                <a:lnTo>
                  <a:pt x="123" y="185"/>
                </a:lnTo>
                <a:lnTo>
                  <a:pt x="114" y="190"/>
                </a:lnTo>
                <a:lnTo>
                  <a:pt x="105" y="194"/>
                </a:lnTo>
                <a:lnTo>
                  <a:pt x="96" y="195"/>
                </a:lnTo>
                <a:lnTo>
                  <a:pt x="87" y="197"/>
                </a:lnTo>
                <a:lnTo>
                  <a:pt x="80" y="197"/>
                </a:lnTo>
                <a:lnTo>
                  <a:pt x="82" y="199"/>
                </a:lnTo>
                <a:lnTo>
                  <a:pt x="83" y="199"/>
                </a:lnTo>
                <a:lnTo>
                  <a:pt x="83" y="200"/>
                </a:lnTo>
                <a:lnTo>
                  <a:pt x="85" y="200"/>
                </a:lnTo>
                <a:close/>
              </a:path>
            </a:pathLst>
          </a:custGeom>
          <a:solidFill>
            <a:srgbClr val="00F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26" name="Freeform 382"/>
          <p:cNvSpPr>
            <a:spLocks noEditPoints="1"/>
          </p:cNvSpPr>
          <p:nvPr/>
        </p:nvSpPr>
        <p:spPr bwMode="auto">
          <a:xfrm>
            <a:off x="5221288" y="3338513"/>
            <a:ext cx="225425" cy="263525"/>
          </a:xfrm>
          <a:custGeom>
            <a:avLst/>
            <a:gdLst>
              <a:gd name="T0" fmla="*/ 2147483647 w 152"/>
              <a:gd name="T1" fmla="*/ 0 h 193"/>
              <a:gd name="T2" fmla="*/ 2147483647 w 152"/>
              <a:gd name="T3" fmla="*/ 2147483647 h 193"/>
              <a:gd name="T4" fmla="*/ 2147483647 w 152"/>
              <a:gd name="T5" fmla="*/ 2147483647 h 193"/>
              <a:gd name="T6" fmla="*/ 2147483647 w 152"/>
              <a:gd name="T7" fmla="*/ 2147483647 h 193"/>
              <a:gd name="T8" fmla="*/ 2147483647 w 152"/>
              <a:gd name="T9" fmla="*/ 2147483647 h 193"/>
              <a:gd name="T10" fmla="*/ 0 w 152"/>
              <a:gd name="T11" fmla="*/ 2147483647 h 193"/>
              <a:gd name="T12" fmla="*/ 0 w 152"/>
              <a:gd name="T13" fmla="*/ 2147483647 h 193"/>
              <a:gd name="T14" fmla="*/ 0 w 152"/>
              <a:gd name="T15" fmla="*/ 2147483647 h 193"/>
              <a:gd name="T16" fmla="*/ 0 w 152"/>
              <a:gd name="T17" fmla="*/ 2147483647 h 193"/>
              <a:gd name="T18" fmla="*/ 2147483647 w 152"/>
              <a:gd name="T19" fmla="*/ 2147483647 h 193"/>
              <a:gd name="T20" fmla="*/ 2147483647 w 152"/>
              <a:gd name="T21" fmla="*/ 2147483647 h 193"/>
              <a:gd name="T22" fmla="*/ 2147483647 w 152"/>
              <a:gd name="T23" fmla="*/ 2147483647 h 193"/>
              <a:gd name="T24" fmla="*/ 2147483647 w 152"/>
              <a:gd name="T25" fmla="*/ 2147483647 h 193"/>
              <a:gd name="T26" fmla="*/ 2147483647 w 152"/>
              <a:gd name="T27" fmla="*/ 2147483647 h 193"/>
              <a:gd name="T28" fmla="*/ 2147483647 w 152"/>
              <a:gd name="T29" fmla="*/ 2147483647 h 193"/>
              <a:gd name="T30" fmla="*/ 2147483647 w 152"/>
              <a:gd name="T31" fmla="*/ 2147483647 h 193"/>
              <a:gd name="T32" fmla="*/ 2147483647 w 152"/>
              <a:gd name="T33" fmla="*/ 0 h 193"/>
              <a:gd name="T34" fmla="*/ 2147483647 w 152"/>
              <a:gd name="T35" fmla="*/ 0 h 193"/>
              <a:gd name="T36" fmla="*/ 2147483647 w 152"/>
              <a:gd name="T37" fmla="*/ 2147483647 h 193"/>
              <a:gd name="T38" fmla="*/ 2147483647 w 152"/>
              <a:gd name="T39" fmla="*/ 2147483647 h 193"/>
              <a:gd name="T40" fmla="*/ 2147483647 w 152"/>
              <a:gd name="T41" fmla="*/ 2147483647 h 193"/>
              <a:gd name="T42" fmla="*/ 2147483647 w 152"/>
              <a:gd name="T43" fmla="*/ 2147483647 h 193"/>
              <a:gd name="T44" fmla="*/ 2147483647 w 152"/>
              <a:gd name="T45" fmla="*/ 2147483647 h 193"/>
              <a:gd name="T46" fmla="*/ 2147483647 w 152"/>
              <a:gd name="T47" fmla="*/ 2147483647 h 193"/>
              <a:gd name="T48" fmla="*/ 2147483647 w 152"/>
              <a:gd name="T49" fmla="*/ 2147483647 h 193"/>
              <a:gd name="T50" fmla="*/ 2147483647 w 152"/>
              <a:gd name="T51" fmla="*/ 2147483647 h 193"/>
              <a:gd name="T52" fmla="*/ 2147483647 w 152"/>
              <a:gd name="T53" fmla="*/ 2147483647 h 193"/>
              <a:gd name="T54" fmla="*/ 2147483647 w 152"/>
              <a:gd name="T55" fmla="*/ 2147483647 h 193"/>
              <a:gd name="T56" fmla="*/ 2147483647 w 152"/>
              <a:gd name="T57" fmla="*/ 2147483647 h 193"/>
              <a:gd name="T58" fmla="*/ 2147483647 w 152"/>
              <a:gd name="T59" fmla="*/ 2147483647 h 193"/>
              <a:gd name="T60" fmla="*/ 2147483647 w 152"/>
              <a:gd name="T61" fmla="*/ 2147483647 h 193"/>
              <a:gd name="T62" fmla="*/ 2147483647 w 152"/>
              <a:gd name="T63" fmla="*/ 2147483647 h 193"/>
              <a:gd name="T64" fmla="*/ 2147483647 w 152"/>
              <a:gd name="T65" fmla="*/ 2147483647 h 193"/>
              <a:gd name="T66" fmla="*/ 2147483647 w 152"/>
              <a:gd name="T67" fmla="*/ 2147483647 h 193"/>
              <a:gd name="T68" fmla="*/ 2147483647 w 152"/>
              <a:gd name="T69" fmla="*/ 2147483647 h 193"/>
              <a:gd name="T70" fmla="*/ 2147483647 w 152"/>
              <a:gd name="T71" fmla="*/ 2147483647 h 193"/>
              <a:gd name="T72" fmla="*/ 2147483647 w 152"/>
              <a:gd name="T73" fmla="*/ 2147483647 h 1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2"/>
              <a:gd name="T112" fmla="*/ 0 h 193"/>
              <a:gd name="T113" fmla="*/ 152 w 152"/>
              <a:gd name="T114" fmla="*/ 193 h 1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2" h="193">
                <a:moveTo>
                  <a:pt x="72" y="0"/>
                </a:moveTo>
                <a:lnTo>
                  <a:pt x="67" y="0"/>
                </a:lnTo>
                <a:lnTo>
                  <a:pt x="57" y="1"/>
                </a:lnTo>
                <a:lnTo>
                  <a:pt x="47" y="3"/>
                </a:lnTo>
                <a:lnTo>
                  <a:pt x="39" y="6"/>
                </a:lnTo>
                <a:lnTo>
                  <a:pt x="29" y="11"/>
                </a:lnTo>
                <a:lnTo>
                  <a:pt x="21" y="16"/>
                </a:lnTo>
                <a:lnTo>
                  <a:pt x="14" y="21"/>
                </a:lnTo>
                <a:lnTo>
                  <a:pt x="8" y="27"/>
                </a:lnTo>
                <a:lnTo>
                  <a:pt x="1" y="34"/>
                </a:lnTo>
                <a:lnTo>
                  <a:pt x="0" y="36"/>
                </a:lnTo>
                <a:lnTo>
                  <a:pt x="0" y="37"/>
                </a:lnTo>
                <a:lnTo>
                  <a:pt x="0" y="39"/>
                </a:lnTo>
                <a:lnTo>
                  <a:pt x="0" y="41"/>
                </a:lnTo>
                <a:lnTo>
                  <a:pt x="3" y="36"/>
                </a:lnTo>
                <a:lnTo>
                  <a:pt x="9" y="29"/>
                </a:lnTo>
                <a:lnTo>
                  <a:pt x="16" y="23"/>
                </a:lnTo>
                <a:lnTo>
                  <a:pt x="23" y="18"/>
                </a:lnTo>
                <a:lnTo>
                  <a:pt x="31" y="13"/>
                </a:lnTo>
                <a:lnTo>
                  <a:pt x="39" y="9"/>
                </a:lnTo>
                <a:lnTo>
                  <a:pt x="49" y="6"/>
                </a:lnTo>
                <a:lnTo>
                  <a:pt x="57" y="3"/>
                </a:lnTo>
                <a:lnTo>
                  <a:pt x="67" y="3"/>
                </a:lnTo>
                <a:lnTo>
                  <a:pt x="75" y="1"/>
                </a:lnTo>
                <a:lnTo>
                  <a:pt x="73" y="0"/>
                </a:lnTo>
                <a:lnTo>
                  <a:pt x="72" y="0"/>
                </a:lnTo>
                <a:close/>
                <a:moveTo>
                  <a:pt x="80" y="193"/>
                </a:moveTo>
                <a:lnTo>
                  <a:pt x="87" y="193"/>
                </a:lnTo>
                <a:lnTo>
                  <a:pt x="96" y="191"/>
                </a:lnTo>
                <a:lnTo>
                  <a:pt x="105" y="190"/>
                </a:lnTo>
                <a:lnTo>
                  <a:pt x="114" y="186"/>
                </a:lnTo>
                <a:lnTo>
                  <a:pt x="123" y="181"/>
                </a:lnTo>
                <a:lnTo>
                  <a:pt x="131" y="177"/>
                </a:lnTo>
                <a:lnTo>
                  <a:pt x="139" y="172"/>
                </a:lnTo>
                <a:lnTo>
                  <a:pt x="146" y="165"/>
                </a:lnTo>
                <a:lnTo>
                  <a:pt x="152" y="159"/>
                </a:lnTo>
                <a:lnTo>
                  <a:pt x="152" y="157"/>
                </a:lnTo>
                <a:lnTo>
                  <a:pt x="152" y="155"/>
                </a:lnTo>
                <a:lnTo>
                  <a:pt x="152" y="154"/>
                </a:lnTo>
                <a:lnTo>
                  <a:pt x="152" y="152"/>
                </a:lnTo>
                <a:lnTo>
                  <a:pt x="149" y="157"/>
                </a:lnTo>
                <a:lnTo>
                  <a:pt x="142" y="163"/>
                </a:lnTo>
                <a:lnTo>
                  <a:pt x="136" y="168"/>
                </a:lnTo>
                <a:lnTo>
                  <a:pt x="129" y="175"/>
                </a:lnTo>
                <a:lnTo>
                  <a:pt x="121" y="180"/>
                </a:lnTo>
                <a:lnTo>
                  <a:pt x="113" y="183"/>
                </a:lnTo>
                <a:lnTo>
                  <a:pt x="105" y="186"/>
                </a:lnTo>
                <a:lnTo>
                  <a:pt x="95" y="188"/>
                </a:lnTo>
                <a:lnTo>
                  <a:pt x="87" y="190"/>
                </a:lnTo>
                <a:lnTo>
                  <a:pt x="77" y="191"/>
                </a:lnTo>
                <a:lnTo>
                  <a:pt x="78" y="191"/>
                </a:lnTo>
                <a:lnTo>
                  <a:pt x="80" y="193"/>
                </a:lnTo>
                <a:close/>
              </a:path>
            </a:pathLst>
          </a:custGeom>
          <a:solidFill>
            <a:srgbClr val="00FF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27" name="Freeform 383"/>
          <p:cNvSpPr>
            <a:spLocks noEditPoints="1"/>
          </p:cNvSpPr>
          <p:nvPr/>
        </p:nvSpPr>
        <p:spPr bwMode="auto">
          <a:xfrm>
            <a:off x="5221288" y="3340100"/>
            <a:ext cx="225425" cy="258763"/>
          </a:xfrm>
          <a:custGeom>
            <a:avLst/>
            <a:gdLst>
              <a:gd name="T0" fmla="*/ 2147483647 w 152"/>
              <a:gd name="T1" fmla="*/ 2147483647 h 190"/>
              <a:gd name="T2" fmla="*/ 2147483647 w 152"/>
              <a:gd name="T3" fmla="*/ 2147483647 h 190"/>
              <a:gd name="T4" fmla="*/ 2147483647 w 152"/>
              <a:gd name="T5" fmla="*/ 2147483647 h 190"/>
              <a:gd name="T6" fmla="*/ 2147483647 w 152"/>
              <a:gd name="T7" fmla="*/ 2147483647 h 190"/>
              <a:gd name="T8" fmla="*/ 2147483647 w 152"/>
              <a:gd name="T9" fmla="*/ 2147483647 h 190"/>
              <a:gd name="T10" fmla="*/ 0 w 152"/>
              <a:gd name="T11" fmla="*/ 2147483647 h 190"/>
              <a:gd name="T12" fmla="*/ 0 w 152"/>
              <a:gd name="T13" fmla="*/ 2147483647 h 190"/>
              <a:gd name="T14" fmla="*/ 0 w 152"/>
              <a:gd name="T15" fmla="*/ 2147483647 h 190"/>
              <a:gd name="T16" fmla="*/ 0 w 152"/>
              <a:gd name="T17" fmla="*/ 2147483647 h 190"/>
              <a:gd name="T18" fmla="*/ 0 w 152"/>
              <a:gd name="T19" fmla="*/ 2147483647 h 190"/>
              <a:gd name="T20" fmla="*/ 2147483647 w 152"/>
              <a:gd name="T21" fmla="*/ 2147483647 h 190"/>
              <a:gd name="T22" fmla="*/ 2147483647 w 152"/>
              <a:gd name="T23" fmla="*/ 2147483647 h 190"/>
              <a:gd name="T24" fmla="*/ 2147483647 w 152"/>
              <a:gd name="T25" fmla="*/ 2147483647 h 190"/>
              <a:gd name="T26" fmla="*/ 2147483647 w 152"/>
              <a:gd name="T27" fmla="*/ 2147483647 h 190"/>
              <a:gd name="T28" fmla="*/ 2147483647 w 152"/>
              <a:gd name="T29" fmla="*/ 2147483647 h 190"/>
              <a:gd name="T30" fmla="*/ 2147483647 w 152"/>
              <a:gd name="T31" fmla="*/ 2147483647 h 190"/>
              <a:gd name="T32" fmla="*/ 2147483647 w 152"/>
              <a:gd name="T33" fmla="*/ 2147483647 h 190"/>
              <a:gd name="T34" fmla="*/ 2147483647 w 152"/>
              <a:gd name="T35" fmla="*/ 2147483647 h 190"/>
              <a:gd name="T36" fmla="*/ 2147483647 w 152"/>
              <a:gd name="T37" fmla="*/ 2147483647 h 190"/>
              <a:gd name="T38" fmla="*/ 2147483647 w 152"/>
              <a:gd name="T39" fmla="*/ 2147483647 h 190"/>
              <a:gd name="T40" fmla="*/ 2147483647 w 152"/>
              <a:gd name="T41" fmla="*/ 2147483647 h 190"/>
              <a:gd name="T42" fmla="*/ 2147483647 w 152"/>
              <a:gd name="T43" fmla="*/ 2147483647 h 190"/>
              <a:gd name="T44" fmla="*/ 2147483647 w 152"/>
              <a:gd name="T45" fmla="*/ 2147483647 h 190"/>
              <a:gd name="T46" fmla="*/ 2147483647 w 152"/>
              <a:gd name="T47" fmla="*/ 2147483647 h 190"/>
              <a:gd name="T48" fmla="*/ 2147483647 w 152"/>
              <a:gd name="T49" fmla="*/ 2147483647 h 190"/>
              <a:gd name="T50" fmla="*/ 2147483647 w 152"/>
              <a:gd name="T51" fmla="*/ 2147483647 h 190"/>
              <a:gd name="T52" fmla="*/ 2147483647 w 152"/>
              <a:gd name="T53" fmla="*/ 2147483647 h 190"/>
              <a:gd name="T54" fmla="*/ 2147483647 w 152"/>
              <a:gd name="T55" fmla="*/ 2147483647 h 190"/>
              <a:gd name="T56" fmla="*/ 2147483647 w 152"/>
              <a:gd name="T57" fmla="*/ 2147483647 h 190"/>
              <a:gd name="T58" fmla="*/ 2147483647 w 152"/>
              <a:gd name="T59" fmla="*/ 2147483647 h 190"/>
              <a:gd name="T60" fmla="*/ 2147483647 w 152"/>
              <a:gd name="T61" fmla="*/ 2147483647 h 190"/>
              <a:gd name="T62" fmla="*/ 2147483647 w 152"/>
              <a:gd name="T63" fmla="*/ 2147483647 h 190"/>
              <a:gd name="T64" fmla="*/ 2147483647 w 152"/>
              <a:gd name="T65" fmla="*/ 2147483647 h 190"/>
              <a:gd name="T66" fmla="*/ 2147483647 w 152"/>
              <a:gd name="T67" fmla="*/ 2147483647 h 190"/>
              <a:gd name="T68" fmla="*/ 2147483647 w 152"/>
              <a:gd name="T69" fmla="*/ 2147483647 h 190"/>
              <a:gd name="T70" fmla="*/ 2147483647 w 152"/>
              <a:gd name="T71" fmla="*/ 2147483647 h 190"/>
              <a:gd name="T72" fmla="*/ 2147483647 w 152"/>
              <a:gd name="T73" fmla="*/ 2147483647 h 190"/>
              <a:gd name="T74" fmla="*/ 2147483647 w 152"/>
              <a:gd name="T75" fmla="*/ 2147483647 h 190"/>
              <a:gd name="T76" fmla="*/ 2147483647 w 152"/>
              <a:gd name="T77" fmla="*/ 2147483647 h 1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2"/>
              <a:gd name="T118" fmla="*/ 0 h 190"/>
              <a:gd name="T119" fmla="*/ 152 w 152"/>
              <a:gd name="T120" fmla="*/ 190 h 1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2" h="190">
                <a:moveTo>
                  <a:pt x="75" y="0"/>
                </a:moveTo>
                <a:lnTo>
                  <a:pt x="67" y="2"/>
                </a:lnTo>
                <a:lnTo>
                  <a:pt x="57" y="2"/>
                </a:lnTo>
                <a:lnTo>
                  <a:pt x="49" y="5"/>
                </a:lnTo>
                <a:lnTo>
                  <a:pt x="39" y="8"/>
                </a:lnTo>
                <a:lnTo>
                  <a:pt x="31" y="12"/>
                </a:lnTo>
                <a:lnTo>
                  <a:pt x="23" y="17"/>
                </a:lnTo>
                <a:lnTo>
                  <a:pt x="16" y="22"/>
                </a:lnTo>
                <a:lnTo>
                  <a:pt x="9" y="28"/>
                </a:lnTo>
                <a:lnTo>
                  <a:pt x="3" y="35"/>
                </a:lnTo>
                <a:lnTo>
                  <a:pt x="0" y="40"/>
                </a:lnTo>
                <a:lnTo>
                  <a:pt x="0" y="41"/>
                </a:lnTo>
                <a:lnTo>
                  <a:pt x="0" y="43"/>
                </a:lnTo>
                <a:lnTo>
                  <a:pt x="0" y="44"/>
                </a:lnTo>
                <a:lnTo>
                  <a:pt x="6" y="36"/>
                </a:lnTo>
                <a:lnTo>
                  <a:pt x="11" y="30"/>
                </a:lnTo>
                <a:lnTo>
                  <a:pt x="18" y="25"/>
                </a:lnTo>
                <a:lnTo>
                  <a:pt x="24" y="20"/>
                </a:lnTo>
                <a:lnTo>
                  <a:pt x="32" y="15"/>
                </a:lnTo>
                <a:lnTo>
                  <a:pt x="41" y="10"/>
                </a:lnTo>
                <a:lnTo>
                  <a:pt x="49" y="8"/>
                </a:lnTo>
                <a:lnTo>
                  <a:pt x="57" y="5"/>
                </a:lnTo>
                <a:lnTo>
                  <a:pt x="67" y="4"/>
                </a:lnTo>
                <a:lnTo>
                  <a:pt x="77" y="4"/>
                </a:lnTo>
                <a:lnTo>
                  <a:pt x="80" y="4"/>
                </a:lnTo>
                <a:lnTo>
                  <a:pt x="78" y="4"/>
                </a:lnTo>
                <a:lnTo>
                  <a:pt x="78" y="2"/>
                </a:lnTo>
                <a:lnTo>
                  <a:pt x="77" y="2"/>
                </a:lnTo>
                <a:lnTo>
                  <a:pt x="75" y="0"/>
                </a:lnTo>
                <a:close/>
                <a:moveTo>
                  <a:pt x="77" y="190"/>
                </a:moveTo>
                <a:lnTo>
                  <a:pt x="87" y="189"/>
                </a:lnTo>
                <a:lnTo>
                  <a:pt x="95" y="187"/>
                </a:lnTo>
                <a:lnTo>
                  <a:pt x="105" y="185"/>
                </a:lnTo>
                <a:lnTo>
                  <a:pt x="113" y="182"/>
                </a:lnTo>
                <a:lnTo>
                  <a:pt x="121" y="179"/>
                </a:lnTo>
                <a:lnTo>
                  <a:pt x="129" y="174"/>
                </a:lnTo>
                <a:lnTo>
                  <a:pt x="136" y="167"/>
                </a:lnTo>
                <a:lnTo>
                  <a:pt x="142" y="162"/>
                </a:lnTo>
                <a:lnTo>
                  <a:pt x="149" y="156"/>
                </a:lnTo>
                <a:lnTo>
                  <a:pt x="152" y="151"/>
                </a:lnTo>
                <a:lnTo>
                  <a:pt x="152" y="149"/>
                </a:lnTo>
                <a:lnTo>
                  <a:pt x="152" y="148"/>
                </a:lnTo>
                <a:lnTo>
                  <a:pt x="152" y="146"/>
                </a:lnTo>
                <a:lnTo>
                  <a:pt x="147" y="153"/>
                </a:lnTo>
                <a:lnTo>
                  <a:pt x="141" y="159"/>
                </a:lnTo>
                <a:lnTo>
                  <a:pt x="134" y="166"/>
                </a:lnTo>
                <a:lnTo>
                  <a:pt x="127" y="171"/>
                </a:lnTo>
                <a:lnTo>
                  <a:pt x="119" y="176"/>
                </a:lnTo>
                <a:lnTo>
                  <a:pt x="111" y="179"/>
                </a:lnTo>
                <a:lnTo>
                  <a:pt x="103" y="182"/>
                </a:lnTo>
                <a:lnTo>
                  <a:pt x="95" y="185"/>
                </a:lnTo>
                <a:lnTo>
                  <a:pt x="85" y="187"/>
                </a:lnTo>
                <a:lnTo>
                  <a:pt x="77" y="187"/>
                </a:lnTo>
                <a:lnTo>
                  <a:pt x="73" y="187"/>
                </a:lnTo>
                <a:lnTo>
                  <a:pt x="75" y="187"/>
                </a:lnTo>
                <a:lnTo>
                  <a:pt x="75" y="189"/>
                </a:lnTo>
                <a:lnTo>
                  <a:pt x="77" y="189"/>
                </a:lnTo>
                <a:lnTo>
                  <a:pt x="77" y="190"/>
                </a:lnTo>
                <a:close/>
              </a:path>
            </a:pathLst>
          </a:custGeom>
          <a:solidFill>
            <a:srgbClr val="00F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28" name="Freeform 384"/>
          <p:cNvSpPr>
            <a:spLocks noEditPoints="1"/>
          </p:cNvSpPr>
          <p:nvPr/>
        </p:nvSpPr>
        <p:spPr bwMode="auto">
          <a:xfrm>
            <a:off x="5221288" y="3346450"/>
            <a:ext cx="225425" cy="249238"/>
          </a:xfrm>
          <a:custGeom>
            <a:avLst/>
            <a:gdLst>
              <a:gd name="T0" fmla="*/ 2147483647 w 152"/>
              <a:gd name="T1" fmla="*/ 0 h 183"/>
              <a:gd name="T2" fmla="*/ 2147483647 w 152"/>
              <a:gd name="T3" fmla="*/ 2147483647 h 183"/>
              <a:gd name="T4" fmla="*/ 2147483647 w 152"/>
              <a:gd name="T5" fmla="*/ 2147483647 h 183"/>
              <a:gd name="T6" fmla="*/ 2147483647 w 152"/>
              <a:gd name="T7" fmla="*/ 2147483647 h 183"/>
              <a:gd name="T8" fmla="*/ 2147483647 w 152"/>
              <a:gd name="T9" fmla="*/ 2147483647 h 183"/>
              <a:gd name="T10" fmla="*/ 0 w 152"/>
              <a:gd name="T11" fmla="*/ 2147483647 h 183"/>
              <a:gd name="T12" fmla="*/ 0 w 152"/>
              <a:gd name="T13" fmla="*/ 2147483647 h 183"/>
              <a:gd name="T14" fmla="*/ 0 w 152"/>
              <a:gd name="T15" fmla="*/ 2147483647 h 183"/>
              <a:gd name="T16" fmla="*/ 0 w 152"/>
              <a:gd name="T17" fmla="*/ 2147483647 h 183"/>
              <a:gd name="T18" fmla="*/ 2147483647 w 152"/>
              <a:gd name="T19" fmla="*/ 2147483647 h 183"/>
              <a:gd name="T20" fmla="*/ 2147483647 w 152"/>
              <a:gd name="T21" fmla="*/ 2147483647 h 183"/>
              <a:gd name="T22" fmla="*/ 2147483647 w 152"/>
              <a:gd name="T23" fmla="*/ 2147483647 h 183"/>
              <a:gd name="T24" fmla="*/ 2147483647 w 152"/>
              <a:gd name="T25" fmla="*/ 2147483647 h 183"/>
              <a:gd name="T26" fmla="*/ 2147483647 w 152"/>
              <a:gd name="T27" fmla="*/ 2147483647 h 183"/>
              <a:gd name="T28" fmla="*/ 2147483647 w 152"/>
              <a:gd name="T29" fmla="*/ 2147483647 h 183"/>
              <a:gd name="T30" fmla="*/ 2147483647 w 152"/>
              <a:gd name="T31" fmla="*/ 2147483647 h 183"/>
              <a:gd name="T32" fmla="*/ 2147483647 w 152"/>
              <a:gd name="T33" fmla="*/ 2147483647 h 183"/>
              <a:gd name="T34" fmla="*/ 2147483647 w 152"/>
              <a:gd name="T35" fmla="*/ 2147483647 h 183"/>
              <a:gd name="T36" fmla="*/ 2147483647 w 152"/>
              <a:gd name="T37" fmla="*/ 2147483647 h 183"/>
              <a:gd name="T38" fmla="*/ 2147483647 w 152"/>
              <a:gd name="T39" fmla="*/ 0 h 183"/>
              <a:gd name="T40" fmla="*/ 2147483647 w 152"/>
              <a:gd name="T41" fmla="*/ 2147483647 h 183"/>
              <a:gd name="T42" fmla="*/ 2147483647 w 152"/>
              <a:gd name="T43" fmla="*/ 2147483647 h 183"/>
              <a:gd name="T44" fmla="*/ 2147483647 w 152"/>
              <a:gd name="T45" fmla="*/ 2147483647 h 183"/>
              <a:gd name="T46" fmla="*/ 2147483647 w 152"/>
              <a:gd name="T47" fmla="*/ 2147483647 h 183"/>
              <a:gd name="T48" fmla="*/ 2147483647 w 152"/>
              <a:gd name="T49" fmla="*/ 2147483647 h 183"/>
              <a:gd name="T50" fmla="*/ 2147483647 w 152"/>
              <a:gd name="T51" fmla="*/ 2147483647 h 183"/>
              <a:gd name="T52" fmla="*/ 2147483647 w 152"/>
              <a:gd name="T53" fmla="*/ 2147483647 h 183"/>
              <a:gd name="T54" fmla="*/ 2147483647 w 152"/>
              <a:gd name="T55" fmla="*/ 2147483647 h 183"/>
              <a:gd name="T56" fmla="*/ 2147483647 w 152"/>
              <a:gd name="T57" fmla="*/ 2147483647 h 183"/>
              <a:gd name="T58" fmla="*/ 2147483647 w 152"/>
              <a:gd name="T59" fmla="*/ 2147483647 h 183"/>
              <a:gd name="T60" fmla="*/ 2147483647 w 152"/>
              <a:gd name="T61" fmla="*/ 2147483647 h 183"/>
              <a:gd name="T62" fmla="*/ 2147483647 w 152"/>
              <a:gd name="T63" fmla="*/ 2147483647 h 183"/>
              <a:gd name="T64" fmla="*/ 2147483647 w 152"/>
              <a:gd name="T65" fmla="*/ 2147483647 h 183"/>
              <a:gd name="T66" fmla="*/ 2147483647 w 152"/>
              <a:gd name="T67" fmla="*/ 2147483647 h 183"/>
              <a:gd name="T68" fmla="*/ 2147483647 w 152"/>
              <a:gd name="T69" fmla="*/ 2147483647 h 183"/>
              <a:gd name="T70" fmla="*/ 2147483647 w 152"/>
              <a:gd name="T71" fmla="*/ 2147483647 h 183"/>
              <a:gd name="T72" fmla="*/ 2147483647 w 152"/>
              <a:gd name="T73" fmla="*/ 2147483647 h 183"/>
              <a:gd name="T74" fmla="*/ 2147483647 w 152"/>
              <a:gd name="T75" fmla="*/ 2147483647 h 183"/>
              <a:gd name="T76" fmla="*/ 2147483647 w 152"/>
              <a:gd name="T77" fmla="*/ 2147483647 h 183"/>
              <a:gd name="T78" fmla="*/ 2147483647 w 152"/>
              <a:gd name="T79" fmla="*/ 2147483647 h 183"/>
              <a:gd name="T80" fmla="*/ 2147483647 w 152"/>
              <a:gd name="T81" fmla="*/ 2147483647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183"/>
              <a:gd name="T125" fmla="*/ 152 w 152"/>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183">
                <a:moveTo>
                  <a:pt x="80" y="0"/>
                </a:moveTo>
                <a:lnTo>
                  <a:pt x="77" y="0"/>
                </a:lnTo>
                <a:lnTo>
                  <a:pt x="67" y="0"/>
                </a:lnTo>
                <a:lnTo>
                  <a:pt x="57" y="1"/>
                </a:lnTo>
                <a:lnTo>
                  <a:pt x="49" y="4"/>
                </a:lnTo>
                <a:lnTo>
                  <a:pt x="41" y="6"/>
                </a:lnTo>
                <a:lnTo>
                  <a:pt x="32" y="11"/>
                </a:lnTo>
                <a:lnTo>
                  <a:pt x="24" y="16"/>
                </a:lnTo>
                <a:lnTo>
                  <a:pt x="18" y="21"/>
                </a:lnTo>
                <a:lnTo>
                  <a:pt x="11" y="26"/>
                </a:lnTo>
                <a:lnTo>
                  <a:pt x="6" y="32"/>
                </a:lnTo>
                <a:lnTo>
                  <a:pt x="0" y="40"/>
                </a:lnTo>
                <a:lnTo>
                  <a:pt x="0" y="42"/>
                </a:lnTo>
                <a:lnTo>
                  <a:pt x="0" y="44"/>
                </a:lnTo>
                <a:lnTo>
                  <a:pt x="1" y="45"/>
                </a:lnTo>
                <a:lnTo>
                  <a:pt x="3" y="42"/>
                </a:lnTo>
                <a:lnTo>
                  <a:pt x="8" y="36"/>
                </a:lnTo>
                <a:lnTo>
                  <a:pt x="13" y="29"/>
                </a:lnTo>
                <a:lnTo>
                  <a:pt x="19" y="22"/>
                </a:lnTo>
                <a:lnTo>
                  <a:pt x="26" y="18"/>
                </a:lnTo>
                <a:lnTo>
                  <a:pt x="34" y="13"/>
                </a:lnTo>
                <a:lnTo>
                  <a:pt x="42" y="9"/>
                </a:lnTo>
                <a:lnTo>
                  <a:pt x="50" y="6"/>
                </a:lnTo>
                <a:lnTo>
                  <a:pt x="59" y="4"/>
                </a:lnTo>
                <a:lnTo>
                  <a:pt x="67" y="3"/>
                </a:lnTo>
                <a:lnTo>
                  <a:pt x="77" y="3"/>
                </a:lnTo>
                <a:lnTo>
                  <a:pt x="83" y="3"/>
                </a:lnTo>
                <a:lnTo>
                  <a:pt x="82" y="1"/>
                </a:lnTo>
                <a:lnTo>
                  <a:pt x="80" y="0"/>
                </a:lnTo>
                <a:close/>
                <a:moveTo>
                  <a:pt x="73" y="183"/>
                </a:moveTo>
                <a:lnTo>
                  <a:pt x="77" y="183"/>
                </a:lnTo>
                <a:lnTo>
                  <a:pt x="85" y="183"/>
                </a:lnTo>
                <a:lnTo>
                  <a:pt x="95" y="181"/>
                </a:lnTo>
                <a:lnTo>
                  <a:pt x="103" y="178"/>
                </a:lnTo>
                <a:lnTo>
                  <a:pt x="111" y="175"/>
                </a:lnTo>
                <a:lnTo>
                  <a:pt x="119" y="172"/>
                </a:lnTo>
                <a:lnTo>
                  <a:pt x="127" y="167"/>
                </a:lnTo>
                <a:lnTo>
                  <a:pt x="134" y="162"/>
                </a:lnTo>
                <a:lnTo>
                  <a:pt x="141" y="155"/>
                </a:lnTo>
                <a:lnTo>
                  <a:pt x="147" y="149"/>
                </a:lnTo>
                <a:lnTo>
                  <a:pt x="152" y="142"/>
                </a:lnTo>
                <a:lnTo>
                  <a:pt x="152" y="140"/>
                </a:lnTo>
                <a:lnTo>
                  <a:pt x="152" y="139"/>
                </a:lnTo>
                <a:lnTo>
                  <a:pt x="152" y="137"/>
                </a:lnTo>
                <a:lnTo>
                  <a:pt x="150" y="140"/>
                </a:lnTo>
                <a:lnTo>
                  <a:pt x="144" y="147"/>
                </a:lnTo>
                <a:lnTo>
                  <a:pt x="139" y="154"/>
                </a:lnTo>
                <a:lnTo>
                  <a:pt x="132" y="160"/>
                </a:lnTo>
                <a:lnTo>
                  <a:pt x="126" y="165"/>
                </a:lnTo>
                <a:lnTo>
                  <a:pt x="118" y="168"/>
                </a:lnTo>
                <a:lnTo>
                  <a:pt x="111" y="173"/>
                </a:lnTo>
                <a:lnTo>
                  <a:pt x="103" y="176"/>
                </a:lnTo>
                <a:lnTo>
                  <a:pt x="95" y="178"/>
                </a:lnTo>
                <a:lnTo>
                  <a:pt x="85" y="180"/>
                </a:lnTo>
                <a:lnTo>
                  <a:pt x="77" y="180"/>
                </a:lnTo>
                <a:lnTo>
                  <a:pt x="68" y="180"/>
                </a:lnTo>
                <a:lnTo>
                  <a:pt x="70" y="180"/>
                </a:lnTo>
                <a:lnTo>
                  <a:pt x="70" y="181"/>
                </a:lnTo>
                <a:lnTo>
                  <a:pt x="72" y="181"/>
                </a:lnTo>
                <a:lnTo>
                  <a:pt x="73" y="183"/>
                </a:lnTo>
                <a:close/>
              </a:path>
            </a:pathLst>
          </a:custGeom>
          <a:solidFill>
            <a:srgbClr val="00FF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29" name="Freeform 385"/>
          <p:cNvSpPr>
            <a:spLocks noEditPoints="1"/>
          </p:cNvSpPr>
          <p:nvPr/>
        </p:nvSpPr>
        <p:spPr bwMode="auto">
          <a:xfrm>
            <a:off x="5222875" y="3349625"/>
            <a:ext cx="223838" cy="241300"/>
          </a:xfrm>
          <a:custGeom>
            <a:avLst/>
            <a:gdLst>
              <a:gd name="T0" fmla="*/ 2147483647 w 151"/>
              <a:gd name="T1" fmla="*/ 0 h 177"/>
              <a:gd name="T2" fmla="*/ 2147483647 w 151"/>
              <a:gd name="T3" fmla="*/ 2147483647 h 177"/>
              <a:gd name="T4" fmla="*/ 2147483647 w 151"/>
              <a:gd name="T5" fmla="*/ 2147483647 h 177"/>
              <a:gd name="T6" fmla="*/ 2147483647 w 151"/>
              <a:gd name="T7" fmla="*/ 2147483647 h 177"/>
              <a:gd name="T8" fmla="*/ 2147483647 w 151"/>
              <a:gd name="T9" fmla="*/ 2147483647 h 177"/>
              <a:gd name="T10" fmla="*/ 2147483647 w 151"/>
              <a:gd name="T11" fmla="*/ 2147483647 h 177"/>
              <a:gd name="T12" fmla="*/ 0 w 151"/>
              <a:gd name="T13" fmla="*/ 2147483647 h 177"/>
              <a:gd name="T14" fmla="*/ 0 w 151"/>
              <a:gd name="T15" fmla="*/ 2147483647 h 177"/>
              <a:gd name="T16" fmla="*/ 0 w 151"/>
              <a:gd name="T17" fmla="*/ 2147483647 h 177"/>
              <a:gd name="T18" fmla="*/ 0 w 151"/>
              <a:gd name="T19" fmla="*/ 2147483647 h 177"/>
              <a:gd name="T20" fmla="*/ 2147483647 w 151"/>
              <a:gd name="T21" fmla="*/ 2147483647 h 177"/>
              <a:gd name="T22" fmla="*/ 2147483647 w 151"/>
              <a:gd name="T23" fmla="*/ 2147483647 h 177"/>
              <a:gd name="T24" fmla="*/ 2147483647 w 151"/>
              <a:gd name="T25" fmla="*/ 2147483647 h 177"/>
              <a:gd name="T26" fmla="*/ 2147483647 w 151"/>
              <a:gd name="T27" fmla="*/ 2147483647 h 177"/>
              <a:gd name="T28" fmla="*/ 2147483647 w 151"/>
              <a:gd name="T29" fmla="*/ 2147483647 h 177"/>
              <a:gd name="T30" fmla="*/ 2147483647 w 151"/>
              <a:gd name="T31" fmla="*/ 2147483647 h 177"/>
              <a:gd name="T32" fmla="*/ 2147483647 w 151"/>
              <a:gd name="T33" fmla="*/ 2147483647 h 177"/>
              <a:gd name="T34" fmla="*/ 2147483647 w 151"/>
              <a:gd name="T35" fmla="*/ 2147483647 h 177"/>
              <a:gd name="T36" fmla="*/ 2147483647 w 151"/>
              <a:gd name="T37" fmla="*/ 0 h 177"/>
              <a:gd name="T38" fmla="*/ 2147483647 w 151"/>
              <a:gd name="T39" fmla="*/ 2147483647 h 177"/>
              <a:gd name="T40" fmla="*/ 2147483647 w 151"/>
              <a:gd name="T41" fmla="*/ 2147483647 h 177"/>
              <a:gd name="T42" fmla="*/ 2147483647 w 151"/>
              <a:gd name="T43" fmla="*/ 2147483647 h 177"/>
              <a:gd name="T44" fmla="*/ 2147483647 w 151"/>
              <a:gd name="T45" fmla="*/ 2147483647 h 177"/>
              <a:gd name="T46" fmla="*/ 2147483647 w 151"/>
              <a:gd name="T47" fmla="*/ 2147483647 h 177"/>
              <a:gd name="T48" fmla="*/ 2147483647 w 151"/>
              <a:gd name="T49" fmla="*/ 2147483647 h 177"/>
              <a:gd name="T50" fmla="*/ 2147483647 w 151"/>
              <a:gd name="T51" fmla="*/ 2147483647 h 177"/>
              <a:gd name="T52" fmla="*/ 2147483647 w 151"/>
              <a:gd name="T53" fmla="*/ 2147483647 h 177"/>
              <a:gd name="T54" fmla="*/ 2147483647 w 151"/>
              <a:gd name="T55" fmla="*/ 2147483647 h 177"/>
              <a:gd name="T56" fmla="*/ 2147483647 w 151"/>
              <a:gd name="T57" fmla="*/ 2147483647 h 177"/>
              <a:gd name="T58" fmla="*/ 2147483647 w 151"/>
              <a:gd name="T59" fmla="*/ 2147483647 h 177"/>
              <a:gd name="T60" fmla="*/ 2147483647 w 151"/>
              <a:gd name="T61" fmla="*/ 2147483647 h 177"/>
              <a:gd name="T62" fmla="*/ 2147483647 w 151"/>
              <a:gd name="T63" fmla="*/ 2147483647 h 177"/>
              <a:gd name="T64" fmla="*/ 2147483647 w 151"/>
              <a:gd name="T65" fmla="*/ 2147483647 h 177"/>
              <a:gd name="T66" fmla="*/ 2147483647 w 151"/>
              <a:gd name="T67" fmla="*/ 2147483647 h 177"/>
              <a:gd name="T68" fmla="*/ 2147483647 w 151"/>
              <a:gd name="T69" fmla="*/ 2147483647 h 177"/>
              <a:gd name="T70" fmla="*/ 2147483647 w 151"/>
              <a:gd name="T71" fmla="*/ 2147483647 h 177"/>
              <a:gd name="T72" fmla="*/ 2147483647 w 151"/>
              <a:gd name="T73" fmla="*/ 2147483647 h 177"/>
              <a:gd name="T74" fmla="*/ 2147483647 w 151"/>
              <a:gd name="T75" fmla="*/ 2147483647 h 177"/>
              <a:gd name="T76" fmla="*/ 2147483647 w 151"/>
              <a:gd name="T77" fmla="*/ 2147483647 h 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1"/>
              <a:gd name="T118" fmla="*/ 0 h 177"/>
              <a:gd name="T119" fmla="*/ 151 w 151"/>
              <a:gd name="T120" fmla="*/ 177 h 1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1" h="177">
                <a:moveTo>
                  <a:pt x="82" y="0"/>
                </a:moveTo>
                <a:lnTo>
                  <a:pt x="76" y="0"/>
                </a:lnTo>
                <a:lnTo>
                  <a:pt x="66" y="0"/>
                </a:lnTo>
                <a:lnTo>
                  <a:pt x="58" y="1"/>
                </a:lnTo>
                <a:lnTo>
                  <a:pt x="49" y="3"/>
                </a:lnTo>
                <a:lnTo>
                  <a:pt x="41" y="6"/>
                </a:lnTo>
                <a:lnTo>
                  <a:pt x="33" y="10"/>
                </a:lnTo>
                <a:lnTo>
                  <a:pt x="25" y="15"/>
                </a:lnTo>
                <a:lnTo>
                  <a:pt x="18" y="19"/>
                </a:lnTo>
                <a:lnTo>
                  <a:pt x="12" y="26"/>
                </a:lnTo>
                <a:lnTo>
                  <a:pt x="7" y="33"/>
                </a:lnTo>
                <a:lnTo>
                  <a:pt x="2" y="39"/>
                </a:lnTo>
                <a:lnTo>
                  <a:pt x="0" y="42"/>
                </a:lnTo>
                <a:lnTo>
                  <a:pt x="0" y="44"/>
                </a:lnTo>
                <a:lnTo>
                  <a:pt x="0" y="46"/>
                </a:lnTo>
                <a:lnTo>
                  <a:pt x="0" y="47"/>
                </a:lnTo>
                <a:lnTo>
                  <a:pt x="4" y="41"/>
                </a:lnTo>
                <a:lnTo>
                  <a:pt x="15" y="28"/>
                </a:lnTo>
                <a:lnTo>
                  <a:pt x="28" y="18"/>
                </a:lnTo>
                <a:lnTo>
                  <a:pt x="41" y="10"/>
                </a:lnTo>
                <a:lnTo>
                  <a:pt x="49" y="6"/>
                </a:lnTo>
                <a:lnTo>
                  <a:pt x="58" y="5"/>
                </a:lnTo>
                <a:lnTo>
                  <a:pt x="66" y="3"/>
                </a:lnTo>
                <a:lnTo>
                  <a:pt x="76" y="3"/>
                </a:lnTo>
                <a:lnTo>
                  <a:pt x="84" y="3"/>
                </a:lnTo>
                <a:lnTo>
                  <a:pt x="87" y="3"/>
                </a:lnTo>
                <a:lnTo>
                  <a:pt x="86" y="3"/>
                </a:lnTo>
                <a:lnTo>
                  <a:pt x="86" y="1"/>
                </a:lnTo>
                <a:lnTo>
                  <a:pt x="84" y="1"/>
                </a:lnTo>
                <a:lnTo>
                  <a:pt x="84" y="0"/>
                </a:lnTo>
                <a:lnTo>
                  <a:pt x="82" y="0"/>
                </a:lnTo>
                <a:close/>
                <a:moveTo>
                  <a:pt x="67" y="177"/>
                </a:moveTo>
                <a:lnTo>
                  <a:pt x="76" y="177"/>
                </a:lnTo>
                <a:lnTo>
                  <a:pt x="84" y="177"/>
                </a:lnTo>
                <a:lnTo>
                  <a:pt x="94" y="175"/>
                </a:lnTo>
                <a:lnTo>
                  <a:pt x="102" y="173"/>
                </a:lnTo>
                <a:lnTo>
                  <a:pt x="110" y="170"/>
                </a:lnTo>
                <a:lnTo>
                  <a:pt x="117" y="165"/>
                </a:lnTo>
                <a:lnTo>
                  <a:pt x="125" y="162"/>
                </a:lnTo>
                <a:lnTo>
                  <a:pt x="131" y="157"/>
                </a:lnTo>
                <a:lnTo>
                  <a:pt x="138" y="151"/>
                </a:lnTo>
                <a:lnTo>
                  <a:pt x="143" y="144"/>
                </a:lnTo>
                <a:lnTo>
                  <a:pt x="149" y="137"/>
                </a:lnTo>
                <a:lnTo>
                  <a:pt x="151" y="134"/>
                </a:lnTo>
                <a:lnTo>
                  <a:pt x="151" y="132"/>
                </a:lnTo>
                <a:lnTo>
                  <a:pt x="151" y="131"/>
                </a:lnTo>
                <a:lnTo>
                  <a:pt x="151" y="129"/>
                </a:lnTo>
                <a:lnTo>
                  <a:pt x="146" y="136"/>
                </a:lnTo>
                <a:lnTo>
                  <a:pt x="136" y="149"/>
                </a:lnTo>
                <a:lnTo>
                  <a:pt x="123" y="159"/>
                </a:lnTo>
                <a:lnTo>
                  <a:pt x="108" y="167"/>
                </a:lnTo>
                <a:lnTo>
                  <a:pt x="100" y="170"/>
                </a:lnTo>
                <a:lnTo>
                  <a:pt x="92" y="172"/>
                </a:lnTo>
                <a:lnTo>
                  <a:pt x="84" y="173"/>
                </a:lnTo>
                <a:lnTo>
                  <a:pt x="76" y="173"/>
                </a:lnTo>
                <a:lnTo>
                  <a:pt x="66" y="173"/>
                </a:lnTo>
                <a:lnTo>
                  <a:pt x="64" y="173"/>
                </a:lnTo>
                <a:lnTo>
                  <a:pt x="66" y="173"/>
                </a:lnTo>
                <a:lnTo>
                  <a:pt x="66" y="175"/>
                </a:lnTo>
                <a:lnTo>
                  <a:pt x="67" y="175"/>
                </a:lnTo>
                <a:lnTo>
                  <a:pt x="67" y="177"/>
                </a:lnTo>
                <a:close/>
              </a:path>
            </a:pathLst>
          </a:custGeom>
          <a:solidFill>
            <a:srgbClr val="00F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30" name="Freeform 386"/>
          <p:cNvSpPr>
            <a:spLocks noEditPoints="1"/>
          </p:cNvSpPr>
          <p:nvPr/>
        </p:nvSpPr>
        <p:spPr bwMode="auto">
          <a:xfrm>
            <a:off x="5222875" y="3354388"/>
            <a:ext cx="223838" cy="231775"/>
          </a:xfrm>
          <a:custGeom>
            <a:avLst/>
            <a:gdLst>
              <a:gd name="T0" fmla="*/ 2147483647 w 151"/>
              <a:gd name="T1" fmla="*/ 0 h 170"/>
              <a:gd name="T2" fmla="*/ 2147483647 w 151"/>
              <a:gd name="T3" fmla="*/ 0 h 170"/>
              <a:gd name="T4" fmla="*/ 2147483647 w 151"/>
              <a:gd name="T5" fmla="*/ 2147483647 h 170"/>
              <a:gd name="T6" fmla="*/ 2147483647 w 151"/>
              <a:gd name="T7" fmla="*/ 2147483647 h 170"/>
              <a:gd name="T8" fmla="*/ 2147483647 w 151"/>
              <a:gd name="T9" fmla="*/ 2147483647 h 170"/>
              <a:gd name="T10" fmla="*/ 0 w 151"/>
              <a:gd name="T11" fmla="*/ 2147483647 h 170"/>
              <a:gd name="T12" fmla="*/ 0 w 151"/>
              <a:gd name="T13" fmla="*/ 2147483647 h 170"/>
              <a:gd name="T14" fmla="*/ 0 w 151"/>
              <a:gd name="T15" fmla="*/ 2147483647 h 170"/>
              <a:gd name="T16" fmla="*/ 0 w 151"/>
              <a:gd name="T17" fmla="*/ 2147483647 h 170"/>
              <a:gd name="T18" fmla="*/ 2147483647 w 151"/>
              <a:gd name="T19" fmla="*/ 2147483647 h 170"/>
              <a:gd name="T20" fmla="*/ 2147483647 w 151"/>
              <a:gd name="T21" fmla="*/ 2147483647 h 170"/>
              <a:gd name="T22" fmla="*/ 2147483647 w 151"/>
              <a:gd name="T23" fmla="*/ 2147483647 h 170"/>
              <a:gd name="T24" fmla="*/ 2147483647 w 151"/>
              <a:gd name="T25" fmla="*/ 2147483647 h 170"/>
              <a:gd name="T26" fmla="*/ 2147483647 w 151"/>
              <a:gd name="T27" fmla="*/ 2147483647 h 170"/>
              <a:gd name="T28" fmla="*/ 2147483647 w 151"/>
              <a:gd name="T29" fmla="*/ 2147483647 h 170"/>
              <a:gd name="T30" fmla="*/ 2147483647 w 151"/>
              <a:gd name="T31" fmla="*/ 2147483647 h 170"/>
              <a:gd name="T32" fmla="*/ 2147483647 w 151"/>
              <a:gd name="T33" fmla="*/ 2147483647 h 170"/>
              <a:gd name="T34" fmla="*/ 2147483647 w 151"/>
              <a:gd name="T35" fmla="*/ 0 h 170"/>
              <a:gd name="T36" fmla="*/ 2147483647 w 151"/>
              <a:gd name="T37" fmla="*/ 2147483647 h 170"/>
              <a:gd name="T38" fmla="*/ 2147483647 w 151"/>
              <a:gd name="T39" fmla="*/ 2147483647 h 170"/>
              <a:gd name="T40" fmla="*/ 2147483647 w 151"/>
              <a:gd name="T41" fmla="*/ 2147483647 h 170"/>
              <a:gd name="T42" fmla="*/ 2147483647 w 151"/>
              <a:gd name="T43" fmla="*/ 2147483647 h 170"/>
              <a:gd name="T44" fmla="*/ 2147483647 w 151"/>
              <a:gd name="T45" fmla="*/ 2147483647 h 170"/>
              <a:gd name="T46" fmla="*/ 2147483647 w 151"/>
              <a:gd name="T47" fmla="*/ 2147483647 h 170"/>
              <a:gd name="T48" fmla="*/ 2147483647 w 151"/>
              <a:gd name="T49" fmla="*/ 2147483647 h 170"/>
              <a:gd name="T50" fmla="*/ 2147483647 w 151"/>
              <a:gd name="T51" fmla="*/ 2147483647 h 170"/>
              <a:gd name="T52" fmla="*/ 2147483647 w 151"/>
              <a:gd name="T53" fmla="*/ 2147483647 h 170"/>
              <a:gd name="T54" fmla="*/ 2147483647 w 151"/>
              <a:gd name="T55" fmla="*/ 2147483647 h 170"/>
              <a:gd name="T56" fmla="*/ 2147483647 w 151"/>
              <a:gd name="T57" fmla="*/ 2147483647 h 170"/>
              <a:gd name="T58" fmla="*/ 2147483647 w 151"/>
              <a:gd name="T59" fmla="*/ 2147483647 h 170"/>
              <a:gd name="T60" fmla="*/ 2147483647 w 151"/>
              <a:gd name="T61" fmla="*/ 2147483647 h 170"/>
              <a:gd name="T62" fmla="*/ 2147483647 w 151"/>
              <a:gd name="T63" fmla="*/ 2147483647 h 170"/>
              <a:gd name="T64" fmla="*/ 2147483647 w 151"/>
              <a:gd name="T65" fmla="*/ 2147483647 h 170"/>
              <a:gd name="T66" fmla="*/ 2147483647 w 151"/>
              <a:gd name="T67" fmla="*/ 2147483647 h 170"/>
              <a:gd name="T68" fmla="*/ 2147483647 w 151"/>
              <a:gd name="T69" fmla="*/ 2147483647 h 170"/>
              <a:gd name="T70" fmla="*/ 2147483647 w 151"/>
              <a:gd name="T71" fmla="*/ 2147483647 h 170"/>
              <a:gd name="T72" fmla="*/ 2147483647 w 151"/>
              <a:gd name="T73" fmla="*/ 2147483647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1"/>
              <a:gd name="T112" fmla="*/ 0 h 170"/>
              <a:gd name="T113" fmla="*/ 151 w 151"/>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1" h="170">
                <a:moveTo>
                  <a:pt x="87" y="0"/>
                </a:moveTo>
                <a:lnTo>
                  <a:pt x="84" y="0"/>
                </a:lnTo>
                <a:lnTo>
                  <a:pt x="76" y="0"/>
                </a:lnTo>
                <a:lnTo>
                  <a:pt x="66" y="0"/>
                </a:lnTo>
                <a:lnTo>
                  <a:pt x="58" y="2"/>
                </a:lnTo>
                <a:lnTo>
                  <a:pt x="49" y="3"/>
                </a:lnTo>
                <a:lnTo>
                  <a:pt x="41" y="7"/>
                </a:lnTo>
                <a:lnTo>
                  <a:pt x="28" y="15"/>
                </a:lnTo>
                <a:lnTo>
                  <a:pt x="15" y="25"/>
                </a:lnTo>
                <a:lnTo>
                  <a:pt x="4" y="38"/>
                </a:lnTo>
                <a:lnTo>
                  <a:pt x="0" y="44"/>
                </a:lnTo>
                <a:lnTo>
                  <a:pt x="0" y="46"/>
                </a:lnTo>
                <a:lnTo>
                  <a:pt x="0" y="48"/>
                </a:lnTo>
                <a:lnTo>
                  <a:pt x="0" y="49"/>
                </a:lnTo>
                <a:lnTo>
                  <a:pt x="7" y="39"/>
                </a:lnTo>
                <a:lnTo>
                  <a:pt x="17" y="26"/>
                </a:lnTo>
                <a:lnTo>
                  <a:pt x="30" y="16"/>
                </a:lnTo>
                <a:lnTo>
                  <a:pt x="43" y="8"/>
                </a:lnTo>
                <a:lnTo>
                  <a:pt x="51" y="7"/>
                </a:lnTo>
                <a:lnTo>
                  <a:pt x="59" y="5"/>
                </a:lnTo>
                <a:lnTo>
                  <a:pt x="67" y="3"/>
                </a:lnTo>
                <a:lnTo>
                  <a:pt x="76" y="3"/>
                </a:lnTo>
                <a:lnTo>
                  <a:pt x="84" y="3"/>
                </a:lnTo>
                <a:lnTo>
                  <a:pt x="90" y="3"/>
                </a:lnTo>
                <a:lnTo>
                  <a:pt x="89" y="3"/>
                </a:lnTo>
                <a:lnTo>
                  <a:pt x="89" y="2"/>
                </a:lnTo>
                <a:lnTo>
                  <a:pt x="87" y="2"/>
                </a:lnTo>
                <a:lnTo>
                  <a:pt x="87" y="0"/>
                </a:lnTo>
                <a:close/>
                <a:moveTo>
                  <a:pt x="64" y="170"/>
                </a:moveTo>
                <a:lnTo>
                  <a:pt x="66" y="170"/>
                </a:lnTo>
                <a:lnTo>
                  <a:pt x="76" y="170"/>
                </a:lnTo>
                <a:lnTo>
                  <a:pt x="84" y="170"/>
                </a:lnTo>
                <a:lnTo>
                  <a:pt x="92" y="169"/>
                </a:lnTo>
                <a:lnTo>
                  <a:pt x="100" y="167"/>
                </a:lnTo>
                <a:lnTo>
                  <a:pt x="108" y="164"/>
                </a:lnTo>
                <a:lnTo>
                  <a:pt x="123" y="156"/>
                </a:lnTo>
                <a:lnTo>
                  <a:pt x="136" y="146"/>
                </a:lnTo>
                <a:lnTo>
                  <a:pt x="146" y="133"/>
                </a:lnTo>
                <a:lnTo>
                  <a:pt x="151" y="126"/>
                </a:lnTo>
                <a:lnTo>
                  <a:pt x="151" y="125"/>
                </a:lnTo>
                <a:lnTo>
                  <a:pt x="149" y="125"/>
                </a:lnTo>
                <a:lnTo>
                  <a:pt x="149" y="123"/>
                </a:lnTo>
                <a:lnTo>
                  <a:pt x="149" y="121"/>
                </a:lnTo>
                <a:lnTo>
                  <a:pt x="145" y="131"/>
                </a:lnTo>
                <a:lnTo>
                  <a:pt x="133" y="144"/>
                </a:lnTo>
                <a:lnTo>
                  <a:pt x="122" y="154"/>
                </a:lnTo>
                <a:lnTo>
                  <a:pt x="107" y="161"/>
                </a:lnTo>
                <a:lnTo>
                  <a:pt x="100" y="164"/>
                </a:lnTo>
                <a:lnTo>
                  <a:pt x="92" y="166"/>
                </a:lnTo>
                <a:lnTo>
                  <a:pt x="84" y="167"/>
                </a:lnTo>
                <a:lnTo>
                  <a:pt x="76" y="167"/>
                </a:lnTo>
                <a:lnTo>
                  <a:pt x="67" y="167"/>
                </a:lnTo>
                <a:lnTo>
                  <a:pt x="61" y="167"/>
                </a:lnTo>
                <a:lnTo>
                  <a:pt x="63" y="167"/>
                </a:lnTo>
                <a:lnTo>
                  <a:pt x="63" y="169"/>
                </a:lnTo>
                <a:lnTo>
                  <a:pt x="64" y="169"/>
                </a:lnTo>
                <a:lnTo>
                  <a:pt x="64" y="170"/>
                </a:lnTo>
                <a:close/>
              </a:path>
            </a:pathLst>
          </a:custGeom>
          <a:solidFill>
            <a:srgbClr val="00FF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31" name="Freeform 387"/>
          <p:cNvSpPr>
            <a:spLocks noEditPoints="1"/>
          </p:cNvSpPr>
          <p:nvPr/>
        </p:nvSpPr>
        <p:spPr bwMode="auto">
          <a:xfrm>
            <a:off x="5222875" y="3357563"/>
            <a:ext cx="220663" cy="223837"/>
          </a:xfrm>
          <a:custGeom>
            <a:avLst/>
            <a:gdLst>
              <a:gd name="T0" fmla="*/ 2147483647 w 149"/>
              <a:gd name="T1" fmla="*/ 0 h 164"/>
              <a:gd name="T2" fmla="*/ 2147483647 w 149"/>
              <a:gd name="T3" fmla="*/ 0 h 164"/>
              <a:gd name="T4" fmla="*/ 2147483647 w 149"/>
              <a:gd name="T5" fmla="*/ 2147483647 h 164"/>
              <a:gd name="T6" fmla="*/ 2147483647 w 149"/>
              <a:gd name="T7" fmla="*/ 2147483647 h 164"/>
              <a:gd name="T8" fmla="*/ 2147483647 w 149"/>
              <a:gd name="T9" fmla="*/ 2147483647 h 164"/>
              <a:gd name="T10" fmla="*/ 0 w 149"/>
              <a:gd name="T11" fmla="*/ 2147483647 h 164"/>
              <a:gd name="T12" fmla="*/ 2147483647 w 149"/>
              <a:gd name="T13" fmla="*/ 2147483647 h 164"/>
              <a:gd name="T14" fmla="*/ 2147483647 w 149"/>
              <a:gd name="T15" fmla="*/ 2147483647 h 164"/>
              <a:gd name="T16" fmla="*/ 2147483647 w 149"/>
              <a:gd name="T17" fmla="*/ 2147483647 h 164"/>
              <a:gd name="T18" fmla="*/ 2147483647 w 149"/>
              <a:gd name="T19" fmla="*/ 2147483647 h 164"/>
              <a:gd name="T20" fmla="*/ 2147483647 w 149"/>
              <a:gd name="T21" fmla="*/ 2147483647 h 164"/>
              <a:gd name="T22" fmla="*/ 2147483647 w 149"/>
              <a:gd name="T23" fmla="*/ 2147483647 h 164"/>
              <a:gd name="T24" fmla="*/ 2147483647 w 149"/>
              <a:gd name="T25" fmla="*/ 2147483647 h 164"/>
              <a:gd name="T26" fmla="*/ 2147483647 w 149"/>
              <a:gd name="T27" fmla="*/ 2147483647 h 164"/>
              <a:gd name="T28" fmla="*/ 2147483647 w 149"/>
              <a:gd name="T29" fmla="*/ 2147483647 h 164"/>
              <a:gd name="T30" fmla="*/ 2147483647 w 149"/>
              <a:gd name="T31" fmla="*/ 2147483647 h 164"/>
              <a:gd name="T32" fmla="*/ 2147483647 w 149"/>
              <a:gd name="T33" fmla="*/ 2147483647 h 164"/>
              <a:gd name="T34" fmla="*/ 2147483647 w 149"/>
              <a:gd name="T35" fmla="*/ 0 h 164"/>
              <a:gd name="T36" fmla="*/ 2147483647 w 149"/>
              <a:gd name="T37" fmla="*/ 2147483647 h 164"/>
              <a:gd name="T38" fmla="*/ 2147483647 w 149"/>
              <a:gd name="T39" fmla="*/ 2147483647 h 164"/>
              <a:gd name="T40" fmla="*/ 2147483647 w 149"/>
              <a:gd name="T41" fmla="*/ 2147483647 h 164"/>
              <a:gd name="T42" fmla="*/ 2147483647 w 149"/>
              <a:gd name="T43" fmla="*/ 2147483647 h 164"/>
              <a:gd name="T44" fmla="*/ 2147483647 w 149"/>
              <a:gd name="T45" fmla="*/ 2147483647 h 164"/>
              <a:gd name="T46" fmla="*/ 2147483647 w 149"/>
              <a:gd name="T47" fmla="*/ 2147483647 h 164"/>
              <a:gd name="T48" fmla="*/ 2147483647 w 149"/>
              <a:gd name="T49" fmla="*/ 2147483647 h 164"/>
              <a:gd name="T50" fmla="*/ 2147483647 w 149"/>
              <a:gd name="T51" fmla="*/ 2147483647 h 164"/>
              <a:gd name="T52" fmla="*/ 2147483647 w 149"/>
              <a:gd name="T53" fmla="*/ 2147483647 h 164"/>
              <a:gd name="T54" fmla="*/ 2147483647 w 149"/>
              <a:gd name="T55" fmla="*/ 2147483647 h 164"/>
              <a:gd name="T56" fmla="*/ 2147483647 w 149"/>
              <a:gd name="T57" fmla="*/ 2147483647 h 164"/>
              <a:gd name="T58" fmla="*/ 2147483647 w 149"/>
              <a:gd name="T59" fmla="*/ 2147483647 h 164"/>
              <a:gd name="T60" fmla="*/ 2147483647 w 149"/>
              <a:gd name="T61" fmla="*/ 2147483647 h 164"/>
              <a:gd name="T62" fmla="*/ 2147483647 w 149"/>
              <a:gd name="T63" fmla="*/ 2147483647 h 164"/>
              <a:gd name="T64" fmla="*/ 2147483647 w 149"/>
              <a:gd name="T65" fmla="*/ 2147483647 h 164"/>
              <a:gd name="T66" fmla="*/ 2147483647 w 149"/>
              <a:gd name="T67" fmla="*/ 2147483647 h 164"/>
              <a:gd name="T68" fmla="*/ 2147483647 w 149"/>
              <a:gd name="T69" fmla="*/ 2147483647 h 164"/>
              <a:gd name="T70" fmla="*/ 2147483647 w 149"/>
              <a:gd name="T71" fmla="*/ 2147483647 h 1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9"/>
              <a:gd name="T109" fmla="*/ 0 h 164"/>
              <a:gd name="T110" fmla="*/ 149 w 149"/>
              <a:gd name="T111" fmla="*/ 164 h 1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9" h="164">
                <a:moveTo>
                  <a:pt x="90" y="0"/>
                </a:moveTo>
                <a:lnTo>
                  <a:pt x="84" y="0"/>
                </a:lnTo>
                <a:lnTo>
                  <a:pt x="76" y="0"/>
                </a:lnTo>
                <a:lnTo>
                  <a:pt x="67" y="0"/>
                </a:lnTo>
                <a:lnTo>
                  <a:pt x="59" y="2"/>
                </a:lnTo>
                <a:lnTo>
                  <a:pt x="51" y="4"/>
                </a:lnTo>
                <a:lnTo>
                  <a:pt x="43" y="5"/>
                </a:lnTo>
                <a:lnTo>
                  <a:pt x="30" y="13"/>
                </a:lnTo>
                <a:lnTo>
                  <a:pt x="17" y="23"/>
                </a:lnTo>
                <a:lnTo>
                  <a:pt x="7" y="36"/>
                </a:lnTo>
                <a:lnTo>
                  <a:pt x="0" y="46"/>
                </a:lnTo>
                <a:lnTo>
                  <a:pt x="0" y="48"/>
                </a:lnTo>
                <a:lnTo>
                  <a:pt x="2" y="48"/>
                </a:lnTo>
                <a:lnTo>
                  <a:pt x="2" y="49"/>
                </a:lnTo>
                <a:lnTo>
                  <a:pt x="2" y="51"/>
                </a:lnTo>
                <a:lnTo>
                  <a:pt x="8" y="38"/>
                </a:lnTo>
                <a:lnTo>
                  <a:pt x="18" y="27"/>
                </a:lnTo>
                <a:lnTo>
                  <a:pt x="31" y="17"/>
                </a:lnTo>
                <a:lnTo>
                  <a:pt x="45" y="9"/>
                </a:lnTo>
                <a:lnTo>
                  <a:pt x="59" y="4"/>
                </a:lnTo>
                <a:lnTo>
                  <a:pt x="76" y="2"/>
                </a:lnTo>
                <a:lnTo>
                  <a:pt x="92" y="4"/>
                </a:lnTo>
                <a:lnTo>
                  <a:pt x="94" y="5"/>
                </a:lnTo>
                <a:lnTo>
                  <a:pt x="94" y="4"/>
                </a:lnTo>
                <a:lnTo>
                  <a:pt x="92" y="4"/>
                </a:lnTo>
                <a:lnTo>
                  <a:pt x="92" y="2"/>
                </a:lnTo>
                <a:lnTo>
                  <a:pt x="90" y="2"/>
                </a:lnTo>
                <a:lnTo>
                  <a:pt x="90" y="0"/>
                </a:lnTo>
                <a:close/>
                <a:moveTo>
                  <a:pt x="61" y="164"/>
                </a:moveTo>
                <a:lnTo>
                  <a:pt x="67" y="164"/>
                </a:lnTo>
                <a:lnTo>
                  <a:pt x="76" y="164"/>
                </a:lnTo>
                <a:lnTo>
                  <a:pt x="84" y="164"/>
                </a:lnTo>
                <a:lnTo>
                  <a:pt x="92" y="163"/>
                </a:lnTo>
                <a:lnTo>
                  <a:pt x="100" y="161"/>
                </a:lnTo>
                <a:lnTo>
                  <a:pt x="107" y="158"/>
                </a:lnTo>
                <a:lnTo>
                  <a:pt x="122" y="151"/>
                </a:lnTo>
                <a:lnTo>
                  <a:pt x="133" y="141"/>
                </a:lnTo>
                <a:lnTo>
                  <a:pt x="145" y="128"/>
                </a:lnTo>
                <a:lnTo>
                  <a:pt x="149" y="118"/>
                </a:lnTo>
                <a:lnTo>
                  <a:pt x="149" y="117"/>
                </a:lnTo>
                <a:lnTo>
                  <a:pt x="149" y="115"/>
                </a:lnTo>
                <a:lnTo>
                  <a:pt x="149" y="113"/>
                </a:lnTo>
                <a:lnTo>
                  <a:pt x="141" y="126"/>
                </a:lnTo>
                <a:lnTo>
                  <a:pt x="131" y="138"/>
                </a:lnTo>
                <a:lnTo>
                  <a:pt x="120" y="148"/>
                </a:lnTo>
                <a:lnTo>
                  <a:pt x="107" y="156"/>
                </a:lnTo>
                <a:lnTo>
                  <a:pt x="92" y="161"/>
                </a:lnTo>
                <a:lnTo>
                  <a:pt x="76" y="163"/>
                </a:lnTo>
                <a:lnTo>
                  <a:pt x="59" y="161"/>
                </a:lnTo>
                <a:lnTo>
                  <a:pt x="56" y="159"/>
                </a:lnTo>
                <a:lnTo>
                  <a:pt x="58" y="159"/>
                </a:lnTo>
                <a:lnTo>
                  <a:pt x="58" y="161"/>
                </a:lnTo>
                <a:lnTo>
                  <a:pt x="59" y="161"/>
                </a:lnTo>
                <a:lnTo>
                  <a:pt x="59" y="163"/>
                </a:lnTo>
                <a:lnTo>
                  <a:pt x="61" y="163"/>
                </a:lnTo>
                <a:lnTo>
                  <a:pt x="61" y="164"/>
                </a:lnTo>
                <a:close/>
              </a:path>
            </a:pathLst>
          </a:custGeom>
          <a:solidFill>
            <a:srgbClr val="00F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32" name="Freeform 388"/>
          <p:cNvSpPr>
            <a:spLocks noEditPoints="1"/>
          </p:cNvSpPr>
          <p:nvPr/>
        </p:nvSpPr>
        <p:spPr bwMode="auto">
          <a:xfrm>
            <a:off x="5226050" y="3360738"/>
            <a:ext cx="217488" cy="219075"/>
          </a:xfrm>
          <a:custGeom>
            <a:avLst/>
            <a:gdLst>
              <a:gd name="T0" fmla="*/ 2147483647 w 147"/>
              <a:gd name="T1" fmla="*/ 2147483647 h 161"/>
              <a:gd name="T2" fmla="*/ 2147483647 w 147"/>
              <a:gd name="T3" fmla="*/ 2147483647 h 161"/>
              <a:gd name="T4" fmla="*/ 2147483647 w 147"/>
              <a:gd name="T5" fmla="*/ 2147483647 h 161"/>
              <a:gd name="T6" fmla="*/ 2147483647 w 147"/>
              <a:gd name="T7" fmla="*/ 2147483647 h 161"/>
              <a:gd name="T8" fmla="*/ 0 w 147"/>
              <a:gd name="T9" fmla="*/ 2147483647 h 161"/>
              <a:gd name="T10" fmla="*/ 0 w 147"/>
              <a:gd name="T11" fmla="*/ 2147483647 h 161"/>
              <a:gd name="T12" fmla="*/ 0 w 147"/>
              <a:gd name="T13" fmla="*/ 2147483647 h 161"/>
              <a:gd name="T14" fmla="*/ 0 w 147"/>
              <a:gd name="T15" fmla="*/ 2147483647 h 161"/>
              <a:gd name="T16" fmla="*/ 2147483647 w 147"/>
              <a:gd name="T17" fmla="*/ 2147483647 h 161"/>
              <a:gd name="T18" fmla="*/ 2147483647 w 147"/>
              <a:gd name="T19" fmla="*/ 2147483647 h 161"/>
              <a:gd name="T20" fmla="*/ 2147483647 w 147"/>
              <a:gd name="T21" fmla="*/ 2147483647 h 161"/>
              <a:gd name="T22" fmla="*/ 2147483647 w 147"/>
              <a:gd name="T23" fmla="*/ 2147483647 h 161"/>
              <a:gd name="T24" fmla="*/ 2147483647 w 147"/>
              <a:gd name="T25" fmla="*/ 2147483647 h 161"/>
              <a:gd name="T26" fmla="*/ 2147483647 w 147"/>
              <a:gd name="T27" fmla="*/ 2147483647 h 161"/>
              <a:gd name="T28" fmla="*/ 2147483647 w 147"/>
              <a:gd name="T29" fmla="*/ 2147483647 h 161"/>
              <a:gd name="T30" fmla="*/ 2147483647 w 147"/>
              <a:gd name="T31" fmla="*/ 2147483647 h 161"/>
              <a:gd name="T32" fmla="*/ 2147483647 w 147"/>
              <a:gd name="T33" fmla="*/ 2147483647 h 161"/>
              <a:gd name="T34" fmla="*/ 2147483647 w 147"/>
              <a:gd name="T35" fmla="*/ 2147483647 h 161"/>
              <a:gd name="T36" fmla="*/ 2147483647 w 147"/>
              <a:gd name="T37" fmla="*/ 2147483647 h 161"/>
              <a:gd name="T38" fmla="*/ 2147483647 w 147"/>
              <a:gd name="T39" fmla="*/ 2147483647 h 161"/>
              <a:gd name="T40" fmla="*/ 2147483647 w 147"/>
              <a:gd name="T41" fmla="*/ 2147483647 h 161"/>
              <a:gd name="T42" fmla="*/ 2147483647 w 147"/>
              <a:gd name="T43" fmla="*/ 2147483647 h 161"/>
              <a:gd name="T44" fmla="*/ 2147483647 w 147"/>
              <a:gd name="T45" fmla="*/ 2147483647 h 161"/>
              <a:gd name="T46" fmla="*/ 2147483647 w 147"/>
              <a:gd name="T47" fmla="*/ 2147483647 h 161"/>
              <a:gd name="T48" fmla="*/ 2147483647 w 147"/>
              <a:gd name="T49" fmla="*/ 2147483647 h 161"/>
              <a:gd name="T50" fmla="*/ 2147483647 w 147"/>
              <a:gd name="T51" fmla="*/ 2147483647 h 161"/>
              <a:gd name="T52" fmla="*/ 2147483647 w 147"/>
              <a:gd name="T53" fmla="*/ 2147483647 h 161"/>
              <a:gd name="T54" fmla="*/ 2147483647 w 147"/>
              <a:gd name="T55" fmla="*/ 2147483647 h 161"/>
              <a:gd name="T56" fmla="*/ 2147483647 w 147"/>
              <a:gd name="T57" fmla="*/ 2147483647 h 161"/>
              <a:gd name="T58" fmla="*/ 2147483647 w 147"/>
              <a:gd name="T59" fmla="*/ 2147483647 h 161"/>
              <a:gd name="T60" fmla="*/ 2147483647 w 147"/>
              <a:gd name="T61" fmla="*/ 2147483647 h 161"/>
              <a:gd name="T62" fmla="*/ 2147483647 w 147"/>
              <a:gd name="T63" fmla="*/ 2147483647 h 161"/>
              <a:gd name="T64" fmla="*/ 2147483647 w 147"/>
              <a:gd name="T65" fmla="*/ 2147483647 h 161"/>
              <a:gd name="T66" fmla="*/ 2147483647 w 147"/>
              <a:gd name="T67" fmla="*/ 2147483647 h 161"/>
              <a:gd name="T68" fmla="*/ 2147483647 w 147"/>
              <a:gd name="T69" fmla="*/ 2147483647 h 1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7"/>
              <a:gd name="T106" fmla="*/ 0 h 161"/>
              <a:gd name="T107" fmla="*/ 147 w 147"/>
              <a:gd name="T108" fmla="*/ 161 h 1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7" h="161">
                <a:moveTo>
                  <a:pt x="92" y="3"/>
                </a:moveTo>
                <a:lnTo>
                  <a:pt x="90" y="2"/>
                </a:lnTo>
                <a:lnTo>
                  <a:pt x="74" y="0"/>
                </a:lnTo>
                <a:lnTo>
                  <a:pt x="57" y="2"/>
                </a:lnTo>
                <a:lnTo>
                  <a:pt x="43" y="7"/>
                </a:lnTo>
                <a:lnTo>
                  <a:pt x="29" y="15"/>
                </a:lnTo>
                <a:lnTo>
                  <a:pt x="16" y="25"/>
                </a:lnTo>
                <a:lnTo>
                  <a:pt x="6" y="36"/>
                </a:lnTo>
                <a:lnTo>
                  <a:pt x="0" y="49"/>
                </a:lnTo>
                <a:lnTo>
                  <a:pt x="0" y="51"/>
                </a:lnTo>
                <a:lnTo>
                  <a:pt x="0" y="52"/>
                </a:lnTo>
                <a:lnTo>
                  <a:pt x="0" y="54"/>
                </a:lnTo>
                <a:lnTo>
                  <a:pt x="2" y="56"/>
                </a:lnTo>
                <a:lnTo>
                  <a:pt x="3" y="51"/>
                </a:lnTo>
                <a:lnTo>
                  <a:pt x="10" y="38"/>
                </a:lnTo>
                <a:lnTo>
                  <a:pt x="20" y="26"/>
                </a:lnTo>
                <a:lnTo>
                  <a:pt x="31" y="16"/>
                </a:lnTo>
                <a:lnTo>
                  <a:pt x="43" y="10"/>
                </a:lnTo>
                <a:lnTo>
                  <a:pt x="57" y="5"/>
                </a:lnTo>
                <a:lnTo>
                  <a:pt x="74" y="3"/>
                </a:lnTo>
                <a:lnTo>
                  <a:pt x="88" y="5"/>
                </a:lnTo>
                <a:lnTo>
                  <a:pt x="97" y="7"/>
                </a:lnTo>
                <a:lnTo>
                  <a:pt x="95" y="7"/>
                </a:lnTo>
                <a:lnTo>
                  <a:pt x="95" y="5"/>
                </a:lnTo>
                <a:lnTo>
                  <a:pt x="93" y="5"/>
                </a:lnTo>
                <a:lnTo>
                  <a:pt x="93" y="3"/>
                </a:lnTo>
                <a:lnTo>
                  <a:pt x="92" y="3"/>
                </a:lnTo>
                <a:close/>
                <a:moveTo>
                  <a:pt x="54" y="157"/>
                </a:moveTo>
                <a:lnTo>
                  <a:pt x="57" y="159"/>
                </a:lnTo>
                <a:lnTo>
                  <a:pt x="74" y="161"/>
                </a:lnTo>
                <a:lnTo>
                  <a:pt x="90" y="159"/>
                </a:lnTo>
                <a:lnTo>
                  <a:pt x="105" y="154"/>
                </a:lnTo>
                <a:lnTo>
                  <a:pt x="118" y="146"/>
                </a:lnTo>
                <a:lnTo>
                  <a:pt x="129" y="136"/>
                </a:lnTo>
                <a:lnTo>
                  <a:pt x="139" y="124"/>
                </a:lnTo>
                <a:lnTo>
                  <a:pt x="147" y="111"/>
                </a:lnTo>
                <a:lnTo>
                  <a:pt x="147" y="110"/>
                </a:lnTo>
                <a:lnTo>
                  <a:pt x="146" y="110"/>
                </a:lnTo>
                <a:lnTo>
                  <a:pt x="146" y="108"/>
                </a:lnTo>
                <a:lnTo>
                  <a:pt x="146" y="106"/>
                </a:lnTo>
                <a:lnTo>
                  <a:pt x="146" y="105"/>
                </a:lnTo>
                <a:lnTo>
                  <a:pt x="144" y="110"/>
                </a:lnTo>
                <a:lnTo>
                  <a:pt x="138" y="123"/>
                </a:lnTo>
                <a:lnTo>
                  <a:pt x="128" y="134"/>
                </a:lnTo>
                <a:lnTo>
                  <a:pt x="116" y="144"/>
                </a:lnTo>
                <a:lnTo>
                  <a:pt x="103" y="151"/>
                </a:lnTo>
                <a:lnTo>
                  <a:pt x="88" y="156"/>
                </a:lnTo>
                <a:lnTo>
                  <a:pt x="74" y="157"/>
                </a:lnTo>
                <a:lnTo>
                  <a:pt x="57" y="156"/>
                </a:lnTo>
                <a:lnTo>
                  <a:pt x="51" y="154"/>
                </a:lnTo>
                <a:lnTo>
                  <a:pt x="52" y="154"/>
                </a:lnTo>
                <a:lnTo>
                  <a:pt x="52" y="156"/>
                </a:lnTo>
                <a:lnTo>
                  <a:pt x="54" y="156"/>
                </a:lnTo>
                <a:lnTo>
                  <a:pt x="54" y="157"/>
                </a:lnTo>
                <a:close/>
              </a:path>
            </a:pathLst>
          </a:custGeom>
          <a:solidFill>
            <a:srgbClr val="00FF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33" name="Freeform 389"/>
          <p:cNvSpPr>
            <a:spLocks noEditPoints="1"/>
          </p:cNvSpPr>
          <p:nvPr/>
        </p:nvSpPr>
        <p:spPr bwMode="auto">
          <a:xfrm>
            <a:off x="5229225" y="3365500"/>
            <a:ext cx="212725" cy="209550"/>
          </a:xfrm>
          <a:custGeom>
            <a:avLst/>
            <a:gdLst>
              <a:gd name="T0" fmla="*/ 2147483647 w 144"/>
              <a:gd name="T1" fmla="*/ 2147483647 h 154"/>
              <a:gd name="T2" fmla="*/ 2147483647 w 144"/>
              <a:gd name="T3" fmla="*/ 2147483647 h 154"/>
              <a:gd name="T4" fmla="*/ 2147483647 w 144"/>
              <a:gd name="T5" fmla="*/ 2147483647 h 154"/>
              <a:gd name="T6" fmla="*/ 2147483647 w 144"/>
              <a:gd name="T7" fmla="*/ 2147483647 h 154"/>
              <a:gd name="T8" fmla="*/ 0 w 144"/>
              <a:gd name="T9" fmla="*/ 2147483647 h 154"/>
              <a:gd name="T10" fmla="*/ 0 w 144"/>
              <a:gd name="T11" fmla="*/ 2147483647 h 154"/>
              <a:gd name="T12" fmla="*/ 0 w 144"/>
              <a:gd name="T13" fmla="*/ 2147483647 h 154"/>
              <a:gd name="T14" fmla="*/ 0 w 144"/>
              <a:gd name="T15" fmla="*/ 2147483647 h 154"/>
              <a:gd name="T16" fmla="*/ 0 w 144"/>
              <a:gd name="T17" fmla="*/ 2147483647 h 154"/>
              <a:gd name="T18" fmla="*/ 2147483647 w 144"/>
              <a:gd name="T19" fmla="*/ 2147483647 h 154"/>
              <a:gd name="T20" fmla="*/ 2147483647 w 144"/>
              <a:gd name="T21" fmla="*/ 2147483647 h 154"/>
              <a:gd name="T22" fmla="*/ 2147483647 w 144"/>
              <a:gd name="T23" fmla="*/ 2147483647 h 154"/>
              <a:gd name="T24" fmla="*/ 2147483647 w 144"/>
              <a:gd name="T25" fmla="*/ 2147483647 h 154"/>
              <a:gd name="T26" fmla="*/ 2147483647 w 144"/>
              <a:gd name="T27" fmla="*/ 2147483647 h 154"/>
              <a:gd name="T28" fmla="*/ 2147483647 w 144"/>
              <a:gd name="T29" fmla="*/ 2147483647 h 154"/>
              <a:gd name="T30" fmla="*/ 2147483647 w 144"/>
              <a:gd name="T31" fmla="*/ 2147483647 h 154"/>
              <a:gd name="T32" fmla="*/ 2147483647 w 144"/>
              <a:gd name="T33" fmla="*/ 2147483647 h 154"/>
              <a:gd name="T34" fmla="*/ 2147483647 w 144"/>
              <a:gd name="T35" fmla="*/ 2147483647 h 154"/>
              <a:gd name="T36" fmla="*/ 2147483647 w 144"/>
              <a:gd name="T37" fmla="*/ 2147483647 h 154"/>
              <a:gd name="T38" fmla="*/ 2147483647 w 144"/>
              <a:gd name="T39" fmla="*/ 2147483647 h 154"/>
              <a:gd name="T40" fmla="*/ 2147483647 w 144"/>
              <a:gd name="T41" fmla="*/ 2147483647 h 154"/>
              <a:gd name="T42" fmla="*/ 2147483647 w 144"/>
              <a:gd name="T43" fmla="*/ 2147483647 h 154"/>
              <a:gd name="T44" fmla="*/ 2147483647 w 144"/>
              <a:gd name="T45" fmla="*/ 2147483647 h 154"/>
              <a:gd name="T46" fmla="*/ 2147483647 w 144"/>
              <a:gd name="T47" fmla="*/ 2147483647 h 154"/>
              <a:gd name="T48" fmla="*/ 2147483647 w 144"/>
              <a:gd name="T49" fmla="*/ 2147483647 h 154"/>
              <a:gd name="T50" fmla="*/ 2147483647 w 144"/>
              <a:gd name="T51" fmla="*/ 2147483647 h 154"/>
              <a:gd name="T52" fmla="*/ 2147483647 w 144"/>
              <a:gd name="T53" fmla="*/ 2147483647 h 154"/>
              <a:gd name="T54" fmla="*/ 2147483647 w 144"/>
              <a:gd name="T55" fmla="*/ 2147483647 h 154"/>
              <a:gd name="T56" fmla="*/ 2147483647 w 144"/>
              <a:gd name="T57" fmla="*/ 2147483647 h 154"/>
              <a:gd name="T58" fmla="*/ 2147483647 w 144"/>
              <a:gd name="T59" fmla="*/ 2147483647 h 154"/>
              <a:gd name="T60" fmla="*/ 2147483647 w 144"/>
              <a:gd name="T61" fmla="*/ 2147483647 h 154"/>
              <a:gd name="T62" fmla="*/ 2147483647 w 144"/>
              <a:gd name="T63" fmla="*/ 2147483647 h 154"/>
              <a:gd name="T64" fmla="*/ 2147483647 w 144"/>
              <a:gd name="T65" fmla="*/ 2147483647 h 154"/>
              <a:gd name="T66" fmla="*/ 2147483647 w 144"/>
              <a:gd name="T67" fmla="*/ 2147483647 h 154"/>
              <a:gd name="T68" fmla="*/ 2147483647 w 144"/>
              <a:gd name="T69" fmla="*/ 2147483647 h 1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54"/>
              <a:gd name="T107" fmla="*/ 144 w 144"/>
              <a:gd name="T108" fmla="*/ 154 h 1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54">
                <a:moveTo>
                  <a:pt x="95" y="4"/>
                </a:moveTo>
                <a:lnTo>
                  <a:pt x="86" y="2"/>
                </a:lnTo>
                <a:lnTo>
                  <a:pt x="72" y="0"/>
                </a:lnTo>
                <a:lnTo>
                  <a:pt x="55" y="2"/>
                </a:lnTo>
                <a:lnTo>
                  <a:pt x="41" y="7"/>
                </a:lnTo>
                <a:lnTo>
                  <a:pt x="29" y="13"/>
                </a:lnTo>
                <a:lnTo>
                  <a:pt x="18" y="23"/>
                </a:lnTo>
                <a:lnTo>
                  <a:pt x="8" y="35"/>
                </a:lnTo>
                <a:lnTo>
                  <a:pt x="1" y="48"/>
                </a:lnTo>
                <a:lnTo>
                  <a:pt x="0" y="53"/>
                </a:lnTo>
                <a:lnTo>
                  <a:pt x="0" y="54"/>
                </a:lnTo>
                <a:lnTo>
                  <a:pt x="0" y="56"/>
                </a:lnTo>
                <a:lnTo>
                  <a:pt x="0" y="58"/>
                </a:lnTo>
                <a:lnTo>
                  <a:pt x="3" y="48"/>
                </a:lnTo>
                <a:lnTo>
                  <a:pt x="9" y="36"/>
                </a:lnTo>
                <a:lnTo>
                  <a:pt x="19" y="25"/>
                </a:lnTo>
                <a:lnTo>
                  <a:pt x="31" y="17"/>
                </a:lnTo>
                <a:lnTo>
                  <a:pt x="42" y="8"/>
                </a:lnTo>
                <a:lnTo>
                  <a:pt x="57" y="5"/>
                </a:lnTo>
                <a:lnTo>
                  <a:pt x="72" y="4"/>
                </a:lnTo>
                <a:lnTo>
                  <a:pt x="86" y="5"/>
                </a:lnTo>
                <a:lnTo>
                  <a:pt x="98" y="8"/>
                </a:lnTo>
                <a:lnTo>
                  <a:pt x="96" y="7"/>
                </a:lnTo>
                <a:lnTo>
                  <a:pt x="96" y="5"/>
                </a:lnTo>
                <a:lnTo>
                  <a:pt x="95" y="5"/>
                </a:lnTo>
                <a:lnTo>
                  <a:pt x="95" y="4"/>
                </a:lnTo>
                <a:close/>
                <a:moveTo>
                  <a:pt x="49" y="151"/>
                </a:moveTo>
                <a:lnTo>
                  <a:pt x="55" y="153"/>
                </a:lnTo>
                <a:lnTo>
                  <a:pt x="72" y="154"/>
                </a:lnTo>
                <a:lnTo>
                  <a:pt x="86" y="153"/>
                </a:lnTo>
                <a:lnTo>
                  <a:pt x="101" y="148"/>
                </a:lnTo>
                <a:lnTo>
                  <a:pt x="114" y="141"/>
                </a:lnTo>
                <a:lnTo>
                  <a:pt x="126" y="131"/>
                </a:lnTo>
                <a:lnTo>
                  <a:pt x="136" y="120"/>
                </a:lnTo>
                <a:lnTo>
                  <a:pt x="142" y="107"/>
                </a:lnTo>
                <a:lnTo>
                  <a:pt x="144" y="102"/>
                </a:lnTo>
                <a:lnTo>
                  <a:pt x="144" y="100"/>
                </a:lnTo>
                <a:lnTo>
                  <a:pt x="144" y="99"/>
                </a:lnTo>
                <a:lnTo>
                  <a:pt x="142" y="99"/>
                </a:lnTo>
                <a:lnTo>
                  <a:pt x="142" y="97"/>
                </a:lnTo>
                <a:lnTo>
                  <a:pt x="139" y="105"/>
                </a:lnTo>
                <a:lnTo>
                  <a:pt x="132" y="118"/>
                </a:lnTo>
                <a:lnTo>
                  <a:pt x="124" y="130"/>
                </a:lnTo>
                <a:lnTo>
                  <a:pt x="113" y="138"/>
                </a:lnTo>
                <a:lnTo>
                  <a:pt x="100" y="144"/>
                </a:lnTo>
                <a:lnTo>
                  <a:pt x="86" y="149"/>
                </a:lnTo>
                <a:lnTo>
                  <a:pt x="72" y="151"/>
                </a:lnTo>
                <a:lnTo>
                  <a:pt x="57" y="149"/>
                </a:lnTo>
                <a:lnTo>
                  <a:pt x="45" y="146"/>
                </a:lnTo>
                <a:lnTo>
                  <a:pt x="45" y="148"/>
                </a:lnTo>
                <a:lnTo>
                  <a:pt x="47" y="148"/>
                </a:lnTo>
                <a:lnTo>
                  <a:pt x="47" y="149"/>
                </a:lnTo>
                <a:lnTo>
                  <a:pt x="49" y="149"/>
                </a:lnTo>
                <a:lnTo>
                  <a:pt x="49" y="151"/>
                </a:lnTo>
                <a:close/>
              </a:path>
            </a:pathLst>
          </a:custGeom>
          <a:solidFill>
            <a:srgbClr val="00F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34" name="Freeform 390"/>
          <p:cNvSpPr>
            <a:spLocks noEditPoints="1"/>
          </p:cNvSpPr>
          <p:nvPr/>
        </p:nvSpPr>
        <p:spPr bwMode="auto">
          <a:xfrm>
            <a:off x="5229225" y="3370263"/>
            <a:ext cx="209550" cy="200025"/>
          </a:xfrm>
          <a:custGeom>
            <a:avLst/>
            <a:gdLst>
              <a:gd name="T0" fmla="*/ 2147483647 w 142"/>
              <a:gd name="T1" fmla="*/ 2147483647 h 147"/>
              <a:gd name="T2" fmla="*/ 2147483647 w 142"/>
              <a:gd name="T3" fmla="*/ 2147483647 h 147"/>
              <a:gd name="T4" fmla="*/ 2147483647 w 142"/>
              <a:gd name="T5" fmla="*/ 2147483647 h 147"/>
              <a:gd name="T6" fmla="*/ 2147483647 w 142"/>
              <a:gd name="T7" fmla="*/ 2147483647 h 147"/>
              <a:gd name="T8" fmla="*/ 0 w 142"/>
              <a:gd name="T9" fmla="*/ 2147483647 h 147"/>
              <a:gd name="T10" fmla="*/ 2147483647 w 142"/>
              <a:gd name="T11" fmla="*/ 2147483647 h 147"/>
              <a:gd name="T12" fmla="*/ 2147483647 w 142"/>
              <a:gd name="T13" fmla="*/ 2147483647 h 147"/>
              <a:gd name="T14" fmla="*/ 2147483647 w 142"/>
              <a:gd name="T15" fmla="*/ 2147483647 h 147"/>
              <a:gd name="T16" fmla="*/ 2147483647 w 142"/>
              <a:gd name="T17" fmla="*/ 2147483647 h 147"/>
              <a:gd name="T18" fmla="*/ 2147483647 w 142"/>
              <a:gd name="T19" fmla="*/ 2147483647 h 147"/>
              <a:gd name="T20" fmla="*/ 2147483647 w 142"/>
              <a:gd name="T21" fmla="*/ 2147483647 h 147"/>
              <a:gd name="T22" fmla="*/ 2147483647 w 142"/>
              <a:gd name="T23" fmla="*/ 2147483647 h 147"/>
              <a:gd name="T24" fmla="*/ 2147483647 w 142"/>
              <a:gd name="T25" fmla="*/ 2147483647 h 147"/>
              <a:gd name="T26" fmla="*/ 2147483647 w 142"/>
              <a:gd name="T27" fmla="*/ 2147483647 h 147"/>
              <a:gd name="T28" fmla="*/ 2147483647 w 142"/>
              <a:gd name="T29" fmla="*/ 2147483647 h 147"/>
              <a:gd name="T30" fmla="*/ 2147483647 w 142"/>
              <a:gd name="T31" fmla="*/ 2147483647 h 147"/>
              <a:gd name="T32" fmla="*/ 2147483647 w 142"/>
              <a:gd name="T33" fmla="*/ 2147483647 h 147"/>
              <a:gd name="T34" fmla="*/ 2147483647 w 142"/>
              <a:gd name="T35" fmla="*/ 2147483647 h 147"/>
              <a:gd name="T36" fmla="*/ 2147483647 w 142"/>
              <a:gd name="T37" fmla="*/ 2147483647 h 147"/>
              <a:gd name="T38" fmla="*/ 2147483647 w 142"/>
              <a:gd name="T39" fmla="*/ 2147483647 h 147"/>
              <a:gd name="T40" fmla="*/ 2147483647 w 142"/>
              <a:gd name="T41" fmla="*/ 2147483647 h 147"/>
              <a:gd name="T42" fmla="*/ 2147483647 w 142"/>
              <a:gd name="T43" fmla="*/ 2147483647 h 147"/>
              <a:gd name="T44" fmla="*/ 2147483647 w 142"/>
              <a:gd name="T45" fmla="*/ 2147483647 h 147"/>
              <a:gd name="T46" fmla="*/ 2147483647 w 142"/>
              <a:gd name="T47" fmla="*/ 2147483647 h 147"/>
              <a:gd name="T48" fmla="*/ 2147483647 w 142"/>
              <a:gd name="T49" fmla="*/ 2147483647 h 147"/>
              <a:gd name="T50" fmla="*/ 2147483647 w 142"/>
              <a:gd name="T51" fmla="*/ 2147483647 h 147"/>
              <a:gd name="T52" fmla="*/ 2147483647 w 142"/>
              <a:gd name="T53" fmla="*/ 2147483647 h 147"/>
              <a:gd name="T54" fmla="*/ 2147483647 w 142"/>
              <a:gd name="T55" fmla="*/ 2147483647 h 147"/>
              <a:gd name="T56" fmla="*/ 2147483647 w 142"/>
              <a:gd name="T57" fmla="*/ 2147483647 h 147"/>
              <a:gd name="T58" fmla="*/ 2147483647 w 142"/>
              <a:gd name="T59" fmla="*/ 2147483647 h 147"/>
              <a:gd name="T60" fmla="*/ 2147483647 w 142"/>
              <a:gd name="T61" fmla="*/ 2147483647 h 147"/>
              <a:gd name="T62" fmla="*/ 2147483647 w 142"/>
              <a:gd name="T63" fmla="*/ 2147483647 h 147"/>
              <a:gd name="T64" fmla="*/ 2147483647 w 142"/>
              <a:gd name="T65" fmla="*/ 2147483647 h 147"/>
              <a:gd name="T66" fmla="*/ 2147483647 w 142"/>
              <a:gd name="T67" fmla="*/ 2147483647 h 147"/>
              <a:gd name="T68" fmla="*/ 2147483647 w 142"/>
              <a:gd name="T69" fmla="*/ 2147483647 h 147"/>
              <a:gd name="T70" fmla="*/ 2147483647 w 142"/>
              <a:gd name="T71" fmla="*/ 2147483647 h 147"/>
              <a:gd name="T72" fmla="*/ 2147483647 w 142"/>
              <a:gd name="T73" fmla="*/ 2147483647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
              <a:gd name="T112" fmla="*/ 0 h 147"/>
              <a:gd name="T113" fmla="*/ 142 w 142"/>
              <a:gd name="T114" fmla="*/ 147 h 1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2" h="147">
                <a:moveTo>
                  <a:pt x="98" y="4"/>
                </a:moveTo>
                <a:lnTo>
                  <a:pt x="86" y="1"/>
                </a:lnTo>
                <a:lnTo>
                  <a:pt x="72" y="0"/>
                </a:lnTo>
                <a:lnTo>
                  <a:pt x="57" y="1"/>
                </a:lnTo>
                <a:lnTo>
                  <a:pt x="42" y="4"/>
                </a:lnTo>
                <a:lnTo>
                  <a:pt x="31" y="13"/>
                </a:lnTo>
                <a:lnTo>
                  <a:pt x="19" y="21"/>
                </a:lnTo>
                <a:lnTo>
                  <a:pt x="9" y="32"/>
                </a:lnTo>
                <a:lnTo>
                  <a:pt x="3" y="44"/>
                </a:lnTo>
                <a:lnTo>
                  <a:pt x="0" y="54"/>
                </a:lnTo>
                <a:lnTo>
                  <a:pt x="1" y="55"/>
                </a:lnTo>
                <a:lnTo>
                  <a:pt x="1" y="57"/>
                </a:lnTo>
                <a:lnTo>
                  <a:pt x="1" y="59"/>
                </a:lnTo>
                <a:lnTo>
                  <a:pt x="1" y="60"/>
                </a:lnTo>
                <a:lnTo>
                  <a:pt x="1" y="59"/>
                </a:lnTo>
                <a:lnTo>
                  <a:pt x="6" y="45"/>
                </a:lnTo>
                <a:lnTo>
                  <a:pt x="13" y="34"/>
                </a:lnTo>
                <a:lnTo>
                  <a:pt x="21" y="22"/>
                </a:lnTo>
                <a:lnTo>
                  <a:pt x="32" y="14"/>
                </a:lnTo>
                <a:lnTo>
                  <a:pt x="44" y="8"/>
                </a:lnTo>
                <a:lnTo>
                  <a:pt x="57" y="4"/>
                </a:lnTo>
                <a:lnTo>
                  <a:pt x="72" y="3"/>
                </a:lnTo>
                <a:lnTo>
                  <a:pt x="85" y="4"/>
                </a:lnTo>
                <a:lnTo>
                  <a:pt x="100" y="8"/>
                </a:lnTo>
                <a:lnTo>
                  <a:pt x="101" y="9"/>
                </a:lnTo>
                <a:lnTo>
                  <a:pt x="101" y="8"/>
                </a:lnTo>
                <a:lnTo>
                  <a:pt x="100" y="8"/>
                </a:lnTo>
                <a:lnTo>
                  <a:pt x="100" y="6"/>
                </a:lnTo>
                <a:lnTo>
                  <a:pt x="98" y="4"/>
                </a:lnTo>
                <a:close/>
                <a:moveTo>
                  <a:pt x="45" y="142"/>
                </a:moveTo>
                <a:lnTo>
                  <a:pt x="57" y="145"/>
                </a:lnTo>
                <a:lnTo>
                  <a:pt x="72" y="147"/>
                </a:lnTo>
                <a:lnTo>
                  <a:pt x="86" y="145"/>
                </a:lnTo>
                <a:lnTo>
                  <a:pt x="100" y="140"/>
                </a:lnTo>
                <a:lnTo>
                  <a:pt x="113" y="134"/>
                </a:lnTo>
                <a:lnTo>
                  <a:pt x="124" y="126"/>
                </a:lnTo>
                <a:lnTo>
                  <a:pt x="132" y="114"/>
                </a:lnTo>
                <a:lnTo>
                  <a:pt x="139" y="101"/>
                </a:lnTo>
                <a:lnTo>
                  <a:pt x="142" y="93"/>
                </a:lnTo>
                <a:lnTo>
                  <a:pt x="142" y="91"/>
                </a:lnTo>
                <a:lnTo>
                  <a:pt x="142" y="90"/>
                </a:lnTo>
                <a:lnTo>
                  <a:pt x="142" y="88"/>
                </a:lnTo>
                <a:lnTo>
                  <a:pt x="141" y="88"/>
                </a:lnTo>
                <a:lnTo>
                  <a:pt x="141" y="86"/>
                </a:lnTo>
                <a:lnTo>
                  <a:pt x="141" y="88"/>
                </a:lnTo>
                <a:lnTo>
                  <a:pt x="137" y="101"/>
                </a:lnTo>
                <a:lnTo>
                  <a:pt x="131" y="113"/>
                </a:lnTo>
                <a:lnTo>
                  <a:pt x="121" y="124"/>
                </a:lnTo>
                <a:lnTo>
                  <a:pt x="111" y="132"/>
                </a:lnTo>
                <a:lnTo>
                  <a:pt x="100" y="139"/>
                </a:lnTo>
                <a:lnTo>
                  <a:pt x="85" y="142"/>
                </a:lnTo>
                <a:lnTo>
                  <a:pt x="72" y="144"/>
                </a:lnTo>
                <a:lnTo>
                  <a:pt x="57" y="142"/>
                </a:lnTo>
                <a:lnTo>
                  <a:pt x="44" y="139"/>
                </a:lnTo>
                <a:lnTo>
                  <a:pt x="42" y="137"/>
                </a:lnTo>
                <a:lnTo>
                  <a:pt x="42" y="139"/>
                </a:lnTo>
                <a:lnTo>
                  <a:pt x="44" y="140"/>
                </a:lnTo>
                <a:lnTo>
                  <a:pt x="45" y="142"/>
                </a:lnTo>
                <a:close/>
              </a:path>
            </a:pathLst>
          </a:custGeom>
          <a:solidFill>
            <a:srgbClr val="00FF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35" name="Freeform 391"/>
          <p:cNvSpPr>
            <a:spLocks noEditPoints="1"/>
          </p:cNvSpPr>
          <p:nvPr/>
        </p:nvSpPr>
        <p:spPr bwMode="auto">
          <a:xfrm>
            <a:off x="5230813" y="3375025"/>
            <a:ext cx="206375" cy="192088"/>
          </a:xfrm>
          <a:custGeom>
            <a:avLst/>
            <a:gdLst>
              <a:gd name="T0" fmla="*/ 2147483647 w 140"/>
              <a:gd name="T1" fmla="*/ 2147483647 h 141"/>
              <a:gd name="T2" fmla="*/ 2147483647 w 140"/>
              <a:gd name="T3" fmla="*/ 0 h 141"/>
              <a:gd name="T4" fmla="*/ 2147483647 w 140"/>
              <a:gd name="T5" fmla="*/ 2147483647 h 141"/>
              <a:gd name="T6" fmla="*/ 2147483647 w 140"/>
              <a:gd name="T7" fmla="*/ 2147483647 h 141"/>
              <a:gd name="T8" fmla="*/ 2147483647 w 140"/>
              <a:gd name="T9" fmla="*/ 2147483647 h 141"/>
              <a:gd name="T10" fmla="*/ 0 w 140"/>
              <a:gd name="T11" fmla="*/ 2147483647 h 141"/>
              <a:gd name="T12" fmla="*/ 2147483647 w 140"/>
              <a:gd name="T13" fmla="*/ 2147483647 h 141"/>
              <a:gd name="T14" fmla="*/ 2147483647 w 140"/>
              <a:gd name="T15" fmla="*/ 2147483647 h 141"/>
              <a:gd name="T16" fmla="*/ 2147483647 w 140"/>
              <a:gd name="T17" fmla="*/ 2147483647 h 141"/>
              <a:gd name="T18" fmla="*/ 2147483647 w 140"/>
              <a:gd name="T19" fmla="*/ 2147483647 h 141"/>
              <a:gd name="T20" fmla="*/ 2147483647 w 140"/>
              <a:gd name="T21" fmla="*/ 2147483647 h 141"/>
              <a:gd name="T22" fmla="*/ 2147483647 w 140"/>
              <a:gd name="T23" fmla="*/ 2147483647 h 141"/>
              <a:gd name="T24" fmla="*/ 2147483647 w 140"/>
              <a:gd name="T25" fmla="*/ 2147483647 h 141"/>
              <a:gd name="T26" fmla="*/ 2147483647 w 140"/>
              <a:gd name="T27" fmla="*/ 2147483647 h 141"/>
              <a:gd name="T28" fmla="*/ 2147483647 w 140"/>
              <a:gd name="T29" fmla="*/ 2147483647 h 141"/>
              <a:gd name="T30" fmla="*/ 2147483647 w 140"/>
              <a:gd name="T31" fmla="*/ 2147483647 h 141"/>
              <a:gd name="T32" fmla="*/ 2147483647 w 140"/>
              <a:gd name="T33" fmla="*/ 2147483647 h 141"/>
              <a:gd name="T34" fmla="*/ 2147483647 w 140"/>
              <a:gd name="T35" fmla="*/ 2147483647 h 141"/>
              <a:gd name="T36" fmla="*/ 2147483647 w 140"/>
              <a:gd name="T37" fmla="*/ 2147483647 h 141"/>
              <a:gd name="T38" fmla="*/ 2147483647 w 140"/>
              <a:gd name="T39" fmla="*/ 2147483647 h 141"/>
              <a:gd name="T40" fmla="*/ 2147483647 w 140"/>
              <a:gd name="T41" fmla="*/ 2147483647 h 141"/>
              <a:gd name="T42" fmla="*/ 2147483647 w 140"/>
              <a:gd name="T43" fmla="*/ 2147483647 h 141"/>
              <a:gd name="T44" fmla="*/ 2147483647 w 140"/>
              <a:gd name="T45" fmla="*/ 2147483647 h 141"/>
              <a:gd name="T46" fmla="*/ 2147483647 w 140"/>
              <a:gd name="T47" fmla="*/ 2147483647 h 141"/>
              <a:gd name="T48" fmla="*/ 2147483647 w 140"/>
              <a:gd name="T49" fmla="*/ 2147483647 h 141"/>
              <a:gd name="T50" fmla="*/ 2147483647 w 140"/>
              <a:gd name="T51" fmla="*/ 2147483647 h 141"/>
              <a:gd name="T52" fmla="*/ 2147483647 w 140"/>
              <a:gd name="T53" fmla="*/ 2147483647 h 141"/>
              <a:gd name="T54" fmla="*/ 2147483647 w 140"/>
              <a:gd name="T55" fmla="*/ 2147483647 h 141"/>
              <a:gd name="T56" fmla="*/ 2147483647 w 140"/>
              <a:gd name="T57" fmla="*/ 2147483647 h 141"/>
              <a:gd name="T58" fmla="*/ 2147483647 w 140"/>
              <a:gd name="T59" fmla="*/ 2147483647 h 141"/>
              <a:gd name="T60" fmla="*/ 2147483647 w 140"/>
              <a:gd name="T61" fmla="*/ 2147483647 h 141"/>
              <a:gd name="T62" fmla="*/ 2147483647 w 140"/>
              <a:gd name="T63" fmla="*/ 2147483647 h 141"/>
              <a:gd name="T64" fmla="*/ 2147483647 w 140"/>
              <a:gd name="T65" fmla="*/ 2147483647 h 141"/>
              <a:gd name="T66" fmla="*/ 2147483647 w 140"/>
              <a:gd name="T67" fmla="*/ 2147483647 h 141"/>
              <a:gd name="T68" fmla="*/ 2147483647 w 140"/>
              <a:gd name="T69" fmla="*/ 2147483647 h 141"/>
              <a:gd name="T70" fmla="*/ 2147483647 w 140"/>
              <a:gd name="T71" fmla="*/ 2147483647 h 141"/>
              <a:gd name="T72" fmla="*/ 2147483647 w 140"/>
              <a:gd name="T73" fmla="*/ 2147483647 h 141"/>
              <a:gd name="T74" fmla="*/ 2147483647 w 140"/>
              <a:gd name="T75" fmla="*/ 2147483647 h 141"/>
              <a:gd name="T76" fmla="*/ 2147483647 w 140"/>
              <a:gd name="T77" fmla="*/ 2147483647 h 1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141"/>
              <a:gd name="T119" fmla="*/ 140 w 140"/>
              <a:gd name="T120" fmla="*/ 141 h 1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141">
                <a:moveTo>
                  <a:pt x="100" y="6"/>
                </a:moveTo>
                <a:lnTo>
                  <a:pt x="99" y="5"/>
                </a:lnTo>
                <a:lnTo>
                  <a:pt x="84" y="1"/>
                </a:lnTo>
                <a:lnTo>
                  <a:pt x="71" y="0"/>
                </a:lnTo>
                <a:lnTo>
                  <a:pt x="56" y="1"/>
                </a:lnTo>
                <a:lnTo>
                  <a:pt x="43" y="5"/>
                </a:lnTo>
                <a:lnTo>
                  <a:pt x="31" y="11"/>
                </a:lnTo>
                <a:lnTo>
                  <a:pt x="20" y="19"/>
                </a:lnTo>
                <a:lnTo>
                  <a:pt x="12" y="31"/>
                </a:lnTo>
                <a:lnTo>
                  <a:pt x="5" y="42"/>
                </a:lnTo>
                <a:lnTo>
                  <a:pt x="0" y="56"/>
                </a:lnTo>
                <a:lnTo>
                  <a:pt x="0" y="57"/>
                </a:lnTo>
                <a:lnTo>
                  <a:pt x="2" y="59"/>
                </a:lnTo>
                <a:lnTo>
                  <a:pt x="2" y="60"/>
                </a:lnTo>
                <a:lnTo>
                  <a:pt x="2" y="62"/>
                </a:lnTo>
                <a:lnTo>
                  <a:pt x="3" y="64"/>
                </a:lnTo>
                <a:lnTo>
                  <a:pt x="3" y="57"/>
                </a:lnTo>
                <a:lnTo>
                  <a:pt x="8" y="44"/>
                </a:lnTo>
                <a:lnTo>
                  <a:pt x="13" y="33"/>
                </a:lnTo>
                <a:lnTo>
                  <a:pt x="21" y="23"/>
                </a:lnTo>
                <a:lnTo>
                  <a:pt x="33" y="15"/>
                </a:lnTo>
                <a:lnTo>
                  <a:pt x="44" y="8"/>
                </a:lnTo>
                <a:lnTo>
                  <a:pt x="56" y="3"/>
                </a:lnTo>
                <a:lnTo>
                  <a:pt x="71" y="3"/>
                </a:lnTo>
                <a:lnTo>
                  <a:pt x="84" y="3"/>
                </a:lnTo>
                <a:lnTo>
                  <a:pt x="97" y="8"/>
                </a:lnTo>
                <a:lnTo>
                  <a:pt x="105" y="13"/>
                </a:lnTo>
                <a:lnTo>
                  <a:pt x="105" y="11"/>
                </a:lnTo>
                <a:lnTo>
                  <a:pt x="103" y="11"/>
                </a:lnTo>
                <a:lnTo>
                  <a:pt x="103" y="10"/>
                </a:lnTo>
                <a:lnTo>
                  <a:pt x="102" y="8"/>
                </a:lnTo>
                <a:lnTo>
                  <a:pt x="100" y="6"/>
                </a:lnTo>
                <a:close/>
                <a:moveTo>
                  <a:pt x="41" y="134"/>
                </a:moveTo>
                <a:lnTo>
                  <a:pt x="43" y="136"/>
                </a:lnTo>
                <a:lnTo>
                  <a:pt x="56" y="139"/>
                </a:lnTo>
                <a:lnTo>
                  <a:pt x="71" y="141"/>
                </a:lnTo>
                <a:lnTo>
                  <a:pt x="84" y="139"/>
                </a:lnTo>
                <a:lnTo>
                  <a:pt x="99" y="136"/>
                </a:lnTo>
                <a:lnTo>
                  <a:pt x="110" y="129"/>
                </a:lnTo>
                <a:lnTo>
                  <a:pt x="120" y="121"/>
                </a:lnTo>
                <a:lnTo>
                  <a:pt x="130" y="110"/>
                </a:lnTo>
                <a:lnTo>
                  <a:pt x="136" y="98"/>
                </a:lnTo>
                <a:lnTo>
                  <a:pt x="140" y="85"/>
                </a:lnTo>
                <a:lnTo>
                  <a:pt x="140" y="83"/>
                </a:lnTo>
                <a:lnTo>
                  <a:pt x="140" y="82"/>
                </a:lnTo>
                <a:lnTo>
                  <a:pt x="140" y="80"/>
                </a:lnTo>
                <a:lnTo>
                  <a:pt x="138" y="80"/>
                </a:lnTo>
                <a:lnTo>
                  <a:pt x="138" y="78"/>
                </a:lnTo>
                <a:lnTo>
                  <a:pt x="138" y="77"/>
                </a:lnTo>
                <a:lnTo>
                  <a:pt x="136" y="83"/>
                </a:lnTo>
                <a:lnTo>
                  <a:pt x="133" y="96"/>
                </a:lnTo>
                <a:lnTo>
                  <a:pt x="126" y="108"/>
                </a:lnTo>
                <a:lnTo>
                  <a:pt x="118" y="118"/>
                </a:lnTo>
                <a:lnTo>
                  <a:pt x="108" y="126"/>
                </a:lnTo>
                <a:lnTo>
                  <a:pt x="97" y="133"/>
                </a:lnTo>
                <a:lnTo>
                  <a:pt x="84" y="137"/>
                </a:lnTo>
                <a:lnTo>
                  <a:pt x="71" y="137"/>
                </a:lnTo>
                <a:lnTo>
                  <a:pt x="56" y="137"/>
                </a:lnTo>
                <a:lnTo>
                  <a:pt x="44" y="133"/>
                </a:lnTo>
                <a:lnTo>
                  <a:pt x="36" y="129"/>
                </a:lnTo>
                <a:lnTo>
                  <a:pt x="38" y="129"/>
                </a:lnTo>
                <a:lnTo>
                  <a:pt x="38" y="131"/>
                </a:lnTo>
                <a:lnTo>
                  <a:pt x="40" y="133"/>
                </a:lnTo>
                <a:lnTo>
                  <a:pt x="40" y="134"/>
                </a:lnTo>
                <a:lnTo>
                  <a:pt x="41" y="134"/>
                </a:lnTo>
                <a:close/>
              </a:path>
            </a:pathLst>
          </a:custGeom>
          <a:solidFill>
            <a:srgbClr val="00FF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36" name="Freeform 392"/>
          <p:cNvSpPr>
            <a:spLocks noEditPoints="1"/>
          </p:cNvSpPr>
          <p:nvPr/>
        </p:nvSpPr>
        <p:spPr bwMode="auto">
          <a:xfrm>
            <a:off x="5235575" y="3378200"/>
            <a:ext cx="198438" cy="182563"/>
          </a:xfrm>
          <a:custGeom>
            <a:avLst/>
            <a:gdLst>
              <a:gd name="T0" fmla="*/ 2147483647 w 135"/>
              <a:gd name="T1" fmla="*/ 2147483647 h 134"/>
              <a:gd name="T2" fmla="*/ 2147483647 w 135"/>
              <a:gd name="T3" fmla="*/ 0 h 134"/>
              <a:gd name="T4" fmla="*/ 2147483647 w 135"/>
              <a:gd name="T5" fmla="*/ 2147483647 h 134"/>
              <a:gd name="T6" fmla="*/ 2147483647 w 135"/>
              <a:gd name="T7" fmla="*/ 2147483647 h 134"/>
              <a:gd name="T8" fmla="*/ 2147483647 w 135"/>
              <a:gd name="T9" fmla="*/ 2147483647 h 134"/>
              <a:gd name="T10" fmla="*/ 0 w 135"/>
              <a:gd name="T11" fmla="*/ 2147483647 h 134"/>
              <a:gd name="T12" fmla="*/ 0 w 135"/>
              <a:gd name="T13" fmla="*/ 2147483647 h 134"/>
              <a:gd name="T14" fmla="*/ 0 w 135"/>
              <a:gd name="T15" fmla="*/ 2147483647 h 134"/>
              <a:gd name="T16" fmla="*/ 2147483647 w 135"/>
              <a:gd name="T17" fmla="*/ 2147483647 h 134"/>
              <a:gd name="T18" fmla="*/ 2147483647 w 135"/>
              <a:gd name="T19" fmla="*/ 2147483647 h 134"/>
              <a:gd name="T20" fmla="*/ 2147483647 w 135"/>
              <a:gd name="T21" fmla="*/ 2147483647 h 134"/>
              <a:gd name="T22" fmla="*/ 2147483647 w 135"/>
              <a:gd name="T23" fmla="*/ 2147483647 h 134"/>
              <a:gd name="T24" fmla="*/ 2147483647 w 135"/>
              <a:gd name="T25" fmla="*/ 2147483647 h 134"/>
              <a:gd name="T26" fmla="*/ 2147483647 w 135"/>
              <a:gd name="T27" fmla="*/ 2147483647 h 134"/>
              <a:gd name="T28" fmla="*/ 2147483647 w 135"/>
              <a:gd name="T29" fmla="*/ 2147483647 h 134"/>
              <a:gd name="T30" fmla="*/ 2147483647 w 135"/>
              <a:gd name="T31" fmla="*/ 2147483647 h 134"/>
              <a:gd name="T32" fmla="*/ 2147483647 w 135"/>
              <a:gd name="T33" fmla="*/ 2147483647 h 134"/>
              <a:gd name="T34" fmla="*/ 2147483647 w 135"/>
              <a:gd name="T35" fmla="*/ 2147483647 h 134"/>
              <a:gd name="T36" fmla="*/ 2147483647 w 135"/>
              <a:gd name="T37" fmla="*/ 2147483647 h 134"/>
              <a:gd name="T38" fmla="*/ 2147483647 w 135"/>
              <a:gd name="T39" fmla="*/ 2147483647 h 134"/>
              <a:gd name="T40" fmla="*/ 2147483647 w 135"/>
              <a:gd name="T41" fmla="*/ 2147483647 h 134"/>
              <a:gd name="T42" fmla="*/ 2147483647 w 135"/>
              <a:gd name="T43" fmla="*/ 2147483647 h 134"/>
              <a:gd name="T44" fmla="*/ 2147483647 w 135"/>
              <a:gd name="T45" fmla="*/ 2147483647 h 134"/>
              <a:gd name="T46" fmla="*/ 2147483647 w 135"/>
              <a:gd name="T47" fmla="*/ 2147483647 h 134"/>
              <a:gd name="T48" fmla="*/ 2147483647 w 135"/>
              <a:gd name="T49" fmla="*/ 2147483647 h 134"/>
              <a:gd name="T50" fmla="*/ 2147483647 w 135"/>
              <a:gd name="T51" fmla="*/ 2147483647 h 134"/>
              <a:gd name="T52" fmla="*/ 2147483647 w 135"/>
              <a:gd name="T53" fmla="*/ 2147483647 h 134"/>
              <a:gd name="T54" fmla="*/ 2147483647 w 135"/>
              <a:gd name="T55" fmla="*/ 2147483647 h 134"/>
              <a:gd name="T56" fmla="*/ 2147483647 w 135"/>
              <a:gd name="T57" fmla="*/ 2147483647 h 134"/>
              <a:gd name="T58" fmla="*/ 2147483647 w 135"/>
              <a:gd name="T59" fmla="*/ 2147483647 h 134"/>
              <a:gd name="T60" fmla="*/ 2147483647 w 135"/>
              <a:gd name="T61" fmla="*/ 2147483647 h 134"/>
              <a:gd name="T62" fmla="*/ 2147483647 w 135"/>
              <a:gd name="T63" fmla="*/ 2147483647 h 134"/>
              <a:gd name="T64" fmla="*/ 2147483647 w 135"/>
              <a:gd name="T65" fmla="*/ 2147483647 h 134"/>
              <a:gd name="T66" fmla="*/ 2147483647 w 135"/>
              <a:gd name="T67" fmla="*/ 2147483647 h 134"/>
              <a:gd name="T68" fmla="*/ 2147483647 w 135"/>
              <a:gd name="T69" fmla="*/ 2147483647 h 134"/>
              <a:gd name="T70" fmla="*/ 2147483647 w 135"/>
              <a:gd name="T71" fmla="*/ 2147483647 h 134"/>
              <a:gd name="T72" fmla="*/ 2147483647 w 135"/>
              <a:gd name="T73" fmla="*/ 2147483647 h 134"/>
              <a:gd name="T74" fmla="*/ 2147483647 w 135"/>
              <a:gd name="T75" fmla="*/ 2147483647 h 134"/>
              <a:gd name="T76" fmla="*/ 2147483647 w 135"/>
              <a:gd name="T77" fmla="*/ 2147483647 h 134"/>
              <a:gd name="T78" fmla="*/ 2147483647 w 135"/>
              <a:gd name="T79" fmla="*/ 2147483647 h 134"/>
              <a:gd name="T80" fmla="*/ 2147483647 w 135"/>
              <a:gd name="T81" fmla="*/ 2147483647 h 134"/>
              <a:gd name="T82" fmla="*/ 2147483647 w 135"/>
              <a:gd name="T83" fmla="*/ 2147483647 h 134"/>
              <a:gd name="T84" fmla="*/ 2147483647 w 135"/>
              <a:gd name="T85" fmla="*/ 2147483647 h 134"/>
              <a:gd name="T86" fmla="*/ 2147483647 w 135"/>
              <a:gd name="T87" fmla="*/ 2147483647 h 134"/>
              <a:gd name="T88" fmla="*/ 2147483647 w 135"/>
              <a:gd name="T89" fmla="*/ 2147483647 h 134"/>
              <a:gd name="T90" fmla="*/ 2147483647 w 135"/>
              <a:gd name="T91" fmla="*/ 2147483647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5"/>
              <a:gd name="T139" fmla="*/ 0 h 134"/>
              <a:gd name="T140" fmla="*/ 135 w 135"/>
              <a:gd name="T141" fmla="*/ 134 h 1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5" h="134">
                <a:moveTo>
                  <a:pt x="102" y="10"/>
                </a:moveTo>
                <a:lnTo>
                  <a:pt x="94" y="5"/>
                </a:lnTo>
                <a:lnTo>
                  <a:pt x="81" y="0"/>
                </a:lnTo>
                <a:lnTo>
                  <a:pt x="68" y="0"/>
                </a:lnTo>
                <a:lnTo>
                  <a:pt x="53" y="0"/>
                </a:lnTo>
                <a:lnTo>
                  <a:pt x="41" y="5"/>
                </a:lnTo>
                <a:lnTo>
                  <a:pt x="30" y="12"/>
                </a:lnTo>
                <a:lnTo>
                  <a:pt x="18" y="20"/>
                </a:lnTo>
                <a:lnTo>
                  <a:pt x="10" y="30"/>
                </a:lnTo>
                <a:lnTo>
                  <a:pt x="5" y="41"/>
                </a:lnTo>
                <a:lnTo>
                  <a:pt x="0" y="54"/>
                </a:lnTo>
                <a:lnTo>
                  <a:pt x="0" y="61"/>
                </a:lnTo>
                <a:lnTo>
                  <a:pt x="0" y="62"/>
                </a:lnTo>
                <a:lnTo>
                  <a:pt x="0" y="64"/>
                </a:lnTo>
                <a:lnTo>
                  <a:pt x="2" y="66"/>
                </a:lnTo>
                <a:lnTo>
                  <a:pt x="2" y="67"/>
                </a:lnTo>
                <a:lnTo>
                  <a:pt x="4" y="54"/>
                </a:lnTo>
                <a:lnTo>
                  <a:pt x="7" y="43"/>
                </a:lnTo>
                <a:lnTo>
                  <a:pt x="14" y="31"/>
                </a:lnTo>
                <a:lnTo>
                  <a:pt x="22" y="21"/>
                </a:lnTo>
                <a:lnTo>
                  <a:pt x="32" y="13"/>
                </a:lnTo>
                <a:lnTo>
                  <a:pt x="41" y="7"/>
                </a:lnTo>
                <a:lnTo>
                  <a:pt x="55" y="3"/>
                </a:lnTo>
                <a:lnTo>
                  <a:pt x="68" y="2"/>
                </a:lnTo>
                <a:lnTo>
                  <a:pt x="81" y="3"/>
                </a:lnTo>
                <a:lnTo>
                  <a:pt x="92" y="7"/>
                </a:lnTo>
                <a:lnTo>
                  <a:pt x="104" y="13"/>
                </a:lnTo>
                <a:lnTo>
                  <a:pt x="107" y="16"/>
                </a:lnTo>
                <a:lnTo>
                  <a:pt x="107" y="15"/>
                </a:lnTo>
                <a:lnTo>
                  <a:pt x="105" y="15"/>
                </a:lnTo>
                <a:lnTo>
                  <a:pt x="105" y="13"/>
                </a:lnTo>
                <a:lnTo>
                  <a:pt x="104" y="13"/>
                </a:lnTo>
                <a:lnTo>
                  <a:pt x="104" y="12"/>
                </a:lnTo>
                <a:lnTo>
                  <a:pt x="102" y="10"/>
                </a:lnTo>
                <a:close/>
                <a:moveTo>
                  <a:pt x="33" y="126"/>
                </a:moveTo>
                <a:lnTo>
                  <a:pt x="41" y="130"/>
                </a:lnTo>
                <a:lnTo>
                  <a:pt x="53" y="134"/>
                </a:lnTo>
                <a:lnTo>
                  <a:pt x="68" y="134"/>
                </a:lnTo>
                <a:lnTo>
                  <a:pt x="81" y="134"/>
                </a:lnTo>
                <a:lnTo>
                  <a:pt x="94" y="130"/>
                </a:lnTo>
                <a:lnTo>
                  <a:pt x="105" y="123"/>
                </a:lnTo>
                <a:lnTo>
                  <a:pt x="115" y="115"/>
                </a:lnTo>
                <a:lnTo>
                  <a:pt x="123" y="105"/>
                </a:lnTo>
                <a:lnTo>
                  <a:pt x="130" y="93"/>
                </a:lnTo>
                <a:lnTo>
                  <a:pt x="133" y="80"/>
                </a:lnTo>
                <a:lnTo>
                  <a:pt x="135" y="74"/>
                </a:lnTo>
                <a:lnTo>
                  <a:pt x="135" y="72"/>
                </a:lnTo>
                <a:lnTo>
                  <a:pt x="133" y="72"/>
                </a:lnTo>
                <a:lnTo>
                  <a:pt x="133" y="71"/>
                </a:lnTo>
                <a:lnTo>
                  <a:pt x="133" y="69"/>
                </a:lnTo>
                <a:lnTo>
                  <a:pt x="133" y="67"/>
                </a:lnTo>
                <a:lnTo>
                  <a:pt x="132" y="67"/>
                </a:lnTo>
                <a:lnTo>
                  <a:pt x="132" y="66"/>
                </a:lnTo>
                <a:lnTo>
                  <a:pt x="132" y="67"/>
                </a:lnTo>
                <a:lnTo>
                  <a:pt x="133" y="67"/>
                </a:lnTo>
                <a:lnTo>
                  <a:pt x="132" y="67"/>
                </a:lnTo>
                <a:lnTo>
                  <a:pt x="132" y="80"/>
                </a:lnTo>
                <a:lnTo>
                  <a:pt x="127" y="92"/>
                </a:lnTo>
                <a:lnTo>
                  <a:pt x="122" y="103"/>
                </a:lnTo>
                <a:lnTo>
                  <a:pt x="114" y="113"/>
                </a:lnTo>
                <a:lnTo>
                  <a:pt x="104" y="121"/>
                </a:lnTo>
                <a:lnTo>
                  <a:pt x="92" y="126"/>
                </a:lnTo>
                <a:lnTo>
                  <a:pt x="81" y="131"/>
                </a:lnTo>
                <a:lnTo>
                  <a:pt x="68" y="133"/>
                </a:lnTo>
                <a:lnTo>
                  <a:pt x="55" y="131"/>
                </a:lnTo>
                <a:lnTo>
                  <a:pt x="41" y="126"/>
                </a:lnTo>
                <a:lnTo>
                  <a:pt x="32" y="121"/>
                </a:lnTo>
                <a:lnTo>
                  <a:pt x="28" y="120"/>
                </a:lnTo>
                <a:lnTo>
                  <a:pt x="30" y="121"/>
                </a:lnTo>
                <a:lnTo>
                  <a:pt x="32" y="123"/>
                </a:lnTo>
                <a:lnTo>
                  <a:pt x="32" y="125"/>
                </a:lnTo>
                <a:lnTo>
                  <a:pt x="33" y="125"/>
                </a:lnTo>
                <a:lnTo>
                  <a:pt x="33" y="126"/>
                </a:lnTo>
                <a:close/>
              </a:path>
            </a:pathLst>
          </a:custGeom>
          <a:solidFill>
            <a:srgbClr val="00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37" name="Freeform 393"/>
          <p:cNvSpPr>
            <a:spLocks noEditPoints="1"/>
          </p:cNvSpPr>
          <p:nvPr/>
        </p:nvSpPr>
        <p:spPr bwMode="auto">
          <a:xfrm>
            <a:off x="5237163" y="3381375"/>
            <a:ext cx="192087" cy="177800"/>
          </a:xfrm>
          <a:custGeom>
            <a:avLst/>
            <a:gdLst>
              <a:gd name="T0" fmla="*/ 2147483647 w 130"/>
              <a:gd name="T1" fmla="*/ 2147483647 h 131"/>
              <a:gd name="T2" fmla="*/ 2147483647 w 130"/>
              <a:gd name="T3" fmla="*/ 2147483647 h 131"/>
              <a:gd name="T4" fmla="*/ 2147483647 w 130"/>
              <a:gd name="T5" fmla="*/ 2147483647 h 131"/>
              <a:gd name="T6" fmla="*/ 2147483647 w 130"/>
              <a:gd name="T7" fmla="*/ 2147483647 h 131"/>
              <a:gd name="T8" fmla="*/ 2147483647 w 130"/>
              <a:gd name="T9" fmla="*/ 2147483647 h 131"/>
              <a:gd name="T10" fmla="*/ 2147483647 w 130"/>
              <a:gd name="T11" fmla="*/ 2147483647 h 131"/>
              <a:gd name="T12" fmla="*/ 2147483647 w 130"/>
              <a:gd name="T13" fmla="*/ 2147483647 h 131"/>
              <a:gd name="T14" fmla="*/ 2147483647 w 130"/>
              <a:gd name="T15" fmla="*/ 2147483647 h 131"/>
              <a:gd name="T16" fmla="*/ 2147483647 w 130"/>
              <a:gd name="T17" fmla="*/ 2147483647 h 131"/>
              <a:gd name="T18" fmla="*/ 2147483647 w 130"/>
              <a:gd name="T19" fmla="*/ 2147483647 h 131"/>
              <a:gd name="T20" fmla="*/ 2147483647 w 130"/>
              <a:gd name="T21" fmla="*/ 2147483647 h 131"/>
              <a:gd name="T22" fmla="*/ 2147483647 w 130"/>
              <a:gd name="T23" fmla="*/ 2147483647 h 131"/>
              <a:gd name="T24" fmla="*/ 2147483647 w 130"/>
              <a:gd name="T25" fmla="*/ 2147483647 h 131"/>
              <a:gd name="T26" fmla="*/ 2147483647 w 130"/>
              <a:gd name="T27" fmla="*/ 2147483647 h 131"/>
              <a:gd name="T28" fmla="*/ 2147483647 w 130"/>
              <a:gd name="T29" fmla="*/ 2147483647 h 131"/>
              <a:gd name="T30" fmla="*/ 2147483647 w 130"/>
              <a:gd name="T31" fmla="*/ 2147483647 h 131"/>
              <a:gd name="T32" fmla="*/ 2147483647 w 130"/>
              <a:gd name="T33" fmla="*/ 2147483647 h 131"/>
              <a:gd name="T34" fmla="*/ 2147483647 w 130"/>
              <a:gd name="T35" fmla="*/ 2147483647 h 131"/>
              <a:gd name="T36" fmla="*/ 2147483647 w 130"/>
              <a:gd name="T37" fmla="*/ 2147483647 h 131"/>
              <a:gd name="T38" fmla="*/ 2147483647 w 130"/>
              <a:gd name="T39" fmla="*/ 2147483647 h 131"/>
              <a:gd name="T40" fmla="*/ 2147483647 w 130"/>
              <a:gd name="T41" fmla="*/ 2147483647 h 131"/>
              <a:gd name="T42" fmla="*/ 2147483647 w 130"/>
              <a:gd name="T43" fmla="*/ 2147483647 h 131"/>
              <a:gd name="T44" fmla="*/ 2147483647 w 130"/>
              <a:gd name="T45" fmla="*/ 2147483647 h 131"/>
              <a:gd name="T46" fmla="*/ 2147483647 w 130"/>
              <a:gd name="T47" fmla="*/ 2147483647 h 131"/>
              <a:gd name="T48" fmla="*/ 2147483647 w 130"/>
              <a:gd name="T49" fmla="*/ 2147483647 h 131"/>
              <a:gd name="T50" fmla="*/ 2147483647 w 130"/>
              <a:gd name="T51" fmla="*/ 2147483647 h 131"/>
              <a:gd name="T52" fmla="*/ 2147483647 w 130"/>
              <a:gd name="T53" fmla="*/ 2147483647 h 131"/>
              <a:gd name="T54" fmla="*/ 2147483647 w 130"/>
              <a:gd name="T55" fmla="*/ 2147483647 h 131"/>
              <a:gd name="T56" fmla="*/ 2147483647 w 130"/>
              <a:gd name="T57" fmla="*/ 2147483647 h 131"/>
              <a:gd name="T58" fmla="*/ 0 w 130"/>
              <a:gd name="T59" fmla="*/ 2147483647 h 131"/>
              <a:gd name="T60" fmla="*/ 2147483647 w 130"/>
              <a:gd name="T61" fmla="*/ 2147483647 h 131"/>
              <a:gd name="T62" fmla="*/ 2147483647 w 130"/>
              <a:gd name="T63" fmla="*/ 2147483647 h 131"/>
              <a:gd name="T64" fmla="*/ 2147483647 w 130"/>
              <a:gd name="T65" fmla="*/ 2147483647 h 131"/>
              <a:gd name="T66" fmla="*/ 2147483647 w 130"/>
              <a:gd name="T67" fmla="*/ 2147483647 h 131"/>
              <a:gd name="T68" fmla="*/ 2147483647 w 130"/>
              <a:gd name="T69" fmla="*/ 2147483647 h 131"/>
              <a:gd name="T70" fmla="*/ 2147483647 w 130"/>
              <a:gd name="T71" fmla="*/ 2147483647 h 131"/>
              <a:gd name="T72" fmla="*/ 2147483647 w 130"/>
              <a:gd name="T73" fmla="*/ 2147483647 h 131"/>
              <a:gd name="T74" fmla="*/ 2147483647 w 130"/>
              <a:gd name="T75" fmla="*/ 2147483647 h 131"/>
              <a:gd name="T76" fmla="*/ 2147483647 w 130"/>
              <a:gd name="T77" fmla="*/ 2147483647 h 131"/>
              <a:gd name="T78" fmla="*/ 2147483647 w 130"/>
              <a:gd name="T79" fmla="*/ 2147483647 h 131"/>
              <a:gd name="T80" fmla="*/ 2147483647 w 130"/>
              <a:gd name="T81" fmla="*/ 2147483647 h 131"/>
              <a:gd name="T82" fmla="*/ 2147483647 w 130"/>
              <a:gd name="T83" fmla="*/ 2147483647 h 131"/>
              <a:gd name="T84" fmla="*/ 2147483647 w 130"/>
              <a:gd name="T85" fmla="*/ 2147483647 h 131"/>
              <a:gd name="T86" fmla="*/ 2147483647 w 130"/>
              <a:gd name="T87" fmla="*/ 2147483647 h 131"/>
              <a:gd name="T88" fmla="*/ 2147483647 w 130"/>
              <a:gd name="T89" fmla="*/ 2147483647 h 1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31"/>
              <a:gd name="T137" fmla="*/ 130 w 130"/>
              <a:gd name="T138" fmla="*/ 131 h 1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31">
                <a:moveTo>
                  <a:pt x="130" y="65"/>
                </a:moveTo>
                <a:lnTo>
                  <a:pt x="130" y="64"/>
                </a:lnTo>
                <a:lnTo>
                  <a:pt x="130" y="62"/>
                </a:lnTo>
                <a:lnTo>
                  <a:pt x="128" y="60"/>
                </a:lnTo>
                <a:lnTo>
                  <a:pt x="128" y="59"/>
                </a:lnTo>
                <a:lnTo>
                  <a:pt x="128" y="57"/>
                </a:lnTo>
                <a:lnTo>
                  <a:pt x="126" y="55"/>
                </a:lnTo>
                <a:lnTo>
                  <a:pt x="126" y="54"/>
                </a:lnTo>
                <a:lnTo>
                  <a:pt x="128" y="65"/>
                </a:lnTo>
                <a:lnTo>
                  <a:pt x="130" y="65"/>
                </a:lnTo>
                <a:lnTo>
                  <a:pt x="130" y="78"/>
                </a:lnTo>
                <a:lnTo>
                  <a:pt x="125" y="90"/>
                </a:lnTo>
                <a:lnTo>
                  <a:pt x="120" y="101"/>
                </a:lnTo>
                <a:lnTo>
                  <a:pt x="112" y="111"/>
                </a:lnTo>
                <a:lnTo>
                  <a:pt x="102" y="119"/>
                </a:lnTo>
                <a:lnTo>
                  <a:pt x="90" y="124"/>
                </a:lnTo>
                <a:lnTo>
                  <a:pt x="79" y="129"/>
                </a:lnTo>
                <a:lnTo>
                  <a:pt x="66" y="131"/>
                </a:lnTo>
                <a:lnTo>
                  <a:pt x="53" y="129"/>
                </a:lnTo>
                <a:lnTo>
                  <a:pt x="39" y="124"/>
                </a:lnTo>
                <a:lnTo>
                  <a:pt x="30" y="119"/>
                </a:lnTo>
                <a:lnTo>
                  <a:pt x="26" y="118"/>
                </a:lnTo>
                <a:lnTo>
                  <a:pt x="26" y="116"/>
                </a:lnTo>
                <a:lnTo>
                  <a:pt x="25" y="114"/>
                </a:lnTo>
                <a:lnTo>
                  <a:pt x="25" y="113"/>
                </a:lnTo>
                <a:lnTo>
                  <a:pt x="23" y="113"/>
                </a:lnTo>
                <a:lnTo>
                  <a:pt x="23" y="111"/>
                </a:lnTo>
                <a:lnTo>
                  <a:pt x="21" y="109"/>
                </a:lnTo>
                <a:lnTo>
                  <a:pt x="31" y="116"/>
                </a:lnTo>
                <a:lnTo>
                  <a:pt x="41" y="123"/>
                </a:lnTo>
                <a:lnTo>
                  <a:pt x="53" y="126"/>
                </a:lnTo>
                <a:lnTo>
                  <a:pt x="66" y="128"/>
                </a:lnTo>
                <a:lnTo>
                  <a:pt x="77" y="126"/>
                </a:lnTo>
                <a:lnTo>
                  <a:pt x="89" y="123"/>
                </a:lnTo>
                <a:lnTo>
                  <a:pt x="100" y="116"/>
                </a:lnTo>
                <a:lnTo>
                  <a:pt x="108" y="109"/>
                </a:lnTo>
                <a:lnTo>
                  <a:pt x="116" y="100"/>
                </a:lnTo>
                <a:lnTo>
                  <a:pt x="123" y="90"/>
                </a:lnTo>
                <a:lnTo>
                  <a:pt x="126" y="78"/>
                </a:lnTo>
                <a:lnTo>
                  <a:pt x="128" y="65"/>
                </a:lnTo>
                <a:lnTo>
                  <a:pt x="130" y="65"/>
                </a:lnTo>
                <a:close/>
                <a:moveTo>
                  <a:pt x="105" y="14"/>
                </a:moveTo>
                <a:lnTo>
                  <a:pt x="102" y="11"/>
                </a:lnTo>
                <a:lnTo>
                  <a:pt x="90" y="5"/>
                </a:lnTo>
                <a:lnTo>
                  <a:pt x="79" y="1"/>
                </a:lnTo>
                <a:lnTo>
                  <a:pt x="66" y="0"/>
                </a:lnTo>
                <a:lnTo>
                  <a:pt x="53" y="1"/>
                </a:lnTo>
                <a:lnTo>
                  <a:pt x="39" y="5"/>
                </a:lnTo>
                <a:lnTo>
                  <a:pt x="30" y="11"/>
                </a:lnTo>
                <a:lnTo>
                  <a:pt x="20" y="19"/>
                </a:lnTo>
                <a:lnTo>
                  <a:pt x="12" y="29"/>
                </a:lnTo>
                <a:lnTo>
                  <a:pt x="5" y="41"/>
                </a:lnTo>
                <a:lnTo>
                  <a:pt x="2" y="52"/>
                </a:lnTo>
                <a:lnTo>
                  <a:pt x="0" y="65"/>
                </a:lnTo>
                <a:lnTo>
                  <a:pt x="0" y="67"/>
                </a:lnTo>
                <a:lnTo>
                  <a:pt x="2" y="69"/>
                </a:lnTo>
                <a:lnTo>
                  <a:pt x="2" y="70"/>
                </a:lnTo>
                <a:lnTo>
                  <a:pt x="3" y="72"/>
                </a:lnTo>
                <a:lnTo>
                  <a:pt x="3" y="73"/>
                </a:lnTo>
                <a:lnTo>
                  <a:pt x="3" y="75"/>
                </a:lnTo>
                <a:lnTo>
                  <a:pt x="5" y="75"/>
                </a:lnTo>
                <a:lnTo>
                  <a:pt x="3" y="65"/>
                </a:lnTo>
                <a:lnTo>
                  <a:pt x="5" y="52"/>
                </a:lnTo>
                <a:lnTo>
                  <a:pt x="8" y="41"/>
                </a:lnTo>
                <a:lnTo>
                  <a:pt x="13" y="31"/>
                </a:lnTo>
                <a:lnTo>
                  <a:pt x="21" y="21"/>
                </a:lnTo>
                <a:lnTo>
                  <a:pt x="31" y="14"/>
                </a:lnTo>
                <a:lnTo>
                  <a:pt x="41" y="8"/>
                </a:lnTo>
                <a:lnTo>
                  <a:pt x="53" y="5"/>
                </a:lnTo>
                <a:lnTo>
                  <a:pt x="66" y="3"/>
                </a:lnTo>
                <a:lnTo>
                  <a:pt x="77" y="5"/>
                </a:lnTo>
                <a:lnTo>
                  <a:pt x="89" y="8"/>
                </a:lnTo>
                <a:lnTo>
                  <a:pt x="100" y="14"/>
                </a:lnTo>
                <a:lnTo>
                  <a:pt x="108" y="21"/>
                </a:lnTo>
                <a:lnTo>
                  <a:pt x="112" y="24"/>
                </a:lnTo>
                <a:lnTo>
                  <a:pt x="110" y="23"/>
                </a:lnTo>
                <a:lnTo>
                  <a:pt x="110" y="21"/>
                </a:lnTo>
                <a:lnTo>
                  <a:pt x="108" y="19"/>
                </a:lnTo>
                <a:lnTo>
                  <a:pt x="107" y="18"/>
                </a:lnTo>
                <a:lnTo>
                  <a:pt x="107" y="16"/>
                </a:lnTo>
                <a:lnTo>
                  <a:pt x="105" y="14"/>
                </a:lnTo>
                <a:close/>
              </a:path>
            </a:pathLst>
          </a:custGeom>
          <a:solidFill>
            <a:srgbClr val="00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38" name="Freeform 394"/>
          <p:cNvSpPr>
            <a:spLocks/>
          </p:cNvSpPr>
          <p:nvPr/>
        </p:nvSpPr>
        <p:spPr bwMode="auto">
          <a:xfrm>
            <a:off x="5241925" y="3386138"/>
            <a:ext cx="185738" cy="169862"/>
          </a:xfrm>
          <a:custGeom>
            <a:avLst/>
            <a:gdLst>
              <a:gd name="T0" fmla="*/ 2147483647 w 125"/>
              <a:gd name="T1" fmla="*/ 2147483647 h 125"/>
              <a:gd name="T2" fmla="*/ 2147483647 w 125"/>
              <a:gd name="T3" fmla="*/ 2147483647 h 125"/>
              <a:gd name="T4" fmla="*/ 2147483647 w 125"/>
              <a:gd name="T5" fmla="*/ 2147483647 h 125"/>
              <a:gd name="T6" fmla="*/ 2147483647 w 125"/>
              <a:gd name="T7" fmla="*/ 2147483647 h 125"/>
              <a:gd name="T8" fmla="*/ 2147483647 w 125"/>
              <a:gd name="T9" fmla="*/ 2147483647 h 125"/>
              <a:gd name="T10" fmla="*/ 2147483647 w 125"/>
              <a:gd name="T11" fmla="*/ 2147483647 h 125"/>
              <a:gd name="T12" fmla="*/ 2147483647 w 125"/>
              <a:gd name="T13" fmla="*/ 2147483647 h 125"/>
              <a:gd name="T14" fmla="*/ 2147483647 w 125"/>
              <a:gd name="T15" fmla="*/ 2147483647 h 125"/>
              <a:gd name="T16" fmla="*/ 2147483647 w 125"/>
              <a:gd name="T17" fmla="*/ 2147483647 h 125"/>
              <a:gd name="T18" fmla="*/ 2147483647 w 125"/>
              <a:gd name="T19" fmla="*/ 2147483647 h 125"/>
              <a:gd name="T20" fmla="*/ 2147483647 w 125"/>
              <a:gd name="T21" fmla="*/ 2147483647 h 125"/>
              <a:gd name="T22" fmla="*/ 2147483647 w 125"/>
              <a:gd name="T23" fmla="*/ 2147483647 h 125"/>
              <a:gd name="T24" fmla="*/ 2147483647 w 125"/>
              <a:gd name="T25" fmla="*/ 2147483647 h 125"/>
              <a:gd name="T26" fmla="*/ 2147483647 w 125"/>
              <a:gd name="T27" fmla="*/ 2147483647 h 125"/>
              <a:gd name="T28" fmla="*/ 2147483647 w 125"/>
              <a:gd name="T29" fmla="*/ 2147483647 h 125"/>
              <a:gd name="T30" fmla="*/ 2147483647 w 125"/>
              <a:gd name="T31" fmla="*/ 2147483647 h 125"/>
              <a:gd name="T32" fmla="*/ 2147483647 w 125"/>
              <a:gd name="T33" fmla="*/ 2147483647 h 125"/>
              <a:gd name="T34" fmla="*/ 2147483647 w 125"/>
              <a:gd name="T35" fmla="*/ 2147483647 h 125"/>
              <a:gd name="T36" fmla="*/ 2147483647 w 125"/>
              <a:gd name="T37" fmla="*/ 2147483647 h 125"/>
              <a:gd name="T38" fmla="*/ 2147483647 w 125"/>
              <a:gd name="T39" fmla="*/ 2147483647 h 125"/>
              <a:gd name="T40" fmla="*/ 2147483647 w 125"/>
              <a:gd name="T41" fmla="*/ 2147483647 h 125"/>
              <a:gd name="T42" fmla="*/ 2147483647 w 125"/>
              <a:gd name="T43" fmla="*/ 2147483647 h 125"/>
              <a:gd name="T44" fmla="*/ 2147483647 w 125"/>
              <a:gd name="T45" fmla="*/ 2147483647 h 125"/>
              <a:gd name="T46" fmla="*/ 2147483647 w 125"/>
              <a:gd name="T47" fmla="*/ 2147483647 h 125"/>
              <a:gd name="T48" fmla="*/ 2147483647 w 125"/>
              <a:gd name="T49" fmla="*/ 2147483647 h 125"/>
              <a:gd name="T50" fmla="*/ 2147483647 w 125"/>
              <a:gd name="T51" fmla="*/ 2147483647 h 125"/>
              <a:gd name="T52" fmla="*/ 2147483647 w 125"/>
              <a:gd name="T53" fmla="*/ 2147483647 h 125"/>
              <a:gd name="T54" fmla="*/ 2147483647 w 125"/>
              <a:gd name="T55" fmla="*/ 2147483647 h 125"/>
              <a:gd name="T56" fmla="*/ 2147483647 w 125"/>
              <a:gd name="T57" fmla="*/ 2147483647 h 125"/>
              <a:gd name="T58" fmla="*/ 2147483647 w 125"/>
              <a:gd name="T59" fmla="*/ 2147483647 h 125"/>
              <a:gd name="T60" fmla="*/ 2147483647 w 125"/>
              <a:gd name="T61" fmla="*/ 2147483647 h 125"/>
              <a:gd name="T62" fmla="*/ 2147483647 w 125"/>
              <a:gd name="T63" fmla="*/ 2147483647 h 125"/>
              <a:gd name="T64" fmla="*/ 2147483647 w 125"/>
              <a:gd name="T65" fmla="*/ 2147483647 h 125"/>
              <a:gd name="T66" fmla="*/ 2147483647 w 125"/>
              <a:gd name="T67" fmla="*/ 2147483647 h 125"/>
              <a:gd name="T68" fmla="*/ 2147483647 w 125"/>
              <a:gd name="T69" fmla="*/ 2147483647 h 125"/>
              <a:gd name="T70" fmla="*/ 2147483647 w 125"/>
              <a:gd name="T71" fmla="*/ 2147483647 h 125"/>
              <a:gd name="T72" fmla="*/ 2147483647 w 125"/>
              <a:gd name="T73" fmla="*/ 2147483647 h 125"/>
              <a:gd name="T74" fmla="*/ 2147483647 w 125"/>
              <a:gd name="T75" fmla="*/ 2147483647 h 125"/>
              <a:gd name="T76" fmla="*/ 2147483647 w 125"/>
              <a:gd name="T77" fmla="*/ 2147483647 h 125"/>
              <a:gd name="T78" fmla="*/ 2147483647 w 125"/>
              <a:gd name="T79" fmla="*/ 2147483647 h 125"/>
              <a:gd name="T80" fmla="*/ 2147483647 w 125"/>
              <a:gd name="T81" fmla="*/ 2147483647 h 125"/>
              <a:gd name="T82" fmla="*/ 2147483647 w 125"/>
              <a:gd name="T83" fmla="*/ 2147483647 h 125"/>
              <a:gd name="T84" fmla="*/ 2147483647 w 125"/>
              <a:gd name="T85" fmla="*/ 2147483647 h 125"/>
              <a:gd name="T86" fmla="*/ 2147483647 w 125"/>
              <a:gd name="T87" fmla="*/ 2147483647 h 125"/>
              <a:gd name="T88" fmla="*/ 2147483647 w 125"/>
              <a:gd name="T89" fmla="*/ 2147483647 h 125"/>
              <a:gd name="T90" fmla="*/ 2147483647 w 125"/>
              <a:gd name="T91" fmla="*/ 2147483647 h 125"/>
              <a:gd name="T92" fmla="*/ 2147483647 w 125"/>
              <a:gd name="T93" fmla="*/ 2147483647 h 1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5"/>
              <a:gd name="T142" fmla="*/ 0 h 125"/>
              <a:gd name="T143" fmla="*/ 125 w 125"/>
              <a:gd name="T144" fmla="*/ 125 h 1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5" h="125">
                <a:moveTo>
                  <a:pt x="125" y="62"/>
                </a:moveTo>
                <a:lnTo>
                  <a:pt x="123" y="51"/>
                </a:lnTo>
                <a:lnTo>
                  <a:pt x="122" y="49"/>
                </a:lnTo>
                <a:lnTo>
                  <a:pt x="122" y="48"/>
                </a:lnTo>
                <a:lnTo>
                  <a:pt x="120" y="44"/>
                </a:lnTo>
                <a:lnTo>
                  <a:pt x="120" y="43"/>
                </a:lnTo>
                <a:lnTo>
                  <a:pt x="118" y="41"/>
                </a:lnTo>
                <a:lnTo>
                  <a:pt x="118" y="39"/>
                </a:lnTo>
                <a:lnTo>
                  <a:pt x="117" y="38"/>
                </a:lnTo>
                <a:lnTo>
                  <a:pt x="115" y="34"/>
                </a:lnTo>
                <a:lnTo>
                  <a:pt x="115" y="33"/>
                </a:lnTo>
                <a:lnTo>
                  <a:pt x="113" y="31"/>
                </a:lnTo>
                <a:lnTo>
                  <a:pt x="113" y="29"/>
                </a:lnTo>
                <a:lnTo>
                  <a:pt x="112" y="28"/>
                </a:lnTo>
                <a:lnTo>
                  <a:pt x="110" y="26"/>
                </a:lnTo>
                <a:lnTo>
                  <a:pt x="110" y="25"/>
                </a:lnTo>
                <a:lnTo>
                  <a:pt x="109" y="23"/>
                </a:lnTo>
                <a:lnTo>
                  <a:pt x="109" y="21"/>
                </a:lnTo>
                <a:lnTo>
                  <a:pt x="105" y="18"/>
                </a:lnTo>
                <a:lnTo>
                  <a:pt x="97" y="11"/>
                </a:lnTo>
                <a:lnTo>
                  <a:pt x="86" y="5"/>
                </a:lnTo>
                <a:lnTo>
                  <a:pt x="74" y="2"/>
                </a:lnTo>
                <a:lnTo>
                  <a:pt x="63" y="0"/>
                </a:lnTo>
                <a:lnTo>
                  <a:pt x="50" y="2"/>
                </a:lnTo>
                <a:lnTo>
                  <a:pt x="38" y="5"/>
                </a:lnTo>
                <a:lnTo>
                  <a:pt x="28" y="11"/>
                </a:lnTo>
                <a:lnTo>
                  <a:pt x="18" y="18"/>
                </a:lnTo>
                <a:lnTo>
                  <a:pt x="10" y="28"/>
                </a:lnTo>
                <a:lnTo>
                  <a:pt x="5" y="38"/>
                </a:lnTo>
                <a:lnTo>
                  <a:pt x="2" y="49"/>
                </a:lnTo>
                <a:lnTo>
                  <a:pt x="0" y="62"/>
                </a:lnTo>
                <a:lnTo>
                  <a:pt x="2" y="72"/>
                </a:lnTo>
                <a:lnTo>
                  <a:pt x="2" y="75"/>
                </a:lnTo>
                <a:lnTo>
                  <a:pt x="4" y="77"/>
                </a:lnTo>
                <a:lnTo>
                  <a:pt x="4" y="79"/>
                </a:lnTo>
                <a:lnTo>
                  <a:pt x="5" y="80"/>
                </a:lnTo>
                <a:lnTo>
                  <a:pt x="5" y="84"/>
                </a:lnTo>
                <a:lnTo>
                  <a:pt x="7" y="85"/>
                </a:lnTo>
                <a:lnTo>
                  <a:pt x="9" y="87"/>
                </a:lnTo>
                <a:lnTo>
                  <a:pt x="9" y="88"/>
                </a:lnTo>
                <a:lnTo>
                  <a:pt x="10" y="92"/>
                </a:lnTo>
                <a:lnTo>
                  <a:pt x="12" y="93"/>
                </a:lnTo>
                <a:lnTo>
                  <a:pt x="12" y="95"/>
                </a:lnTo>
                <a:lnTo>
                  <a:pt x="13" y="98"/>
                </a:lnTo>
                <a:lnTo>
                  <a:pt x="15" y="100"/>
                </a:lnTo>
                <a:lnTo>
                  <a:pt x="15" y="102"/>
                </a:lnTo>
                <a:lnTo>
                  <a:pt x="17" y="103"/>
                </a:lnTo>
                <a:lnTo>
                  <a:pt x="18" y="106"/>
                </a:lnTo>
                <a:lnTo>
                  <a:pt x="28" y="113"/>
                </a:lnTo>
                <a:lnTo>
                  <a:pt x="38" y="120"/>
                </a:lnTo>
                <a:lnTo>
                  <a:pt x="50" y="123"/>
                </a:lnTo>
                <a:lnTo>
                  <a:pt x="63" y="125"/>
                </a:lnTo>
                <a:lnTo>
                  <a:pt x="74" y="123"/>
                </a:lnTo>
                <a:lnTo>
                  <a:pt x="86" y="120"/>
                </a:lnTo>
                <a:lnTo>
                  <a:pt x="97" y="113"/>
                </a:lnTo>
                <a:lnTo>
                  <a:pt x="105" y="106"/>
                </a:lnTo>
                <a:lnTo>
                  <a:pt x="113" y="97"/>
                </a:lnTo>
                <a:lnTo>
                  <a:pt x="120" y="87"/>
                </a:lnTo>
                <a:lnTo>
                  <a:pt x="123" y="75"/>
                </a:lnTo>
                <a:lnTo>
                  <a:pt x="125" y="62"/>
                </a:lnTo>
                <a:lnTo>
                  <a:pt x="122" y="62"/>
                </a:lnTo>
                <a:lnTo>
                  <a:pt x="120" y="51"/>
                </a:lnTo>
                <a:lnTo>
                  <a:pt x="117" y="39"/>
                </a:lnTo>
                <a:lnTo>
                  <a:pt x="112" y="29"/>
                </a:lnTo>
                <a:lnTo>
                  <a:pt x="104" y="20"/>
                </a:lnTo>
                <a:lnTo>
                  <a:pt x="95" y="13"/>
                </a:lnTo>
                <a:lnTo>
                  <a:pt x="86" y="8"/>
                </a:lnTo>
                <a:lnTo>
                  <a:pt x="74" y="5"/>
                </a:lnTo>
                <a:lnTo>
                  <a:pt x="63" y="3"/>
                </a:lnTo>
                <a:lnTo>
                  <a:pt x="50" y="5"/>
                </a:lnTo>
                <a:lnTo>
                  <a:pt x="40" y="8"/>
                </a:lnTo>
                <a:lnTo>
                  <a:pt x="30" y="13"/>
                </a:lnTo>
                <a:lnTo>
                  <a:pt x="20" y="20"/>
                </a:lnTo>
                <a:lnTo>
                  <a:pt x="13" y="29"/>
                </a:lnTo>
                <a:lnTo>
                  <a:pt x="9" y="39"/>
                </a:lnTo>
                <a:lnTo>
                  <a:pt x="4" y="51"/>
                </a:lnTo>
                <a:lnTo>
                  <a:pt x="4" y="62"/>
                </a:lnTo>
                <a:lnTo>
                  <a:pt x="4" y="74"/>
                </a:lnTo>
                <a:lnTo>
                  <a:pt x="9" y="85"/>
                </a:lnTo>
                <a:lnTo>
                  <a:pt x="13" y="95"/>
                </a:lnTo>
                <a:lnTo>
                  <a:pt x="20" y="103"/>
                </a:lnTo>
                <a:lnTo>
                  <a:pt x="30" y="111"/>
                </a:lnTo>
                <a:lnTo>
                  <a:pt x="40" y="116"/>
                </a:lnTo>
                <a:lnTo>
                  <a:pt x="50" y="120"/>
                </a:lnTo>
                <a:lnTo>
                  <a:pt x="63" y="121"/>
                </a:lnTo>
                <a:lnTo>
                  <a:pt x="74" y="120"/>
                </a:lnTo>
                <a:lnTo>
                  <a:pt x="86" y="116"/>
                </a:lnTo>
                <a:lnTo>
                  <a:pt x="95" y="111"/>
                </a:lnTo>
                <a:lnTo>
                  <a:pt x="104" y="103"/>
                </a:lnTo>
                <a:lnTo>
                  <a:pt x="112" y="95"/>
                </a:lnTo>
                <a:lnTo>
                  <a:pt x="117" y="85"/>
                </a:lnTo>
                <a:lnTo>
                  <a:pt x="120" y="74"/>
                </a:lnTo>
                <a:lnTo>
                  <a:pt x="122" y="62"/>
                </a:lnTo>
                <a:lnTo>
                  <a:pt x="125" y="62"/>
                </a:lnTo>
                <a:close/>
              </a:path>
            </a:pathLst>
          </a:custGeom>
          <a:solidFill>
            <a:srgbClr val="00FF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39" name="Freeform 395"/>
          <p:cNvSpPr>
            <a:spLocks/>
          </p:cNvSpPr>
          <p:nvPr/>
        </p:nvSpPr>
        <p:spPr bwMode="auto">
          <a:xfrm>
            <a:off x="5248275" y="3389313"/>
            <a:ext cx="174625" cy="160337"/>
          </a:xfrm>
          <a:custGeom>
            <a:avLst/>
            <a:gdLst>
              <a:gd name="T0" fmla="*/ 2147483647 w 118"/>
              <a:gd name="T1" fmla="*/ 2147483647 h 118"/>
              <a:gd name="T2" fmla="*/ 2147483647 w 118"/>
              <a:gd name="T3" fmla="*/ 2147483647 h 118"/>
              <a:gd name="T4" fmla="*/ 2147483647 w 118"/>
              <a:gd name="T5" fmla="*/ 2147483647 h 118"/>
              <a:gd name="T6" fmla="*/ 2147483647 w 118"/>
              <a:gd name="T7" fmla="*/ 2147483647 h 118"/>
              <a:gd name="T8" fmla="*/ 2147483647 w 118"/>
              <a:gd name="T9" fmla="*/ 2147483647 h 118"/>
              <a:gd name="T10" fmla="*/ 2147483647 w 118"/>
              <a:gd name="T11" fmla="*/ 2147483647 h 118"/>
              <a:gd name="T12" fmla="*/ 2147483647 w 118"/>
              <a:gd name="T13" fmla="*/ 2147483647 h 118"/>
              <a:gd name="T14" fmla="*/ 0 w 118"/>
              <a:gd name="T15" fmla="*/ 2147483647 h 118"/>
              <a:gd name="T16" fmla="*/ 0 w 118"/>
              <a:gd name="T17" fmla="*/ 2147483647 h 118"/>
              <a:gd name="T18" fmla="*/ 2147483647 w 118"/>
              <a:gd name="T19" fmla="*/ 2147483647 h 118"/>
              <a:gd name="T20" fmla="*/ 2147483647 w 118"/>
              <a:gd name="T21" fmla="*/ 2147483647 h 118"/>
              <a:gd name="T22" fmla="*/ 2147483647 w 118"/>
              <a:gd name="T23" fmla="*/ 2147483647 h 118"/>
              <a:gd name="T24" fmla="*/ 2147483647 w 118"/>
              <a:gd name="T25" fmla="*/ 2147483647 h 118"/>
              <a:gd name="T26" fmla="*/ 2147483647 w 118"/>
              <a:gd name="T27" fmla="*/ 2147483647 h 118"/>
              <a:gd name="T28" fmla="*/ 2147483647 w 118"/>
              <a:gd name="T29" fmla="*/ 2147483647 h 118"/>
              <a:gd name="T30" fmla="*/ 2147483647 w 118"/>
              <a:gd name="T31" fmla="*/ 2147483647 h 118"/>
              <a:gd name="T32" fmla="*/ 2147483647 w 118"/>
              <a:gd name="T33" fmla="*/ 2147483647 h 118"/>
              <a:gd name="T34" fmla="*/ 2147483647 w 118"/>
              <a:gd name="T35" fmla="*/ 2147483647 h 118"/>
              <a:gd name="T36" fmla="*/ 2147483647 w 118"/>
              <a:gd name="T37" fmla="*/ 2147483647 h 118"/>
              <a:gd name="T38" fmla="*/ 2147483647 w 118"/>
              <a:gd name="T39" fmla="*/ 2147483647 h 118"/>
              <a:gd name="T40" fmla="*/ 2147483647 w 118"/>
              <a:gd name="T41" fmla="*/ 2147483647 h 118"/>
              <a:gd name="T42" fmla="*/ 2147483647 w 118"/>
              <a:gd name="T43" fmla="*/ 2147483647 h 118"/>
              <a:gd name="T44" fmla="*/ 2147483647 w 118"/>
              <a:gd name="T45" fmla="*/ 2147483647 h 118"/>
              <a:gd name="T46" fmla="*/ 2147483647 w 118"/>
              <a:gd name="T47" fmla="*/ 2147483647 h 118"/>
              <a:gd name="T48" fmla="*/ 2147483647 w 118"/>
              <a:gd name="T49" fmla="*/ 2147483647 h 118"/>
              <a:gd name="T50" fmla="*/ 2147483647 w 118"/>
              <a:gd name="T51" fmla="*/ 2147483647 h 118"/>
              <a:gd name="T52" fmla="*/ 2147483647 w 118"/>
              <a:gd name="T53" fmla="*/ 2147483647 h 118"/>
              <a:gd name="T54" fmla="*/ 2147483647 w 118"/>
              <a:gd name="T55" fmla="*/ 2147483647 h 118"/>
              <a:gd name="T56" fmla="*/ 2147483647 w 118"/>
              <a:gd name="T57" fmla="*/ 2147483647 h 118"/>
              <a:gd name="T58" fmla="*/ 2147483647 w 118"/>
              <a:gd name="T59" fmla="*/ 2147483647 h 118"/>
              <a:gd name="T60" fmla="*/ 2147483647 w 118"/>
              <a:gd name="T61" fmla="*/ 2147483647 h 118"/>
              <a:gd name="T62" fmla="*/ 2147483647 w 118"/>
              <a:gd name="T63" fmla="*/ 2147483647 h 118"/>
              <a:gd name="T64" fmla="*/ 2147483647 w 118"/>
              <a:gd name="T65" fmla="*/ 2147483647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118"/>
              <a:gd name="T101" fmla="*/ 118 w 118"/>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118">
                <a:moveTo>
                  <a:pt x="118" y="59"/>
                </a:moveTo>
                <a:lnTo>
                  <a:pt x="116" y="48"/>
                </a:lnTo>
                <a:lnTo>
                  <a:pt x="113" y="36"/>
                </a:lnTo>
                <a:lnTo>
                  <a:pt x="108" y="26"/>
                </a:lnTo>
                <a:lnTo>
                  <a:pt x="100" y="17"/>
                </a:lnTo>
                <a:lnTo>
                  <a:pt x="91" y="10"/>
                </a:lnTo>
                <a:lnTo>
                  <a:pt x="82" y="5"/>
                </a:lnTo>
                <a:lnTo>
                  <a:pt x="70" y="2"/>
                </a:lnTo>
                <a:lnTo>
                  <a:pt x="59" y="0"/>
                </a:lnTo>
                <a:lnTo>
                  <a:pt x="46" y="2"/>
                </a:lnTo>
                <a:lnTo>
                  <a:pt x="36" y="5"/>
                </a:lnTo>
                <a:lnTo>
                  <a:pt x="26" y="10"/>
                </a:lnTo>
                <a:lnTo>
                  <a:pt x="16" y="17"/>
                </a:lnTo>
                <a:lnTo>
                  <a:pt x="9" y="26"/>
                </a:lnTo>
                <a:lnTo>
                  <a:pt x="5" y="36"/>
                </a:lnTo>
                <a:lnTo>
                  <a:pt x="0" y="48"/>
                </a:lnTo>
                <a:lnTo>
                  <a:pt x="0" y="59"/>
                </a:lnTo>
                <a:lnTo>
                  <a:pt x="0" y="71"/>
                </a:lnTo>
                <a:lnTo>
                  <a:pt x="5" y="82"/>
                </a:lnTo>
                <a:lnTo>
                  <a:pt x="9" y="92"/>
                </a:lnTo>
                <a:lnTo>
                  <a:pt x="16" y="100"/>
                </a:lnTo>
                <a:lnTo>
                  <a:pt x="26" y="108"/>
                </a:lnTo>
                <a:lnTo>
                  <a:pt x="36" y="113"/>
                </a:lnTo>
                <a:lnTo>
                  <a:pt x="46" y="117"/>
                </a:lnTo>
                <a:lnTo>
                  <a:pt x="59" y="118"/>
                </a:lnTo>
                <a:lnTo>
                  <a:pt x="70" y="117"/>
                </a:lnTo>
                <a:lnTo>
                  <a:pt x="82" y="113"/>
                </a:lnTo>
                <a:lnTo>
                  <a:pt x="91" y="108"/>
                </a:lnTo>
                <a:lnTo>
                  <a:pt x="100" y="100"/>
                </a:lnTo>
                <a:lnTo>
                  <a:pt x="108" y="92"/>
                </a:lnTo>
                <a:lnTo>
                  <a:pt x="113" y="82"/>
                </a:lnTo>
                <a:lnTo>
                  <a:pt x="116" y="71"/>
                </a:lnTo>
                <a:lnTo>
                  <a:pt x="118" y="59"/>
                </a:lnTo>
                <a:lnTo>
                  <a:pt x="114" y="59"/>
                </a:lnTo>
                <a:lnTo>
                  <a:pt x="113" y="48"/>
                </a:lnTo>
                <a:lnTo>
                  <a:pt x="109" y="38"/>
                </a:lnTo>
                <a:lnTo>
                  <a:pt x="105" y="28"/>
                </a:lnTo>
                <a:lnTo>
                  <a:pt x="98" y="20"/>
                </a:lnTo>
                <a:lnTo>
                  <a:pt x="90" y="13"/>
                </a:lnTo>
                <a:lnTo>
                  <a:pt x="80" y="7"/>
                </a:lnTo>
                <a:lnTo>
                  <a:pt x="70" y="4"/>
                </a:lnTo>
                <a:lnTo>
                  <a:pt x="59" y="4"/>
                </a:lnTo>
                <a:lnTo>
                  <a:pt x="47" y="4"/>
                </a:lnTo>
                <a:lnTo>
                  <a:pt x="36" y="7"/>
                </a:lnTo>
                <a:lnTo>
                  <a:pt x="28" y="13"/>
                </a:lnTo>
                <a:lnTo>
                  <a:pt x="19" y="20"/>
                </a:lnTo>
                <a:lnTo>
                  <a:pt x="11" y="28"/>
                </a:lnTo>
                <a:lnTo>
                  <a:pt x="6" y="38"/>
                </a:lnTo>
                <a:lnTo>
                  <a:pt x="3" y="48"/>
                </a:lnTo>
                <a:lnTo>
                  <a:pt x="1" y="59"/>
                </a:lnTo>
                <a:lnTo>
                  <a:pt x="3" y="71"/>
                </a:lnTo>
                <a:lnTo>
                  <a:pt x="6" y="81"/>
                </a:lnTo>
                <a:lnTo>
                  <a:pt x="11" y="90"/>
                </a:lnTo>
                <a:lnTo>
                  <a:pt x="19" y="99"/>
                </a:lnTo>
                <a:lnTo>
                  <a:pt x="28" y="105"/>
                </a:lnTo>
                <a:lnTo>
                  <a:pt x="36" y="112"/>
                </a:lnTo>
                <a:lnTo>
                  <a:pt x="47" y="115"/>
                </a:lnTo>
                <a:lnTo>
                  <a:pt x="59" y="115"/>
                </a:lnTo>
                <a:lnTo>
                  <a:pt x="70" y="115"/>
                </a:lnTo>
                <a:lnTo>
                  <a:pt x="80" y="112"/>
                </a:lnTo>
                <a:lnTo>
                  <a:pt x="90" y="105"/>
                </a:lnTo>
                <a:lnTo>
                  <a:pt x="98" y="99"/>
                </a:lnTo>
                <a:lnTo>
                  <a:pt x="105" y="90"/>
                </a:lnTo>
                <a:lnTo>
                  <a:pt x="109" y="81"/>
                </a:lnTo>
                <a:lnTo>
                  <a:pt x="113" y="71"/>
                </a:lnTo>
                <a:lnTo>
                  <a:pt x="114" y="59"/>
                </a:lnTo>
                <a:lnTo>
                  <a:pt x="118" y="59"/>
                </a:lnTo>
                <a:close/>
              </a:path>
            </a:pathLst>
          </a:custGeom>
          <a:solidFill>
            <a:srgbClr val="00FF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40" name="Freeform 396"/>
          <p:cNvSpPr>
            <a:spLocks/>
          </p:cNvSpPr>
          <p:nvPr/>
        </p:nvSpPr>
        <p:spPr bwMode="auto">
          <a:xfrm>
            <a:off x="5249863" y="3395663"/>
            <a:ext cx="166687" cy="150812"/>
          </a:xfrm>
          <a:custGeom>
            <a:avLst/>
            <a:gdLst>
              <a:gd name="T0" fmla="*/ 2147483647 w 113"/>
              <a:gd name="T1" fmla="*/ 2147483647 h 111"/>
              <a:gd name="T2" fmla="*/ 2147483647 w 113"/>
              <a:gd name="T3" fmla="*/ 2147483647 h 111"/>
              <a:gd name="T4" fmla="*/ 2147483647 w 113"/>
              <a:gd name="T5" fmla="*/ 2147483647 h 111"/>
              <a:gd name="T6" fmla="*/ 2147483647 w 113"/>
              <a:gd name="T7" fmla="*/ 0 h 111"/>
              <a:gd name="T8" fmla="*/ 2147483647 w 113"/>
              <a:gd name="T9" fmla="*/ 0 h 111"/>
              <a:gd name="T10" fmla="*/ 2147483647 w 113"/>
              <a:gd name="T11" fmla="*/ 2147483647 h 111"/>
              <a:gd name="T12" fmla="*/ 2147483647 w 113"/>
              <a:gd name="T13" fmla="*/ 2147483647 h 111"/>
              <a:gd name="T14" fmla="*/ 2147483647 w 113"/>
              <a:gd name="T15" fmla="*/ 2147483647 h 111"/>
              <a:gd name="T16" fmla="*/ 2147483647 w 113"/>
              <a:gd name="T17" fmla="*/ 2147483647 h 111"/>
              <a:gd name="T18" fmla="*/ 2147483647 w 113"/>
              <a:gd name="T19" fmla="*/ 2147483647 h 111"/>
              <a:gd name="T20" fmla="*/ 2147483647 w 113"/>
              <a:gd name="T21" fmla="*/ 2147483647 h 111"/>
              <a:gd name="T22" fmla="*/ 2147483647 w 113"/>
              <a:gd name="T23" fmla="*/ 2147483647 h 111"/>
              <a:gd name="T24" fmla="*/ 2147483647 w 113"/>
              <a:gd name="T25" fmla="*/ 2147483647 h 111"/>
              <a:gd name="T26" fmla="*/ 2147483647 w 113"/>
              <a:gd name="T27" fmla="*/ 2147483647 h 111"/>
              <a:gd name="T28" fmla="*/ 2147483647 w 113"/>
              <a:gd name="T29" fmla="*/ 2147483647 h 111"/>
              <a:gd name="T30" fmla="*/ 2147483647 w 113"/>
              <a:gd name="T31" fmla="*/ 2147483647 h 111"/>
              <a:gd name="T32" fmla="*/ 2147483647 w 113"/>
              <a:gd name="T33" fmla="*/ 2147483647 h 111"/>
              <a:gd name="T34" fmla="*/ 2147483647 w 113"/>
              <a:gd name="T35" fmla="*/ 2147483647 h 111"/>
              <a:gd name="T36" fmla="*/ 2147483647 w 113"/>
              <a:gd name="T37" fmla="*/ 2147483647 h 111"/>
              <a:gd name="T38" fmla="*/ 2147483647 w 113"/>
              <a:gd name="T39" fmla="*/ 2147483647 h 111"/>
              <a:gd name="T40" fmla="*/ 2147483647 w 113"/>
              <a:gd name="T41" fmla="*/ 2147483647 h 111"/>
              <a:gd name="T42" fmla="*/ 2147483647 w 113"/>
              <a:gd name="T43" fmla="*/ 2147483647 h 111"/>
              <a:gd name="T44" fmla="*/ 2147483647 w 113"/>
              <a:gd name="T45" fmla="*/ 2147483647 h 111"/>
              <a:gd name="T46" fmla="*/ 2147483647 w 113"/>
              <a:gd name="T47" fmla="*/ 2147483647 h 111"/>
              <a:gd name="T48" fmla="*/ 2147483647 w 113"/>
              <a:gd name="T49" fmla="*/ 2147483647 h 111"/>
              <a:gd name="T50" fmla="*/ 2147483647 w 113"/>
              <a:gd name="T51" fmla="*/ 2147483647 h 111"/>
              <a:gd name="T52" fmla="*/ 2147483647 w 113"/>
              <a:gd name="T53" fmla="*/ 2147483647 h 111"/>
              <a:gd name="T54" fmla="*/ 2147483647 w 113"/>
              <a:gd name="T55" fmla="*/ 2147483647 h 111"/>
              <a:gd name="T56" fmla="*/ 2147483647 w 113"/>
              <a:gd name="T57" fmla="*/ 2147483647 h 111"/>
              <a:gd name="T58" fmla="*/ 2147483647 w 113"/>
              <a:gd name="T59" fmla="*/ 2147483647 h 111"/>
              <a:gd name="T60" fmla="*/ 2147483647 w 113"/>
              <a:gd name="T61" fmla="*/ 2147483647 h 111"/>
              <a:gd name="T62" fmla="*/ 2147483647 w 113"/>
              <a:gd name="T63" fmla="*/ 2147483647 h 111"/>
              <a:gd name="T64" fmla="*/ 2147483647 w 113"/>
              <a:gd name="T65" fmla="*/ 2147483647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
              <a:gd name="T100" fmla="*/ 0 h 111"/>
              <a:gd name="T101" fmla="*/ 113 w 113"/>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 h="111">
                <a:moveTo>
                  <a:pt x="113" y="55"/>
                </a:moveTo>
                <a:lnTo>
                  <a:pt x="112" y="44"/>
                </a:lnTo>
                <a:lnTo>
                  <a:pt x="108" y="34"/>
                </a:lnTo>
                <a:lnTo>
                  <a:pt x="104" y="24"/>
                </a:lnTo>
                <a:lnTo>
                  <a:pt x="97" y="16"/>
                </a:lnTo>
                <a:lnTo>
                  <a:pt x="89" y="9"/>
                </a:lnTo>
                <a:lnTo>
                  <a:pt x="79" y="3"/>
                </a:lnTo>
                <a:lnTo>
                  <a:pt x="69" y="0"/>
                </a:lnTo>
                <a:lnTo>
                  <a:pt x="58" y="0"/>
                </a:lnTo>
                <a:lnTo>
                  <a:pt x="46" y="0"/>
                </a:lnTo>
                <a:lnTo>
                  <a:pt x="35" y="3"/>
                </a:lnTo>
                <a:lnTo>
                  <a:pt x="27" y="9"/>
                </a:lnTo>
                <a:lnTo>
                  <a:pt x="18" y="16"/>
                </a:lnTo>
                <a:lnTo>
                  <a:pt x="10" y="24"/>
                </a:lnTo>
                <a:lnTo>
                  <a:pt x="5" y="34"/>
                </a:lnTo>
                <a:lnTo>
                  <a:pt x="2" y="44"/>
                </a:lnTo>
                <a:lnTo>
                  <a:pt x="0" y="55"/>
                </a:lnTo>
                <a:lnTo>
                  <a:pt x="2" y="67"/>
                </a:lnTo>
                <a:lnTo>
                  <a:pt x="5" y="77"/>
                </a:lnTo>
                <a:lnTo>
                  <a:pt x="10" y="86"/>
                </a:lnTo>
                <a:lnTo>
                  <a:pt x="18" y="95"/>
                </a:lnTo>
                <a:lnTo>
                  <a:pt x="27" y="101"/>
                </a:lnTo>
                <a:lnTo>
                  <a:pt x="35" y="108"/>
                </a:lnTo>
                <a:lnTo>
                  <a:pt x="46" y="111"/>
                </a:lnTo>
                <a:lnTo>
                  <a:pt x="58" y="111"/>
                </a:lnTo>
                <a:lnTo>
                  <a:pt x="69" y="111"/>
                </a:lnTo>
                <a:lnTo>
                  <a:pt x="79" y="108"/>
                </a:lnTo>
                <a:lnTo>
                  <a:pt x="89" y="101"/>
                </a:lnTo>
                <a:lnTo>
                  <a:pt x="97" y="95"/>
                </a:lnTo>
                <a:lnTo>
                  <a:pt x="104" y="86"/>
                </a:lnTo>
                <a:lnTo>
                  <a:pt x="108" y="77"/>
                </a:lnTo>
                <a:lnTo>
                  <a:pt x="112" y="67"/>
                </a:lnTo>
                <a:lnTo>
                  <a:pt x="113" y="55"/>
                </a:lnTo>
                <a:lnTo>
                  <a:pt x="110" y="55"/>
                </a:lnTo>
                <a:lnTo>
                  <a:pt x="108" y="44"/>
                </a:lnTo>
                <a:lnTo>
                  <a:pt x="107" y="34"/>
                </a:lnTo>
                <a:lnTo>
                  <a:pt x="102" y="26"/>
                </a:lnTo>
                <a:lnTo>
                  <a:pt x="95" y="18"/>
                </a:lnTo>
                <a:lnTo>
                  <a:pt x="87" y="11"/>
                </a:lnTo>
                <a:lnTo>
                  <a:pt x="77" y="6"/>
                </a:lnTo>
                <a:lnTo>
                  <a:pt x="68" y="3"/>
                </a:lnTo>
                <a:lnTo>
                  <a:pt x="58" y="3"/>
                </a:lnTo>
                <a:lnTo>
                  <a:pt x="46" y="3"/>
                </a:lnTo>
                <a:lnTo>
                  <a:pt x="36" y="6"/>
                </a:lnTo>
                <a:lnTo>
                  <a:pt x="28" y="11"/>
                </a:lnTo>
                <a:lnTo>
                  <a:pt x="20" y="18"/>
                </a:lnTo>
                <a:lnTo>
                  <a:pt x="13" y="26"/>
                </a:lnTo>
                <a:lnTo>
                  <a:pt x="8" y="34"/>
                </a:lnTo>
                <a:lnTo>
                  <a:pt x="5" y="44"/>
                </a:lnTo>
                <a:lnTo>
                  <a:pt x="4" y="55"/>
                </a:lnTo>
                <a:lnTo>
                  <a:pt x="5" y="65"/>
                </a:lnTo>
                <a:lnTo>
                  <a:pt x="8" y="77"/>
                </a:lnTo>
                <a:lnTo>
                  <a:pt x="13" y="85"/>
                </a:lnTo>
                <a:lnTo>
                  <a:pt x="20" y="93"/>
                </a:lnTo>
                <a:lnTo>
                  <a:pt x="28" y="99"/>
                </a:lnTo>
                <a:lnTo>
                  <a:pt x="36" y="104"/>
                </a:lnTo>
                <a:lnTo>
                  <a:pt x="46" y="108"/>
                </a:lnTo>
                <a:lnTo>
                  <a:pt x="58" y="108"/>
                </a:lnTo>
                <a:lnTo>
                  <a:pt x="68" y="108"/>
                </a:lnTo>
                <a:lnTo>
                  <a:pt x="77" y="104"/>
                </a:lnTo>
                <a:lnTo>
                  <a:pt x="87" y="99"/>
                </a:lnTo>
                <a:lnTo>
                  <a:pt x="95" y="93"/>
                </a:lnTo>
                <a:lnTo>
                  <a:pt x="102" y="85"/>
                </a:lnTo>
                <a:lnTo>
                  <a:pt x="107" y="77"/>
                </a:lnTo>
                <a:lnTo>
                  <a:pt x="108" y="65"/>
                </a:lnTo>
                <a:lnTo>
                  <a:pt x="110" y="55"/>
                </a:lnTo>
                <a:lnTo>
                  <a:pt x="113" y="55"/>
                </a:lnTo>
                <a:close/>
              </a:path>
            </a:pathLst>
          </a:custGeom>
          <a:solidFill>
            <a:srgbClr val="00F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41" name="Freeform 397"/>
          <p:cNvSpPr>
            <a:spLocks/>
          </p:cNvSpPr>
          <p:nvPr/>
        </p:nvSpPr>
        <p:spPr bwMode="auto">
          <a:xfrm>
            <a:off x="5256213" y="3398838"/>
            <a:ext cx="155575" cy="142875"/>
          </a:xfrm>
          <a:custGeom>
            <a:avLst/>
            <a:gdLst>
              <a:gd name="T0" fmla="*/ 2147483647 w 106"/>
              <a:gd name="T1" fmla="*/ 2147483647 h 105"/>
              <a:gd name="T2" fmla="*/ 2147483647 w 106"/>
              <a:gd name="T3" fmla="*/ 2147483647 h 105"/>
              <a:gd name="T4" fmla="*/ 2147483647 w 106"/>
              <a:gd name="T5" fmla="*/ 2147483647 h 105"/>
              <a:gd name="T6" fmla="*/ 2147483647 w 106"/>
              <a:gd name="T7" fmla="*/ 0 h 105"/>
              <a:gd name="T8" fmla="*/ 2147483647 w 106"/>
              <a:gd name="T9" fmla="*/ 0 h 105"/>
              <a:gd name="T10" fmla="*/ 2147483647 w 106"/>
              <a:gd name="T11" fmla="*/ 2147483647 h 105"/>
              <a:gd name="T12" fmla="*/ 2147483647 w 106"/>
              <a:gd name="T13" fmla="*/ 2147483647 h 105"/>
              <a:gd name="T14" fmla="*/ 2147483647 w 106"/>
              <a:gd name="T15" fmla="*/ 2147483647 h 105"/>
              <a:gd name="T16" fmla="*/ 2147483647 w 106"/>
              <a:gd name="T17" fmla="*/ 2147483647 h 105"/>
              <a:gd name="T18" fmla="*/ 2147483647 w 106"/>
              <a:gd name="T19" fmla="*/ 2147483647 h 105"/>
              <a:gd name="T20" fmla="*/ 2147483647 w 106"/>
              <a:gd name="T21" fmla="*/ 2147483647 h 105"/>
              <a:gd name="T22" fmla="*/ 2147483647 w 106"/>
              <a:gd name="T23" fmla="*/ 2147483647 h 105"/>
              <a:gd name="T24" fmla="*/ 2147483647 w 106"/>
              <a:gd name="T25" fmla="*/ 2147483647 h 105"/>
              <a:gd name="T26" fmla="*/ 2147483647 w 106"/>
              <a:gd name="T27" fmla="*/ 2147483647 h 105"/>
              <a:gd name="T28" fmla="*/ 2147483647 w 106"/>
              <a:gd name="T29" fmla="*/ 2147483647 h 105"/>
              <a:gd name="T30" fmla="*/ 2147483647 w 106"/>
              <a:gd name="T31" fmla="*/ 2147483647 h 105"/>
              <a:gd name="T32" fmla="*/ 2147483647 w 106"/>
              <a:gd name="T33" fmla="*/ 2147483647 h 105"/>
              <a:gd name="T34" fmla="*/ 2147483647 w 106"/>
              <a:gd name="T35" fmla="*/ 2147483647 h 105"/>
              <a:gd name="T36" fmla="*/ 2147483647 w 106"/>
              <a:gd name="T37" fmla="*/ 2147483647 h 105"/>
              <a:gd name="T38" fmla="*/ 2147483647 w 106"/>
              <a:gd name="T39" fmla="*/ 2147483647 h 105"/>
              <a:gd name="T40" fmla="*/ 2147483647 w 106"/>
              <a:gd name="T41" fmla="*/ 2147483647 h 105"/>
              <a:gd name="T42" fmla="*/ 2147483647 w 106"/>
              <a:gd name="T43" fmla="*/ 2147483647 h 105"/>
              <a:gd name="T44" fmla="*/ 2147483647 w 106"/>
              <a:gd name="T45" fmla="*/ 2147483647 h 105"/>
              <a:gd name="T46" fmla="*/ 2147483647 w 106"/>
              <a:gd name="T47" fmla="*/ 2147483647 h 105"/>
              <a:gd name="T48" fmla="*/ 2147483647 w 106"/>
              <a:gd name="T49" fmla="*/ 2147483647 h 105"/>
              <a:gd name="T50" fmla="*/ 2147483647 w 106"/>
              <a:gd name="T51" fmla="*/ 2147483647 h 105"/>
              <a:gd name="T52" fmla="*/ 2147483647 w 106"/>
              <a:gd name="T53" fmla="*/ 2147483647 h 105"/>
              <a:gd name="T54" fmla="*/ 2147483647 w 106"/>
              <a:gd name="T55" fmla="*/ 2147483647 h 105"/>
              <a:gd name="T56" fmla="*/ 2147483647 w 106"/>
              <a:gd name="T57" fmla="*/ 2147483647 h 105"/>
              <a:gd name="T58" fmla="*/ 2147483647 w 106"/>
              <a:gd name="T59" fmla="*/ 2147483647 h 105"/>
              <a:gd name="T60" fmla="*/ 2147483647 w 106"/>
              <a:gd name="T61" fmla="*/ 2147483647 h 105"/>
              <a:gd name="T62" fmla="*/ 2147483647 w 106"/>
              <a:gd name="T63" fmla="*/ 2147483647 h 105"/>
              <a:gd name="T64" fmla="*/ 2147483647 w 106"/>
              <a:gd name="T65" fmla="*/ 2147483647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5"/>
              <a:gd name="T101" fmla="*/ 106 w 106"/>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5">
                <a:moveTo>
                  <a:pt x="106" y="52"/>
                </a:moveTo>
                <a:lnTo>
                  <a:pt x="104" y="41"/>
                </a:lnTo>
                <a:lnTo>
                  <a:pt x="103" y="31"/>
                </a:lnTo>
                <a:lnTo>
                  <a:pt x="98" y="23"/>
                </a:lnTo>
                <a:lnTo>
                  <a:pt x="91" y="15"/>
                </a:lnTo>
                <a:lnTo>
                  <a:pt x="83" y="8"/>
                </a:lnTo>
                <a:lnTo>
                  <a:pt x="73" y="3"/>
                </a:lnTo>
                <a:lnTo>
                  <a:pt x="64" y="0"/>
                </a:lnTo>
                <a:lnTo>
                  <a:pt x="54" y="0"/>
                </a:lnTo>
                <a:lnTo>
                  <a:pt x="42" y="0"/>
                </a:lnTo>
                <a:lnTo>
                  <a:pt x="32" y="3"/>
                </a:lnTo>
                <a:lnTo>
                  <a:pt x="24" y="8"/>
                </a:lnTo>
                <a:lnTo>
                  <a:pt x="16" y="15"/>
                </a:lnTo>
                <a:lnTo>
                  <a:pt x="9" y="23"/>
                </a:lnTo>
                <a:lnTo>
                  <a:pt x="4" y="31"/>
                </a:lnTo>
                <a:lnTo>
                  <a:pt x="1" y="41"/>
                </a:lnTo>
                <a:lnTo>
                  <a:pt x="0" y="52"/>
                </a:lnTo>
                <a:lnTo>
                  <a:pt x="1" y="62"/>
                </a:lnTo>
                <a:lnTo>
                  <a:pt x="4" y="74"/>
                </a:lnTo>
                <a:lnTo>
                  <a:pt x="9" y="82"/>
                </a:lnTo>
                <a:lnTo>
                  <a:pt x="16" y="90"/>
                </a:lnTo>
                <a:lnTo>
                  <a:pt x="24" y="96"/>
                </a:lnTo>
                <a:lnTo>
                  <a:pt x="32" y="101"/>
                </a:lnTo>
                <a:lnTo>
                  <a:pt x="42" y="105"/>
                </a:lnTo>
                <a:lnTo>
                  <a:pt x="54" y="105"/>
                </a:lnTo>
                <a:lnTo>
                  <a:pt x="64" y="105"/>
                </a:lnTo>
                <a:lnTo>
                  <a:pt x="73" y="101"/>
                </a:lnTo>
                <a:lnTo>
                  <a:pt x="83" y="96"/>
                </a:lnTo>
                <a:lnTo>
                  <a:pt x="91" y="90"/>
                </a:lnTo>
                <a:lnTo>
                  <a:pt x="98" y="82"/>
                </a:lnTo>
                <a:lnTo>
                  <a:pt x="103" y="74"/>
                </a:lnTo>
                <a:lnTo>
                  <a:pt x="104" y="62"/>
                </a:lnTo>
                <a:lnTo>
                  <a:pt x="106" y="52"/>
                </a:lnTo>
                <a:lnTo>
                  <a:pt x="103" y="52"/>
                </a:lnTo>
                <a:lnTo>
                  <a:pt x="103" y="42"/>
                </a:lnTo>
                <a:lnTo>
                  <a:pt x="100" y="33"/>
                </a:lnTo>
                <a:lnTo>
                  <a:pt x="95" y="24"/>
                </a:lnTo>
                <a:lnTo>
                  <a:pt x="88" y="16"/>
                </a:lnTo>
                <a:lnTo>
                  <a:pt x="82" y="11"/>
                </a:lnTo>
                <a:lnTo>
                  <a:pt x="73" y="6"/>
                </a:lnTo>
                <a:lnTo>
                  <a:pt x="64" y="3"/>
                </a:lnTo>
                <a:lnTo>
                  <a:pt x="54" y="1"/>
                </a:lnTo>
                <a:lnTo>
                  <a:pt x="44" y="3"/>
                </a:lnTo>
                <a:lnTo>
                  <a:pt x="34" y="6"/>
                </a:lnTo>
                <a:lnTo>
                  <a:pt x="26" y="11"/>
                </a:lnTo>
                <a:lnTo>
                  <a:pt x="18" y="16"/>
                </a:lnTo>
                <a:lnTo>
                  <a:pt x="11" y="24"/>
                </a:lnTo>
                <a:lnTo>
                  <a:pt x="6" y="33"/>
                </a:lnTo>
                <a:lnTo>
                  <a:pt x="4" y="42"/>
                </a:lnTo>
                <a:lnTo>
                  <a:pt x="3" y="52"/>
                </a:lnTo>
                <a:lnTo>
                  <a:pt x="4" y="62"/>
                </a:lnTo>
                <a:lnTo>
                  <a:pt x="6" y="72"/>
                </a:lnTo>
                <a:lnTo>
                  <a:pt x="11" y="80"/>
                </a:lnTo>
                <a:lnTo>
                  <a:pt x="18" y="88"/>
                </a:lnTo>
                <a:lnTo>
                  <a:pt x="26" y="93"/>
                </a:lnTo>
                <a:lnTo>
                  <a:pt x="34" y="98"/>
                </a:lnTo>
                <a:lnTo>
                  <a:pt x="44" y="101"/>
                </a:lnTo>
                <a:lnTo>
                  <a:pt x="54" y="103"/>
                </a:lnTo>
                <a:lnTo>
                  <a:pt x="64" y="101"/>
                </a:lnTo>
                <a:lnTo>
                  <a:pt x="73" y="98"/>
                </a:lnTo>
                <a:lnTo>
                  <a:pt x="82" y="93"/>
                </a:lnTo>
                <a:lnTo>
                  <a:pt x="88" y="88"/>
                </a:lnTo>
                <a:lnTo>
                  <a:pt x="95" y="80"/>
                </a:lnTo>
                <a:lnTo>
                  <a:pt x="100" y="72"/>
                </a:lnTo>
                <a:lnTo>
                  <a:pt x="103" y="62"/>
                </a:lnTo>
                <a:lnTo>
                  <a:pt x="103" y="52"/>
                </a:lnTo>
                <a:lnTo>
                  <a:pt x="106" y="52"/>
                </a:lnTo>
                <a:close/>
              </a:path>
            </a:pathLst>
          </a:custGeom>
          <a:solidFill>
            <a:srgbClr val="00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42" name="Freeform 398"/>
          <p:cNvSpPr>
            <a:spLocks/>
          </p:cNvSpPr>
          <p:nvPr/>
        </p:nvSpPr>
        <p:spPr bwMode="auto">
          <a:xfrm>
            <a:off x="5259388" y="3400425"/>
            <a:ext cx="149225" cy="138113"/>
          </a:xfrm>
          <a:custGeom>
            <a:avLst/>
            <a:gdLst>
              <a:gd name="T0" fmla="*/ 2147483647 w 100"/>
              <a:gd name="T1" fmla="*/ 2147483647 h 102"/>
              <a:gd name="T2" fmla="*/ 2147483647 w 100"/>
              <a:gd name="T3" fmla="*/ 2147483647 h 102"/>
              <a:gd name="T4" fmla="*/ 2147483647 w 100"/>
              <a:gd name="T5" fmla="*/ 2147483647 h 102"/>
              <a:gd name="T6" fmla="*/ 2147483647 w 100"/>
              <a:gd name="T7" fmla="*/ 2147483647 h 102"/>
              <a:gd name="T8" fmla="*/ 2147483647 w 100"/>
              <a:gd name="T9" fmla="*/ 2147483647 h 102"/>
              <a:gd name="T10" fmla="*/ 2147483647 w 100"/>
              <a:gd name="T11" fmla="*/ 2147483647 h 102"/>
              <a:gd name="T12" fmla="*/ 2147483647 w 100"/>
              <a:gd name="T13" fmla="*/ 2147483647 h 102"/>
              <a:gd name="T14" fmla="*/ 2147483647 w 100"/>
              <a:gd name="T15" fmla="*/ 2147483647 h 102"/>
              <a:gd name="T16" fmla="*/ 2147483647 w 100"/>
              <a:gd name="T17" fmla="*/ 2147483647 h 102"/>
              <a:gd name="T18" fmla="*/ 2147483647 w 100"/>
              <a:gd name="T19" fmla="*/ 2147483647 h 102"/>
              <a:gd name="T20" fmla="*/ 2147483647 w 100"/>
              <a:gd name="T21" fmla="*/ 2147483647 h 102"/>
              <a:gd name="T22" fmla="*/ 2147483647 w 100"/>
              <a:gd name="T23" fmla="*/ 2147483647 h 102"/>
              <a:gd name="T24" fmla="*/ 2147483647 w 100"/>
              <a:gd name="T25" fmla="*/ 2147483647 h 102"/>
              <a:gd name="T26" fmla="*/ 2147483647 w 100"/>
              <a:gd name="T27" fmla="*/ 2147483647 h 102"/>
              <a:gd name="T28" fmla="*/ 2147483647 w 100"/>
              <a:gd name="T29" fmla="*/ 2147483647 h 102"/>
              <a:gd name="T30" fmla="*/ 2147483647 w 100"/>
              <a:gd name="T31" fmla="*/ 2147483647 h 102"/>
              <a:gd name="T32" fmla="*/ 2147483647 w 100"/>
              <a:gd name="T33" fmla="*/ 2147483647 h 102"/>
              <a:gd name="T34" fmla="*/ 2147483647 w 100"/>
              <a:gd name="T35" fmla="*/ 2147483647 h 102"/>
              <a:gd name="T36" fmla="*/ 2147483647 w 100"/>
              <a:gd name="T37" fmla="*/ 2147483647 h 102"/>
              <a:gd name="T38" fmla="*/ 2147483647 w 100"/>
              <a:gd name="T39" fmla="*/ 2147483647 h 102"/>
              <a:gd name="T40" fmla="*/ 2147483647 w 100"/>
              <a:gd name="T41" fmla="*/ 2147483647 h 102"/>
              <a:gd name="T42" fmla="*/ 2147483647 w 100"/>
              <a:gd name="T43" fmla="*/ 2147483647 h 102"/>
              <a:gd name="T44" fmla="*/ 2147483647 w 100"/>
              <a:gd name="T45" fmla="*/ 2147483647 h 102"/>
              <a:gd name="T46" fmla="*/ 2147483647 w 100"/>
              <a:gd name="T47" fmla="*/ 2147483647 h 102"/>
              <a:gd name="T48" fmla="*/ 2147483647 w 100"/>
              <a:gd name="T49" fmla="*/ 2147483647 h 102"/>
              <a:gd name="T50" fmla="*/ 2147483647 w 100"/>
              <a:gd name="T51" fmla="*/ 2147483647 h 102"/>
              <a:gd name="T52" fmla="*/ 2147483647 w 100"/>
              <a:gd name="T53" fmla="*/ 2147483647 h 102"/>
              <a:gd name="T54" fmla="*/ 2147483647 w 100"/>
              <a:gd name="T55" fmla="*/ 2147483647 h 102"/>
              <a:gd name="T56" fmla="*/ 2147483647 w 100"/>
              <a:gd name="T57" fmla="*/ 2147483647 h 102"/>
              <a:gd name="T58" fmla="*/ 2147483647 w 100"/>
              <a:gd name="T59" fmla="*/ 2147483647 h 102"/>
              <a:gd name="T60" fmla="*/ 2147483647 w 100"/>
              <a:gd name="T61" fmla="*/ 2147483647 h 102"/>
              <a:gd name="T62" fmla="*/ 2147483647 w 100"/>
              <a:gd name="T63" fmla="*/ 2147483647 h 102"/>
              <a:gd name="T64" fmla="*/ 2147483647 w 100"/>
              <a:gd name="T65" fmla="*/ 2147483647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2"/>
              <a:gd name="T101" fmla="*/ 100 w 100"/>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2">
                <a:moveTo>
                  <a:pt x="100" y="51"/>
                </a:moveTo>
                <a:lnTo>
                  <a:pt x="100" y="41"/>
                </a:lnTo>
                <a:lnTo>
                  <a:pt x="97" y="32"/>
                </a:lnTo>
                <a:lnTo>
                  <a:pt x="92" y="23"/>
                </a:lnTo>
                <a:lnTo>
                  <a:pt x="85" y="15"/>
                </a:lnTo>
                <a:lnTo>
                  <a:pt x="79" y="10"/>
                </a:lnTo>
                <a:lnTo>
                  <a:pt x="70" y="5"/>
                </a:lnTo>
                <a:lnTo>
                  <a:pt x="61" y="2"/>
                </a:lnTo>
                <a:lnTo>
                  <a:pt x="51" y="0"/>
                </a:lnTo>
                <a:lnTo>
                  <a:pt x="41" y="2"/>
                </a:lnTo>
                <a:lnTo>
                  <a:pt x="31" y="5"/>
                </a:lnTo>
                <a:lnTo>
                  <a:pt x="23" y="10"/>
                </a:lnTo>
                <a:lnTo>
                  <a:pt x="15" y="15"/>
                </a:lnTo>
                <a:lnTo>
                  <a:pt x="8" y="23"/>
                </a:lnTo>
                <a:lnTo>
                  <a:pt x="3" y="32"/>
                </a:lnTo>
                <a:lnTo>
                  <a:pt x="1" y="41"/>
                </a:lnTo>
                <a:lnTo>
                  <a:pt x="0" y="51"/>
                </a:lnTo>
                <a:lnTo>
                  <a:pt x="1" y="61"/>
                </a:lnTo>
                <a:lnTo>
                  <a:pt x="3" y="71"/>
                </a:lnTo>
                <a:lnTo>
                  <a:pt x="8" y="79"/>
                </a:lnTo>
                <a:lnTo>
                  <a:pt x="15" y="87"/>
                </a:lnTo>
                <a:lnTo>
                  <a:pt x="23" y="92"/>
                </a:lnTo>
                <a:lnTo>
                  <a:pt x="31" y="97"/>
                </a:lnTo>
                <a:lnTo>
                  <a:pt x="41" y="100"/>
                </a:lnTo>
                <a:lnTo>
                  <a:pt x="51" y="102"/>
                </a:lnTo>
                <a:lnTo>
                  <a:pt x="61" y="100"/>
                </a:lnTo>
                <a:lnTo>
                  <a:pt x="70" y="97"/>
                </a:lnTo>
                <a:lnTo>
                  <a:pt x="79" y="92"/>
                </a:lnTo>
                <a:lnTo>
                  <a:pt x="85" y="87"/>
                </a:lnTo>
                <a:lnTo>
                  <a:pt x="92" y="79"/>
                </a:lnTo>
                <a:lnTo>
                  <a:pt x="97" y="71"/>
                </a:lnTo>
                <a:lnTo>
                  <a:pt x="100" y="61"/>
                </a:lnTo>
                <a:lnTo>
                  <a:pt x="100" y="51"/>
                </a:lnTo>
                <a:lnTo>
                  <a:pt x="98" y="51"/>
                </a:lnTo>
                <a:lnTo>
                  <a:pt x="97" y="41"/>
                </a:lnTo>
                <a:lnTo>
                  <a:pt x="93" y="33"/>
                </a:lnTo>
                <a:lnTo>
                  <a:pt x="90" y="25"/>
                </a:lnTo>
                <a:lnTo>
                  <a:pt x="83" y="18"/>
                </a:lnTo>
                <a:lnTo>
                  <a:pt x="77" y="12"/>
                </a:lnTo>
                <a:lnTo>
                  <a:pt x="69" y="7"/>
                </a:lnTo>
                <a:lnTo>
                  <a:pt x="61" y="5"/>
                </a:lnTo>
                <a:lnTo>
                  <a:pt x="51" y="4"/>
                </a:lnTo>
                <a:lnTo>
                  <a:pt x="41" y="5"/>
                </a:lnTo>
                <a:lnTo>
                  <a:pt x="31" y="7"/>
                </a:lnTo>
                <a:lnTo>
                  <a:pt x="24" y="12"/>
                </a:lnTo>
                <a:lnTo>
                  <a:pt x="16" y="18"/>
                </a:lnTo>
                <a:lnTo>
                  <a:pt x="11" y="25"/>
                </a:lnTo>
                <a:lnTo>
                  <a:pt x="6" y="33"/>
                </a:lnTo>
                <a:lnTo>
                  <a:pt x="3" y="41"/>
                </a:lnTo>
                <a:lnTo>
                  <a:pt x="3" y="51"/>
                </a:lnTo>
                <a:lnTo>
                  <a:pt x="3" y="61"/>
                </a:lnTo>
                <a:lnTo>
                  <a:pt x="6" y="69"/>
                </a:lnTo>
                <a:lnTo>
                  <a:pt x="11" y="77"/>
                </a:lnTo>
                <a:lnTo>
                  <a:pt x="16" y="84"/>
                </a:lnTo>
                <a:lnTo>
                  <a:pt x="24" y="91"/>
                </a:lnTo>
                <a:lnTo>
                  <a:pt x="31" y="95"/>
                </a:lnTo>
                <a:lnTo>
                  <a:pt x="41" y="97"/>
                </a:lnTo>
                <a:lnTo>
                  <a:pt x="51" y="99"/>
                </a:lnTo>
                <a:lnTo>
                  <a:pt x="61" y="97"/>
                </a:lnTo>
                <a:lnTo>
                  <a:pt x="69" y="95"/>
                </a:lnTo>
                <a:lnTo>
                  <a:pt x="77" y="91"/>
                </a:lnTo>
                <a:lnTo>
                  <a:pt x="83" y="84"/>
                </a:lnTo>
                <a:lnTo>
                  <a:pt x="90" y="77"/>
                </a:lnTo>
                <a:lnTo>
                  <a:pt x="93" y="69"/>
                </a:lnTo>
                <a:lnTo>
                  <a:pt x="97" y="61"/>
                </a:lnTo>
                <a:lnTo>
                  <a:pt x="98" y="51"/>
                </a:lnTo>
                <a:lnTo>
                  <a:pt x="100" y="51"/>
                </a:lnTo>
                <a:close/>
              </a:path>
            </a:pathLst>
          </a:custGeom>
          <a:solidFill>
            <a:srgbClr val="00FF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43" name="Freeform 399"/>
          <p:cNvSpPr>
            <a:spLocks/>
          </p:cNvSpPr>
          <p:nvPr/>
        </p:nvSpPr>
        <p:spPr bwMode="auto">
          <a:xfrm>
            <a:off x="5264150" y="3405188"/>
            <a:ext cx="141288" cy="130175"/>
          </a:xfrm>
          <a:custGeom>
            <a:avLst/>
            <a:gdLst>
              <a:gd name="T0" fmla="*/ 2147483647 w 95"/>
              <a:gd name="T1" fmla="*/ 2147483647 h 95"/>
              <a:gd name="T2" fmla="*/ 2147483647 w 95"/>
              <a:gd name="T3" fmla="*/ 2147483647 h 95"/>
              <a:gd name="T4" fmla="*/ 2147483647 w 95"/>
              <a:gd name="T5" fmla="*/ 2147483647 h 95"/>
              <a:gd name="T6" fmla="*/ 2147483647 w 95"/>
              <a:gd name="T7" fmla="*/ 2147483647 h 95"/>
              <a:gd name="T8" fmla="*/ 2147483647 w 95"/>
              <a:gd name="T9" fmla="*/ 2147483647 h 95"/>
              <a:gd name="T10" fmla="*/ 2147483647 w 95"/>
              <a:gd name="T11" fmla="*/ 2147483647 h 95"/>
              <a:gd name="T12" fmla="*/ 2147483647 w 95"/>
              <a:gd name="T13" fmla="*/ 2147483647 h 95"/>
              <a:gd name="T14" fmla="*/ 0 w 95"/>
              <a:gd name="T15" fmla="*/ 2147483647 h 95"/>
              <a:gd name="T16" fmla="*/ 0 w 95"/>
              <a:gd name="T17" fmla="*/ 2147483647 h 95"/>
              <a:gd name="T18" fmla="*/ 2147483647 w 95"/>
              <a:gd name="T19" fmla="*/ 2147483647 h 95"/>
              <a:gd name="T20" fmla="*/ 2147483647 w 95"/>
              <a:gd name="T21" fmla="*/ 2147483647 h 95"/>
              <a:gd name="T22" fmla="*/ 2147483647 w 95"/>
              <a:gd name="T23" fmla="*/ 2147483647 h 95"/>
              <a:gd name="T24" fmla="*/ 2147483647 w 95"/>
              <a:gd name="T25" fmla="*/ 2147483647 h 95"/>
              <a:gd name="T26" fmla="*/ 2147483647 w 95"/>
              <a:gd name="T27" fmla="*/ 2147483647 h 95"/>
              <a:gd name="T28" fmla="*/ 2147483647 w 95"/>
              <a:gd name="T29" fmla="*/ 2147483647 h 95"/>
              <a:gd name="T30" fmla="*/ 2147483647 w 95"/>
              <a:gd name="T31" fmla="*/ 2147483647 h 95"/>
              <a:gd name="T32" fmla="*/ 2147483647 w 95"/>
              <a:gd name="T33" fmla="*/ 2147483647 h 95"/>
              <a:gd name="T34" fmla="*/ 2147483647 w 95"/>
              <a:gd name="T35" fmla="*/ 2147483647 h 95"/>
              <a:gd name="T36" fmla="*/ 2147483647 w 95"/>
              <a:gd name="T37" fmla="*/ 2147483647 h 95"/>
              <a:gd name="T38" fmla="*/ 2147483647 w 95"/>
              <a:gd name="T39" fmla="*/ 2147483647 h 95"/>
              <a:gd name="T40" fmla="*/ 2147483647 w 95"/>
              <a:gd name="T41" fmla="*/ 2147483647 h 95"/>
              <a:gd name="T42" fmla="*/ 2147483647 w 95"/>
              <a:gd name="T43" fmla="*/ 2147483647 h 95"/>
              <a:gd name="T44" fmla="*/ 2147483647 w 95"/>
              <a:gd name="T45" fmla="*/ 2147483647 h 95"/>
              <a:gd name="T46" fmla="*/ 2147483647 w 95"/>
              <a:gd name="T47" fmla="*/ 2147483647 h 95"/>
              <a:gd name="T48" fmla="*/ 2147483647 w 95"/>
              <a:gd name="T49" fmla="*/ 2147483647 h 95"/>
              <a:gd name="T50" fmla="*/ 2147483647 w 95"/>
              <a:gd name="T51" fmla="*/ 2147483647 h 95"/>
              <a:gd name="T52" fmla="*/ 2147483647 w 95"/>
              <a:gd name="T53" fmla="*/ 2147483647 h 95"/>
              <a:gd name="T54" fmla="*/ 2147483647 w 95"/>
              <a:gd name="T55" fmla="*/ 2147483647 h 95"/>
              <a:gd name="T56" fmla="*/ 2147483647 w 95"/>
              <a:gd name="T57" fmla="*/ 2147483647 h 95"/>
              <a:gd name="T58" fmla="*/ 2147483647 w 95"/>
              <a:gd name="T59" fmla="*/ 2147483647 h 95"/>
              <a:gd name="T60" fmla="*/ 2147483647 w 95"/>
              <a:gd name="T61" fmla="*/ 2147483647 h 95"/>
              <a:gd name="T62" fmla="*/ 2147483647 w 95"/>
              <a:gd name="T63" fmla="*/ 2147483647 h 95"/>
              <a:gd name="T64" fmla="*/ 2147483647 w 95"/>
              <a:gd name="T65" fmla="*/ 2147483647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95"/>
              <a:gd name="T101" fmla="*/ 95 w 95"/>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95">
                <a:moveTo>
                  <a:pt x="95" y="47"/>
                </a:moveTo>
                <a:lnTo>
                  <a:pt x="94" y="37"/>
                </a:lnTo>
                <a:lnTo>
                  <a:pt x="90" y="29"/>
                </a:lnTo>
                <a:lnTo>
                  <a:pt x="87" y="21"/>
                </a:lnTo>
                <a:lnTo>
                  <a:pt x="80" y="14"/>
                </a:lnTo>
                <a:lnTo>
                  <a:pt x="74" y="8"/>
                </a:lnTo>
                <a:lnTo>
                  <a:pt x="66" y="3"/>
                </a:lnTo>
                <a:lnTo>
                  <a:pt x="58" y="1"/>
                </a:lnTo>
                <a:lnTo>
                  <a:pt x="48" y="0"/>
                </a:lnTo>
                <a:lnTo>
                  <a:pt x="38" y="1"/>
                </a:lnTo>
                <a:lnTo>
                  <a:pt x="28" y="3"/>
                </a:lnTo>
                <a:lnTo>
                  <a:pt x="21" y="8"/>
                </a:lnTo>
                <a:lnTo>
                  <a:pt x="13" y="14"/>
                </a:lnTo>
                <a:lnTo>
                  <a:pt x="8" y="21"/>
                </a:lnTo>
                <a:lnTo>
                  <a:pt x="3" y="29"/>
                </a:lnTo>
                <a:lnTo>
                  <a:pt x="0" y="37"/>
                </a:lnTo>
                <a:lnTo>
                  <a:pt x="0" y="47"/>
                </a:lnTo>
                <a:lnTo>
                  <a:pt x="0" y="57"/>
                </a:lnTo>
                <a:lnTo>
                  <a:pt x="3" y="65"/>
                </a:lnTo>
                <a:lnTo>
                  <a:pt x="8" y="73"/>
                </a:lnTo>
                <a:lnTo>
                  <a:pt x="13" y="80"/>
                </a:lnTo>
                <a:lnTo>
                  <a:pt x="21" y="87"/>
                </a:lnTo>
                <a:lnTo>
                  <a:pt x="28" y="91"/>
                </a:lnTo>
                <a:lnTo>
                  <a:pt x="38" y="93"/>
                </a:lnTo>
                <a:lnTo>
                  <a:pt x="48" y="95"/>
                </a:lnTo>
                <a:lnTo>
                  <a:pt x="58" y="93"/>
                </a:lnTo>
                <a:lnTo>
                  <a:pt x="66" y="91"/>
                </a:lnTo>
                <a:lnTo>
                  <a:pt x="74" y="87"/>
                </a:lnTo>
                <a:lnTo>
                  <a:pt x="80" y="80"/>
                </a:lnTo>
                <a:lnTo>
                  <a:pt x="87" y="73"/>
                </a:lnTo>
                <a:lnTo>
                  <a:pt x="90" y="65"/>
                </a:lnTo>
                <a:lnTo>
                  <a:pt x="94" y="57"/>
                </a:lnTo>
                <a:lnTo>
                  <a:pt x="95" y="47"/>
                </a:lnTo>
                <a:lnTo>
                  <a:pt x="92" y="47"/>
                </a:lnTo>
                <a:lnTo>
                  <a:pt x="90" y="39"/>
                </a:lnTo>
                <a:lnTo>
                  <a:pt x="89" y="29"/>
                </a:lnTo>
                <a:lnTo>
                  <a:pt x="84" y="23"/>
                </a:lnTo>
                <a:lnTo>
                  <a:pt x="79" y="16"/>
                </a:lnTo>
                <a:lnTo>
                  <a:pt x="72" y="11"/>
                </a:lnTo>
                <a:lnTo>
                  <a:pt x="64" y="6"/>
                </a:lnTo>
                <a:lnTo>
                  <a:pt x="56" y="3"/>
                </a:lnTo>
                <a:lnTo>
                  <a:pt x="48" y="3"/>
                </a:lnTo>
                <a:lnTo>
                  <a:pt x="38" y="3"/>
                </a:lnTo>
                <a:lnTo>
                  <a:pt x="30" y="6"/>
                </a:lnTo>
                <a:lnTo>
                  <a:pt x="23" y="11"/>
                </a:lnTo>
                <a:lnTo>
                  <a:pt x="17" y="16"/>
                </a:lnTo>
                <a:lnTo>
                  <a:pt x="10" y="23"/>
                </a:lnTo>
                <a:lnTo>
                  <a:pt x="7" y="29"/>
                </a:lnTo>
                <a:lnTo>
                  <a:pt x="3" y="39"/>
                </a:lnTo>
                <a:lnTo>
                  <a:pt x="3" y="47"/>
                </a:lnTo>
                <a:lnTo>
                  <a:pt x="3" y="55"/>
                </a:lnTo>
                <a:lnTo>
                  <a:pt x="7" y="64"/>
                </a:lnTo>
                <a:lnTo>
                  <a:pt x="10" y="72"/>
                </a:lnTo>
                <a:lnTo>
                  <a:pt x="17" y="78"/>
                </a:lnTo>
                <a:lnTo>
                  <a:pt x="23" y="83"/>
                </a:lnTo>
                <a:lnTo>
                  <a:pt x="30" y="88"/>
                </a:lnTo>
                <a:lnTo>
                  <a:pt x="38" y="90"/>
                </a:lnTo>
                <a:lnTo>
                  <a:pt x="48" y="91"/>
                </a:lnTo>
                <a:lnTo>
                  <a:pt x="56" y="90"/>
                </a:lnTo>
                <a:lnTo>
                  <a:pt x="64" y="88"/>
                </a:lnTo>
                <a:lnTo>
                  <a:pt x="72" y="83"/>
                </a:lnTo>
                <a:lnTo>
                  <a:pt x="79" y="78"/>
                </a:lnTo>
                <a:lnTo>
                  <a:pt x="84" y="72"/>
                </a:lnTo>
                <a:lnTo>
                  <a:pt x="89" y="64"/>
                </a:lnTo>
                <a:lnTo>
                  <a:pt x="90" y="55"/>
                </a:lnTo>
                <a:lnTo>
                  <a:pt x="92" y="47"/>
                </a:lnTo>
                <a:lnTo>
                  <a:pt x="95" y="47"/>
                </a:lnTo>
                <a:close/>
              </a:path>
            </a:pathLst>
          </a:custGeom>
          <a:solidFill>
            <a:srgbClr val="00F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44" name="Freeform 400"/>
          <p:cNvSpPr>
            <a:spLocks/>
          </p:cNvSpPr>
          <p:nvPr/>
        </p:nvSpPr>
        <p:spPr bwMode="auto">
          <a:xfrm>
            <a:off x="5268913" y="3409950"/>
            <a:ext cx="131762" cy="119063"/>
          </a:xfrm>
          <a:custGeom>
            <a:avLst/>
            <a:gdLst>
              <a:gd name="T0" fmla="*/ 2147483647 w 89"/>
              <a:gd name="T1" fmla="*/ 2147483647 h 88"/>
              <a:gd name="T2" fmla="*/ 2147483647 w 89"/>
              <a:gd name="T3" fmla="*/ 2147483647 h 88"/>
              <a:gd name="T4" fmla="*/ 2147483647 w 89"/>
              <a:gd name="T5" fmla="*/ 2147483647 h 88"/>
              <a:gd name="T6" fmla="*/ 2147483647 w 89"/>
              <a:gd name="T7" fmla="*/ 0 h 88"/>
              <a:gd name="T8" fmla="*/ 2147483647 w 89"/>
              <a:gd name="T9" fmla="*/ 0 h 88"/>
              <a:gd name="T10" fmla="*/ 2147483647 w 89"/>
              <a:gd name="T11" fmla="*/ 2147483647 h 88"/>
              <a:gd name="T12" fmla="*/ 2147483647 w 89"/>
              <a:gd name="T13" fmla="*/ 2147483647 h 88"/>
              <a:gd name="T14" fmla="*/ 0 w 89"/>
              <a:gd name="T15" fmla="*/ 2147483647 h 88"/>
              <a:gd name="T16" fmla="*/ 0 w 89"/>
              <a:gd name="T17" fmla="*/ 2147483647 h 88"/>
              <a:gd name="T18" fmla="*/ 2147483647 w 89"/>
              <a:gd name="T19" fmla="*/ 2147483647 h 88"/>
              <a:gd name="T20" fmla="*/ 2147483647 w 89"/>
              <a:gd name="T21" fmla="*/ 2147483647 h 88"/>
              <a:gd name="T22" fmla="*/ 2147483647 w 89"/>
              <a:gd name="T23" fmla="*/ 2147483647 h 88"/>
              <a:gd name="T24" fmla="*/ 2147483647 w 89"/>
              <a:gd name="T25" fmla="*/ 2147483647 h 88"/>
              <a:gd name="T26" fmla="*/ 2147483647 w 89"/>
              <a:gd name="T27" fmla="*/ 2147483647 h 88"/>
              <a:gd name="T28" fmla="*/ 2147483647 w 89"/>
              <a:gd name="T29" fmla="*/ 2147483647 h 88"/>
              <a:gd name="T30" fmla="*/ 2147483647 w 89"/>
              <a:gd name="T31" fmla="*/ 2147483647 h 88"/>
              <a:gd name="T32" fmla="*/ 2147483647 w 89"/>
              <a:gd name="T33" fmla="*/ 2147483647 h 88"/>
              <a:gd name="T34" fmla="*/ 2147483647 w 89"/>
              <a:gd name="T35" fmla="*/ 2147483647 h 88"/>
              <a:gd name="T36" fmla="*/ 2147483647 w 89"/>
              <a:gd name="T37" fmla="*/ 2147483647 h 88"/>
              <a:gd name="T38" fmla="*/ 2147483647 w 89"/>
              <a:gd name="T39" fmla="*/ 2147483647 h 88"/>
              <a:gd name="T40" fmla="*/ 2147483647 w 89"/>
              <a:gd name="T41" fmla="*/ 2147483647 h 88"/>
              <a:gd name="T42" fmla="*/ 2147483647 w 89"/>
              <a:gd name="T43" fmla="*/ 2147483647 h 88"/>
              <a:gd name="T44" fmla="*/ 2147483647 w 89"/>
              <a:gd name="T45" fmla="*/ 2147483647 h 88"/>
              <a:gd name="T46" fmla="*/ 2147483647 w 89"/>
              <a:gd name="T47" fmla="*/ 2147483647 h 88"/>
              <a:gd name="T48" fmla="*/ 2147483647 w 89"/>
              <a:gd name="T49" fmla="*/ 2147483647 h 88"/>
              <a:gd name="T50" fmla="*/ 2147483647 w 89"/>
              <a:gd name="T51" fmla="*/ 2147483647 h 88"/>
              <a:gd name="T52" fmla="*/ 2147483647 w 89"/>
              <a:gd name="T53" fmla="*/ 2147483647 h 88"/>
              <a:gd name="T54" fmla="*/ 2147483647 w 89"/>
              <a:gd name="T55" fmla="*/ 2147483647 h 88"/>
              <a:gd name="T56" fmla="*/ 2147483647 w 89"/>
              <a:gd name="T57" fmla="*/ 2147483647 h 88"/>
              <a:gd name="T58" fmla="*/ 2147483647 w 89"/>
              <a:gd name="T59" fmla="*/ 2147483647 h 88"/>
              <a:gd name="T60" fmla="*/ 2147483647 w 89"/>
              <a:gd name="T61" fmla="*/ 2147483647 h 88"/>
              <a:gd name="T62" fmla="*/ 2147483647 w 89"/>
              <a:gd name="T63" fmla="*/ 2147483647 h 88"/>
              <a:gd name="T64" fmla="*/ 2147483647 w 89"/>
              <a:gd name="T65" fmla="*/ 2147483647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
              <a:gd name="T100" fmla="*/ 0 h 88"/>
              <a:gd name="T101" fmla="*/ 89 w 89"/>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 h="88">
                <a:moveTo>
                  <a:pt x="89" y="44"/>
                </a:moveTo>
                <a:lnTo>
                  <a:pt x="87" y="36"/>
                </a:lnTo>
                <a:lnTo>
                  <a:pt x="86" y="26"/>
                </a:lnTo>
                <a:lnTo>
                  <a:pt x="81" y="20"/>
                </a:lnTo>
                <a:lnTo>
                  <a:pt x="76" y="13"/>
                </a:lnTo>
                <a:lnTo>
                  <a:pt x="69" y="8"/>
                </a:lnTo>
                <a:lnTo>
                  <a:pt x="61" y="3"/>
                </a:lnTo>
                <a:lnTo>
                  <a:pt x="53" y="0"/>
                </a:lnTo>
                <a:lnTo>
                  <a:pt x="45" y="0"/>
                </a:lnTo>
                <a:lnTo>
                  <a:pt x="35" y="0"/>
                </a:lnTo>
                <a:lnTo>
                  <a:pt x="27" y="3"/>
                </a:lnTo>
                <a:lnTo>
                  <a:pt x="20" y="8"/>
                </a:lnTo>
                <a:lnTo>
                  <a:pt x="14" y="13"/>
                </a:lnTo>
                <a:lnTo>
                  <a:pt x="7" y="20"/>
                </a:lnTo>
                <a:lnTo>
                  <a:pt x="4" y="26"/>
                </a:lnTo>
                <a:lnTo>
                  <a:pt x="0" y="36"/>
                </a:lnTo>
                <a:lnTo>
                  <a:pt x="0" y="44"/>
                </a:lnTo>
                <a:lnTo>
                  <a:pt x="0" y="52"/>
                </a:lnTo>
                <a:lnTo>
                  <a:pt x="4" y="61"/>
                </a:lnTo>
                <a:lnTo>
                  <a:pt x="7" y="69"/>
                </a:lnTo>
                <a:lnTo>
                  <a:pt x="14" y="75"/>
                </a:lnTo>
                <a:lnTo>
                  <a:pt x="20" y="80"/>
                </a:lnTo>
                <a:lnTo>
                  <a:pt x="27" y="85"/>
                </a:lnTo>
                <a:lnTo>
                  <a:pt x="35" y="87"/>
                </a:lnTo>
                <a:lnTo>
                  <a:pt x="45" y="88"/>
                </a:lnTo>
                <a:lnTo>
                  <a:pt x="53" y="87"/>
                </a:lnTo>
                <a:lnTo>
                  <a:pt x="61" y="85"/>
                </a:lnTo>
                <a:lnTo>
                  <a:pt x="69" y="80"/>
                </a:lnTo>
                <a:lnTo>
                  <a:pt x="76" y="75"/>
                </a:lnTo>
                <a:lnTo>
                  <a:pt x="81" y="69"/>
                </a:lnTo>
                <a:lnTo>
                  <a:pt x="86" y="61"/>
                </a:lnTo>
                <a:lnTo>
                  <a:pt x="87" y="52"/>
                </a:lnTo>
                <a:lnTo>
                  <a:pt x="89" y="44"/>
                </a:lnTo>
                <a:lnTo>
                  <a:pt x="86" y="44"/>
                </a:lnTo>
                <a:lnTo>
                  <a:pt x="84" y="36"/>
                </a:lnTo>
                <a:lnTo>
                  <a:pt x="82" y="28"/>
                </a:lnTo>
                <a:lnTo>
                  <a:pt x="79" y="21"/>
                </a:lnTo>
                <a:lnTo>
                  <a:pt x="74" y="15"/>
                </a:lnTo>
                <a:lnTo>
                  <a:pt x="68" y="10"/>
                </a:lnTo>
                <a:lnTo>
                  <a:pt x="61" y="7"/>
                </a:lnTo>
                <a:lnTo>
                  <a:pt x="53" y="3"/>
                </a:lnTo>
                <a:lnTo>
                  <a:pt x="45" y="3"/>
                </a:lnTo>
                <a:lnTo>
                  <a:pt x="36" y="3"/>
                </a:lnTo>
                <a:lnTo>
                  <a:pt x="28" y="7"/>
                </a:lnTo>
                <a:lnTo>
                  <a:pt x="22" y="10"/>
                </a:lnTo>
                <a:lnTo>
                  <a:pt x="15" y="15"/>
                </a:lnTo>
                <a:lnTo>
                  <a:pt x="10" y="21"/>
                </a:lnTo>
                <a:lnTo>
                  <a:pt x="5" y="28"/>
                </a:lnTo>
                <a:lnTo>
                  <a:pt x="4" y="36"/>
                </a:lnTo>
                <a:lnTo>
                  <a:pt x="2" y="44"/>
                </a:lnTo>
                <a:lnTo>
                  <a:pt x="4" y="52"/>
                </a:lnTo>
                <a:lnTo>
                  <a:pt x="5" y="61"/>
                </a:lnTo>
                <a:lnTo>
                  <a:pt x="10" y="67"/>
                </a:lnTo>
                <a:lnTo>
                  <a:pt x="15" y="74"/>
                </a:lnTo>
                <a:lnTo>
                  <a:pt x="22" y="79"/>
                </a:lnTo>
                <a:lnTo>
                  <a:pt x="28" y="82"/>
                </a:lnTo>
                <a:lnTo>
                  <a:pt x="36" y="85"/>
                </a:lnTo>
                <a:lnTo>
                  <a:pt x="45" y="85"/>
                </a:lnTo>
                <a:lnTo>
                  <a:pt x="53" y="85"/>
                </a:lnTo>
                <a:lnTo>
                  <a:pt x="61" y="82"/>
                </a:lnTo>
                <a:lnTo>
                  <a:pt x="68" y="79"/>
                </a:lnTo>
                <a:lnTo>
                  <a:pt x="74" y="74"/>
                </a:lnTo>
                <a:lnTo>
                  <a:pt x="79" y="67"/>
                </a:lnTo>
                <a:lnTo>
                  <a:pt x="82" y="61"/>
                </a:lnTo>
                <a:lnTo>
                  <a:pt x="84" y="52"/>
                </a:lnTo>
                <a:lnTo>
                  <a:pt x="86" y="44"/>
                </a:lnTo>
                <a:lnTo>
                  <a:pt x="89" y="44"/>
                </a:lnTo>
                <a:close/>
              </a:path>
            </a:pathLst>
          </a:custGeom>
          <a:solidFill>
            <a:srgbClr val="00F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45" name="Freeform 401"/>
          <p:cNvSpPr>
            <a:spLocks/>
          </p:cNvSpPr>
          <p:nvPr/>
        </p:nvSpPr>
        <p:spPr bwMode="auto">
          <a:xfrm>
            <a:off x="5272088" y="3414713"/>
            <a:ext cx="123825" cy="111125"/>
          </a:xfrm>
          <a:custGeom>
            <a:avLst/>
            <a:gdLst>
              <a:gd name="T0" fmla="*/ 2147483647 w 84"/>
              <a:gd name="T1" fmla="*/ 2147483647 h 82"/>
              <a:gd name="T2" fmla="*/ 2147483647 w 84"/>
              <a:gd name="T3" fmla="*/ 2147483647 h 82"/>
              <a:gd name="T4" fmla="*/ 2147483647 w 84"/>
              <a:gd name="T5" fmla="*/ 2147483647 h 82"/>
              <a:gd name="T6" fmla="*/ 2147483647 w 84"/>
              <a:gd name="T7" fmla="*/ 0 h 82"/>
              <a:gd name="T8" fmla="*/ 2147483647 w 84"/>
              <a:gd name="T9" fmla="*/ 0 h 82"/>
              <a:gd name="T10" fmla="*/ 2147483647 w 84"/>
              <a:gd name="T11" fmla="*/ 2147483647 h 82"/>
              <a:gd name="T12" fmla="*/ 2147483647 w 84"/>
              <a:gd name="T13" fmla="*/ 2147483647 h 82"/>
              <a:gd name="T14" fmla="*/ 2147483647 w 84"/>
              <a:gd name="T15" fmla="*/ 2147483647 h 82"/>
              <a:gd name="T16" fmla="*/ 2147483647 w 84"/>
              <a:gd name="T17" fmla="*/ 2147483647 h 82"/>
              <a:gd name="T18" fmla="*/ 2147483647 w 84"/>
              <a:gd name="T19" fmla="*/ 2147483647 h 82"/>
              <a:gd name="T20" fmla="*/ 2147483647 w 84"/>
              <a:gd name="T21" fmla="*/ 2147483647 h 82"/>
              <a:gd name="T22" fmla="*/ 2147483647 w 84"/>
              <a:gd name="T23" fmla="*/ 2147483647 h 82"/>
              <a:gd name="T24" fmla="*/ 2147483647 w 84"/>
              <a:gd name="T25" fmla="*/ 2147483647 h 82"/>
              <a:gd name="T26" fmla="*/ 2147483647 w 84"/>
              <a:gd name="T27" fmla="*/ 2147483647 h 82"/>
              <a:gd name="T28" fmla="*/ 2147483647 w 84"/>
              <a:gd name="T29" fmla="*/ 2147483647 h 82"/>
              <a:gd name="T30" fmla="*/ 2147483647 w 84"/>
              <a:gd name="T31" fmla="*/ 2147483647 h 82"/>
              <a:gd name="T32" fmla="*/ 2147483647 w 84"/>
              <a:gd name="T33" fmla="*/ 2147483647 h 82"/>
              <a:gd name="T34" fmla="*/ 2147483647 w 84"/>
              <a:gd name="T35" fmla="*/ 2147483647 h 82"/>
              <a:gd name="T36" fmla="*/ 2147483647 w 84"/>
              <a:gd name="T37" fmla="*/ 2147483647 h 82"/>
              <a:gd name="T38" fmla="*/ 2147483647 w 84"/>
              <a:gd name="T39" fmla="*/ 2147483647 h 82"/>
              <a:gd name="T40" fmla="*/ 2147483647 w 84"/>
              <a:gd name="T41" fmla="*/ 2147483647 h 82"/>
              <a:gd name="T42" fmla="*/ 2147483647 w 84"/>
              <a:gd name="T43" fmla="*/ 2147483647 h 82"/>
              <a:gd name="T44" fmla="*/ 2147483647 w 84"/>
              <a:gd name="T45" fmla="*/ 2147483647 h 82"/>
              <a:gd name="T46" fmla="*/ 2147483647 w 84"/>
              <a:gd name="T47" fmla="*/ 2147483647 h 82"/>
              <a:gd name="T48" fmla="*/ 2147483647 w 84"/>
              <a:gd name="T49" fmla="*/ 2147483647 h 82"/>
              <a:gd name="T50" fmla="*/ 2147483647 w 84"/>
              <a:gd name="T51" fmla="*/ 2147483647 h 82"/>
              <a:gd name="T52" fmla="*/ 2147483647 w 84"/>
              <a:gd name="T53" fmla="*/ 2147483647 h 82"/>
              <a:gd name="T54" fmla="*/ 2147483647 w 84"/>
              <a:gd name="T55" fmla="*/ 2147483647 h 82"/>
              <a:gd name="T56" fmla="*/ 2147483647 w 84"/>
              <a:gd name="T57" fmla="*/ 2147483647 h 82"/>
              <a:gd name="T58" fmla="*/ 2147483647 w 84"/>
              <a:gd name="T59" fmla="*/ 2147483647 h 82"/>
              <a:gd name="T60" fmla="*/ 2147483647 w 84"/>
              <a:gd name="T61" fmla="*/ 2147483647 h 82"/>
              <a:gd name="T62" fmla="*/ 2147483647 w 84"/>
              <a:gd name="T63" fmla="*/ 2147483647 h 82"/>
              <a:gd name="T64" fmla="*/ 2147483647 w 84"/>
              <a:gd name="T65" fmla="*/ 2147483647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2"/>
              <a:gd name="T101" fmla="*/ 84 w 84"/>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2">
                <a:moveTo>
                  <a:pt x="84" y="41"/>
                </a:moveTo>
                <a:lnTo>
                  <a:pt x="82" y="33"/>
                </a:lnTo>
                <a:lnTo>
                  <a:pt x="80" y="25"/>
                </a:lnTo>
                <a:lnTo>
                  <a:pt x="77" y="18"/>
                </a:lnTo>
                <a:lnTo>
                  <a:pt x="72" y="12"/>
                </a:lnTo>
                <a:lnTo>
                  <a:pt x="66" y="7"/>
                </a:lnTo>
                <a:lnTo>
                  <a:pt x="59" y="4"/>
                </a:lnTo>
                <a:lnTo>
                  <a:pt x="51" y="0"/>
                </a:lnTo>
                <a:lnTo>
                  <a:pt x="43" y="0"/>
                </a:lnTo>
                <a:lnTo>
                  <a:pt x="34" y="0"/>
                </a:lnTo>
                <a:lnTo>
                  <a:pt x="26" y="4"/>
                </a:lnTo>
                <a:lnTo>
                  <a:pt x="20" y="7"/>
                </a:lnTo>
                <a:lnTo>
                  <a:pt x="13" y="12"/>
                </a:lnTo>
                <a:lnTo>
                  <a:pt x="8" y="18"/>
                </a:lnTo>
                <a:lnTo>
                  <a:pt x="3" y="25"/>
                </a:lnTo>
                <a:lnTo>
                  <a:pt x="2" y="33"/>
                </a:lnTo>
                <a:lnTo>
                  <a:pt x="0" y="41"/>
                </a:lnTo>
                <a:lnTo>
                  <a:pt x="2" y="49"/>
                </a:lnTo>
                <a:lnTo>
                  <a:pt x="3" y="58"/>
                </a:lnTo>
                <a:lnTo>
                  <a:pt x="8" y="64"/>
                </a:lnTo>
                <a:lnTo>
                  <a:pt x="13" y="71"/>
                </a:lnTo>
                <a:lnTo>
                  <a:pt x="20" y="76"/>
                </a:lnTo>
                <a:lnTo>
                  <a:pt x="26" y="79"/>
                </a:lnTo>
                <a:lnTo>
                  <a:pt x="34" y="82"/>
                </a:lnTo>
                <a:lnTo>
                  <a:pt x="43" y="82"/>
                </a:lnTo>
                <a:lnTo>
                  <a:pt x="51" y="82"/>
                </a:lnTo>
                <a:lnTo>
                  <a:pt x="59" y="79"/>
                </a:lnTo>
                <a:lnTo>
                  <a:pt x="66" y="76"/>
                </a:lnTo>
                <a:lnTo>
                  <a:pt x="72" y="71"/>
                </a:lnTo>
                <a:lnTo>
                  <a:pt x="77" y="64"/>
                </a:lnTo>
                <a:lnTo>
                  <a:pt x="80" y="58"/>
                </a:lnTo>
                <a:lnTo>
                  <a:pt x="82" y="49"/>
                </a:lnTo>
                <a:lnTo>
                  <a:pt x="84" y="41"/>
                </a:lnTo>
                <a:lnTo>
                  <a:pt x="80" y="41"/>
                </a:lnTo>
                <a:lnTo>
                  <a:pt x="80" y="33"/>
                </a:lnTo>
                <a:lnTo>
                  <a:pt x="77" y="27"/>
                </a:lnTo>
                <a:lnTo>
                  <a:pt x="74" y="20"/>
                </a:lnTo>
                <a:lnTo>
                  <a:pt x="69" y="13"/>
                </a:lnTo>
                <a:lnTo>
                  <a:pt x="64" y="10"/>
                </a:lnTo>
                <a:lnTo>
                  <a:pt x="57" y="5"/>
                </a:lnTo>
                <a:lnTo>
                  <a:pt x="49" y="4"/>
                </a:lnTo>
                <a:lnTo>
                  <a:pt x="43" y="4"/>
                </a:lnTo>
                <a:lnTo>
                  <a:pt x="34" y="4"/>
                </a:lnTo>
                <a:lnTo>
                  <a:pt x="28" y="5"/>
                </a:lnTo>
                <a:lnTo>
                  <a:pt x="21" y="10"/>
                </a:lnTo>
                <a:lnTo>
                  <a:pt x="15" y="13"/>
                </a:lnTo>
                <a:lnTo>
                  <a:pt x="10" y="20"/>
                </a:lnTo>
                <a:lnTo>
                  <a:pt x="7" y="27"/>
                </a:lnTo>
                <a:lnTo>
                  <a:pt x="5" y="33"/>
                </a:lnTo>
                <a:lnTo>
                  <a:pt x="3" y="41"/>
                </a:lnTo>
                <a:lnTo>
                  <a:pt x="5" y="49"/>
                </a:lnTo>
                <a:lnTo>
                  <a:pt x="7" y="56"/>
                </a:lnTo>
                <a:lnTo>
                  <a:pt x="10" y="63"/>
                </a:lnTo>
                <a:lnTo>
                  <a:pt x="15" y="69"/>
                </a:lnTo>
                <a:lnTo>
                  <a:pt x="21" y="72"/>
                </a:lnTo>
                <a:lnTo>
                  <a:pt x="28" y="77"/>
                </a:lnTo>
                <a:lnTo>
                  <a:pt x="34" y="79"/>
                </a:lnTo>
                <a:lnTo>
                  <a:pt x="43" y="79"/>
                </a:lnTo>
                <a:lnTo>
                  <a:pt x="49" y="79"/>
                </a:lnTo>
                <a:lnTo>
                  <a:pt x="57" y="77"/>
                </a:lnTo>
                <a:lnTo>
                  <a:pt x="64" y="72"/>
                </a:lnTo>
                <a:lnTo>
                  <a:pt x="69" y="69"/>
                </a:lnTo>
                <a:lnTo>
                  <a:pt x="74" y="63"/>
                </a:lnTo>
                <a:lnTo>
                  <a:pt x="77" y="56"/>
                </a:lnTo>
                <a:lnTo>
                  <a:pt x="80" y="49"/>
                </a:lnTo>
                <a:lnTo>
                  <a:pt x="80" y="41"/>
                </a:lnTo>
                <a:lnTo>
                  <a:pt x="84" y="41"/>
                </a:lnTo>
                <a:close/>
              </a:path>
            </a:pathLst>
          </a:custGeom>
          <a:solidFill>
            <a:srgbClr val="00FF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46" name="Freeform 402"/>
          <p:cNvSpPr>
            <a:spLocks/>
          </p:cNvSpPr>
          <p:nvPr/>
        </p:nvSpPr>
        <p:spPr bwMode="auto">
          <a:xfrm>
            <a:off x="5276850" y="3419475"/>
            <a:ext cx="112713" cy="101600"/>
          </a:xfrm>
          <a:custGeom>
            <a:avLst/>
            <a:gdLst>
              <a:gd name="T0" fmla="*/ 2147483647 w 77"/>
              <a:gd name="T1" fmla="*/ 2147483647 h 75"/>
              <a:gd name="T2" fmla="*/ 2147483647 w 77"/>
              <a:gd name="T3" fmla="*/ 2147483647 h 75"/>
              <a:gd name="T4" fmla="*/ 2147483647 w 77"/>
              <a:gd name="T5" fmla="*/ 2147483647 h 75"/>
              <a:gd name="T6" fmla="*/ 2147483647 w 77"/>
              <a:gd name="T7" fmla="*/ 0 h 75"/>
              <a:gd name="T8" fmla="*/ 2147483647 w 77"/>
              <a:gd name="T9" fmla="*/ 0 h 75"/>
              <a:gd name="T10" fmla="*/ 2147483647 w 77"/>
              <a:gd name="T11" fmla="*/ 2147483647 h 75"/>
              <a:gd name="T12" fmla="*/ 2147483647 w 77"/>
              <a:gd name="T13" fmla="*/ 2147483647 h 75"/>
              <a:gd name="T14" fmla="*/ 2147483647 w 77"/>
              <a:gd name="T15" fmla="*/ 2147483647 h 75"/>
              <a:gd name="T16" fmla="*/ 2147483647 w 77"/>
              <a:gd name="T17" fmla="*/ 2147483647 h 75"/>
              <a:gd name="T18" fmla="*/ 2147483647 w 77"/>
              <a:gd name="T19" fmla="*/ 2147483647 h 75"/>
              <a:gd name="T20" fmla="*/ 2147483647 w 77"/>
              <a:gd name="T21" fmla="*/ 2147483647 h 75"/>
              <a:gd name="T22" fmla="*/ 2147483647 w 77"/>
              <a:gd name="T23" fmla="*/ 2147483647 h 75"/>
              <a:gd name="T24" fmla="*/ 2147483647 w 77"/>
              <a:gd name="T25" fmla="*/ 2147483647 h 75"/>
              <a:gd name="T26" fmla="*/ 2147483647 w 77"/>
              <a:gd name="T27" fmla="*/ 2147483647 h 75"/>
              <a:gd name="T28" fmla="*/ 2147483647 w 77"/>
              <a:gd name="T29" fmla="*/ 2147483647 h 75"/>
              <a:gd name="T30" fmla="*/ 2147483647 w 77"/>
              <a:gd name="T31" fmla="*/ 2147483647 h 75"/>
              <a:gd name="T32" fmla="*/ 2147483647 w 77"/>
              <a:gd name="T33" fmla="*/ 2147483647 h 75"/>
              <a:gd name="T34" fmla="*/ 2147483647 w 77"/>
              <a:gd name="T35" fmla="*/ 2147483647 h 75"/>
              <a:gd name="T36" fmla="*/ 2147483647 w 77"/>
              <a:gd name="T37" fmla="*/ 2147483647 h 75"/>
              <a:gd name="T38" fmla="*/ 2147483647 w 77"/>
              <a:gd name="T39" fmla="*/ 2147483647 h 75"/>
              <a:gd name="T40" fmla="*/ 2147483647 w 77"/>
              <a:gd name="T41" fmla="*/ 2147483647 h 75"/>
              <a:gd name="T42" fmla="*/ 2147483647 w 77"/>
              <a:gd name="T43" fmla="*/ 2147483647 h 75"/>
              <a:gd name="T44" fmla="*/ 2147483647 w 77"/>
              <a:gd name="T45" fmla="*/ 2147483647 h 75"/>
              <a:gd name="T46" fmla="*/ 2147483647 w 77"/>
              <a:gd name="T47" fmla="*/ 2147483647 h 75"/>
              <a:gd name="T48" fmla="*/ 2147483647 w 77"/>
              <a:gd name="T49" fmla="*/ 2147483647 h 75"/>
              <a:gd name="T50" fmla="*/ 2147483647 w 77"/>
              <a:gd name="T51" fmla="*/ 2147483647 h 75"/>
              <a:gd name="T52" fmla="*/ 2147483647 w 77"/>
              <a:gd name="T53" fmla="*/ 2147483647 h 75"/>
              <a:gd name="T54" fmla="*/ 2147483647 w 77"/>
              <a:gd name="T55" fmla="*/ 2147483647 h 75"/>
              <a:gd name="T56" fmla="*/ 2147483647 w 77"/>
              <a:gd name="T57" fmla="*/ 2147483647 h 75"/>
              <a:gd name="T58" fmla="*/ 2147483647 w 77"/>
              <a:gd name="T59" fmla="*/ 2147483647 h 75"/>
              <a:gd name="T60" fmla="*/ 2147483647 w 77"/>
              <a:gd name="T61" fmla="*/ 2147483647 h 75"/>
              <a:gd name="T62" fmla="*/ 2147483647 w 77"/>
              <a:gd name="T63" fmla="*/ 2147483647 h 75"/>
              <a:gd name="T64" fmla="*/ 2147483647 w 77"/>
              <a:gd name="T65" fmla="*/ 2147483647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75"/>
              <a:gd name="T101" fmla="*/ 77 w 77"/>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75">
                <a:moveTo>
                  <a:pt x="77" y="37"/>
                </a:moveTo>
                <a:lnTo>
                  <a:pt x="77" y="29"/>
                </a:lnTo>
                <a:lnTo>
                  <a:pt x="74" y="23"/>
                </a:lnTo>
                <a:lnTo>
                  <a:pt x="71" y="16"/>
                </a:lnTo>
                <a:lnTo>
                  <a:pt x="66" y="9"/>
                </a:lnTo>
                <a:lnTo>
                  <a:pt x="61" y="6"/>
                </a:lnTo>
                <a:lnTo>
                  <a:pt x="54" y="1"/>
                </a:lnTo>
                <a:lnTo>
                  <a:pt x="46" y="0"/>
                </a:lnTo>
                <a:lnTo>
                  <a:pt x="40" y="0"/>
                </a:lnTo>
                <a:lnTo>
                  <a:pt x="31" y="0"/>
                </a:lnTo>
                <a:lnTo>
                  <a:pt x="25" y="1"/>
                </a:lnTo>
                <a:lnTo>
                  <a:pt x="18" y="6"/>
                </a:lnTo>
                <a:lnTo>
                  <a:pt x="12" y="9"/>
                </a:lnTo>
                <a:lnTo>
                  <a:pt x="7" y="16"/>
                </a:lnTo>
                <a:lnTo>
                  <a:pt x="4" y="23"/>
                </a:lnTo>
                <a:lnTo>
                  <a:pt x="2" y="29"/>
                </a:lnTo>
                <a:lnTo>
                  <a:pt x="0" y="37"/>
                </a:lnTo>
                <a:lnTo>
                  <a:pt x="2" y="45"/>
                </a:lnTo>
                <a:lnTo>
                  <a:pt x="4" y="52"/>
                </a:lnTo>
                <a:lnTo>
                  <a:pt x="7" y="59"/>
                </a:lnTo>
                <a:lnTo>
                  <a:pt x="12" y="65"/>
                </a:lnTo>
                <a:lnTo>
                  <a:pt x="18" y="68"/>
                </a:lnTo>
                <a:lnTo>
                  <a:pt x="25" y="73"/>
                </a:lnTo>
                <a:lnTo>
                  <a:pt x="31" y="75"/>
                </a:lnTo>
                <a:lnTo>
                  <a:pt x="40" y="75"/>
                </a:lnTo>
                <a:lnTo>
                  <a:pt x="46" y="75"/>
                </a:lnTo>
                <a:lnTo>
                  <a:pt x="54" y="73"/>
                </a:lnTo>
                <a:lnTo>
                  <a:pt x="61" y="68"/>
                </a:lnTo>
                <a:lnTo>
                  <a:pt x="66" y="65"/>
                </a:lnTo>
                <a:lnTo>
                  <a:pt x="71" y="59"/>
                </a:lnTo>
                <a:lnTo>
                  <a:pt x="74" y="52"/>
                </a:lnTo>
                <a:lnTo>
                  <a:pt x="77" y="45"/>
                </a:lnTo>
                <a:lnTo>
                  <a:pt x="77" y="37"/>
                </a:lnTo>
                <a:lnTo>
                  <a:pt x="74" y="37"/>
                </a:lnTo>
                <a:lnTo>
                  <a:pt x="74" y="31"/>
                </a:lnTo>
                <a:lnTo>
                  <a:pt x="72" y="24"/>
                </a:lnTo>
                <a:lnTo>
                  <a:pt x="69" y="18"/>
                </a:lnTo>
                <a:lnTo>
                  <a:pt x="64" y="13"/>
                </a:lnTo>
                <a:lnTo>
                  <a:pt x="59" y="8"/>
                </a:lnTo>
                <a:lnTo>
                  <a:pt x="53" y="4"/>
                </a:lnTo>
                <a:lnTo>
                  <a:pt x="46" y="3"/>
                </a:lnTo>
                <a:lnTo>
                  <a:pt x="40" y="1"/>
                </a:lnTo>
                <a:lnTo>
                  <a:pt x="31" y="3"/>
                </a:lnTo>
                <a:lnTo>
                  <a:pt x="25" y="4"/>
                </a:lnTo>
                <a:lnTo>
                  <a:pt x="20" y="8"/>
                </a:lnTo>
                <a:lnTo>
                  <a:pt x="13" y="13"/>
                </a:lnTo>
                <a:lnTo>
                  <a:pt x="10" y="18"/>
                </a:lnTo>
                <a:lnTo>
                  <a:pt x="7" y="24"/>
                </a:lnTo>
                <a:lnTo>
                  <a:pt x="5" y="31"/>
                </a:lnTo>
                <a:lnTo>
                  <a:pt x="4" y="37"/>
                </a:lnTo>
                <a:lnTo>
                  <a:pt x="5" y="44"/>
                </a:lnTo>
                <a:lnTo>
                  <a:pt x="7" y="50"/>
                </a:lnTo>
                <a:lnTo>
                  <a:pt x="10" y="57"/>
                </a:lnTo>
                <a:lnTo>
                  <a:pt x="13" y="62"/>
                </a:lnTo>
                <a:lnTo>
                  <a:pt x="20" y="67"/>
                </a:lnTo>
                <a:lnTo>
                  <a:pt x="25" y="70"/>
                </a:lnTo>
                <a:lnTo>
                  <a:pt x="31" y="72"/>
                </a:lnTo>
                <a:lnTo>
                  <a:pt x="40" y="73"/>
                </a:lnTo>
                <a:lnTo>
                  <a:pt x="46" y="72"/>
                </a:lnTo>
                <a:lnTo>
                  <a:pt x="53" y="70"/>
                </a:lnTo>
                <a:lnTo>
                  <a:pt x="59" y="67"/>
                </a:lnTo>
                <a:lnTo>
                  <a:pt x="64" y="62"/>
                </a:lnTo>
                <a:lnTo>
                  <a:pt x="69" y="57"/>
                </a:lnTo>
                <a:lnTo>
                  <a:pt x="72" y="50"/>
                </a:lnTo>
                <a:lnTo>
                  <a:pt x="74" y="44"/>
                </a:lnTo>
                <a:lnTo>
                  <a:pt x="74" y="37"/>
                </a:lnTo>
                <a:lnTo>
                  <a:pt x="77" y="37"/>
                </a:lnTo>
                <a:close/>
              </a:path>
            </a:pathLst>
          </a:custGeom>
          <a:solidFill>
            <a:srgbClr val="00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47" name="Freeform 403"/>
          <p:cNvSpPr>
            <a:spLocks/>
          </p:cNvSpPr>
          <p:nvPr/>
        </p:nvSpPr>
        <p:spPr bwMode="auto">
          <a:xfrm>
            <a:off x="5281613" y="3421063"/>
            <a:ext cx="104775" cy="98425"/>
          </a:xfrm>
          <a:custGeom>
            <a:avLst/>
            <a:gdLst>
              <a:gd name="T0" fmla="*/ 2147483647 w 70"/>
              <a:gd name="T1" fmla="*/ 2147483647 h 72"/>
              <a:gd name="T2" fmla="*/ 2147483647 w 70"/>
              <a:gd name="T3" fmla="*/ 2147483647 h 72"/>
              <a:gd name="T4" fmla="*/ 2147483647 w 70"/>
              <a:gd name="T5" fmla="*/ 2147483647 h 72"/>
              <a:gd name="T6" fmla="*/ 2147483647 w 70"/>
              <a:gd name="T7" fmla="*/ 2147483647 h 72"/>
              <a:gd name="T8" fmla="*/ 2147483647 w 70"/>
              <a:gd name="T9" fmla="*/ 2147483647 h 72"/>
              <a:gd name="T10" fmla="*/ 2147483647 w 70"/>
              <a:gd name="T11" fmla="*/ 2147483647 h 72"/>
              <a:gd name="T12" fmla="*/ 2147483647 w 70"/>
              <a:gd name="T13" fmla="*/ 2147483647 h 72"/>
              <a:gd name="T14" fmla="*/ 2147483647 w 70"/>
              <a:gd name="T15" fmla="*/ 2147483647 h 72"/>
              <a:gd name="T16" fmla="*/ 2147483647 w 70"/>
              <a:gd name="T17" fmla="*/ 2147483647 h 72"/>
              <a:gd name="T18" fmla="*/ 2147483647 w 70"/>
              <a:gd name="T19" fmla="*/ 2147483647 h 72"/>
              <a:gd name="T20" fmla="*/ 2147483647 w 70"/>
              <a:gd name="T21" fmla="*/ 2147483647 h 72"/>
              <a:gd name="T22" fmla="*/ 2147483647 w 70"/>
              <a:gd name="T23" fmla="*/ 2147483647 h 72"/>
              <a:gd name="T24" fmla="*/ 2147483647 w 70"/>
              <a:gd name="T25" fmla="*/ 2147483647 h 72"/>
              <a:gd name="T26" fmla="*/ 2147483647 w 70"/>
              <a:gd name="T27" fmla="*/ 2147483647 h 72"/>
              <a:gd name="T28" fmla="*/ 2147483647 w 70"/>
              <a:gd name="T29" fmla="*/ 2147483647 h 72"/>
              <a:gd name="T30" fmla="*/ 2147483647 w 70"/>
              <a:gd name="T31" fmla="*/ 2147483647 h 72"/>
              <a:gd name="T32" fmla="*/ 2147483647 w 70"/>
              <a:gd name="T33" fmla="*/ 2147483647 h 72"/>
              <a:gd name="T34" fmla="*/ 2147483647 w 70"/>
              <a:gd name="T35" fmla="*/ 2147483647 h 72"/>
              <a:gd name="T36" fmla="*/ 2147483647 w 70"/>
              <a:gd name="T37" fmla="*/ 2147483647 h 72"/>
              <a:gd name="T38" fmla="*/ 2147483647 w 70"/>
              <a:gd name="T39" fmla="*/ 2147483647 h 72"/>
              <a:gd name="T40" fmla="*/ 2147483647 w 70"/>
              <a:gd name="T41" fmla="*/ 2147483647 h 72"/>
              <a:gd name="T42" fmla="*/ 2147483647 w 70"/>
              <a:gd name="T43" fmla="*/ 2147483647 h 72"/>
              <a:gd name="T44" fmla="*/ 2147483647 w 70"/>
              <a:gd name="T45" fmla="*/ 2147483647 h 72"/>
              <a:gd name="T46" fmla="*/ 2147483647 w 70"/>
              <a:gd name="T47" fmla="*/ 2147483647 h 72"/>
              <a:gd name="T48" fmla="*/ 2147483647 w 70"/>
              <a:gd name="T49" fmla="*/ 2147483647 h 72"/>
              <a:gd name="T50" fmla="*/ 2147483647 w 70"/>
              <a:gd name="T51" fmla="*/ 2147483647 h 72"/>
              <a:gd name="T52" fmla="*/ 2147483647 w 70"/>
              <a:gd name="T53" fmla="*/ 2147483647 h 72"/>
              <a:gd name="T54" fmla="*/ 2147483647 w 70"/>
              <a:gd name="T55" fmla="*/ 2147483647 h 72"/>
              <a:gd name="T56" fmla="*/ 2147483647 w 70"/>
              <a:gd name="T57" fmla="*/ 2147483647 h 72"/>
              <a:gd name="T58" fmla="*/ 2147483647 w 70"/>
              <a:gd name="T59" fmla="*/ 2147483647 h 72"/>
              <a:gd name="T60" fmla="*/ 2147483647 w 70"/>
              <a:gd name="T61" fmla="*/ 2147483647 h 72"/>
              <a:gd name="T62" fmla="*/ 2147483647 w 70"/>
              <a:gd name="T63" fmla="*/ 2147483647 h 72"/>
              <a:gd name="T64" fmla="*/ 2147483647 w 70"/>
              <a:gd name="T65" fmla="*/ 2147483647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72"/>
              <a:gd name="T101" fmla="*/ 70 w 70"/>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72">
                <a:moveTo>
                  <a:pt x="70" y="36"/>
                </a:moveTo>
                <a:lnTo>
                  <a:pt x="70" y="30"/>
                </a:lnTo>
                <a:lnTo>
                  <a:pt x="68" y="23"/>
                </a:lnTo>
                <a:lnTo>
                  <a:pt x="65" y="17"/>
                </a:lnTo>
                <a:lnTo>
                  <a:pt x="60" y="12"/>
                </a:lnTo>
                <a:lnTo>
                  <a:pt x="55" y="7"/>
                </a:lnTo>
                <a:lnTo>
                  <a:pt x="49" y="3"/>
                </a:lnTo>
                <a:lnTo>
                  <a:pt x="42" y="2"/>
                </a:lnTo>
                <a:lnTo>
                  <a:pt x="36" y="0"/>
                </a:lnTo>
                <a:lnTo>
                  <a:pt x="27" y="2"/>
                </a:lnTo>
                <a:lnTo>
                  <a:pt x="21" y="3"/>
                </a:lnTo>
                <a:lnTo>
                  <a:pt x="16" y="7"/>
                </a:lnTo>
                <a:lnTo>
                  <a:pt x="9" y="12"/>
                </a:lnTo>
                <a:lnTo>
                  <a:pt x="6" y="17"/>
                </a:lnTo>
                <a:lnTo>
                  <a:pt x="3" y="23"/>
                </a:lnTo>
                <a:lnTo>
                  <a:pt x="1" y="30"/>
                </a:lnTo>
                <a:lnTo>
                  <a:pt x="0" y="36"/>
                </a:lnTo>
                <a:lnTo>
                  <a:pt x="1" y="43"/>
                </a:lnTo>
                <a:lnTo>
                  <a:pt x="3" y="49"/>
                </a:lnTo>
                <a:lnTo>
                  <a:pt x="6" y="56"/>
                </a:lnTo>
                <a:lnTo>
                  <a:pt x="9" y="61"/>
                </a:lnTo>
                <a:lnTo>
                  <a:pt x="16" y="66"/>
                </a:lnTo>
                <a:lnTo>
                  <a:pt x="21" y="69"/>
                </a:lnTo>
                <a:lnTo>
                  <a:pt x="27" y="71"/>
                </a:lnTo>
                <a:lnTo>
                  <a:pt x="36" y="72"/>
                </a:lnTo>
                <a:lnTo>
                  <a:pt x="42" y="71"/>
                </a:lnTo>
                <a:lnTo>
                  <a:pt x="49" y="69"/>
                </a:lnTo>
                <a:lnTo>
                  <a:pt x="55" y="66"/>
                </a:lnTo>
                <a:lnTo>
                  <a:pt x="60" y="61"/>
                </a:lnTo>
                <a:lnTo>
                  <a:pt x="65" y="56"/>
                </a:lnTo>
                <a:lnTo>
                  <a:pt x="68" y="49"/>
                </a:lnTo>
                <a:lnTo>
                  <a:pt x="70" y="43"/>
                </a:lnTo>
                <a:lnTo>
                  <a:pt x="70" y="36"/>
                </a:lnTo>
                <a:lnTo>
                  <a:pt x="68" y="36"/>
                </a:lnTo>
                <a:lnTo>
                  <a:pt x="67" y="30"/>
                </a:lnTo>
                <a:lnTo>
                  <a:pt x="65" y="23"/>
                </a:lnTo>
                <a:lnTo>
                  <a:pt x="62" y="18"/>
                </a:lnTo>
                <a:lnTo>
                  <a:pt x="59" y="13"/>
                </a:lnTo>
                <a:lnTo>
                  <a:pt x="54" y="10"/>
                </a:lnTo>
                <a:lnTo>
                  <a:pt x="47" y="7"/>
                </a:lnTo>
                <a:lnTo>
                  <a:pt x="42" y="5"/>
                </a:lnTo>
                <a:lnTo>
                  <a:pt x="36" y="3"/>
                </a:lnTo>
                <a:lnTo>
                  <a:pt x="29" y="5"/>
                </a:lnTo>
                <a:lnTo>
                  <a:pt x="23" y="7"/>
                </a:lnTo>
                <a:lnTo>
                  <a:pt x="18" y="10"/>
                </a:lnTo>
                <a:lnTo>
                  <a:pt x="13" y="13"/>
                </a:lnTo>
                <a:lnTo>
                  <a:pt x="8" y="18"/>
                </a:lnTo>
                <a:lnTo>
                  <a:pt x="5" y="23"/>
                </a:lnTo>
                <a:lnTo>
                  <a:pt x="3" y="30"/>
                </a:lnTo>
                <a:lnTo>
                  <a:pt x="3" y="36"/>
                </a:lnTo>
                <a:lnTo>
                  <a:pt x="3" y="43"/>
                </a:lnTo>
                <a:lnTo>
                  <a:pt x="5" y="49"/>
                </a:lnTo>
                <a:lnTo>
                  <a:pt x="8" y="54"/>
                </a:lnTo>
                <a:lnTo>
                  <a:pt x="13" y="59"/>
                </a:lnTo>
                <a:lnTo>
                  <a:pt x="18" y="62"/>
                </a:lnTo>
                <a:lnTo>
                  <a:pt x="23" y="66"/>
                </a:lnTo>
                <a:lnTo>
                  <a:pt x="29" y="67"/>
                </a:lnTo>
                <a:lnTo>
                  <a:pt x="36" y="69"/>
                </a:lnTo>
                <a:lnTo>
                  <a:pt x="42" y="67"/>
                </a:lnTo>
                <a:lnTo>
                  <a:pt x="47" y="66"/>
                </a:lnTo>
                <a:lnTo>
                  <a:pt x="54" y="62"/>
                </a:lnTo>
                <a:lnTo>
                  <a:pt x="59" y="59"/>
                </a:lnTo>
                <a:lnTo>
                  <a:pt x="62" y="54"/>
                </a:lnTo>
                <a:lnTo>
                  <a:pt x="65" y="49"/>
                </a:lnTo>
                <a:lnTo>
                  <a:pt x="67" y="43"/>
                </a:lnTo>
                <a:lnTo>
                  <a:pt x="68" y="36"/>
                </a:lnTo>
                <a:lnTo>
                  <a:pt x="70" y="36"/>
                </a:lnTo>
                <a:close/>
              </a:path>
            </a:pathLst>
          </a:custGeom>
          <a:solidFill>
            <a:srgbClr val="00F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48" name="Freeform 404"/>
          <p:cNvSpPr>
            <a:spLocks/>
          </p:cNvSpPr>
          <p:nvPr/>
        </p:nvSpPr>
        <p:spPr bwMode="auto">
          <a:xfrm>
            <a:off x="5286375" y="3424238"/>
            <a:ext cx="96838" cy="90487"/>
          </a:xfrm>
          <a:custGeom>
            <a:avLst/>
            <a:gdLst>
              <a:gd name="T0" fmla="*/ 2147483647 w 65"/>
              <a:gd name="T1" fmla="*/ 2147483647 h 66"/>
              <a:gd name="T2" fmla="*/ 2147483647 w 65"/>
              <a:gd name="T3" fmla="*/ 2147483647 h 66"/>
              <a:gd name="T4" fmla="*/ 2147483647 w 65"/>
              <a:gd name="T5" fmla="*/ 2147483647 h 66"/>
              <a:gd name="T6" fmla="*/ 2147483647 w 65"/>
              <a:gd name="T7" fmla="*/ 2147483647 h 66"/>
              <a:gd name="T8" fmla="*/ 2147483647 w 65"/>
              <a:gd name="T9" fmla="*/ 2147483647 h 66"/>
              <a:gd name="T10" fmla="*/ 2147483647 w 65"/>
              <a:gd name="T11" fmla="*/ 2147483647 h 66"/>
              <a:gd name="T12" fmla="*/ 2147483647 w 65"/>
              <a:gd name="T13" fmla="*/ 2147483647 h 66"/>
              <a:gd name="T14" fmla="*/ 0 w 65"/>
              <a:gd name="T15" fmla="*/ 2147483647 h 66"/>
              <a:gd name="T16" fmla="*/ 0 w 65"/>
              <a:gd name="T17" fmla="*/ 2147483647 h 66"/>
              <a:gd name="T18" fmla="*/ 2147483647 w 65"/>
              <a:gd name="T19" fmla="*/ 2147483647 h 66"/>
              <a:gd name="T20" fmla="*/ 2147483647 w 65"/>
              <a:gd name="T21" fmla="*/ 2147483647 h 66"/>
              <a:gd name="T22" fmla="*/ 2147483647 w 65"/>
              <a:gd name="T23" fmla="*/ 2147483647 h 66"/>
              <a:gd name="T24" fmla="*/ 2147483647 w 65"/>
              <a:gd name="T25" fmla="*/ 2147483647 h 66"/>
              <a:gd name="T26" fmla="*/ 2147483647 w 65"/>
              <a:gd name="T27" fmla="*/ 2147483647 h 66"/>
              <a:gd name="T28" fmla="*/ 2147483647 w 65"/>
              <a:gd name="T29" fmla="*/ 2147483647 h 66"/>
              <a:gd name="T30" fmla="*/ 2147483647 w 65"/>
              <a:gd name="T31" fmla="*/ 2147483647 h 66"/>
              <a:gd name="T32" fmla="*/ 2147483647 w 65"/>
              <a:gd name="T33" fmla="*/ 2147483647 h 66"/>
              <a:gd name="T34" fmla="*/ 2147483647 w 65"/>
              <a:gd name="T35" fmla="*/ 2147483647 h 66"/>
              <a:gd name="T36" fmla="*/ 2147483647 w 65"/>
              <a:gd name="T37" fmla="*/ 2147483647 h 66"/>
              <a:gd name="T38" fmla="*/ 2147483647 w 65"/>
              <a:gd name="T39" fmla="*/ 2147483647 h 66"/>
              <a:gd name="T40" fmla="*/ 2147483647 w 65"/>
              <a:gd name="T41" fmla="*/ 2147483647 h 66"/>
              <a:gd name="T42" fmla="*/ 2147483647 w 65"/>
              <a:gd name="T43" fmla="*/ 2147483647 h 66"/>
              <a:gd name="T44" fmla="*/ 2147483647 w 65"/>
              <a:gd name="T45" fmla="*/ 2147483647 h 66"/>
              <a:gd name="T46" fmla="*/ 2147483647 w 65"/>
              <a:gd name="T47" fmla="*/ 2147483647 h 66"/>
              <a:gd name="T48" fmla="*/ 2147483647 w 65"/>
              <a:gd name="T49" fmla="*/ 2147483647 h 66"/>
              <a:gd name="T50" fmla="*/ 2147483647 w 65"/>
              <a:gd name="T51" fmla="*/ 2147483647 h 66"/>
              <a:gd name="T52" fmla="*/ 2147483647 w 65"/>
              <a:gd name="T53" fmla="*/ 2147483647 h 66"/>
              <a:gd name="T54" fmla="*/ 2147483647 w 65"/>
              <a:gd name="T55" fmla="*/ 2147483647 h 66"/>
              <a:gd name="T56" fmla="*/ 2147483647 w 65"/>
              <a:gd name="T57" fmla="*/ 2147483647 h 66"/>
              <a:gd name="T58" fmla="*/ 2147483647 w 65"/>
              <a:gd name="T59" fmla="*/ 2147483647 h 66"/>
              <a:gd name="T60" fmla="*/ 2147483647 w 65"/>
              <a:gd name="T61" fmla="*/ 2147483647 h 66"/>
              <a:gd name="T62" fmla="*/ 2147483647 w 65"/>
              <a:gd name="T63" fmla="*/ 2147483647 h 66"/>
              <a:gd name="T64" fmla="*/ 2147483647 w 65"/>
              <a:gd name="T65" fmla="*/ 2147483647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66"/>
              <a:gd name="T101" fmla="*/ 65 w 65"/>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66">
                <a:moveTo>
                  <a:pt x="65" y="33"/>
                </a:moveTo>
                <a:lnTo>
                  <a:pt x="64" y="27"/>
                </a:lnTo>
                <a:lnTo>
                  <a:pt x="62" y="20"/>
                </a:lnTo>
                <a:lnTo>
                  <a:pt x="59" y="15"/>
                </a:lnTo>
                <a:lnTo>
                  <a:pt x="56" y="10"/>
                </a:lnTo>
                <a:lnTo>
                  <a:pt x="51" y="7"/>
                </a:lnTo>
                <a:lnTo>
                  <a:pt x="44" y="4"/>
                </a:lnTo>
                <a:lnTo>
                  <a:pt x="39" y="2"/>
                </a:lnTo>
                <a:lnTo>
                  <a:pt x="33" y="0"/>
                </a:lnTo>
                <a:lnTo>
                  <a:pt x="26" y="2"/>
                </a:lnTo>
                <a:lnTo>
                  <a:pt x="20" y="4"/>
                </a:lnTo>
                <a:lnTo>
                  <a:pt x="15" y="7"/>
                </a:lnTo>
                <a:lnTo>
                  <a:pt x="10" y="10"/>
                </a:lnTo>
                <a:lnTo>
                  <a:pt x="5" y="15"/>
                </a:lnTo>
                <a:lnTo>
                  <a:pt x="2" y="20"/>
                </a:lnTo>
                <a:lnTo>
                  <a:pt x="0" y="27"/>
                </a:lnTo>
                <a:lnTo>
                  <a:pt x="0" y="33"/>
                </a:lnTo>
                <a:lnTo>
                  <a:pt x="0" y="40"/>
                </a:lnTo>
                <a:lnTo>
                  <a:pt x="2" y="46"/>
                </a:lnTo>
                <a:lnTo>
                  <a:pt x="5" y="51"/>
                </a:lnTo>
                <a:lnTo>
                  <a:pt x="10" y="56"/>
                </a:lnTo>
                <a:lnTo>
                  <a:pt x="15" y="59"/>
                </a:lnTo>
                <a:lnTo>
                  <a:pt x="20" y="63"/>
                </a:lnTo>
                <a:lnTo>
                  <a:pt x="26" y="64"/>
                </a:lnTo>
                <a:lnTo>
                  <a:pt x="33" y="66"/>
                </a:lnTo>
                <a:lnTo>
                  <a:pt x="39" y="64"/>
                </a:lnTo>
                <a:lnTo>
                  <a:pt x="44" y="63"/>
                </a:lnTo>
                <a:lnTo>
                  <a:pt x="51" y="59"/>
                </a:lnTo>
                <a:lnTo>
                  <a:pt x="56" y="56"/>
                </a:lnTo>
                <a:lnTo>
                  <a:pt x="59" y="51"/>
                </a:lnTo>
                <a:lnTo>
                  <a:pt x="62" y="46"/>
                </a:lnTo>
                <a:lnTo>
                  <a:pt x="64" y="40"/>
                </a:lnTo>
                <a:lnTo>
                  <a:pt x="65" y="33"/>
                </a:lnTo>
                <a:lnTo>
                  <a:pt x="62" y="33"/>
                </a:lnTo>
                <a:lnTo>
                  <a:pt x="61" y="27"/>
                </a:lnTo>
                <a:lnTo>
                  <a:pt x="59" y="22"/>
                </a:lnTo>
                <a:lnTo>
                  <a:pt x="57" y="17"/>
                </a:lnTo>
                <a:lnTo>
                  <a:pt x="52" y="12"/>
                </a:lnTo>
                <a:lnTo>
                  <a:pt x="49" y="9"/>
                </a:lnTo>
                <a:lnTo>
                  <a:pt x="44" y="5"/>
                </a:lnTo>
                <a:lnTo>
                  <a:pt x="38" y="4"/>
                </a:lnTo>
                <a:lnTo>
                  <a:pt x="33" y="4"/>
                </a:lnTo>
                <a:lnTo>
                  <a:pt x="26" y="4"/>
                </a:lnTo>
                <a:lnTo>
                  <a:pt x="21" y="5"/>
                </a:lnTo>
                <a:lnTo>
                  <a:pt x="16" y="9"/>
                </a:lnTo>
                <a:lnTo>
                  <a:pt x="11" y="12"/>
                </a:lnTo>
                <a:lnTo>
                  <a:pt x="8" y="17"/>
                </a:lnTo>
                <a:lnTo>
                  <a:pt x="5" y="22"/>
                </a:lnTo>
                <a:lnTo>
                  <a:pt x="3" y="27"/>
                </a:lnTo>
                <a:lnTo>
                  <a:pt x="3" y="33"/>
                </a:lnTo>
                <a:lnTo>
                  <a:pt x="3" y="40"/>
                </a:lnTo>
                <a:lnTo>
                  <a:pt x="5" y="45"/>
                </a:lnTo>
                <a:lnTo>
                  <a:pt x="8" y="50"/>
                </a:lnTo>
                <a:lnTo>
                  <a:pt x="11" y="55"/>
                </a:lnTo>
                <a:lnTo>
                  <a:pt x="16" y="58"/>
                </a:lnTo>
                <a:lnTo>
                  <a:pt x="21" y="61"/>
                </a:lnTo>
                <a:lnTo>
                  <a:pt x="26" y="63"/>
                </a:lnTo>
                <a:lnTo>
                  <a:pt x="33" y="63"/>
                </a:lnTo>
                <a:lnTo>
                  <a:pt x="38" y="63"/>
                </a:lnTo>
                <a:lnTo>
                  <a:pt x="44" y="61"/>
                </a:lnTo>
                <a:lnTo>
                  <a:pt x="49" y="58"/>
                </a:lnTo>
                <a:lnTo>
                  <a:pt x="52" y="55"/>
                </a:lnTo>
                <a:lnTo>
                  <a:pt x="57" y="50"/>
                </a:lnTo>
                <a:lnTo>
                  <a:pt x="59" y="45"/>
                </a:lnTo>
                <a:lnTo>
                  <a:pt x="61" y="40"/>
                </a:lnTo>
                <a:lnTo>
                  <a:pt x="62" y="33"/>
                </a:lnTo>
                <a:lnTo>
                  <a:pt x="65" y="33"/>
                </a:lnTo>
                <a:close/>
              </a:path>
            </a:pathLst>
          </a:custGeom>
          <a:solidFill>
            <a:srgbClr val="00F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49" name="Freeform 405"/>
          <p:cNvSpPr>
            <a:spLocks/>
          </p:cNvSpPr>
          <p:nvPr/>
        </p:nvSpPr>
        <p:spPr bwMode="auto">
          <a:xfrm>
            <a:off x="5291138" y="3430588"/>
            <a:ext cx="87312" cy="79375"/>
          </a:xfrm>
          <a:custGeom>
            <a:avLst/>
            <a:gdLst>
              <a:gd name="T0" fmla="*/ 2147483647 w 59"/>
              <a:gd name="T1" fmla="*/ 2147483647 h 59"/>
              <a:gd name="T2" fmla="*/ 2147483647 w 59"/>
              <a:gd name="T3" fmla="*/ 2147483647 h 59"/>
              <a:gd name="T4" fmla="*/ 2147483647 w 59"/>
              <a:gd name="T5" fmla="*/ 2147483647 h 59"/>
              <a:gd name="T6" fmla="*/ 2147483647 w 59"/>
              <a:gd name="T7" fmla="*/ 0 h 59"/>
              <a:gd name="T8" fmla="*/ 2147483647 w 59"/>
              <a:gd name="T9" fmla="*/ 0 h 59"/>
              <a:gd name="T10" fmla="*/ 2147483647 w 59"/>
              <a:gd name="T11" fmla="*/ 2147483647 h 59"/>
              <a:gd name="T12" fmla="*/ 2147483647 w 59"/>
              <a:gd name="T13" fmla="*/ 2147483647 h 59"/>
              <a:gd name="T14" fmla="*/ 0 w 59"/>
              <a:gd name="T15" fmla="*/ 2147483647 h 59"/>
              <a:gd name="T16" fmla="*/ 0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59"/>
              <a:gd name="T101" fmla="*/ 59 w 59"/>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59">
                <a:moveTo>
                  <a:pt x="59" y="29"/>
                </a:moveTo>
                <a:lnTo>
                  <a:pt x="58" y="23"/>
                </a:lnTo>
                <a:lnTo>
                  <a:pt x="56" y="18"/>
                </a:lnTo>
                <a:lnTo>
                  <a:pt x="54" y="13"/>
                </a:lnTo>
                <a:lnTo>
                  <a:pt x="49" y="8"/>
                </a:lnTo>
                <a:lnTo>
                  <a:pt x="46" y="5"/>
                </a:lnTo>
                <a:lnTo>
                  <a:pt x="41" y="1"/>
                </a:lnTo>
                <a:lnTo>
                  <a:pt x="35" y="0"/>
                </a:lnTo>
                <a:lnTo>
                  <a:pt x="30" y="0"/>
                </a:lnTo>
                <a:lnTo>
                  <a:pt x="23" y="0"/>
                </a:lnTo>
                <a:lnTo>
                  <a:pt x="18" y="1"/>
                </a:lnTo>
                <a:lnTo>
                  <a:pt x="13" y="5"/>
                </a:lnTo>
                <a:lnTo>
                  <a:pt x="8" y="8"/>
                </a:lnTo>
                <a:lnTo>
                  <a:pt x="5" y="13"/>
                </a:lnTo>
                <a:lnTo>
                  <a:pt x="2" y="18"/>
                </a:lnTo>
                <a:lnTo>
                  <a:pt x="0" y="23"/>
                </a:lnTo>
                <a:lnTo>
                  <a:pt x="0" y="29"/>
                </a:lnTo>
                <a:lnTo>
                  <a:pt x="0" y="36"/>
                </a:lnTo>
                <a:lnTo>
                  <a:pt x="2" y="41"/>
                </a:lnTo>
                <a:lnTo>
                  <a:pt x="5" y="46"/>
                </a:lnTo>
                <a:lnTo>
                  <a:pt x="8" y="51"/>
                </a:lnTo>
                <a:lnTo>
                  <a:pt x="13" y="54"/>
                </a:lnTo>
                <a:lnTo>
                  <a:pt x="18" y="57"/>
                </a:lnTo>
                <a:lnTo>
                  <a:pt x="23" y="59"/>
                </a:lnTo>
                <a:lnTo>
                  <a:pt x="30" y="59"/>
                </a:lnTo>
                <a:lnTo>
                  <a:pt x="35" y="59"/>
                </a:lnTo>
                <a:lnTo>
                  <a:pt x="41" y="57"/>
                </a:lnTo>
                <a:lnTo>
                  <a:pt x="46" y="54"/>
                </a:lnTo>
                <a:lnTo>
                  <a:pt x="49" y="51"/>
                </a:lnTo>
                <a:lnTo>
                  <a:pt x="54" y="46"/>
                </a:lnTo>
                <a:lnTo>
                  <a:pt x="56" y="41"/>
                </a:lnTo>
                <a:lnTo>
                  <a:pt x="58" y="36"/>
                </a:lnTo>
                <a:lnTo>
                  <a:pt x="59" y="29"/>
                </a:lnTo>
                <a:lnTo>
                  <a:pt x="56" y="29"/>
                </a:lnTo>
                <a:lnTo>
                  <a:pt x="56" y="24"/>
                </a:lnTo>
                <a:lnTo>
                  <a:pt x="54" y="19"/>
                </a:lnTo>
                <a:lnTo>
                  <a:pt x="51" y="15"/>
                </a:lnTo>
                <a:lnTo>
                  <a:pt x="48" y="10"/>
                </a:lnTo>
                <a:lnTo>
                  <a:pt x="44" y="8"/>
                </a:lnTo>
                <a:lnTo>
                  <a:pt x="40" y="5"/>
                </a:lnTo>
                <a:lnTo>
                  <a:pt x="35" y="3"/>
                </a:lnTo>
                <a:lnTo>
                  <a:pt x="30" y="3"/>
                </a:lnTo>
                <a:lnTo>
                  <a:pt x="23" y="3"/>
                </a:lnTo>
                <a:lnTo>
                  <a:pt x="18" y="5"/>
                </a:lnTo>
                <a:lnTo>
                  <a:pt x="15" y="8"/>
                </a:lnTo>
                <a:lnTo>
                  <a:pt x="10" y="10"/>
                </a:lnTo>
                <a:lnTo>
                  <a:pt x="7" y="15"/>
                </a:lnTo>
                <a:lnTo>
                  <a:pt x="5" y="19"/>
                </a:lnTo>
                <a:lnTo>
                  <a:pt x="3" y="24"/>
                </a:lnTo>
                <a:lnTo>
                  <a:pt x="3" y="29"/>
                </a:lnTo>
                <a:lnTo>
                  <a:pt x="3" y="34"/>
                </a:lnTo>
                <a:lnTo>
                  <a:pt x="5" y="39"/>
                </a:lnTo>
                <a:lnTo>
                  <a:pt x="7" y="44"/>
                </a:lnTo>
                <a:lnTo>
                  <a:pt x="10" y="47"/>
                </a:lnTo>
                <a:lnTo>
                  <a:pt x="15" y="51"/>
                </a:lnTo>
                <a:lnTo>
                  <a:pt x="18" y="54"/>
                </a:lnTo>
                <a:lnTo>
                  <a:pt x="23" y="55"/>
                </a:lnTo>
                <a:lnTo>
                  <a:pt x="30" y="55"/>
                </a:lnTo>
                <a:lnTo>
                  <a:pt x="35" y="55"/>
                </a:lnTo>
                <a:lnTo>
                  <a:pt x="40" y="54"/>
                </a:lnTo>
                <a:lnTo>
                  <a:pt x="44" y="51"/>
                </a:lnTo>
                <a:lnTo>
                  <a:pt x="48" y="47"/>
                </a:lnTo>
                <a:lnTo>
                  <a:pt x="51" y="44"/>
                </a:lnTo>
                <a:lnTo>
                  <a:pt x="54" y="39"/>
                </a:lnTo>
                <a:lnTo>
                  <a:pt x="56" y="34"/>
                </a:lnTo>
                <a:lnTo>
                  <a:pt x="56" y="29"/>
                </a:lnTo>
                <a:lnTo>
                  <a:pt x="59" y="29"/>
                </a:lnTo>
                <a:close/>
              </a:path>
            </a:pathLst>
          </a:custGeom>
          <a:solidFill>
            <a:srgbClr val="00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50" name="Freeform 406"/>
          <p:cNvSpPr>
            <a:spLocks/>
          </p:cNvSpPr>
          <p:nvPr/>
        </p:nvSpPr>
        <p:spPr bwMode="auto">
          <a:xfrm>
            <a:off x="5295900" y="3433763"/>
            <a:ext cx="77788" cy="71437"/>
          </a:xfrm>
          <a:custGeom>
            <a:avLst/>
            <a:gdLst>
              <a:gd name="T0" fmla="*/ 2147483647 w 53"/>
              <a:gd name="T1" fmla="*/ 2147483647 h 52"/>
              <a:gd name="T2" fmla="*/ 2147483647 w 53"/>
              <a:gd name="T3" fmla="*/ 2147483647 h 52"/>
              <a:gd name="T4" fmla="*/ 2147483647 w 53"/>
              <a:gd name="T5" fmla="*/ 2147483647 h 52"/>
              <a:gd name="T6" fmla="*/ 2147483647 w 53"/>
              <a:gd name="T7" fmla="*/ 0 h 52"/>
              <a:gd name="T8" fmla="*/ 2147483647 w 53"/>
              <a:gd name="T9" fmla="*/ 0 h 52"/>
              <a:gd name="T10" fmla="*/ 2147483647 w 53"/>
              <a:gd name="T11" fmla="*/ 2147483647 h 52"/>
              <a:gd name="T12" fmla="*/ 2147483647 w 53"/>
              <a:gd name="T13" fmla="*/ 2147483647 h 52"/>
              <a:gd name="T14" fmla="*/ 0 w 53"/>
              <a:gd name="T15" fmla="*/ 2147483647 h 52"/>
              <a:gd name="T16" fmla="*/ 0 w 53"/>
              <a:gd name="T17" fmla="*/ 2147483647 h 52"/>
              <a:gd name="T18" fmla="*/ 2147483647 w 53"/>
              <a:gd name="T19" fmla="*/ 2147483647 h 52"/>
              <a:gd name="T20" fmla="*/ 2147483647 w 53"/>
              <a:gd name="T21" fmla="*/ 2147483647 h 52"/>
              <a:gd name="T22" fmla="*/ 2147483647 w 53"/>
              <a:gd name="T23" fmla="*/ 2147483647 h 52"/>
              <a:gd name="T24" fmla="*/ 2147483647 w 53"/>
              <a:gd name="T25" fmla="*/ 2147483647 h 52"/>
              <a:gd name="T26" fmla="*/ 2147483647 w 53"/>
              <a:gd name="T27" fmla="*/ 2147483647 h 52"/>
              <a:gd name="T28" fmla="*/ 2147483647 w 53"/>
              <a:gd name="T29" fmla="*/ 2147483647 h 52"/>
              <a:gd name="T30" fmla="*/ 2147483647 w 53"/>
              <a:gd name="T31" fmla="*/ 2147483647 h 52"/>
              <a:gd name="T32" fmla="*/ 2147483647 w 53"/>
              <a:gd name="T33" fmla="*/ 2147483647 h 52"/>
              <a:gd name="T34" fmla="*/ 2147483647 w 53"/>
              <a:gd name="T35" fmla="*/ 2147483647 h 52"/>
              <a:gd name="T36" fmla="*/ 2147483647 w 53"/>
              <a:gd name="T37" fmla="*/ 2147483647 h 52"/>
              <a:gd name="T38" fmla="*/ 2147483647 w 53"/>
              <a:gd name="T39" fmla="*/ 2147483647 h 52"/>
              <a:gd name="T40" fmla="*/ 2147483647 w 53"/>
              <a:gd name="T41" fmla="*/ 2147483647 h 52"/>
              <a:gd name="T42" fmla="*/ 2147483647 w 53"/>
              <a:gd name="T43" fmla="*/ 2147483647 h 52"/>
              <a:gd name="T44" fmla="*/ 2147483647 w 53"/>
              <a:gd name="T45" fmla="*/ 2147483647 h 52"/>
              <a:gd name="T46" fmla="*/ 2147483647 w 53"/>
              <a:gd name="T47" fmla="*/ 2147483647 h 52"/>
              <a:gd name="T48" fmla="*/ 2147483647 w 53"/>
              <a:gd name="T49" fmla="*/ 2147483647 h 52"/>
              <a:gd name="T50" fmla="*/ 2147483647 w 53"/>
              <a:gd name="T51" fmla="*/ 2147483647 h 52"/>
              <a:gd name="T52" fmla="*/ 2147483647 w 53"/>
              <a:gd name="T53" fmla="*/ 2147483647 h 52"/>
              <a:gd name="T54" fmla="*/ 2147483647 w 53"/>
              <a:gd name="T55" fmla="*/ 2147483647 h 52"/>
              <a:gd name="T56" fmla="*/ 2147483647 w 53"/>
              <a:gd name="T57" fmla="*/ 2147483647 h 52"/>
              <a:gd name="T58" fmla="*/ 2147483647 w 53"/>
              <a:gd name="T59" fmla="*/ 2147483647 h 52"/>
              <a:gd name="T60" fmla="*/ 2147483647 w 53"/>
              <a:gd name="T61" fmla="*/ 2147483647 h 52"/>
              <a:gd name="T62" fmla="*/ 2147483647 w 53"/>
              <a:gd name="T63" fmla="*/ 2147483647 h 52"/>
              <a:gd name="T64" fmla="*/ 2147483647 w 53"/>
              <a:gd name="T65" fmla="*/ 2147483647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52"/>
              <a:gd name="T101" fmla="*/ 53 w 53"/>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52">
                <a:moveTo>
                  <a:pt x="53" y="26"/>
                </a:moveTo>
                <a:lnTo>
                  <a:pt x="53" y="21"/>
                </a:lnTo>
                <a:lnTo>
                  <a:pt x="51" y="16"/>
                </a:lnTo>
                <a:lnTo>
                  <a:pt x="48" y="12"/>
                </a:lnTo>
                <a:lnTo>
                  <a:pt x="45" y="7"/>
                </a:lnTo>
                <a:lnTo>
                  <a:pt x="41" y="5"/>
                </a:lnTo>
                <a:lnTo>
                  <a:pt x="37" y="2"/>
                </a:lnTo>
                <a:lnTo>
                  <a:pt x="32" y="0"/>
                </a:lnTo>
                <a:lnTo>
                  <a:pt x="27" y="0"/>
                </a:lnTo>
                <a:lnTo>
                  <a:pt x="20" y="0"/>
                </a:lnTo>
                <a:lnTo>
                  <a:pt x="15" y="2"/>
                </a:lnTo>
                <a:lnTo>
                  <a:pt x="12" y="5"/>
                </a:lnTo>
                <a:lnTo>
                  <a:pt x="7" y="7"/>
                </a:lnTo>
                <a:lnTo>
                  <a:pt x="4" y="12"/>
                </a:lnTo>
                <a:lnTo>
                  <a:pt x="2" y="16"/>
                </a:lnTo>
                <a:lnTo>
                  <a:pt x="0" y="21"/>
                </a:lnTo>
                <a:lnTo>
                  <a:pt x="0" y="26"/>
                </a:lnTo>
                <a:lnTo>
                  <a:pt x="0" y="31"/>
                </a:lnTo>
                <a:lnTo>
                  <a:pt x="2" y="36"/>
                </a:lnTo>
                <a:lnTo>
                  <a:pt x="4" y="41"/>
                </a:lnTo>
                <a:lnTo>
                  <a:pt x="7" y="44"/>
                </a:lnTo>
                <a:lnTo>
                  <a:pt x="12" y="48"/>
                </a:lnTo>
                <a:lnTo>
                  <a:pt x="15" y="51"/>
                </a:lnTo>
                <a:lnTo>
                  <a:pt x="20" y="52"/>
                </a:lnTo>
                <a:lnTo>
                  <a:pt x="27" y="52"/>
                </a:lnTo>
                <a:lnTo>
                  <a:pt x="32" y="52"/>
                </a:lnTo>
                <a:lnTo>
                  <a:pt x="37" y="51"/>
                </a:lnTo>
                <a:lnTo>
                  <a:pt x="41" y="48"/>
                </a:lnTo>
                <a:lnTo>
                  <a:pt x="45" y="44"/>
                </a:lnTo>
                <a:lnTo>
                  <a:pt x="48" y="41"/>
                </a:lnTo>
                <a:lnTo>
                  <a:pt x="51" y="36"/>
                </a:lnTo>
                <a:lnTo>
                  <a:pt x="53" y="31"/>
                </a:lnTo>
                <a:lnTo>
                  <a:pt x="53" y="26"/>
                </a:lnTo>
                <a:lnTo>
                  <a:pt x="50" y="26"/>
                </a:lnTo>
                <a:lnTo>
                  <a:pt x="50" y="21"/>
                </a:lnTo>
                <a:lnTo>
                  <a:pt x="48" y="16"/>
                </a:lnTo>
                <a:lnTo>
                  <a:pt x="46" y="13"/>
                </a:lnTo>
                <a:lnTo>
                  <a:pt x="43" y="10"/>
                </a:lnTo>
                <a:lnTo>
                  <a:pt x="40" y="7"/>
                </a:lnTo>
                <a:lnTo>
                  <a:pt x="35" y="5"/>
                </a:lnTo>
                <a:lnTo>
                  <a:pt x="32" y="3"/>
                </a:lnTo>
                <a:lnTo>
                  <a:pt x="27" y="3"/>
                </a:lnTo>
                <a:lnTo>
                  <a:pt x="22" y="3"/>
                </a:lnTo>
                <a:lnTo>
                  <a:pt x="17" y="5"/>
                </a:lnTo>
                <a:lnTo>
                  <a:pt x="14" y="7"/>
                </a:lnTo>
                <a:lnTo>
                  <a:pt x="10" y="10"/>
                </a:lnTo>
                <a:lnTo>
                  <a:pt x="7" y="13"/>
                </a:lnTo>
                <a:lnTo>
                  <a:pt x="4" y="16"/>
                </a:lnTo>
                <a:lnTo>
                  <a:pt x="4" y="21"/>
                </a:lnTo>
                <a:lnTo>
                  <a:pt x="2" y="26"/>
                </a:lnTo>
                <a:lnTo>
                  <a:pt x="4" y="31"/>
                </a:lnTo>
                <a:lnTo>
                  <a:pt x="4" y="36"/>
                </a:lnTo>
                <a:lnTo>
                  <a:pt x="7" y="39"/>
                </a:lnTo>
                <a:lnTo>
                  <a:pt x="10" y="43"/>
                </a:lnTo>
                <a:lnTo>
                  <a:pt x="14" y="46"/>
                </a:lnTo>
                <a:lnTo>
                  <a:pt x="17" y="48"/>
                </a:lnTo>
                <a:lnTo>
                  <a:pt x="22" y="49"/>
                </a:lnTo>
                <a:lnTo>
                  <a:pt x="27" y="49"/>
                </a:lnTo>
                <a:lnTo>
                  <a:pt x="32" y="49"/>
                </a:lnTo>
                <a:lnTo>
                  <a:pt x="35" y="48"/>
                </a:lnTo>
                <a:lnTo>
                  <a:pt x="40" y="46"/>
                </a:lnTo>
                <a:lnTo>
                  <a:pt x="43" y="43"/>
                </a:lnTo>
                <a:lnTo>
                  <a:pt x="46" y="39"/>
                </a:lnTo>
                <a:lnTo>
                  <a:pt x="48" y="36"/>
                </a:lnTo>
                <a:lnTo>
                  <a:pt x="50" y="31"/>
                </a:lnTo>
                <a:lnTo>
                  <a:pt x="50" y="26"/>
                </a:lnTo>
                <a:lnTo>
                  <a:pt x="53" y="26"/>
                </a:lnTo>
                <a:close/>
              </a:path>
            </a:pathLst>
          </a:custGeom>
          <a:solidFill>
            <a:srgbClr val="00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51" name="Freeform 407"/>
          <p:cNvSpPr>
            <a:spLocks/>
          </p:cNvSpPr>
          <p:nvPr/>
        </p:nvSpPr>
        <p:spPr bwMode="auto">
          <a:xfrm>
            <a:off x="5299075" y="3438525"/>
            <a:ext cx="69850" cy="61913"/>
          </a:xfrm>
          <a:custGeom>
            <a:avLst/>
            <a:gdLst>
              <a:gd name="T0" fmla="*/ 2147483647 w 48"/>
              <a:gd name="T1" fmla="*/ 2147483647 h 46"/>
              <a:gd name="T2" fmla="*/ 2147483647 w 48"/>
              <a:gd name="T3" fmla="*/ 2147483647 h 46"/>
              <a:gd name="T4" fmla="*/ 2147483647 w 48"/>
              <a:gd name="T5" fmla="*/ 2147483647 h 46"/>
              <a:gd name="T6" fmla="*/ 2147483647 w 48"/>
              <a:gd name="T7" fmla="*/ 0 h 46"/>
              <a:gd name="T8" fmla="*/ 2147483647 w 48"/>
              <a:gd name="T9" fmla="*/ 0 h 46"/>
              <a:gd name="T10" fmla="*/ 2147483647 w 48"/>
              <a:gd name="T11" fmla="*/ 2147483647 h 46"/>
              <a:gd name="T12" fmla="*/ 2147483647 w 48"/>
              <a:gd name="T13" fmla="*/ 2147483647 h 46"/>
              <a:gd name="T14" fmla="*/ 2147483647 w 48"/>
              <a:gd name="T15" fmla="*/ 2147483647 h 46"/>
              <a:gd name="T16" fmla="*/ 2147483647 w 48"/>
              <a:gd name="T17" fmla="*/ 2147483647 h 46"/>
              <a:gd name="T18" fmla="*/ 2147483647 w 48"/>
              <a:gd name="T19" fmla="*/ 2147483647 h 46"/>
              <a:gd name="T20" fmla="*/ 2147483647 w 48"/>
              <a:gd name="T21" fmla="*/ 2147483647 h 46"/>
              <a:gd name="T22" fmla="*/ 2147483647 w 48"/>
              <a:gd name="T23" fmla="*/ 2147483647 h 46"/>
              <a:gd name="T24" fmla="*/ 2147483647 w 48"/>
              <a:gd name="T25" fmla="*/ 2147483647 h 46"/>
              <a:gd name="T26" fmla="*/ 2147483647 w 48"/>
              <a:gd name="T27" fmla="*/ 2147483647 h 46"/>
              <a:gd name="T28" fmla="*/ 2147483647 w 48"/>
              <a:gd name="T29" fmla="*/ 2147483647 h 46"/>
              <a:gd name="T30" fmla="*/ 2147483647 w 48"/>
              <a:gd name="T31" fmla="*/ 2147483647 h 46"/>
              <a:gd name="T32" fmla="*/ 2147483647 w 48"/>
              <a:gd name="T33" fmla="*/ 2147483647 h 46"/>
              <a:gd name="T34" fmla="*/ 2147483647 w 48"/>
              <a:gd name="T35" fmla="*/ 2147483647 h 46"/>
              <a:gd name="T36" fmla="*/ 2147483647 w 48"/>
              <a:gd name="T37" fmla="*/ 2147483647 h 46"/>
              <a:gd name="T38" fmla="*/ 2147483647 w 48"/>
              <a:gd name="T39" fmla="*/ 2147483647 h 46"/>
              <a:gd name="T40" fmla="*/ 2147483647 w 48"/>
              <a:gd name="T41" fmla="*/ 2147483647 h 46"/>
              <a:gd name="T42" fmla="*/ 2147483647 w 48"/>
              <a:gd name="T43" fmla="*/ 2147483647 h 46"/>
              <a:gd name="T44" fmla="*/ 2147483647 w 48"/>
              <a:gd name="T45" fmla="*/ 2147483647 h 46"/>
              <a:gd name="T46" fmla="*/ 2147483647 w 48"/>
              <a:gd name="T47" fmla="*/ 2147483647 h 46"/>
              <a:gd name="T48" fmla="*/ 2147483647 w 48"/>
              <a:gd name="T49" fmla="*/ 2147483647 h 46"/>
              <a:gd name="T50" fmla="*/ 2147483647 w 48"/>
              <a:gd name="T51" fmla="*/ 2147483647 h 46"/>
              <a:gd name="T52" fmla="*/ 2147483647 w 48"/>
              <a:gd name="T53" fmla="*/ 2147483647 h 46"/>
              <a:gd name="T54" fmla="*/ 2147483647 w 48"/>
              <a:gd name="T55" fmla="*/ 2147483647 h 46"/>
              <a:gd name="T56" fmla="*/ 2147483647 w 48"/>
              <a:gd name="T57" fmla="*/ 2147483647 h 46"/>
              <a:gd name="T58" fmla="*/ 2147483647 w 48"/>
              <a:gd name="T59" fmla="*/ 2147483647 h 46"/>
              <a:gd name="T60" fmla="*/ 2147483647 w 48"/>
              <a:gd name="T61" fmla="*/ 2147483647 h 46"/>
              <a:gd name="T62" fmla="*/ 2147483647 w 48"/>
              <a:gd name="T63" fmla="*/ 2147483647 h 46"/>
              <a:gd name="T64" fmla="*/ 2147483647 w 48"/>
              <a:gd name="T65" fmla="*/ 2147483647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46"/>
              <a:gd name="T101" fmla="*/ 48 w 4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46">
                <a:moveTo>
                  <a:pt x="48" y="23"/>
                </a:moveTo>
                <a:lnTo>
                  <a:pt x="48" y="18"/>
                </a:lnTo>
                <a:lnTo>
                  <a:pt x="46" y="13"/>
                </a:lnTo>
                <a:lnTo>
                  <a:pt x="44" y="10"/>
                </a:lnTo>
                <a:lnTo>
                  <a:pt x="41" y="7"/>
                </a:lnTo>
                <a:lnTo>
                  <a:pt x="38" y="4"/>
                </a:lnTo>
                <a:lnTo>
                  <a:pt x="33" y="2"/>
                </a:lnTo>
                <a:lnTo>
                  <a:pt x="30" y="0"/>
                </a:lnTo>
                <a:lnTo>
                  <a:pt x="25" y="0"/>
                </a:lnTo>
                <a:lnTo>
                  <a:pt x="20" y="0"/>
                </a:lnTo>
                <a:lnTo>
                  <a:pt x="15" y="2"/>
                </a:lnTo>
                <a:lnTo>
                  <a:pt x="12" y="4"/>
                </a:lnTo>
                <a:lnTo>
                  <a:pt x="8" y="7"/>
                </a:lnTo>
                <a:lnTo>
                  <a:pt x="5" y="10"/>
                </a:lnTo>
                <a:lnTo>
                  <a:pt x="2" y="13"/>
                </a:lnTo>
                <a:lnTo>
                  <a:pt x="2" y="18"/>
                </a:lnTo>
                <a:lnTo>
                  <a:pt x="0" y="23"/>
                </a:lnTo>
                <a:lnTo>
                  <a:pt x="2" y="28"/>
                </a:lnTo>
                <a:lnTo>
                  <a:pt x="2" y="33"/>
                </a:lnTo>
                <a:lnTo>
                  <a:pt x="5" y="36"/>
                </a:lnTo>
                <a:lnTo>
                  <a:pt x="8" y="40"/>
                </a:lnTo>
                <a:lnTo>
                  <a:pt x="12" y="43"/>
                </a:lnTo>
                <a:lnTo>
                  <a:pt x="15" y="45"/>
                </a:lnTo>
                <a:lnTo>
                  <a:pt x="20" y="46"/>
                </a:lnTo>
                <a:lnTo>
                  <a:pt x="25" y="46"/>
                </a:lnTo>
                <a:lnTo>
                  <a:pt x="30" y="46"/>
                </a:lnTo>
                <a:lnTo>
                  <a:pt x="33" y="45"/>
                </a:lnTo>
                <a:lnTo>
                  <a:pt x="38" y="43"/>
                </a:lnTo>
                <a:lnTo>
                  <a:pt x="41" y="40"/>
                </a:lnTo>
                <a:lnTo>
                  <a:pt x="44" y="36"/>
                </a:lnTo>
                <a:lnTo>
                  <a:pt x="46" y="33"/>
                </a:lnTo>
                <a:lnTo>
                  <a:pt x="48" y="28"/>
                </a:lnTo>
                <a:lnTo>
                  <a:pt x="48" y="23"/>
                </a:lnTo>
                <a:lnTo>
                  <a:pt x="44" y="23"/>
                </a:lnTo>
                <a:lnTo>
                  <a:pt x="44" y="18"/>
                </a:lnTo>
                <a:lnTo>
                  <a:pt x="43" y="15"/>
                </a:lnTo>
                <a:lnTo>
                  <a:pt x="41" y="12"/>
                </a:lnTo>
                <a:lnTo>
                  <a:pt x="39" y="9"/>
                </a:lnTo>
                <a:lnTo>
                  <a:pt x="36" y="7"/>
                </a:lnTo>
                <a:lnTo>
                  <a:pt x="33" y="4"/>
                </a:lnTo>
                <a:lnTo>
                  <a:pt x="28" y="4"/>
                </a:lnTo>
                <a:lnTo>
                  <a:pt x="25" y="2"/>
                </a:lnTo>
                <a:lnTo>
                  <a:pt x="20" y="4"/>
                </a:lnTo>
                <a:lnTo>
                  <a:pt x="16" y="4"/>
                </a:lnTo>
                <a:lnTo>
                  <a:pt x="13" y="7"/>
                </a:lnTo>
                <a:lnTo>
                  <a:pt x="10" y="9"/>
                </a:lnTo>
                <a:lnTo>
                  <a:pt x="7" y="12"/>
                </a:lnTo>
                <a:lnTo>
                  <a:pt x="5" y="15"/>
                </a:lnTo>
                <a:lnTo>
                  <a:pt x="3" y="18"/>
                </a:lnTo>
                <a:lnTo>
                  <a:pt x="3" y="23"/>
                </a:lnTo>
                <a:lnTo>
                  <a:pt x="3" y="28"/>
                </a:lnTo>
                <a:lnTo>
                  <a:pt x="5" y="31"/>
                </a:lnTo>
                <a:lnTo>
                  <a:pt x="7" y="35"/>
                </a:lnTo>
                <a:lnTo>
                  <a:pt x="10" y="38"/>
                </a:lnTo>
                <a:lnTo>
                  <a:pt x="13" y="40"/>
                </a:lnTo>
                <a:lnTo>
                  <a:pt x="16" y="43"/>
                </a:lnTo>
                <a:lnTo>
                  <a:pt x="20" y="43"/>
                </a:lnTo>
                <a:lnTo>
                  <a:pt x="25" y="45"/>
                </a:lnTo>
                <a:lnTo>
                  <a:pt x="28" y="43"/>
                </a:lnTo>
                <a:lnTo>
                  <a:pt x="33" y="43"/>
                </a:lnTo>
                <a:lnTo>
                  <a:pt x="36" y="40"/>
                </a:lnTo>
                <a:lnTo>
                  <a:pt x="39" y="38"/>
                </a:lnTo>
                <a:lnTo>
                  <a:pt x="41" y="35"/>
                </a:lnTo>
                <a:lnTo>
                  <a:pt x="43" y="31"/>
                </a:lnTo>
                <a:lnTo>
                  <a:pt x="44" y="28"/>
                </a:lnTo>
                <a:lnTo>
                  <a:pt x="44" y="23"/>
                </a:lnTo>
                <a:lnTo>
                  <a:pt x="48" y="23"/>
                </a:lnTo>
                <a:close/>
              </a:path>
            </a:pathLst>
          </a:custGeom>
          <a:solidFill>
            <a:srgbClr val="00FF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52" name="Freeform 408"/>
          <p:cNvSpPr>
            <a:spLocks/>
          </p:cNvSpPr>
          <p:nvPr/>
        </p:nvSpPr>
        <p:spPr bwMode="auto">
          <a:xfrm>
            <a:off x="5302250" y="3441700"/>
            <a:ext cx="61913" cy="58738"/>
          </a:xfrm>
          <a:custGeom>
            <a:avLst/>
            <a:gdLst>
              <a:gd name="T0" fmla="*/ 2147483647 w 41"/>
              <a:gd name="T1" fmla="*/ 2147483647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0 w 41"/>
              <a:gd name="T17" fmla="*/ 2147483647 h 43"/>
              <a:gd name="T18" fmla="*/ 2147483647 w 41"/>
              <a:gd name="T19" fmla="*/ 2147483647 h 43"/>
              <a:gd name="T20" fmla="*/ 2147483647 w 41"/>
              <a:gd name="T21" fmla="*/ 2147483647 h 43"/>
              <a:gd name="T22" fmla="*/ 2147483647 w 41"/>
              <a:gd name="T23" fmla="*/ 2147483647 h 43"/>
              <a:gd name="T24" fmla="*/ 2147483647 w 41"/>
              <a:gd name="T25" fmla="*/ 2147483647 h 43"/>
              <a:gd name="T26" fmla="*/ 2147483647 w 41"/>
              <a:gd name="T27" fmla="*/ 2147483647 h 43"/>
              <a:gd name="T28" fmla="*/ 2147483647 w 41"/>
              <a:gd name="T29" fmla="*/ 2147483647 h 43"/>
              <a:gd name="T30" fmla="*/ 2147483647 w 41"/>
              <a:gd name="T31" fmla="*/ 2147483647 h 43"/>
              <a:gd name="T32" fmla="*/ 2147483647 w 41"/>
              <a:gd name="T33" fmla="*/ 2147483647 h 43"/>
              <a:gd name="T34" fmla="*/ 2147483647 w 41"/>
              <a:gd name="T35" fmla="*/ 2147483647 h 43"/>
              <a:gd name="T36" fmla="*/ 2147483647 w 41"/>
              <a:gd name="T37" fmla="*/ 2147483647 h 43"/>
              <a:gd name="T38" fmla="*/ 2147483647 w 41"/>
              <a:gd name="T39" fmla="*/ 2147483647 h 43"/>
              <a:gd name="T40" fmla="*/ 2147483647 w 41"/>
              <a:gd name="T41" fmla="*/ 2147483647 h 43"/>
              <a:gd name="T42" fmla="*/ 2147483647 w 41"/>
              <a:gd name="T43" fmla="*/ 2147483647 h 43"/>
              <a:gd name="T44" fmla="*/ 2147483647 w 41"/>
              <a:gd name="T45" fmla="*/ 2147483647 h 43"/>
              <a:gd name="T46" fmla="*/ 2147483647 w 41"/>
              <a:gd name="T47" fmla="*/ 2147483647 h 43"/>
              <a:gd name="T48" fmla="*/ 2147483647 w 41"/>
              <a:gd name="T49" fmla="*/ 2147483647 h 43"/>
              <a:gd name="T50" fmla="*/ 2147483647 w 41"/>
              <a:gd name="T51" fmla="*/ 2147483647 h 43"/>
              <a:gd name="T52" fmla="*/ 2147483647 w 41"/>
              <a:gd name="T53" fmla="*/ 2147483647 h 43"/>
              <a:gd name="T54" fmla="*/ 2147483647 w 41"/>
              <a:gd name="T55" fmla="*/ 2147483647 h 43"/>
              <a:gd name="T56" fmla="*/ 2147483647 w 41"/>
              <a:gd name="T57" fmla="*/ 2147483647 h 43"/>
              <a:gd name="T58" fmla="*/ 2147483647 w 41"/>
              <a:gd name="T59" fmla="*/ 2147483647 h 43"/>
              <a:gd name="T60" fmla="*/ 2147483647 w 41"/>
              <a:gd name="T61" fmla="*/ 2147483647 h 43"/>
              <a:gd name="T62" fmla="*/ 2147483647 w 41"/>
              <a:gd name="T63" fmla="*/ 2147483647 h 43"/>
              <a:gd name="T64" fmla="*/ 2147483647 w 41"/>
              <a:gd name="T65" fmla="*/ 214748364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43"/>
              <a:gd name="T101" fmla="*/ 41 w 4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43">
                <a:moveTo>
                  <a:pt x="41" y="21"/>
                </a:moveTo>
                <a:lnTo>
                  <a:pt x="41" y="16"/>
                </a:lnTo>
                <a:lnTo>
                  <a:pt x="40" y="13"/>
                </a:lnTo>
                <a:lnTo>
                  <a:pt x="38" y="10"/>
                </a:lnTo>
                <a:lnTo>
                  <a:pt x="36" y="7"/>
                </a:lnTo>
                <a:lnTo>
                  <a:pt x="33" y="5"/>
                </a:lnTo>
                <a:lnTo>
                  <a:pt x="30" y="2"/>
                </a:lnTo>
                <a:lnTo>
                  <a:pt x="25" y="2"/>
                </a:lnTo>
                <a:lnTo>
                  <a:pt x="22" y="0"/>
                </a:lnTo>
                <a:lnTo>
                  <a:pt x="17" y="2"/>
                </a:lnTo>
                <a:lnTo>
                  <a:pt x="13" y="2"/>
                </a:lnTo>
                <a:lnTo>
                  <a:pt x="10" y="5"/>
                </a:lnTo>
                <a:lnTo>
                  <a:pt x="7" y="7"/>
                </a:lnTo>
                <a:lnTo>
                  <a:pt x="4" y="10"/>
                </a:lnTo>
                <a:lnTo>
                  <a:pt x="2" y="13"/>
                </a:lnTo>
                <a:lnTo>
                  <a:pt x="0" y="16"/>
                </a:lnTo>
                <a:lnTo>
                  <a:pt x="0" y="21"/>
                </a:lnTo>
                <a:lnTo>
                  <a:pt x="0" y="26"/>
                </a:lnTo>
                <a:lnTo>
                  <a:pt x="2" y="29"/>
                </a:lnTo>
                <a:lnTo>
                  <a:pt x="4" y="33"/>
                </a:lnTo>
                <a:lnTo>
                  <a:pt x="7" y="36"/>
                </a:lnTo>
                <a:lnTo>
                  <a:pt x="10" y="38"/>
                </a:lnTo>
                <a:lnTo>
                  <a:pt x="13" y="41"/>
                </a:lnTo>
                <a:lnTo>
                  <a:pt x="17" y="41"/>
                </a:lnTo>
                <a:lnTo>
                  <a:pt x="22" y="43"/>
                </a:lnTo>
                <a:lnTo>
                  <a:pt x="25" y="41"/>
                </a:lnTo>
                <a:lnTo>
                  <a:pt x="30" y="41"/>
                </a:lnTo>
                <a:lnTo>
                  <a:pt x="33" y="38"/>
                </a:lnTo>
                <a:lnTo>
                  <a:pt x="36" y="36"/>
                </a:lnTo>
                <a:lnTo>
                  <a:pt x="38" y="33"/>
                </a:lnTo>
                <a:lnTo>
                  <a:pt x="40" y="29"/>
                </a:lnTo>
                <a:lnTo>
                  <a:pt x="41" y="26"/>
                </a:lnTo>
                <a:lnTo>
                  <a:pt x="41" y="21"/>
                </a:lnTo>
                <a:lnTo>
                  <a:pt x="40" y="21"/>
                </a:lnTo>
                <a:lnTo>
                  <a:pt x="38" y="18"/>
                </a:lnTo>
                <a:lnTo>
                  <a:pt x="38" y="15"/>
                </a:lnTo>
                <a:lnTo>
                  <a:pt x="36" y="11"/>
                </a:lnTo>
                <a:lnTo>
                  <a:pt x="33" y="8"/>
                </a:lnTo>
                <a:lnTo>
                  <a:pt x="32" y="7"/>
                </a:lnTo>
                <a:lnTo>
                  <a:pt x="28" y="5"/>
                </a:lnTo>
                <a:lnTo>
                  <a:pt x="25" y="3"/>
                </a:lnTo>
                <a:lnTo>
                  <a:pt x="22" y="3"/>
                </a:lnTo>
                <a:lnTo>
                  <a:pt x="18" y="3"/>
                </a:lnTo>
                <a:lnTo>
                  <a:pt x="15" y="5"/>
                </a:lnTo>
                <a:lnTo>
                  <a:pt x="12" y="7"/>
                </a:lnTo>
                <a:lnTo>
                  <a:pt x="9" y="8"/>
                </a:lnTo>
                <a:lnTo>
                  <a:pt x="7" y="11"/>
                </a:lnTo>
                <a:lnTo>
                  <a:pt x="5" y="15"/>
                </a:lnTo>
                <a:lnTo>
                  <a:pt x="4" y="18"/>
                </a:lnTo>
                <a:lnTo>
                  <a:pt x="4" y="21"/>
                </a:lnTo>
                <a:lnTo>
                  <a:pt x="4" y="25"/>
                </a:lnTo>
                <a:lnTo>
                  <a:pt x="5" y="28"/>
                </a:lnTo>
                <a:lnTo>
                  <a:pt x="7" y="31"/>
                </a:lnTo>
                <a:lnTo>
                  <a:pt x="9" y="34"/>
                </a:lnTo>
                <a:lnTo>
                  <a:pt x="12" y="36"/>
                </a:lnTo>
                <a:lnTo>
                  <a:pt x="15" y="38"/>
                </a:lnTo>
                <a:lnTo>
                  <a:pt x="18" y="39"/>
                </a:lnTo>
                <a:lnTo>
                  <a:pt x="22" y="39"/>
                </a:lnTo>
                <a:lnTo>
                  <a:pt x="25" y="39"/>
                </a:lnTo>
                <a:lnTo>
                  <a:pt x="28" y="38"/>
                </a:lnTo>
                <a:lnTo>
                  <a:pt x="32" y="36"/>
                </a:lnTo>
                <a:lnTo>
                  <a:pt x="33" y="34"/>
                </a:lnTo>
                <a:lnTo>
                  <a:pt x="36" y="31"/>
                </a:lnTo>
                <a:lnTo>
                  <a:pt x="38" y="28"/>
                </a:lnTo>
                <a:lnTo>
                  <a:pt x="38" y="25"/>
                </a:lnTo>
                <a:lnTo>
                  <a:pt x="40" y="21"/>
                </a:lnTo>
                <a:lnTo>
                  <a:pt x="41" y="21"/>
                </a:lnTo>
                <a:close/>
              </a:path>
            </a:pathLst>
          </a:custGeom>
          <a:solidFill>
            <a:srgbClr val="00F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53" name="Freeform 409"/>
          <p:cNvSpPr>
            <a:spLocks/>
          </p:cNvSpPr>
          <p:nvPr/>
        </p:nvSpPr>
        <p:spPr bwMode="auto">
          <a:xfrm>
            <a:off x="5308600" y="3444875"/>
            <a:ext cx="53975" cy="49213"/>
          </a:xfrm>
          <a:custGeom>
            <a:avLst/>
            <a:gdLst>
              <a:gd name="T0" fmla="*/ 2147483647 w 36"/>
              <a:gd name="T1" fmla="*/ 2147483647 h 36"/>
              <a:gd name="T2" fmla="*/ 2147483647 w 36"/>
              <a:gd name="T3" fmla="*/ 2147483647 h 36"/>
              <a:gd name="T4" fmla="*/ 2147483647 w 36"/>
              <a:gd name="T5" fmla="*/ 2147483647 h 36"/>
              <a:gd name="T6" fmla="*/ 2147483647 w 36"/>
              <a:gd name="T7" fmla="*/ 0 h 36"/>
              <a:gd name="T8" fmla="*/ 2147483647 w 36"/>
              <a:gd name="T9" fmla="*/ 0 h 36"/>
              <a:gd name="T10" fmla="*/ 2147483647 w 36"/>
              <a:gd name="T11" fmla="*/ 2147483647 h 36"/>
              <a:gd name="T12" fmla="*/ 2147483647 w 36"/>
              <a:gd name="T13" fmla="*/ 2147483647 h 36"/>
              <a:gd name="T14" fmla="*/ 0 w 36"/>
              <a:gd name="T15" fmla="*/ 2147483647 h 36"/>
              <a:gd name="T16" fmla="*/ 0 w 36"/>
              <a:gd name="T17" fmla="*/ 2147483647 h 36"/>
              <a:gd name="T18" fmla="*/ 2147483647 w 36"/>
              <a:gd name="T19" fmla="*/ 2147483647 h 36"/>
              <a:gd name="T20" fmla="*/ 2147483647 w 36"/>
              <a:gd name="T21" fmla="*/ 2147483647 h 36"/>
              <a:gd name="T22" fmla="*/ 2147483647 w 36"/>
              <a:gd name="T23" fmla="*/ 2147483647 h 36"/>
              <a:gd name="T24" fmla="*/ 2147483647 w 36"/>
              <a:gd name="T25" fmla="*/ 2147483647 h 36"/>
              <a:gd name="T26" fmla="*/ 2147483647 w 36"/>
              <a:gd name="T27" fmla="*/ 2147483647 h 36"/>
              <a:gd name="T28" fmla="*/ 2147483647 w 36"/>
              <a:gd name="T29" fmla="*/ 2147483647 h 36"/>
              <a:gd name="T30" fmla="*/ 2147483647 w 36"/>
              <a:gd name="T31" fmla="*/ 2147483647 h 36"/>
              <a:gd name="T32" fmla="*/ 2147483647 w 36"/>
              <a:gd name="T33" fmla="*/ 2147483647 h 36"/>
              <a:gd name="T34" fmla="*/ 2147483647 w 36"/>
              <a:gd name="T35" fmla="*/ 2147483647 h 36"/>
              <a:gd name="T36" fmla="*/ 2147483647 w 36"/>
              <a:gd name="T37" fmla="*/ 2147483647 h 36"/>
              <a:gd name="T38" fmla="*/ 2147483647 w 36"/>
              <a:gd name="T39" fmla="*/ 2147483647 h 36"/>
              <a:gd name="T40" fmla="*/ 2147483647 w 36"/>
              <a:gd name="T41" fmla="*/ 2147483647 h 36"/>
              <a:gd name="T42" fmla="*/ 2147483647 w 36"/>
              <a:gd name="T43" fmla="*/ 2147483647 h 36"/>
              <a:gd name="T44" fmla="*/ 2147483647 w 36"/>
              <a:gd name="T45" fmla="*/ 2147483647 h 36"/>
              <a:gd name="T46" fmla="*/ 2147483647 w 36"/>
              <a:gd name="T47" fmla="*/ 2147483647 h 36"/>
              <a:gd name="T48" fmla="*/ 2147483647 w 36"/>
              <a:gd name="T49" fmla="*/ 2147483647 h 36"/>
              <a:gd name="T50" fmla="*/ 2147483647 w 36"/>
              <a:gd name="T51" fmla="*/ 2147483647 h 36"/>
              <a:gd name="T52" fmla="*/ 2147483647 w 36"/>
              <a:gd name="T53" fmla="*/ 2147483647 h 36"/>
              <a:gd name="T54" fmla="*/ 2147483647 w 36"/>
              <a:gd name="T55" fmla="*/ 2147483647 h 36"/>
              <a:gd name="T56" fmla="*/ 2147483647 w 36"/>
              <a:gd name="T57" fmla="*/ 2147483647 h 36"/>
              <a:gd name="T58" fmla="*/ 2147483647 w 36"/>
              <a:gd name="T59" fmla="*/ 2147483647 h 36"/>
              <a:gd name="T60" fmla="*/ 2147483647 w 36"/>
              <a:gd name="T61" fmla="*/ 2147483647 h 36"/>
              <a:gd name="T62" fmla="*/ 2147483647 w 36"/>
              <a:gd name="T63" fmla="*/ 2147483647 h 36"/>
              <a:gd name="T64" fmla="*/ 2147483647 w 36"/>
              <a:gd name="T65" fmla="*/ 2147483647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36"/>
              <a:gd name="T101" fmla="*/ 36 w 36"/>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36">
                <a:moveTo>
                  <a:pt x="36" y="18"/>
                </a:moveTo>
                <a:lnTo>
                  <a:pt x="34" y="15"/>
                </a:lnTo>
                <a:lnTo>
                  <a:pt x="34" y="12"/>
                </a:lnTo>
                <a:lnTo>
                  <a:pt x="32" y="8"/>
                </a:lnTo>
                <a:lnTo>
                  <a:pt x="29" y="5"/>
                </a:lnTo>
                <a:lnTo>
                  <a:pt x="28" y="4"/>
                </a:lnTo>
                <a:lnTo>
                  <a:pt x="24" y="2"/>
                </a:lnTo>
                <a:lnTo>
                  <a:pt x="21" y="0"/>
                </a:lnTo>
                <a:lnTo>
                  <a:pt x="18" y="0"/>
                </a:lnTo>
                <a:lnTo>
                  <a:pt x="14" y="0"/>
                </a:lnTo>
                <a:lnTo>
                  <a:pt x="11" y="2"/>
                </a:lnTo>
                <a:lnTo>
                  <a:pt x="8" y="4"/>
                </a:lnTo>
                <a:lnTo>
                  <a:pt x="5" y="5"/>
                </a:lnTo>
                <a:lnTo>
                  <a:pt x="3" y="8"/>
                </a:lnTo>
                <a:lnTo>
                  <a:pt x="1" y="12"/>
                </a:lnTo>
                <a:lnTo>
                  <a:pt x="0" y="15"/>
                </a:lnTo>
                <a:lnTo>
                  <a:pt x="0" y="18"/>
                </a:lnTo>
                <a:lnTo>
                  <a:pt x="0" y="22"/>
                </a:lnTo>
                <a:lnTo>
                  <a:pt x="1" y="25"/>
                </a:lnTo>
                <a:lnTo>
                  <a:pt x="3" y="28"/>
                </a:lnTo>
                <a:lnTo>
                  <a:pt x="5" y="31"/>
                </a:lnTo>
                <a:lnTo>
                  <a:pt x="8" y="33"/>
                </a:lnTo>
                <a:lnTo>
                  <a:pt x="11" y="35"/>
                </a:lnTo>
                <a:lnTo>
                  <a:pt x="14" y="36"/>
                </a:lnTo>
                <a:lnTo>
                  <a:pt x="18" y="36"/>
                </a:lnTo>
                <a:lnTo>
                  <a:pt x="21" y="36"/>
                </a:lnTo>
                <a:lnTo>
                  <a:pt x="24" y="35"/>
                </a:lnTo>
                <a:lnTo>
                  <a:pt x="28" y="33"/>
                </a:lnTo>
                <a:lnTo>
                  <a:pt x="29" y="31"/>
                </a:lnTo>
                <a:lnTo>
                  <a:pt x="32" y="28"/>
                </a:lnTo>
                <a:lnTo>
                  <a:pt x="34" y="25"/>
                </a:lnTo>
                <a:lnTo>
                  <a:pt x="34" y="22"/>
                </a:lnTo>
                <a:lnTo>
                  <a:pt x="36" y="18"/>
                </a:lnTo>
                <a:lnTo>
                  <a:pt x="32" y="18"/>
                </a:lnTo>
                <a:lnTo>
                  <a:pt x="32" y="15"/>
                </a:lnTo>
                <a:lnTo>
                  <a:pt x="31" y="12"/>
                </a:lnTo>
                <a:lnTo>
                  <a:pt x="29" y="10"/>
                </a:lnTo>
                <a:lnTo>
                  <a:pt x="28" y="8"/>
                </a:lnTo>
                <a:lnTo>
                  <a:pt x="26" y="5"/>
                </a:lnTo>
                <a:lnTo>
                  <a:pt x="23" y="5"/>
                </a:lnTo>
                <a:lnTo>
                  <a:pt x="21" y="4"/>
                </a:lnTo>
                <a:lnTo>
                  <a:pt x="18" y="4"/>
                </a:lnTo>
                <a:lnTo>
                  <a:pt x="14" y="4"/>
                </a:lnTo>
                <a:lnTo>
                  <a:pt x="11" y="5"/>
                </a:lnTo>
                <a:lnTo>
                  <a:pt x="9" y="5"/>
                </a:lnTo>
                <a:lnTo>
                  <a:pt x="6" y="8"/>
                </a:lnTo>
                <a:lnTo>
                  <a:pt x="5" y="10"/>
                </a:lnTo>
                <a:lnTo>
                  <a:pt x="3" y="12"/>
                </a:lnTo>
                <a:lnTo>
                  <a:pt x="3" y="15"/>
                </a:lnTo>
                <a:lnTo>
                  <a:pt x="3" y="18"/>
                </a:lnTo>
                <a:lnTo>
                  <a:pt x="3" y="22"/>
                </a:lnTo>
                <a:lnTo>
                  <a:pt x="3" y="23"/>
                </a:lnTo>
                <a:lnTo>
                  <a:pt x="5" y="26"/>
                </a:lnTo>
                <a:lnTo>
                  <a:pt x="6" y="28"/>
                </a:lnTo>
                <a:lnTo>
                  <a:pt x="9" y="30"/>
                </a:lnTo>
                <a:lnTo>
                  <a:pt x="11" y="31"/>
                </a:lnTo>
                <a:lnTo>
                  <a:pt x="14" y="33"/>
                </a:lnTo>
                <a:lnTo>
                  <a:pt x="18" y="33"/>
                </a:lnTo>
                <a:lnTo>
                  <a:pt x="21" y="33"/>
                </a:lnTo>
                <a:lnTo>
                  <a:pt x="23" y="31"/>
                </a:lnTo>
                <a:lnTo>
                  <a:pt x="26" y="30"/>
                </a:lnTo>
                <a:lnTo>
                  <a:pt x="28" y="28"/>
                </a:lnTo>
                <a:lnTo>
                  <a:pt x="29" y="26"/>
                </a:lnTo>
                <a:lnTo>
                  <a:pt x="31" y="23"/>
                </a:lnTo>
                <a:lnTo>
                  <a:pt x="32" y="22"/>
                </a:lnTo>
                <a:lnTo>
                  <a:pt x="32" y="18"/>
                </a:lnTo>
                <a:lnTo>
                  <a:pt x="36" y="18"/>
                </a:lnTo>
                <a:close/>
              </a:path>
            </a:pathLst>
          </a:custGeom>
          <a:solidFill>
            <a:srgbClr val="00F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54" name="Freeform 410"/>
          <p:cNvSpPr>
            <a:spLocks/>
          </p:cNvSpPr>
          <p:nvPr/>
        </p:nvSpPr>
        <p:spPr bwMode="auto">
          <a:xfrm>
            <a:off x="5313363" y="3451225"/>
            <a:ext cx="42862" cy="39688"/>
          </a:xfrm>
          <a:custGeom>
            <a:avLst/>
            <a:gdLst>
              <a:gd name="T0" fmla="*/ 2147483647 w 29"/>
              <a:gd name="T1" fmla="*/ 2147483647 h 29"/>
              <a:gd name="T2" fmla="*/ 2147483647 w 29"/>
              <a:gd name="T3" fmla="*/ 2147483647 h 29"/>
              <a:gd name="T4" fmla="*/ 2147483647 w 29"/>
              <a:gd name="T5" fmla="*/ 2147483647 h 29"/>
              <a:gd name="T6" fmla="*/ 2147483647 w 29"/>
              <a:gd name="T7" fmla="*/ 0 h 29"/>
              <a:gd name="T8" fmla="*/ 2147483647 w 29"/>
              <a:gd name="T9" fmla="*/ 0 h 29"/>
              <a:gd name="T10" fmla="*/ 2147483647 w 29"/>
              <a:gd name="T11" fmla="*/ 2147483647 h 29"/>
              <a:gd name="T12" fmla="*/ 2147483647 w 29"/>
              <a:gd name="T13" fmla="*/ 2147483647 h 29"/>
              <a:gd name="T14" fmla="*/ 0 w 29"/>
              <a:gd name="T15" fmla="*/ 2147483647 h 29"/>
              <a:gd name="T16" fmla="*/ 0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2147483647 w 29"/>
              <a:gd name="T31" fmla="*/ 2147483647 h 29"/>
              <a:gd name="T32" fmla="*/ 2147483647 w 29"/>
              <a:gd name="T33" fmla="*/ 2147483647 h 29"/>
              <a:gd name="T34" fmla="*/ 2147483647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2147483647 h 29"/>
              <a:gd name="T48" fmla="*/ 2147483647 w 29"/>
              <a:gd name="T49" fmla="*/ 2147483647 h 29"/>
              <a:gd name="T50" fmla="*/ 2147483647 w 29"/>
              <a:gd name="T51" fmla="*/ 2147483647 h 29"/>
              <a:gd name="T52" fmla="*/ 2147483647 w 29"/>
              <a:gd name="T53" fmla="*/ 2147483647 h 29"/>
              <a:gd name="T54" fmla="*/ 2147483647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4"/>
                </a:moveTo>
                <a:lnTo>
                  <a:pt x="29" y="11"/>
                </a:lnTo>
                <a:lnTo>
                  <a:pt x="28" y="8"/>
                </a:lnTo>
                <a:lnTo>
                  <a:pt x="26" y="6"/>
                </a:lnTo>
                <a:lnTo>
                  <a:pt x="25" y="4"/>
                </a:lnTo>
                <a:lnTo>
                  <a:pt x="23" y="1"/>
                </a:lnTo>
                <a:lnTo>
                  <a:pt x="20" y="1"/>
                </a:lnTo>
                <a:lnTo>
                  <a:pt x="18" y="0"/>
                </a:lnTo>
                <a:lnTo>
                  <a:pt x="15" y="0"/>
                </a:lnTo>
                <a:lnTo>
                  <a:pt x="11" y="0"/>
                </a:lnTo>
                <a:lnTo>
                  <a:pt x="8" y="1"/>
                </a:lnTo>
                <a:lnTo>
                  <a:pt x="6" y="1"/>
                </a:lnTo>
                <a:lnTo>
                  <a:pt x="3" y="4"/>
                </a:lnTo>
                <a:lnTo>
                  <a:pt x="2" y="6"/>
                </a:lnTo>
                <a:lnTo>
                  <a:pt x="0" y="8"/>
                </a:lnTo>
                <a:lnTo>
                  <a:pt x="0" y="11"/>
                </a:lnTo>
                <a:lnTo>
                  <a:pt x="0" y="14"/>
                </a:lnTo>
                <a:lnTo>
                  <a:pt x="0" y="18"/>
                </a:lnTo>
                <a:lnTo>
                  <a:pt x="0" y="19"/>
                </a:lnTo>
                <a:lnTo>
                  <a:pt x="2" y="22"/>
                </a:lnTo>
                <a:lnTo>
                  <a:pt x="3" y="24"/>
                </a:lnTo>
                <a:lnTo>
                  <a:pt x="6" y="26"/>
                </a:lnTo>
                <a:lnTo>
                  <a:pt x="8" y="27"/>
                </a:lnTo>
                <a:lnTo>
                  <a:pt x="11" y="29"/>
                </a:lnTo>
                <a:lnTo>
                  <a:pt x="15" y="29"/>
                </a:lnTo>
                <a:lnTo>
                  <a:pt x="18" y="29"/>
                </a:lnTo>
                <a:lnTo>
                  <a:pt x="20" y="27"/>
                </a:lnTo>
                <a:lnTo>
                  <a:pt x="23" y="26"/>
                </a:lnTo>
                <a:lnTo>
                  <a:pt x="25" y="24"/>
                </a:lnTo>
                <a:lnTo>
                  <a:pt x="26" y="22"/>
                </a:lnTo>
                <a:lnTo>
                  <a:pt x="28" y="19"/>
                </a:lnTo>
                <a:lnTo>
                  <a:pt x="29" y="18"/>
                </a:lnTo>
                <a:lnTo>
                  <a:pt x="29" y="14"/>
                </a:lnTo>
                <a:lnTo>
                  <a:pt x="26" y="14"/>
                </a:lnTo>
                <a:lnTo>
                  <a:pt x="26" y="13"/>
                </a:lnTo>
                <a:lnTo>
                  <a:pt x="25" y="9"/>
                </a:lnTo>
                <a:lnTo>
                  <a:pt x="25" y="8"/>
                </a:lnTo>
                <a:lnTo>
                  <a:pt x="23" y="6"/>
                </a:lnTo>
                <a:lnTo>
                  <a:pt x="21" y="4"/>
                </a:lnTo>
                <a:lnTo>
                  <a:pt x="20" y="3"/>
                </a:lnTo>
                <a:lnTo>
                  <a:pt x="16" y="3"/>
                </a:lnTo>
                <a:lnTo>
                  <a:pt x="15" y="3"/>
                </a:lnTo>
                <a:lnTo>
                  <a:pt x="11" y="3"/>
                </a:lnTo>
                <a:lnTo>
                  <a:pt x="10" y="3"/>
                </a:lnTo>
                <a:lnTo>
                  <a:pt x="8" y="4"/>
                </a:lnTo>
                <a:lnTo>
                  <a:pt x="6" y="6"/>
                </a:lnTo>
                <a:lnTo>
                  <a:pt x="5" y="8"/>
                </a:lnTo>
                <a:lnTo>
                  <a:pt x="3" y="9"/>
                </a:lnTo>
                <a:lnTo>
                  <a:pt x="3" y="13"/>
                </a:lnTo>
                <a:lnTo>
                  <a:pt x="3" y="14"/>
                </a:lnTo>
                <a:lnTo>
                  <a:pt x="3" y="16"/>
                </a:lnTo>
                <a:lnTo>
                  <a:pt x="3" y="19"/>
                </a:lnTo>
                <a:lnTo>
                  <a:pt x="5" y="21"/>
                </a:lnTo>
                <a:lnTo>
                  <a:pt x="6" y="22"/>
                </a:lnTo>
                <a:lnTo>
                  <a:pt x="8" y="24"/>
                </a:lnTo>
                <a:lnTo>
                  <a:pt x="10" y="26"/>
                </a:lnTo>
                <a:lnTo>
                  <a:pt x="11" y="26"/>
                </a:lnTo>
                <a:lnTo>
                  <a:pt x="15" y="26"/>
                </a:lnTo>
                <a:lnTo>
                  <a:pt x="16" y="26"/>
                </a:lnTo>
                <a:lnTo>
                  <a:pt x="20" y="26"/>
                </a:lnTo>
                <a:lnTo>
                  <a:pt x="21" y="24"/>
                </a:lnTo>
                <a:lnTo>
                  <a:pt x="23" y="22"/>
                </a:lnTo>
                <a:lnTo>
                  <a:pt x="25" y="21"/>
                </a:lnTo>
                <a:lnTo>
                  <a:pt x="25" y="19"/>
                </a:lnTo>
                <a:lnTo>
                  <a:pt x="26" y="16"/>
                </a:lnTo>
                <a:lnTo>
                  <a:pt x="26" y="14"/>
                </a:lnTo>
                <a:lnTo>
                  <a:pt x="29" y="14"/>
                </a:lnTo>
                <a:close/>
              </a:path>
            </a:pathLst>
          </a:custGeom>
          <a:solidFill>
            <a:srgbClr val="00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55" name="Freeform 411"/>
          <p:cNvSpPr>
            <a:spLocks/>
          </p:cNvSpPr>
          <p:nvPr/>
        </p:nvSpPr>
        <p:spPr bwMode="auto">
          <a:xfrm>
            <a:off x="5318125" y="3454400"/>
            <a:ext cx="33338" cy="31750"/>
          </a:xfrm>
          <a:custGeom>
            <a:avLst/>
            <a:gdLst>
              <a:gd name="T0" fmla="*/ 2147483647 w 23"/>
              <a:gd name="T1" fmla="*/ 2147483647 h 23"/>
              <a:gd name="T2" fmla="*/ 2147483647 w 23"/>
              <a:gd name="T3" fmla="*/ 2147483647 h 23"/>
              <a:gd name="T4" fmla="*/ 2147483647 w 23"/>
              <a:gd name="T5" fmla="*/ 2147483647 h 23"/>
              <a:gd name="T6" fmla="*/ 2147483647 w 23"/>
              <a:gd name="T7" fmla="*/ 0 h 23"/>
              <a:gd name="T8" fmla="*/ 2147483647 w 23"/>
              <a:gd name="T9" fmla="*/ 0 h 23"/>
              <a:gd name="T10" fmla="*/ 2147483647 w 23"/>
              <a:gd name="T11" fmla="*/ 2147483647 h 23"/>
              <a:gd name="T12" fmla="*/ 2147483647 w 23"/>
              <a:gd name="T13" fmla="*/ 2147483647 h 23"/>
              <a:gd name="T14" fmla="*/ 0 w 23"/>
              <a:gd name="T15" fmla="*/ 2147483647 h 23"/>
              <a:gd name="T16" fmla="*/ 0 w 23"/>
              <a:gd name="T17" fmla="*/ 2147483647 h 23"/>
              <a:gd name="T18" fmla="*/ 2147483647 w 23"/>
              <a:gd name="T19" fmla="*/ 2147483647 h 23"/>
              <a:gd name="T20" fmla="*/ 2147483647 w 23"/>
              <a:gd name="T21" fmla="*/ 2147483647 h 23"/>
              <a:gd name="T22" fmla="*/ 2147483647 w 23"/>
              <a:gd name="T23" fmla="*/ 2147483647 h 23"/>
              <a:gd name="T24" fmla="*/ 2147483647 w 23"/>
              <a:gd name="T25" fmla="*/ 2147483647 h 23"/>
              <a:gd name="T26" fmla="*/ 2147483647 w 23"/>
              <a:gd name="T27" fmla="*/ 2147483647 h 23"/>
              <a:gd name="T28" fmla="*/ 2147483647 w 23"/>
              <a:gd name="T29" fmla="*/ 2147483647 h 23"/>
              <a:gd name="T30" fmla="*/ 2147483647 w 23"/>
              <a:gd name="T31" fmla="*/ 2147483647 h 23"/>
              <a:gd name="T32" fmla="*/ 2147483647 w 23"/>
              <a:gd name="T33" fmla="*/ 2147483647 h 23"/>
              <a:gd name="T34" fmla="*/ 2147483647 w 23"/>
              <a:gd name="T35" fmla="*/ 2147483647 h 23"/>
              <a:gd name="T36" fmla="*/ 2147483647 w 23"/>
              <a:gd name="T37" fmla="*/ 2147483647 h 23"/>
              <a:gd name="T38" fmla="*/ 2147483647 w 23"/>
              <a:gd name="T39" fmla="*/ 2147483647 h 23"/>
              <a:gd name="T40" fmla="*/ 2147483647 w 23"/>
              <a:gd name="T41" fmla="*/ 2147483647 h 23"/>
              <a:gd name="T42" fmla="*/ 2147483647 w 23"/>
              <a:gd name="T43" fmla="*/ 2147483647 h 23"/>
              <a:gd name="T44" fmla="*/ 2147483647 w 23"/>
              <a:gd name="T45" fmla="*/ 2147483647 h 23"/>
              <a:gd name="T46" fmla="*/ 2147483647 w 23"/>
              <a:gd name="T47" fmla="*/ 2147483647 h 23"/>
              <a:gd name="T48" fmla="*/ 2147483647 w 23"/>
              <a:gd name="T49" fmla="*/ 2147483647 h 23"/>
              <a:gd name="T50" fmla="*/ 2147483647 w 23"/>
              <a:gd name="T51" fmla="*/ 2147483647 h 23"/>
              <a:gd name="T52" fmla="*/ 2147483647 w 23"/>
              <a:gd name="T53" fmla="*/ 2147483647 h 23"/>
              <a:gd name="T54" fmla="*/ 2147483647 w 23"/>
              <a:gd name="T55" fmla="*/ 2147483647 h 23"/>
              <a:gd name="T56" fmla="*/ 2147483647 w 23"/>
              <a:gd name="T57" fmla="*/ 2147483647 h 23"/>
              <a:gd name="T58" fmla="*/ 2147483647 w 23"/>
              <a:gd name="T59" fmla="*/ 2147483647 h 23"/>
              <a:gd name="T60" fmla="*/ 2147483647 w 23"/>
              <a:gd name="T61" fmla="*/ 2147483647 h 23"/>
              <a:gd name="T62" fmla="*/ 2147483647 w 23"/>
              <a:gd name="T63" fmla="*/ 2147483647 h 23"/>
              <a:gd name="T64" fmla="*/ 2147483647 w 23"/>
              <a:gd name="T65" fmla="*/ 2147483647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3"/>
              <a:gd name="T101" fmla="*/ 23 w 23"/>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3">
                <a:moveTo>
                  <a:pt x="23" y="11"/>
                </a:moveTo>
                <a:lnTo>
                  <a:pt x="23" y="10"/>
                </a:lnTo>
                <a:lnTo>
                  <a:pt x="22" y="6"/>
                </a:lnTo>
                <a:lnTo>
                  <a:pt x="22" y="5"/>
                </a:lnTo>
                <a:lnTo>
                  <a:pt x="20" y="3"/>
                </a:lnTo>
                <a:lnTo>
                  <a:pt x="18" y="1"/>
                </a:lnTo>
                <a:lnTo>
                  <a:pt x="17" y="0"/>
                </a:lnTo>
                <a:lnTo>
                  <a:pt x="13" y="0"/>
                </a:lnTo>
                <a:lnTo>
                  <a:pt x="12" y="0"/>
                </a:lnTo>
                <a:lnTo>
                  <a:pt x="8" y="0"/>
                </a:lnTo>
                <a:lnTo>
                  <a:pt x="7" y="0"/>
                </a:lnTo>
                <a:lnTo>
                  <a:pt x="5" y="1"/>
                </a:lnTo>
                <a:lnTo>
                  <a:pt x="3" y="3"/>
                </a:lnTo>
                <a:lnTo>
                  <a:pt x="2" y="5"/>
                </a:lnTo>
                <a:lnTo>
                  <a:pt x="0" y="6"/>
                </a:lnTo>
                <a:lnTo>
                  <a:pt x="0" y="10"/>
                </a:lnTo>
                <a:lnTo>
                  <a:pt x="0" y="11"/>
                </a:lnTo>
                <a:lnTo>
                  <a:pt x="0" y="13"/>
                </a:lnTo>
                <a:lnTo>
                  <a:pt x="0" y="16"/>
                </a:lnTo>
                <a:lnTo>
                  <a:pt x="2" y="18"/>
                </a:lnTo>
                <a:lnTo>
                  <a:pt x="3" y="19"/>
                </a:lnTo>
                <a:lnTo>
                  <a:pt x="5" y="21"/>
                </a:lnTo>
                <a:lnTo>
                  <a:pt x="7" y="23"/>
                </a:lnTo>
                <a:lnTo>
                  <a:pt x="8" y="23"/>
                </a:lnTo>
                <a:lnTo>
                  <a:pt x="12" y="23"/>
                </a:lnTo>
                <a:lnTo>
                  <a:pt x="13" y="23"/>
                </a:lnTo>
                <a:lnTo>
                  <a:pt x="17" y="23"/>
                </a:lnTo>
                <a:lnTo>
                  <a:pt x="18" y="21"/>
                </a:lnTo>
                <a:lnTo>
                  <a:pt x="20" y="19"/>
                </a:lnTo>
                <a:lnTo>
                  <a:pt x="22" y="18"/>
                </a:lnTo>
                <a:lnTo>
                  <a:pt x="22" y="16"/>
                </a:lnTo>
                <a:lnTo>
                  <a:pt x="23" y="13"/>
                </a:lnTo>
                <a:lnTo>
                  <a:pt x="23" y="11"/>
                </a:lnTo>
                <a:lnTo>
                  <a:pt x="20" y="11"/>
                </a:lnTo>
                <a:lnTo>
                  <a:pt x="20" y="10"/>
                </a:lnTo>
                <a:lnTo>
                  <a:pt x="20" y="8"/>
                </a:lnTo>
                <a:lnTo>
                  <a:pt x="18" y="6"/>
                </a:lnTo>
                <a:lnTo>
                  <a:pt x="18" y="5"/>
                </a:lnTo>
                <a:lnTo>
                  <a:pt x="17" y="3"/>
                </a:lnTo>
                <a:lnTo>
                  <a:pt x="15" y="3"/>
                </a:lnTo>
                <a:lnTo>
                  <a:pt x="13" y="3"/>
                </a:lnTo>
                <a:lnTo>
                  <a:pt x="12" y="3"/>
                </a:lnTo>
                <a:lnTo>
                  <a:pt x="10" y="3"/>
                </a:lnTo>
                <a:lnTo>
                  <a:pt x="8" y="3"/>
                </a:lnTo>
                <a:lnTo>
                  <a:pt x="7" y="3"/>
                </a:lnTo>
                <a:lnTo>
                  <a:pt x="5" y="5"/>
                </a:lnTo>
                <a:lnTo>
                  <a:pt x="3" y="6"/>
                </a:lnTo>
                <a:lnTo>
                  <a:pt x="3" y="8"/>
                </a:lnTo>
                <a:lnTo>
                  <a:pt x="2" y="10"/>
                </a:lnTo>
                <a:lnTo>
                  <a:pt x="2" y="11"/>
                </a:lnTo>
                <a:lnTo>
                  <a:pt x="2" y="13"/>
                </a:lnTo>
                <a:lnTo>
                  <a:pt x="3" y="15"/>
                </a:lnTo>
                <a:lnTo>
                  <a:pt x="3" y="16"/>
                </a:lnTo>
                <a:lnTo>
                  <a:pt x="5" y="18"/>
                </a:lnTo>
                <a:lnTo>
                  <a:pt x="7" y="18"/>
                </a:lnTo>
                <a:lnTo>
                  <a:pt x="8" y="19"/>
                </a:lnTo>
                <a:lnTo>
                  <a:pt x="10" y="19"/>
                </a:lnTo>
                <a:lnTo>
                  <a:pt x="12" y="19"/>
                </a:lnTo>
                <a:lnTo>
                  <a:pt x="13" y="19"/>
                </a:lnTo>
                <a:lnTo>
                  <a:pt x="15" y="19"/>
                </a:lnTo>
                <a:lnTo>
                  <a:pt x="17" y="18"/>
                </a:lnTo>
                <a:lnTo>
                  <a:pt x="18" y="18"/>
                </a:lnTo>
                <a:lnTo>
                  <a:pt x="18" y="16"/>
                </a:lnTo>
                <a:lnTo>
                  <a:pt x="20" y="15"/>
                </a:lnTo>
                <a:lnTo>
                  <a:pt x="20" y="13"/>
                </a:lnTo>
                <a:lnTo>
                  <a:pt x="20" y="11"/>
                </a:lnTo>
                <a:lnTo>
                  <a:pt x="23" y="11"/>
                </a:lnTo>
                <a:close/>
              </a:path>
            </a:pathLst>
          </a:custGeom>
          <a:solidFill>
            <a:srgbClr val="00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56" name="Freeform 412"/>
          <p:cNvSpPr>
            <a:spLocks/>
          </p:cNvSpPr>
          <p:nvPr/>
        </p:nvSpPr>
        <p:spPr bwMode="auto">
          <a:xfrm>
            <a:off x="5321300" y="3459163"/>
            <a:ext cx="25400" cy="22225"/>
          </a:xfrm>
          <a:custGeom>
            <a:avLst/>
            <a:gdLst>
              <a:gd name="T0" fmla="*/ 2147483647 w 18"/>
              <a:gd name="T1" fmla="*/ 2147483647 h 16"/>
              <a:gd name="T2" fmla="*/ 2147483647 w 18"/>
              <a:gd name="T3" fmla="*/ 2147483647 h 16"/>
              <a:gd name="T4" fmla="*/ 2147483647 w 18"/>
              <a:gd name="T5" fmla="*/ 0 h 16"/>
              <a:gd name="T6" fmla="*/ 2147483647 w 18"/>
              <a:gd name="T7" fmla="*/ 0 h 16"/>
              <a:gd name="T8" fmla="*/ 2147483647 w 18"/>
              <a:gd name="T9" fmla="*/ 0 h 16"/>
              <a:gd name="T10" fmla="*/ 2147483647 w 18"/>
              <a:gd name="T11" fmla="*/ 0 h 16"/>
              <a:gd name="T12" fmla="*/ 2147483647 w 18"/>
              <a:gd name="T13" fmla="*/ 2147483647 h 16"/>
              <a:gd name="T14" fmla="*/ 0 w 18"/>
              <a:gd name="T15" fmla="*/ 2147483647 h 16"/>
              <a:gd name="T16" fmla="*/ 0 w 18"/>
              <a:gd name="T17" fmla="*/ 2147483647 h 16"/>
              <a:gd name="T18" fmla="*/ 2147483647 w 18"/>
              <a:gd name="T19" fmla="*/ 2147483647 h 16"/>
              <a:gd name="T20" fmla="*/ 2147483647 w 18"/>
              <a:gd name="T21" fmla="*/ 2147483647 h 16"/>
              <a:gd name="T22" fmla="*/ 2147483647 w 18"/>
              <a:gd name="T23" fmla="*/ 2147483647 h 16"/>
              <a:gd name="T24" fmla="*/ 2147483647 w 18"/>
              <a:gd name="T25" fmla="*/ 2147483647 h 16"/>
              <a:gd name="T26" fmla="*/ 2147483647 w 18"/>
              <a:gd name="T27" fmla="*/ 2147483647 h 16"/>
              <a:gd name="T28" fmla="*/ 2147483647 w 18"/>
              <a:gd name="T29" fmla="*/ 2147483647 h 16"/>
              <a:gd name="T30" fmla="*/ 2147483647 w 18"/>
              <a:gd name="T31" fmla="*/ 2147483647 h 16"/>
              <a:gd name="T32" fmla="*/ 2147483647 w 18"/>
              <a:gd name="T33" fmla="*/ 2147483647 h 16"/>
              <a:gd name="T34" fmla="*/ 2147483647 w 18"/>
              <a:gd name="T35" fmla="*/ 2147483647 h 16"/>
              <a:gd name="T36" fmla="*/ 2147483647 w 18"/>
              <a:gd name="T37" fmla="*/ 2147483647 h 16"/>
              <a:gd name="T38" fmla="*/ 2147483647 w 18"/>
              <a:gd name="T39" fmla="*/ 2147483647 h 16"/>
              <a:gd name="T40" fmla="*/ 2147483647 w 18"/>
              <a:gd name="T41" fmla="*/ 2147483647 h 16"/>
              <a:gd name="T42" fmla="*/ 2147483647 w 18"/>
              <a:gd name="T43" fmla="*/ 2147483647 h 16"/>
              <a:gd name="T44" fmla="*/ 2147483647 w 18"/>
              <a:gd name="T45" fmla="*/ 2147483647 h 16"/>
              <a:gd name="T46" fmla="*/ 2147483647 w 18"/>
              <a:gd name="T47" fmla="*/ 2147483647 h 16"/>
              <a:gd name="T48" fmla="*/ 2147483647 w 18"/>
              <a:gd name="T49" fmla="*/ 2147483647 h 16"/>
              <a:gd name="T50" fmla="*/ 2147483647 w 18"/>
              <a:gd name="T51" fmla="*/ 2147483647 h 16"/>
              <a:gd name="T52" fmla="*/ 2147483647 w 18"/>
              <a:gd name="T53" fmla="*/ 2147483647 h 16"/>
              <a:gd name="T54" fmla="*/ 2147483647 w 18"/>
              <a:gd name="T55" fmla="*/ 2147483647 h 16"/>
              <a:gd name="T56" fmla="*/ 2147483647 w 18"/>
              <a:gd name="T57" fmla="*/ 2147483647 h 16"/>
              <a:gd name="T58" fmla="*/ 2147483647 w 18"/>
              <a:gd name="T59" fmla="*/ 2147483647 h 16"/>
              <a:gd name="T60" fmla="*/ 2147483647 w 18"/>
              <a:gd name="T61" fmla="*/ 2147483647 h 16"/>
              <a:gd name="T62" fmla="*/ 2147483647 w 18"/>
              <a:gd name="T63" fmla="*/ 2147483647 h 16"/>
              <a:gd name="T64" fmla="*/ 2147483647 w 18"/>
              <a:gd name="T65" fmla="*/ 2147483647 h 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16"/>
              <a:gd name="T101" fmla="*/ 18 w 18"/>
              <a:gd name="T102" fmla="*/ 16 h 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16">
                <a:moveTo>
                  <a:pt x="18" y="8"/>
                </a:moveTo>
                <a:lnTo>
                  <a:pt x="18" y="7"/>
                </a:lnTo>
                <a:lnTo>
                  <a:pt x="18" y="5"/>
                </a:lnTo>
                <a:lnTo>
                  <a:pt x="16" y="3"/>
                </a:lnTo>
                <a:lnTo>
                  <a:pt x="16" y="2"/>
                </a:lnTo>
                <a:lnTo>
                  <a:pt x="15" y="0"/>
                </a:lnTo>
                <a:lnTo>
                  <a:pt x="13" y="0"/>
                </a:lnTo>
                <a:lnTo>
                  <a:pt x="11" y="0"/>
                </a:lnTo>
                <a:lnTo>
                  <a:pt x="10" y="0"/>
                </a:lnTo>
                <a:lnTo>
                  <a:pt x="8" y="0"/>
                </a:lnTo>
                <a:lnTo>
                  <a:pt x="6" y="0"/>
                </a:lnTo>
                <a:lnTo>
                  <a:pt x="5" y="0"/>
                </a:lnTo>
                <a:lnTo>
                  <a:pt x="3" y="2"/>
                </a:lnTo>
                <a:lnTo>
                  <a:pt x="1" y="3"/>
                </a:lnTo>
                <a:lnTo>
                  <a:pt x="1" y="5"/>
                </a:lnTo>
                <a:lnTo>
                  <a:pt x="0" y="7"/>
                </a:lnTo>
                <a:lnTo>
                  <a:pt x="0" y="8"/>
                </a:lnTo>
                <a:lnTo>
                  <a:pt x="0" y="10"/>
                </a:lnTo>
                <a:lnTo>
                  <a:pt x="1" y="12"/>
                </a:lnTo>
                <a:lnTo>
                  <a:pt x="1" y="13"/>
                </a:lnTo>
                <a:lnTo>
                  <a:pt x="3" y="15"/>
                </a:lnTo>
                <a:lnTo>
                  <a:pt x="5" y="15"/>
                </a:lnTo>
                <a:lnTo>
                  <a:pt x="6" y="16"/>
                </a:lnTo>
                <a:lnTo>
                  <a:pt x="8" y="16"/>
                </a:lnTo>
                <a:lnTo>
                  <a:pt x="10" y="16"/>
                </a:lnTo>
                <a:lnTo>
                  <a:pt x="11" y="16"/>
                </a:lnTo>
                <a:lnTo>
                  <a:pt x="13" y="16"/>
                </a:lnTo>
                <a:lnTo>
                  <a:pt x="15" y="15"/>
                </a:lnTo>
                <a:lnTo>
                  <a:pt x="16" y="15"/>
                </a:lnTo>
                <a:lnTo>
                  <a:pt x="16" y="13"/>
                </a:lnTo>
                <a:lnTo>
                  <a:pt x="18" y="12"/>
                </a:lnTo>
                <a:lnTo>
                  <a:pt x="18" y="10"/>
                </a:lnTo>
                <a:lnTo>
                  <a:pt x="18" y="8"/>
                </a:lnTo>
                <a:lnTo>
                  <a:pt x="15" y="8"/>
                </a:lnTo>
                <a:lnTo>
                  <a:pt x="15" y="7"/>
                </a:lnTo>
                <a:lnTo>
                  <a:pt x="15" y="5"/>
                </a:lnTo>
                <a:lnTo>
                  <a:pt x="13" y="3"/>
                </a:lnTo>
                <a:lnTo>
                  <a:pt x="11" y="3"/>
                </a:lnTo>
                <a:lnTo>
                  <a:pt x="10" y="2"/>
                </a:lnTo>
                <a:lnTo>
                  <a:pt x="8" y="2"/>
                </a:lnTo>
                <a:lnTo>
                  <a:pt x="6" y="3"/>
                </a:lnTo>
                <a:lnTo>
                  <a:pt x="5" y="3"/>
                </a:lnTo>
                <a:lnTo>
                  <a:pt x="5" y="5"/>
                </a:lnTo>
                <a:lnTo>
                  <a:pt x="3" y="7"/>
                </a:lnTo>
                <a:lnTo>
                  <a:pt x="3" y="8"/>
                </a:lnTo>
                <a:lnTo>
                  <a:pt x="3" y="10"/>
                </a:lnTo>
                <a:lnTo>
                  <a:pt x="5" y="12"/>
                </a:lnTo>
                <a:lnTo>
                  <a:pt x="5" y="13"/>
                </a:lnTo>
                <a:lnTo>
                  <a:pt x="6" y="13"/>
                </a:lnTo>
                <a:lnTo>
                  <a:pt x="8" y="13"/>
                </a:lnTo>
                <a:lnTo>
                  <a:pt x="10" y="15"/>
                </a:lnTo>
                <a:lnTo>
                  <a:pt x="10" y="13"/>
                </a:lnTo>
                <a:lnTo>
                  <a:pt x="11" y="13"/>
                </a:lnTo>
                <a:lnTo>
                  <a:pt x="13" y="13"/>
                </a:lnTo>
                <a:lnTo>
                  <a:pt x="15" y="12"/>
                </a:lnTo>
                <a:lnTo>
                  <a:pt x="15" y="10"/>
                </a:lnTo>
                <a:lnTo>
                  <a:pt x="15" y="8"/>
                </a:lnTo>
                <a:lnTo>
                  <a:pt x="18" y="8"/>
                </a:lnTo>
                <a:close/>
              </a:path>
            </a:pathLst>
          </a:custGeom>
          <a:solidFill>
            <a:srgbClr val="00FF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57" name="Freeform 413"/>
          <p:cNvSpPr>
            <a:spLocks/>
          </p:cNvSpPr>
          <p:nvPr/>
        </p:nvSpPr>
        <p:spPr bwMode="auto">
          <a:xfrm>
            <a:off x="5324475" y="3462338"/>
            <a:ext cx="19050" cy="17462"/>
          </a:xfrm>
          <a:custGeom>
            <a:avLst/>
            <a:gdLst>
              <a:gd name="T0" fmla="*/ 2147483647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0 h 13"/>
              <a:gd name="T16" fmla="*/ 2147483647 w 12"/>
              <a:gd name="T17" fmla="*/ 0 h 13"/>
              <a:gd name="T18" fmla="*/ 2147483647 w 12"/>
              <a:gd name="T19" fmla="*/ 0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0 w 12"/>
              <a:gd name="T29" fmla="*/ 2147483647 h 13"/>
              <a:gd name="T30" fmla="*/ 0 w 12"/>
              <a:gd name="T31" fmla="*/ 2147483647 h 13"/>
              <a:gd name="T32" fmla="*/ 0 w 12"/>
              <a:gd name="T33" fmla="*/ 2147483647 h 13"/>
              <a:gd name="T34" fmla="*/ 0 w 12"/>
              <a:gd name="T35" fmla="*/ 2147483647 h 13"/>
              <a:gd name="T36" fmla="*/ 0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2147483647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3"/>
              <a:gd name="T101" fmla="*/ 12 w 12"/>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3">
                <a:moveTo>
                  <a:pt x="12" y="6"/>
                </a:moveTo>
                <a:lnTo>
                  <a:pt x="12" y="5"/>
                </a:lnTo>
                <a:lnTo>
                  <a:pt x="12" y="3"/>
                </a:lnTo>
                <a:lnTo>
                  <a:pt x="10" y="1"/>
                </a:lnTo>
                <a:lnTo>
                  <a:pt x="8" y="1"/>
                </a:lnTo>
                <a:lnTo>
                  <a:pt x="7" y="0"/>
                </a:lnTo>
                <a:lnTo>
                  <a:pt x="5" y="0"/>
                </a:lnTo>
                <a:lnTo>
                  <a:pt x="3" y="1"/>
                </a:lnTo>
                <a:lnTo>
                  <a:pt x="2" y="1"/>
                </a:lnTo>
                <a:lnTo>
                  <a:pt x="2" y="3"/>
                </a:lnTo>
                <a:lnTo>
                  <a:pt x="0" y="5"/>
                </a:lnTo>
                <a:lnTo>
                  <a:pt x="0" y="6"/>
                </a:lnTo>
                <a:lnTo>
                  <a:pt x="0" y="8"/>
                </a:lnTo>
                <a:lnTo>
                  <a:pt x="2" y="10"/>
                </a:lnTo>
                <a:lnTo>
                  <a:pt x="2" y="11"/>
                </a:lnTo>
                <a:lnTo>
                  <a:pt x="3" y="11"/>
                </a:lnTo>
                <a:lnTo>
                  <a:pt x="5" y="11"/>
                </a:lnTo>
                <a:lnTo>
                  <a:pt x="7" y="13"/>
                </a:lnTo>
                <a:lnTo>
                  <a:pt x="7" y="11"/>
                </a:lnTo>
                <a:lnTo>
                  <a:pt x="8" y="11"/>
                </a:lnTo>
                <a:lnTo>
                  <a:pt x="10" y="11"/>
                </a:lnTo>
                <a:lnTo>
                  <a:pt x="12" y="10"/>
                </a:lnTo>
                <a:lnTo>
                  <a:pt x="12" y="8"/>
                </a:lnTo>
                <a:lnTo>
                  <a:pt x="12" y="6"/>
                </a:lnTo>
                <a:close/>
              </a:path>
            </a:pathLst>
          </a:custGeom>
          <a:solidFill>
            <a:srgbClr val="00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58" name="Freeform 414"/>
          <p:cNvSpPr>
            <a:spLocks/>
          </p:cNvSpPr>
          <p:nvPr/>
        </p:nvSpPr>
        <p:spPr bwMode="auto">
          <a:xfrm>
            <a:off x="5329238" y="3465513"/>
            <a:ext cx="11112" cy="9525"/>
          </a:xfrm>
          <a:custGeom>
            <a:avLst/>
            <a:gdLst>
              <a:gd name="T0" fmla="*/ 2147483647 w 7"/>
              <a:gd name="T1" fmla="*/ 2147483647 h 7"/>
              <a:gd name="T2" fmla="*/ 2147483647 w 7"/>
              <a:gd name="T3" fmla="*/ 2147483647 h 7"/>
              <a:gd name="T4" fmla="*/ 2147483647 w 7"/>
              <a:gd name="T5" fmla="*/ 2147483647 h 7"/>
              <a:gd name="T6" fmla="*/ 2147483647 w 7"/>
              <a:gd name="T7" fmla="*/ 2147483647 h 7"/>
              <a:gd name="T8" fmla="*/ 2147483647 w 7"/>
              <a:gd name="T9" fmla="*/ 2147483647 h 7"/>
              <a:gd name="T10" fmla="*/ 2147483647 w 7"/>
              <a:gd name="T11" fmla="*/ 0 h 7"/>
              <a:gd name="T12" fmla="*/ 2147483647 w 7"/>
              <a:gd name="T13" fmla="*/ 0 h 7"/>
              <a:gd name="T14" fmla="*/ 2147483647 w 7"/>
              <a:gd name="T15" fmla="*/ 0 h 7"/>
              <a:gd name="T16" fmla="*/ 2147483647 w 7"/>
              <a:gd name="T17" fmla="*/ 0 h 7"/>
              <a:gd name="T18" fmla="*/ 2147483647 w 7"/>
              <a:gd name="T19" fmla="*/ 0 h 7"/>
              <a:gd name="T20" fmla="*/ 2147483647 w 7"/>
              <a:gd name="T21" fmla="*/ 0 h 7"/>
              <a:gd name="T22" fmla="*/ 2147483647 w 7"/>
              <a:gd name="T23" fmla="*/ 0 h 7"/>
              <a:gd name="T24" fmla="*/ 0 w 7"/>
              <a:gd name="T25" fmla="*/ 2147483647 h 7"/>
              <a:gd name="T26" fmla="*/ 0 w 7"/>
              <a:gd name="T27" fmla="*/ 2147483647 h 7"/>
              <a:gd name="T28" fmla="*/ 0 w 7"/>
              <a:gd name="T29" fmla="*/ 2147483647 h 7"/>
              <a:gd name="T30" fmla="*/ 0 w 7"/>
              <a:gd name="T31" fmla="*/ 2147483647 h 7"/>
              <a:gd name="T32" fmla="*/ 0 w 7"/>
              <a:gd name="T33" fmla="*/ 2147483647 h 7"/>
              <a:gd name="T34" fmla="*/ 0 w 7"/>
              <a:gd name="T35" fmla="*/ 2147483647 h 7"/>
              <a:gd name="T36" fmla="*/ 0 w 7"/>
              <a:gd name="T37" fmla="*/ 2147483647 h 7"/>
              <a:gd name="T38" fmla="*/ 0 w 7"/>
              <a:gd name="T39" fmla="*/ 2147483647 h 7"/>
              <a:gd name="T40" fmla="*/ 0 w 7"/>
              <a:gd name="T41" fmla="*/ 2147483647 h 7"/>
              <a:gd name="T42" fmla="*/ 2147483647 w 7"/>
              <a:gd name="T43" fmla="*/ 2147483647 h 7"/>
              <a:gd name="T44" fmla="*/ 2147483647 w 7"/>
              <a:gd name="T45" fmla="*/ 2147483647 h 7"/>
              <a:gd name="T46" fmla="*/ 2147483647 w 7"/>
              <a:gd name="T47" fmla="*/ 2147483647 h 7"/>
              <a:gd name="T48" fmla="*/ 2147483647 w 7"/>
              <a:gd name="T49" fmla="*/ 2147483647 h 7"/>
              <a:gd name="T50" fmla="*/ 2147483647 w 7"/>
              <a:gd name="T51" fmla="*/ 2147483647 h 7"/>
              <a:gd name="T52" fmla="*/ 2147483647 w 7"/>
              <a:gd name="T53" fmla="*/ 2147483647 h 7"/>
              <a:gd name="T54" fmla="*/ 2147483647 w 7"/>
              <a:gd name="T55" fmla="*/ 2147483647 h 7"/>
              <a:gd name="T56" fmla="*/ 2147483647 w 7"/>
              <a:gd name="T57" fmla="*/ 2147483647 h 7"/>
              <a:gd name="T58" fmla="*/ 2147483647 w 7"/>
              <a:gd name="T59" fmla="*/ 2147483647 h 7"/>
              <a:gd name="T60" fmla="*/ 2147483647 w 7"/>
              <a:gd name="T61" fmla="*/ 2147483647 h 7"/>
              <a:gd name="T62" fmla="*/ 2147483647 w 7"/>
              <a:gd name="T63" fmla="*/ 2147483647 h 7"/>
              <a:gd name="T64" fmla="*/ 2147483647 w 7"/>
              <a:gd name="T65" fmla="*/ 2147483647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7"/>
              <a:gd name="T101" fmla="*/ 7 w 7"/>
              <a:gd name="T102" fmla="*/ 7 h 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7">
                <a:moveTo>
                  <a:pt x="7" y="3"/>
                </a:moveTo>
                <a:lnTo>
                  <a:pt x="5" y="3"/>
                </a:lnTo>
                <a:lnTo>
                  <a:pt x="5" y="2"/>
                </a:lnTo>
                <a:lnTo>
                  <a:pt x="5" y="0"/>
                </a:lnTo>
                <a:lnTo>
                  <a:pt x="4" y="0"/>
                </a:lnTo>
                <a:lnTo>
                  <a:pt x="2" y="0"/>
                </a:lnTo>
                <a:lnTo>
                  <a:pt x="0" y="2"/>
                </a:lnTo>
                <a:lnTo>
                  <a:pt x="0" y="3"/>
                </a:lnTo>
                <a:lnTo>
                  <a:pt x="0" y="5"/>
                </a:lnTo>
                <a:lnTo>
                  <a:pt x="2" y="5"/>
                </a:lnTo>
                <a:lnTo>
                  <a:pt x="2" y="7"/>
                </a:lnTo>
                <a:lnTo>
                  <a:pt x="4" y="7"/>
                </a:lnTo>
                <a:lnTo>
                  <a:pt x="5" y="5"/>
                </a:lnTo>
                <a:lnTo>
                  <a:pt x="5" y="3"/>
                </a:lnTo>
                <a:lnTo>
                  <a:pt x="7" y="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59" name="Freeform 415"/>
          <p:cNvSpPr>
            <a:spLocks noEditPoints="1"/>
          </p:cNvSpPr>
          <p:nvPr/>
        </p:nvSpPr>
        <p:spPr bwMode="auto">
          <a:xfrm>
            <a:off x="5267325" y="3308350"/>
            <a:ext cx="184150" cy="290513"/>
          </a:xfrm>
          <a:custGeom>
            <a:avLst/>
            <a:gdLst>
              <a:gd name="T0" fmla="*/ 2147483647 w 124"/>
              <a:gd name="T1" fmla="*/ 0 h 214"/>
              <a:gd name="T2" fmla="*/ 2147483647 w 124"/>
              <a:gd name="T3" fmla="*/ 2147483647 h 214"/>
              <a:gd name="T4" fmla="*/ 2147483647 w 124"/>
              <a:gd name="T5" fmla="*/ 2147483647 h 214"/>
              <a:gd name="T6" fmla="*/ 0 w 124"/>
              <a:gd name="T7" fmla="*/ 2147483647 h 214"/>
              <a:gd name="T8" fmla="*/ 2147483647 w 124"/>
              <a:gd name="T9" fmla="*/ 2147483647 h 214"/>
              <a:gd name="T10" fmla="*/ 2147483647 w 124"/>
              <a:gd name="T11" fmla="*/ 2147483647 h 214"/>
              <a:gd name="T12" fmla="*/ 2147483647 w 124"/>
              <a:gd name="T13" fmla="*/ 2147483647 h 214"/>
              <a:gd name="T14" fmla="*/ 2147483647 w 124"/>
              <a:gd name="T15" fmla="*/ 2147483647 h 214"/>
              <a:gd name="T16" fmla="*/ 2147483647 w 124"/>
              <a:gd name="T17" fmla="*/ 2147483647 h 214"/>
              <a:gd name="T18" fmla="*/ 2147483647 w 124"/>
              <a:gd name="T19" fmla="*/ 2147483647 h 214"/>
              <a:gd name="T20" fmla="*/ 2147483647 w 124"/>
              <a:gd name="T21" fmla="*/ 2147483647 h 214"/>
              <a:gd name="T22" fmla="*/ 2147483647 w 124"/>
              <a:gd name="T23" fmla="*/ 2147483647 h 214"/>
              <a:gd name="T24" fmla="*/ 2147483647 w 124"/>
              <a:gd name="T25" fmla="*/ 2147483647 h 214"/>
              <a:gd name="T26" fmla="*/ 2147483647 w 124"/>
              <a:gd name="T27" fmla="*/ 2147483647 h 214"/>
              <a:gd name="T28" fmla="*/ 2147483647 w 124"/>
              <a:gd name="T29" fmla="*/ 2147483647 h 214"/>
              <a:gd name="T30" fmla="*/ 2147483647 w 124"/>
              <a:gd name="T31" fmla="*/ 2147483647 h 214"/>
              <a:gd name="T32" fmla="*/ 2147483647 w 124"/>
              <a:gd name="T33" fmla="*/ 2147483647 h 214"/>
              <a:gd name="T34" fmla="*/ 2147483647 w 124"/>
              <a:gd name="T35" fmla="*/ 2147483647 h 214"/>
              <a:gd name="T36" fmla="*/ 2147483647 w 124"/>
              <a:gd name="T37" fmla="*/ 0 h 214"/>
              <a:gd name="T38" fmla="*/ 2147483647 w 124"/>
              <a:gd name="T39" fmla="*/ 0 h 214"/>
              <a:gd name="T40" fmla="*/ 2147483647 w 124"/>
              <a:gd name="T41" fmla="*/ 2147483647 h 214"/>
              <a:gd name="T42" fmla="*/ 2147483647 w 124"/>
              <a:gd name="T43" fmla="*/ 2147483647 h 214"/>
              <a:gd name="T44" fmla="*/ 2147483647 w 124"/>
              <a:gd name="T45" fmla="*/ 2147483647 h 214"/>
              <a:gd name="T46" fmla="*/ 2147483647 w 124"/>
              <a:gd name="T47" fmla="*/ 2147483647 h 214"/>
              <a:gd name="T48" fmla="*/ 2147483647 w 124"/>
              <a:gd name="T49" fmla="*/ 2147483647 h 214"/>
              <a:gd name="T50" fmla="*/ 2147483647 w 124"/>
              <a:gd name="T51" fmla="*/ 2147483647 h 214"/>
              <a:gd name="T52" fmla="*/ 2147483647 w 124"/>
              <a:gd name="T53" fmla="*/ 2147483647 h 214"/>
              <a:gd name="T54" fmla="*/ 2147483647 w 124"/>
              <a:gd name="T55" fmla="*/ 2147483647 h 214"/>
              <a:gd name="T56" fmla="*/ 2147483647 w 124"/>
              <a:gd name="T57" fmla="*/ 2147483647 h 214"/>
              <a:gd name="T58" fmla="*/ 2147483647 w 124"/>
              <a:gd name="T59" fmla="*/ 2147483647 h 214"/>
              <a:gd name="T60" fmla="*/ 2147483647 w 124"/>
              <a:gd name="T61" fmla="*/ 2147483647 h 214"/>
              <a:gd name="T62" fmla="*/ 2147483647 w 124"/>
              <a:gd name="T63" fmla="*/ 2147483647 h 214"/>
              <a:gd name="T64" fmla="*/ 2147483647 w 124"/>
              <a:gd name="T65" fmla="*/ 2147483647 h 214"/>
              <a:gd name="T66" fmla="*/ 2147483647 w 124"/>
              <a:gd name="T67" fmla="*/ 2147483647 h 214"/>
              <a:gd name="T68" fmla="*/ 2147483647 w 124"/>
              <a:gd name="T69" fmla="*/ 2147483647 h 214"/>
              <a:gd name="T70" fmla="*/ 2147483647 w 124"/>
              <a:gd name="T71" fmla="*/ 2147483647 h 214"/>
              <a:gd name="T72" fmla="*/ 2147483647 w 124"/>
              <a:gd name="T73" fmla="*/ 2147483647 h 214"/>
              <a:gd name="T74" fmla="*/ 2147483647 w 124"/>
              <a:gd name="T75" fmla="*/ 2147483647 h 214"/>
              <a:gd name="T76" fmla="*/ 2147483647 w 124"/>
              <a:gd name="T77" fmla="*/ 2147483647 h 214"/>
              <a:gd name="T78" fmla="*/ 2147483647 w 124"/>
              <a:gd name="T79" fmla="*/ 2147483647 h 2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4"/>
              <a:gd name="T121" fmla="*/ 0 h 214"/>
              <a:gd name="T122" fmla="*/ 124 w 124"/>
              <a:gd name="T123" fmla="*/ 214 h 2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4" h="214">
                <a:moveTo>
                  <a:pt x="21" y="0"/>
                </a:moveTo>
                <a:lnTo>
                  <a:pt x="18" y="1"/>
                </a:lnTo>
                <a:lnTo>
                  <a:pt x="8" y="6"/>
                </a:lnTo>
                <a:lnTo>
                  <a:pt x="0" y="11"/>
                </a:lnTo>
                <a:lnTo>
                  <a:pt x="1" y="9"/>
                </a:lnTo>
                <a:lnTo>
                  <a:pt x="1" y="8"/>
                </a:lnTo>
                <a:lnTo>
                  <a:pt x="3" y="8"/>
                </a:lnTo>
                <a:lnTo>
                  <a:pt x="5" y="6"/>
                </a:lnTo>
                <a:lnTo>
                  <a:pt x="6" y="5"/>
                </a:lnTo>
                <a:lnTo>
                  <a:pt x="8" y="5"/>
                </a:lnTo>
                <a:lnTo>
                  <a:pt x="10" y="3"/>
                </a:lnTo>
                <a:lnTo>
                  <a:pt x="11" y="1"/>
                </a:lnTo>
                <a:lnTo>
                  <a:pt x="13" y="1"/>
                </a:lnTo>
                <a:lnTo>
                  <a:pt x="15" y="1"/>
                </a:lnTo>
                <a:lnTo>
                  <a:pt x="16" y="1"/>
                </a:lnTo>
                <a:lnTo>
                  <a:pt x="18" y="1"/>
                </a:lnTo>
                <a:lnTo>
                  <a:pt x="19" y="0"/>
                </a:lnTo>
                <a:lnTo>
                  <a:pt x="21" y="0"/>
                </a:lnTo>
                <a:close/>
                <a:moveTo>
                  <a:pt x="103" y="214"/>
                </a:moveTo>
                <a:lnTo>
                  <a:pt x="106" y="213"/>
                </a:lnTo>
                <a:lnTo>
                  <a:pt x="116" y="208"/>
                </a:lnTo>
                <a:lnTo>
                  <a:pt x="124" y="203"/>
                </a:lnTo>
                <a:lnTo>
                  <a:pt x="123" y="204"/>
                </a:lnTo>
                <a:lnTo>
                  <a:pt x="123" y="206"/>
                </a:lnTo>
                <a:lnTo>
                  <a:pt x="121" y="208"/>
                </a:lnTo>
                <a:lnTo>
                  <a:pt x="119" y="208"/>
                </a:lnTo>
                <a:lnTo>
                  <a:pt x="119" y="209"/>
                </a:lnTo>
                <a:lnTo>
                  <a:pt x="118" y="209"/>
                </a:lnTo>
                <a:lnTo>
                  <a:pt x="116" y="211"/>
                </a:lnTo>
                <a:lnTo>
                  <a:pt x="115" y="211"/>
                </a:lnTo>
                <a:lnTo>
                  <a:pt x="113" y="213"/>
                </a:lnTo>
                <a:lnTo>
                  <a:pt x="111" y="213"/>
                </a:lnTo>
                <a:lnTo>
                  <a:pt x="110" y="214"/>
                </a:lnTo>
                <a:lnTo>
                  <a:pt x="108" y="214"/>
                </a:lnTo>
                <a:lnTo>
                  <a:pt x="106" y="214"/>
                </a:lnTo>
                <a:lnTo>
                  <a:pt x="105" y="214"/>
                </a:lnTo>
                <a:lnTo>
                  <a:pt x="103" y="214"/>
                </a:lnTo>
                <a:close/>
              </a:path>
            </a:pathLst>
          </a:custGeom>
          <a:solidFill>
            <a:srgbClr val="00FF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60" name="Freeform 416"/>
          <p:cNvSpPr>
            <a:spLocks noEditPoints="1"/>
          </p:cNvSpPr>
          <p:nvPr/>
        </p:nvSpPr>
        <p:spPr bwMode="auto">
          <a:xfrm>
            <a:off x="5259388" y="3308350"/>
            <a:ext cx="198437" cy="290513"/>
          </a:xfrm>
          <a:custGeom>
            <a:avLst/>
            <a:gdLst>
              <a:gd name="T0" fmla="*/ 2147483647 w 134"/>
              <a:gd name="T1" fmla="*/ 0 h 214"/>
              <a:gd name="T2" fmla="*/ 2147483647 w 134"/>
              <a:gd name="T3" fmla="*/ 2147483647 h 214"/>
              <a:gd name="T4" fmla="*/ 2147483647 w 134"/>
              <a:gd name="T5" fmla="*/ 2147483647 h 214"/>
              <a:gd name="T6" fmla="*/ 2147483647 w 134"/>
              <a:gd name="T7" fmla="*/ 2147483647 h 214"/>
              <a:gd name="T8" fmla="*/ 2147483647 w 134"/>
              <a:gd name="T9" fmla="*/ 2147483647 h 214"/>
              <a:gd name="T10" fmla="*/ 2147483647 w 134"/>
              <a:gd name="T11" fmla="*/ 2147483647 h 214"/>
              <a:gd name="T12" fmla="*/ 2147483647 w 134"/>
              <a:gd name="T13" fmla="*/ 2147483647 h 214"/>
              <a:gd name="T14" fmla="*/ 2147483647 w 134"/>
              <a:gd name="T15" fmla="*/ 2147483647 h 214"/>
              <a:gd name="T16" fmla="*/ 2147483647 w 134"/>
              <a:gd name="T17" fmla="*/ 2147483647 h 214"/>
              <a:gd name="T18" fmla="*/ 2147483647 w 134"/>
              <a:gd name="T19" fmla="*/ 2147483647 h 214"/>
              <a:gd name="T20" fmla="*/ 0 w 134"/>
              <a:gd name="T21" fmla="*/ 2147483647 h 214"/>
              <a:gd name="T22" fmla="*/ 0 w 134"/>
              <a:gd name="T23" fmla="*/ 2147483647 h 214"/>
              <a:gd name="T24" fmla="*/ 2147483647 w 134"/>
              <a:gd name="T25" fmla="*/ 2147483647 h 214"/>
              <a:gd name="T26" fmla="*/ 2147483647 w 134"/>
              <a:gd name="T27" fmla="*/ 2147483647 h 214"/>
              <a:gd name="T28" fmla="*/ 2147483647 w 134"/>
              <a:gd name="T29" fmla="*/ 2147483647 h 214"/>
              <a:gd name="T30" fmla="*/ 2147483647 w 134"/>
              <a:gd name="T31" fmla="*/ 0 h 214"/>
              <a:gd name="T32" fmla="*/ 2147483647 w 134"/>
              <a:gd name="T33" fmla="*/ 0 h 214"/>
              <a:gd name="T34" fmla="*/ 2147483647 w 134"/>
              <a:gd name="T35" fmla="*/ 0 h 214"/>
              <a:gd name="T36" fmla="*/ 2147483647 w 134"/>
              <a:gd name="T37" fmla="*/ 0 h 214"/>
              <a:gd name="T38" fmla="*/ 2147483647 w 134"/>
              <a:gd name="T39" fmla="*/ 0 h 214"/>
              <a:gd name="T40" fmla="*/ 2147483647 w 134"/>
              <a:gd name="T41" fmla="*/ 0 h 214"/>
              <a:gd name="T42" fmla="*/ 2147483647 w 134"/>
              <a:gd name="T43" fmla="*/ 0 h 214"/>
              <a:gd name="T44" fmla="*/ 2147483647 w 134"/>
              <a:gd name="T45" fmla="*/ 0 h 214"/>
              <a:gd name="T46" fmla="*/ 2147483647 w 134"/>
              <a:gd name="T47" fmla="*/ 0 h 214"/>
              <a:gd name="T48" fmla="*/ 2147483647 w 134"/>
              <a:gd name="T49" fmla="*/ 2147483647 h 214"/>
              <a:gd name="T50" fmla="*/ 2147483647 w 134"/>
              <a:gd name="T51" fmla="*/ 2147483647 h 214"/>
              <a:gd name="T52" fmla="*/ 2147483647 w 134"/>
              <a:gd name="T53" fmla="*/ 2147483647 h 214"/>
              <a:gd name="T54" fmla="*/ 2147483647 w 134"/>
              <a:gd name="T55" fmla="*/ 2147483647 h 214"/>
              <a:gd name="T56" fmla="*/ 2147483647 w 134"/>
              <a:gd name="T57" fmla="*/ 2147483647 h 214"/>
              <a:gd name="T58" fmla="*/ 2147483647 w 134"/>
              <a:gd name="T59" fmla="*/ 2147483647 h 214"/>
              <a:gd name="T60" fmla="*/ 2147483647 w 134"/>
              <a:gd name="T61" fmla="*/ 2147483647 h 214"/>
              <a:gd name="T62" fmla="*/ 2147483647 w 134"/>
              <a:gd name="T63" fmla="*/ 2147483647 h 214"/>
              <a:gd name="T64" fmla="*/ 2147483647 w 134"/>
              <a:gd name="T65" fmla="*/ 2147483647 h 214"/>
              <a:gd name="T66" fmla="*/ 2147483647 w 134"/>
              <a:gd name="T67" fmla="*/ 2147483647 h 214"/>
              <a:gd name="T68" fmla="*/ 2147483647 w 134"/>
              <a:gd name="T69" fmla="*/ 2147483647 h 214"/>
              <a:gd name="T70" fmla="*/ 2147483647 w 134"/>
              <a:gd name="T71" fmla="*/ 2147483647 h 214"/>
              <a:gd name="T72" fmla="*/ 2147483647 w 134"/>
              <a:gd name="T73" fmla="*/ 2147483647 h 214"/>
              <a:gd name="T74" fmla="*/ 2147483647 w 134"/>
              <a:gd name="T75" fmla="*/ 2147483647 h 214"/>
              <a:gd name="T76" fmla="*/ 2147483647 w 134"/>
              <a:gd name="T77" fmla="*/ 2147483647 h 214"/>
              <a:gd name="T78" fmla="*/ 2147483647 w 134"/>
              <a:gd name="T79" fmla="*/ 2147483647 h 214"/>
              <a:gd name="T80" fmla="*/ 2147483647 w 134"/>
              <a:gd name="T81" fmla="*/ 2147483647 h 214"/>
              <a:gd name="T82" fmla="*/ 2147483647 w 134"/>
              <a:gd name="T83" fmla="*/ 2147483647 h 214"/>
              <a:gd name="T84" fmla="*/ 2147483647 w 134"/>
              <a:gd name="T85" fmla="*/ 2147483647 h 214"/>
              <a:gd name="T86" fmla="*/ 2147483647 w 134"/>
              <a:gd name="T87" fmla="*/ 2147483647 h 214"/>
              <a:gd name="T88" fmla="*/ 2147483647 w 134"/>
              <a:gd name="T89" fmla="*/ 2147483647 h 214"/>
              <a:gd name="T90" fmla="*/ 2147483647 w 134"/>
              <a:gd name="T91" fmla="*/ 2147483647 h 214"/>
              <a:gd name="T92" fmla="*/ 2147483647 w 134"/>
              <a:gd name="T93" fmla="*/ 2147483647 h 214"/>
              <a:gd name="T94" fmla="*/ 2147483647 w 134"/>
              <a:gd name="T95" fmla="*/ 2147483647 h 214"/>
              <a:gd name="T96" fmla="*/ 2147483647 w 134"/>
              <a:gd name="T97" fmla="*/ 2147483647 h 2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4"/>
              <a:gd name="T148" fmla="*/ 0 h 214"/>
              <a:gd name="T149" fmla="*/ 134 w 134"/>
              <a:gd name="T150" fmla="*/ 214 h 2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4" h="214">
                <a:moveTo>
                  <a:pt x="26" y="0"/>
                </a:moveTo>
                <a:lnTo>
                  <a:pt x="23" y="1"/>
                </a:lnTo>
                <a:lnTo>
                  <a:pt x="13" y="6"/>
                </a:lnTo>
                <a:lnTo>
                  <a:pt x="5" y="11"/>
                </a:lnTo>
                <a:lnTo>
                  <a:pt x="3" y="13"/>
                </a:lnTo>
                <a:lnTo>
                  <a:pt x="1" y="14"/>
                </a:lnTo>
                <a:lnTo>
                  <a:pt x="1" y="16"/>
                </a:lnTo>
                <a:lnTo>
                  <a:pt x="0" y="16"/>
                </a:lnTo>
                <a:lnTo>
                  <a:pt x="0" y="18"/>
                </a:lnTo>
                <a:lnTo>
                  <a:pt x="5" y="14"/>
                </a:lnTo>
                <a:lnTo>
                  <a:pt x="13" y="8"/>
                </a:lnTo>
                <a:lnTo>
                  <a:pt x="23" y="5"/>
                </a:lnTo>
                <a:lnTo>
                  <a:pt x="33" y="0"/>
                </a:lnTo>
                <a:lnTo>
                  <a:pt x="31" y="0"/>
                </a:lnTo>
                <a:lnTo>
                  <a:pt x="29" y="0"/>
                </a:lnTo>
                <a:lnTo>
                  <a:pt x="28" y="0"/>
                </a:lnTo>
                <a:lnTo>
                  <a:pt x="26" y="0"/>
                </a:lnTo>
                <a:close/>
                <a:moveTo>
                  <a:pt x="108" y="214"/>
                </a:moveTo>
                <a:lnTo>
                  <a:pt x="111" y="213"/>
                </a:lnTo>
                <a:lnTo>
                  <a:pt x="121" y="208"/>
                </a:lnTo>
                <a:lnTo>
                  <a:pt x="129" y="203"/>
                </a:lnTo>
                <a:lnTo>
                  <a:pt x="131" y="203"/>
                </a:lnTo>
                <a:lnTo>
                  <a:pt x="131" y="201"/>
                </a:lnTo>
                <a:lnTo>
                  <a:pt x="133" y="200"/>
                </a:lnTo>
                <a:lnTo>
                  <a:pt x="133" y="198"/>
                </a:lnTo>
                <a:lnTo>
                  <a:pt x="134" y="198"/>
                </a:lnTo>
                <a:lnTo>
                  <a:pt x="134" y="196"/>
                </a:lnTo>
                <a:lnTo>
                  <a:pt x="129" y="200"/>
                </a:lnTo>
                <a:lnTo>
                  <a:pt x="121" y="206"/>
                </a:lnTo>
                <a:lnTo>
                  <a:pt x="111" y="211"/>
                </a:lnTo>
                <a:lnTo>
                  <a:pt x="100" y="214"/>
                </a:lnTo>
                <a:lnTo>
                  <a:pt x="101" y="214"/>
                </a:lnTo>
                <a:lnTo>
                  <a:pt x="103" y="214"/>
                </a:lnTo>
                <a:lnTo>
                  <a:pt x="105" y="214"/>
                </a:lnTo>
                <a:lnTo>
                  <a:pt x="106" y="214"/>
                </a:lnTo>
                <a:lnTo>
                  <a:pt x="108" y="214"/>
                </a:lnTo>
                <a:close/>
              </a:path>
            </a:pathLst>
          </a:custGeom>
          <a:solidFill>
            <a:srgbClr val="00FF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61" name="Freeform 417"/>
          <p:cNvSpPr>
            <a:spLocks noEditPoints="1"/>
          </p:cNvSpPr>
          <p:nvPr/>
        </p:nvSpPr>
        <p:spPr bwMode="auto">
          <a:xfrm>
            <a:off x="5257800" y="3308350"/>
            <a:ext cx="203200" cy="290513"/>
          </a:xfrm>
          <a:custGeom>
            <a:avLst/>
            <a:gdLst>
              <a:gd name="T0" fmla="*/ 2147483647 w 138"/>
              <a:gd name="T1" fmla="*/ 0 h 214"/>
              <a:gd name="T2" fmla="*/ 2147483647 w 138"/>
              <a:gd name="T3" fmla="*/ 2147483647 h 214"/>
              <a:gd name="T4" fmla="*/ 2147483647 w 138"/>
              <a:gd name="T5" fmla="*/ 2147483647 h 214"/>
              <a:gd name="T6" fmla="*/ 2147483647 w 138"/>
              <a:gd name="T7" fmla="*/ 2147483647 h 214"/>
              <a:gd name="T8" fmla="*/ 2147483647 w 138"/>
              <a:gd name="T9" fmla="*/ 2147483647 h 214"/>
              <a:gd name="T10" fmla="*/ 2147483647 w 138"/>
              <a:gd name="T11" fmla="*/ 2147483647 h 214"/>
              <a:gd name="T12" fmla="*/ 2147483647 w 138"/>
              <a:gd name="T13" fmla="*/ 2147483647 h 214"/>
              <a:gd name="T14" fmla="*/ 2147483647 w 138"/>
              <a:gd name="T15" fmla="*/ 2147483647 h 214"/>
              <a:gd name="T16" fmla="*/ 0 w 138"/>
              <a:gd name="T17" fmla="*/ 2147483647 h 214"/>
              <a:gd name="T18" fmla="*/ 0 w 138"/>
              <a:gd name="T19" fmla="*/ 2147483647 h 214"/>
              <a:gd name="T20" fmla="*/ 0 w 138"/>
              <a:gd name="T21" fmla="*/ 2147483647 h 214"/>
              <a:gd name="T22" fmla="*/ 0 w 138"/>
              <a:gd name="T23" fmla="*/ 2147483647 h 214"/>
              <a:gd name="T24" fmla="*/ 0 w 138"/>
              <a:gd name="T25" fmla="*/ 2147483647 h 214"/>
              <a:gd name="T26" fmla="*/ 2147483647 w 138"/>
              <a:gd name="T27" fmla="*/ 2147483647 h 214"/>
              <a:gd name="T28" fmla="*/ 2147483647 w 138"/>
              <a:gd name="T29" fmla="*/ 2147483647 h 214"/>
              <a:gd name="T30" fmla="*/ 2147483647 w 138"/>
              <a:gd name="T31" fmla="*/ 2147483647 h 214"/>
              <a:gd name="T32" fmla="*/ 2147483647 w 138"/>
              <a:gd name="T33" fmla="*/ 2147483647 h 214"/>
              <a:gd name="T34" fmla="*/ 2147483647 w 138"/>
              <a:gd name="T35" fmla="*/ 2147483647 h 214"/>
              <a:gd name="T36" fmla="*/ 2147483647 w 138"/>
              <a:gd name="T37" fmla="*/ 2147483647 h 214"/>
              <a:gd name="T38" fmla="*/ 2147483647 w 138"/>
              <a:gd name="T39" fmla="*/ 2147483647 h 214"/>
              <a:gd name="T40" fmla="*/ 2147483647 w 138"/>
              <a:gd name="T41" fmla="*/ 2147483647 h 214"/>
              <a:gd name="T42" fmla="*/ 2147483647 w 138"/>
              <a:gd name="T43" fmla="*/ 2147483647 h 214"/>
              <a:gd name="T44" fmla="*/ 2147483647 w 138"/>
              <a:gd name="T45" fmla="*/ 2147483647 h 214"/>
              <a:gd name="T46" fmla="*/ 2147483647 w 138"/>
              <a:gd name="T47" fmla="*/ 2147483647 h 214"/>
              <a:gd name="T48" fmla="*/ 2147483647 w 138"/>
              <a:gd name="T49" fmla="*/ 0 h 214"/>
              <a:gd name="T50" fmla="*/ 2147483647 w 138"/>
              <a:gd name="T51" fmla="*/ 0 h 214"/>
              <a:gd name="T52" fmla="*/ 2147483647 w 138"/>
              <a:gd name="T53" fmla="*/ 2147483647 h 214"/>
              <a:gd name="T54" fmla="*/ 2147483647 w 138"/>
              <a:gd name="T55" fmla="*/ 2147483647 h 214"/>
              <a:gd name="T56" fmla="*/ 2147483647 w 138"/>
              <a:gd name="T57" fmla="*/ 2147483647 h 214"/>
              <a:gd name="T58" fmla="*/ 2147483647 w 138"/>
              <a:gd name="T59" fmla="*/ 2147483647 h 214"/>
              <a:gd name="T60" fmla="*/ 2147483647 w 138"/>
              <a:gd name="T61" fmla="*/ 2147483647 h 214"/>
              <a:gd name="T62" fmla="*/ 2147483647 w 138"/>
              <a:gd name="T63" fmla="*/ 2147483647 h 214"/>
              <a:gd name="T64" fmla="*/ 2147483647 w 138"/>
              <a:gd name="T65" fmla="*/ 2147483647 h 214"/>
              <a:gd name="T66" fmla="*/ 2147483647 w 138"/>
              <a:gd name="T67" fmla="*/ 2147483647 h 214"/>
              <a:gd name="T68" fmla="*/ 2147483647 w 138"/>
              <a:gd name="T69" fmla="*/ 2147483647 h 214"/>
              <a:gd name="T70" fmla="*/ 2147483647 w 138"/>
              <a:gd name="T71" fmla="*/ 2147483647 h 214"/>
              <a:gd name="T72" fmla="*/ 2147483647 w 138"/>
              <a:gd name="T73" fmla="*/ 2147483647 h 214"/>
              <a:gd name="T74" fmla="*/ 2147483647 w 138"/>
              <a:gd name="T75" fmla="*/ 2147483647 h 214"/>
              <a:gd name="T76" fmla="*/ 2147483647 w 138"/>
              <a:gd name="T77" fmla="*/ 2147483647 h 214"/>
              <a:gd name="T78" fmla="*/ 2147483647 w 138"/>
              <a:gd name="T79" fmla="*/ 2147483647 h 214"/>
              <a:gd name="T80" fmla="*/ 2147483647 w 138"/>
              <a:gd name="T81" fmla="*/ 2147483647 h 214"/>
              <a:gd name="T82" fmla="*/ 2147483647 w 138"/>
              <a:gd name="T83" fmla="*/ 2147483647 h 214"/>
              <a:gd name="T84" fmla="*/ 2147483647 w 138"/>
              <a:gd name="T85" fmla="*/ 2147483647 h 214"/>
              <a:gd name="T86" fmla="*/ 2147483647 w 138"/>
              <a:gd name="T87" fmla="*/ 2147483647 h 214"/>
              <a:gd name="T88" fmla="*/ 2147483647 w 138"/>
              <a:gd name="T89" fmla="*/ 2147483647 h 214"/>
              <a:gd name="T90" fmla="*/ 2147483647 w 138"/>
              <a:gd name="T91" fmla="*/ 2147483647 h 214"/>
              <a:gd name="T92" fmla="*/ 2147483647 w 138"/>
              <a:gd name="T93" fmla="*/ 2147483647 h 214"/>
              <a:gd name="T94" fmla="*/ 2147483647 w 138"/>
              <a:gd name="T95" fmla="*/ 2147483647 h 214"/>
              <a:gd name="T96" fmla="*/ 2147483647 w 138"/>
              <a:gd name="T97" fmla="*/ 2147483647 h 214"/>
              <a:gd name="T98" fmla="*/ 2147483647 w 138"/>
              <a:gd name="T99" fmla="*/ 2147483647 h 214"/>
              <a:gd name="T100" fmla="*/ 2147483647 w 138"/>
              <a:gd name="T101" fmla="*/ 2147483647 h 214"/>
              <a:gd name="T102" fmla="*/ 2147483647 w 138"/>
              <a:gd name="T103" fmla="*/ 2147483647 h 214"/>
              <a:gd name="T104" fmla="*/ 2147483647 w 138"/>
              <a:gd name="T105" fmla="*/ 2147483647 h 2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8"/>
              <a:gd name="T160" fmla="*/ 0 h 214"/>
              <a:gd name="T161" fmla="*/ 138 w 138"/>
              <a:gd name="T162" fmla="*/ 214 h 2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8" h="214">
                <a:moveTo>
                  <a:pt x="35" y="0"/>
                </a:moveTo>
                <a:lnTo>
                  <a:pt x="25" y="5"/>
                </a:lnTo>
                <a:lnTo>
                  <a:pt x="15" y="8"/>
                </a:lnTo>
                <a:lnTo>
                  <a:pt x="7" y="14"/>
                </a:lnTo>
                <a:lnTo>
                  <a:pt x="2" y="18"/>
                </a:lnTo>
                <a:lnTo>
                  <a:pt x="2" y="19"/>
                </a:lnTo>
                <a:lnTo>
                  <a:pt x="0" y="19"/>
                </a:lnTo>
                <a:lnTo>
                  <a:pt x="0" y="21"/>
                </a:lnTo>
                <a:lnTo>
                  <a:pt x="0" y="23"/>
                </a:lnTo>
                <a:lnTo>
                  <a:pt x="8" y="16"/>
                </a:lnTo>
                <a:lnTo>
                  <a:pt x="17" y="11"/>
                </a:lnTo>
                <a:lnTo>
                  <a:pt x="26" y="6"/>
                </a:lnTo>
                <a:lnTo>
                  <a:pt x="36" y="3"/>
                </a:lnTo>
                <a:lnTo>
                  <a:pt x="41" y="1"/>
                </a:lnTo>
                <a:lnTo>
                  <a:pt x="40" y="1"/>
                </a:lnTo>
                <a:lnTo>
                  <a:pt x="38" y="1"/>
                </a:lnTo>
                <a:lnTo>
                  <a:pt x="36" y="1"/>
                </a:lnTo>
                <a:lnTo>
                  <a:pt x="36" y="0"/>
                </a:lnTo>
                <a:lnTo>
                  <a:pt x="35" y="0"/>
                </a:lnTo>
                <a:close/>
                <a:moveTo>
                  <a:pt x="102" y="214"/>
                </a:moveTo>
                <a:lnTo>
                  <a:pt x="102" y="214"/>
                </a:lnTo>
                <a:lnTo>
                  <a:pt x="113" y="211"/>
                </a:lnTo>
                <a:lnTo>
                  <a:pt x="123" y="206"/>
                </a:lnTo>
                <a:lnTo>
                  <a:pt x="131" y="200"/>
                </a:lnTo>
                <a:lnTo>
                  <a:pt x="136" y="196"/>
                </a:lnTo>
                <a:lnTo>
                  <a:pt x="136" y="195"/>
                </a:lnTo>
                <a:lnTo>
                  <a:pt x="138" y="195"/>
                </a:lnTo>
                <a:lnTo>
                  <a:pt x="138" y="193"/>
                </a:lnTo>
                <a:lnTo>
                  <a:pt x="138" y="191"/>
                </a:lnTo>
                <a:lnTo>
                  <a:pt x="130" y="198"/>
                </a:lnTo>
                <a:lnTo>
                  <a:pt x="122" y="203"/>
                </a:lnTo>
                <a:lnTo>
                  <a:pt x="112" y="208"/>
                </a:lnTo>
                <a:lnTo>
                  <a:pt x="102" y="211"/>
                </a:lnTo>
                <a:lnTo>
                  <a:pt x="95" y="213"/>
                </a:lnTo>
                <a:lnTo>
                  <a:pt x="97" y="213"/>
                </a:lnTo>
                <a:lnTo>
                  <a:pt x="99" y="214"/>
                </a:lnTo>
                <a:lnTo>
                  <a:pt x="100" y="214"/>
                </a:lnTo>
                <a:lnTo>
                  <a:pt x="102" y="214"/>
                </a:lnTo>
                <a:close/>
              </a:path>
            </a:pathLst>
          </a:custGeom>
          <a:solidFill>
            <a:srgbClr val="00F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62" name="Freeform 418"/>
          <p:cNvSpPr>
            <a:spLocks noEditPoints="1"/>
          </p:cNvSpPr>
          <p:nvPr/>
        </p:nvSpPr>
        <p:spPr bwMode="auto">
          <a:xfrm>
            <a:off x="5253038" y="3309938"/>
            <a:ext cx="211137" cy="287337"/>
          </a:xfrm>
          <a:custGeom>
            <a:avLst/>
            <a:gdLst>
              <a:gd name="T0" fmla="*/ 2147483647 w 143"/>
              <a:gd name="T1" fmla="*/ 0 h 212"/>
              <a:gd name="T2" fmla="*/ 2147483647 w 143"/>
              <a:gd name="T3" fmla="*/ 2147483647 h 212"/>
              <a:gd name="T4" fmla="*/ 2147483647 w 143"/>
              <a:gd name="T5" fmla="*/ 2147483647 h 212"/>
              <a:gd name="T6" fmla="*/ 2147483647 w 143"/>
              <a:gd name="T7" fmla="*/ 2147483647 h 212"/>
              <a:gd name="T8" fmla="*/ 2147483647 w 143"/>
              <a:gd name="T9" fmla="*/ 2147483647 h 212"/>
              <a:gd name="T10" fmla="*/ 2147483647 w 143"/>
              <a:gd name="T11" fmla="*/ 2147483647 h 212"/>
              <a:gd name="T12" fmla="*/ 2147483647 w 143"/>
              <a:gd name="T13" fmla="*/ 2147483647 h 212"/>
              <a:gd name="T14" fmla="*/ 2147483647 w 143"/>
              <a:gd name="T15" fmla="*/ 2147483647 h 212"/>
              <a:gd name="T16" fmla="*/ 2147483647 w 143"/>
              <a:gd name="T17" fmla="*/ 2147483647 h 212"/>
              <a:gd name="T18" fmla="*/ 2147483647 w 143"/>
              <a:gd name="T19" fmla="*/ 2147483647 h 212"/>
              <a:gd name="T20" fmla="*/ 2147483647 w 143"/>
              <a:gd name="T21" fmla="*/ 2147483647 h 212"/>
              <a:gd name="T22" fmla="*/ 2147483647 w 143"/>
              <a:gd name="T23" fmla="*/ 2147483647 h 212"/>
              <a:gd name="T24" fmla="*/ 2147483647 w 143"/>
              <a:gd name="T25" fmla="*/ 2147483647 h 212"/>
              <a:gd name="T26" fmla="*/ 0 w 143"/>
              <a:gd name="T27" fmla="*/ 2147483647 h 212"/>
              <a:gd name="T28" fmla="*/ 2147483647 w 143"/>
              <a:gd name="T29" fmla="*/ 2147483647 h 212"/>
              <a:gd name="T30" fmla="*/ 2147483647 w 143"/>
              <a:gd name="T31" fmla="*/ 2147483647 h 212"/>
              <a:gd name="T32" fmla="*/ 2147483647 w 143"/>
              <a:gd name="T33" fmla="*/ 2147483647 h 212"/>
              <a:gd name="T34" fmla="*/ 2147483647 w 143"/>
              <a:gd name="T35" fmla="*/ 2147483647 h 212"/>
              <a:gd name="T36" fmla="*/ 2147483647 w 143"/>
              <a:gd name="T37" fmla="*/ 2147483647 h 212"/>
              <a:gd name="T38" fmla="*/ 2147483647 w 143"/>
              <a:gd name="T39" fmla="*/ 2147483647 h 212"/>
              <a:gd name="T40" fmla="*/ 2147483647 w 143"/>
              <a:gd name="T41" fmla="*/ 2147483647 h 212"/>
              <a:gd name="T42" fmla="*/ 2147483647 w 143"/>
              <a:gd name="T43" fmla="*/ 2147483647 h 212"/>
              <a:gd name="T44" fmla="*/ 2147483647 w 143"/>
              <a:gd name="T45" fmla="*/ 2147483647 h 212"/>
              <a:gd name="T46" fmla="*/ 2147483647 w 143"/>
              <a:gd name="T47" fmla="*/ 2147483647 h 212"/>
              <a:gd name="T48" fmla="*/ 2147483647 w 143"/>
              <a:gd name="T49" fmla="*/ 0 h 212"/>
              <a:gd name="T50" fmla="*/ 2147483647 w 143"/>
              <a:gd name="T51" fmla="*/ 0 h 212"/>
              <a:gd name="T52" fmla="*/ 2147483647 w 143"/>
              <a:gd name="T53" fmla="*/ 0 h 212"/>
              <a:gd name="T54" fmla="*/ 2147483647 w 143"/>
              <a:gd name="T55" fmla="*/ 0 h 212"/>
              <a:gd name="T56" fmla="*/ 2147483647 w 143"/>
              <a:gd name="T57" fmla="*/ 2147483647 h 212"/>
              <a:gd name="T58" fmla="*/ 2147483647 w 143"/>
              <a:gd name="T59" fmla="*/ 2147483647 h 212"/>
              <a:gd name="T60" fmla="*/ 2147483647 w 143"/>
              <a:gd name="T61" fmla="*/ 2147483647 h 212"/>
              <a:gd name="T62" fmla="*/ 2147483647 w 143"/>
              <a:gd name="T63" fmla="*/ 2147483647 h 212"/>
              <a:gd name="T64" fmla="*/ 2147483647 w 143"/>
              <a:gd name="T65" fmla="*/ 2147483647 h 212"/>
              <a:gd name="T66" fmla="*/ 2147483647 w 143"/>
              <a:gd name="T67" fmla="*/ 2147483647 h 212"/>
              <a:gd name="T68" fmla="*/ 2147483647 w 143"/>
              <a:gd name="T69" fmla="*/ 2147483647 h 212"/>
              <a:gd name="T70" fmla="*/ 2147483647 w 143"/>
              <a:gd name="T71" fmla="*/ 2147483647 h 212"/>
              <a:gd name="T72" fmla="*/ 2147483647 w 143"/>
              <a:gd name="T73" fmla="*/ 2147483647 h 212"/>
              <a:gd name="T74" fmla="*/ 2147483647 w 143"/>
              <a:gd name="T75" fmla="*/ 2147483647 h 212"/>
              <a:gd name="T76" fmla="*/ 2147483647 w 143"/>
              <a:gd name="T77" fmla="*/ 2147483647 h 212"/>
              <a:gd name="T78" fmla="*/ 2147483647 w 143"/>
              <a:gd name="T79" fmla="*/ 2147483647 h 212"/>
              <a:gd name="T80" fmla="*/ 2147483647 w 143"/>
              <a:gd name="T81" fmla="*/ 2147483647 h 212"/>
              <a:gd name="T82" fmla="*/ 2147483647 w 143"/>
              <a:gd name="T83" fmla="*/ 2147483647 h 212"/>
              <a:gd name="T84" fmla="*/ 2147483647 w 143"/>
              <a:gd name="T85" fmla="*/ 2147483647 h 212"/>
              <a:gd name="T86" fmla="*/ 2147483647 w 143"/>
              <a:gd name="T87" fmla="*/ 2147483647 h 212"/>
              <a:gd name="T88" fmla="*/ 2147483647 w 143"/>
              <a:gd name="T89" fmla="*/ 2147483647 h 212"/>
              <a:gd name="T90" fmla="*/ 2147483647 w 143"/>
              <a:gd name="T91" fmla="*/ 2147483647 h 212"/>
              <a:gd name="T92" fmla="*/ 2147483647 w 143"/>
              <a:gd name="T93" fmla="*/ 2147483647 h 212"/>
              <a:gd name="T94" fmla="*/ 2147483647 w 143"/>
              <a:gd name="T95" fmla="*/ 2147483647 h 212"/>
              <a:gd name="T96" fmla="*/ 2147483647 w 143"/>
              <a:gd name="T97" fmla="*/ 2147483647 h 212"/>
              <a:gd name="T98" fmla="*/ 2147483647 w 143"/>
              <a:gd name="T99" fmla="*/ 2147483647 h 212"/>
              <a:gd name="T100" fmla="*/ 2147483647 w 143"/>
              <a:gd name="T101" fmla="*/ 2147483647 h 212"/>
              <a:gd name="T102" fmla="*/ 2147483647 w 143"/>
              <a:gd name="T103" fmla="*/ 2147483647 h 212"/>
              <a:gd name="T104" fmla="*/ 2147483647 w 143"/>
              <a:gd name="T105" fmla="*/ 2147483647 h 212"/>
              <a:gd name="T106" fmla="*/ 2147483647 w 143"/>
              <a:gd name="T107" fmla="*/ 2147483647 h 212"/>
              <a:gd name="T108" fmla="*/ 2147483647 w 143"/>
              <a:gd name="T109" fmla="*/ 2147483647 h 212"/>
              <a:gd name="T110" fmla="*/ 2147483647 w 143"/>
              <a:gd name="T111" fmla="*/ 2147483647 h 2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3"/>
              <a:gd name="T169" fmla="*/ 0 h 212"/>
              <a:gd name="T170" fmla="*/ 143 w 143"/>
              <a:gd name="T171" fmla="*/ 212 h 2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3" h="212">
                <a:moveTo>
                  <a:pt x="44" y="0"/>
                </a:moveTo>
                <a:lnTo>
                  <a:pt x="39" y="2"/>
                </a:lnTo>
                <a:lnTo>
                  <a:pt x="29" y="5"/>
                </a:lnTo>
                <a:lnTo>
                  <a:pt x="20" y="10"/>
                </a:lnTo>
                <a:lnTo>
                  <a:pt x="11" y="15"/>
                </a:lnTo>
                <a:lnTo>
                  <a:pt x="3" y="22"/>
                </a:lnTo>
                <a:lnTo>
                  <a:pt x="2" y="23"/>
                </a:lnTo>
                <a:lnTo>
                  <a:pt x="2" y="25"/>
                </a:lnTo>
                <a:lnTo>
                  <a:pt x="2" y="27"/>
                </a:lnTo>
                <a:lnTo>
                  <a:pt x="0" y="28"/>
                </a:lnTo>
                <a:lnTo>
                  <a:pt x="5" y="25"/>
                </a:lnTo>
                <a:lnTo>
                  <a:pt x="13" y="18"/>
                </a:lnTo>
                <a:lnTo>
                  <a:pt x="21" y="13"/>
                </a:lnTo>
                <a:lnTo>
                  <a:pt x="31" y="8"/>
                </a:lnTo>
                <a:lnTo>
                  <a:pt x="41" y="5"/>
                </a:lnTo>
                <a:lnTo>
                  <a:pt x="49" y="2"/>
                </a:lnTo>
                <a:lnTo>
                  <a:pt x="47" y="2"/>
                </a:lnTo>
                <a:lnTo>
                  <a:pt x="46" y="0"/>
                </a:lnTo>
                <a:lnTo>
                  <a:pt x="44" y="0"/>
                </a:lnTo>
                <a:close/>
                <a:moveTo>
                  <a:pt x="98" y="212"/>
                </a:moveTo>
                <a:lnTo>
                  <a:pt x="105" y="210"/>
                </a:lnTo>
                <a:lnTo>
                  <a:pt x="115" y="207"/>
                </a:lnTo>
                <a:lnTo>
                  <a:pt x="125" y="202"/>
                </a:lnTo>
                <a:lnTo>
                  <a:pt x="133" y="197"/>
                </a:lnTo>
                <a:lnTo>
                  <a:pt x="141" y="190"/>
                </a:lnTo>
                <a:lnTo>
                  <a:pt x="143" y="189"/>
                </a:lnTo>
                <a:lnTo>
                  <a:pt x="143" y="187"/>
                </a:lnTo>
                <a:lnTo>
                  <a:pt x="143" y="185"/>
                </a:lnTo>
                <a:lnTo>
                  <a:pt x="139" y="189"/>
                </a:lnTo>
                <a:lnTo>
                  <a:pt x="131" y="194"/>
                </a:lnTo>
                <a:lnTo>
                  <a:pt x="123" y="200"/>
                </a:lnTo>
                <a:lnTo>
                  <a:pt x="113" y="203"/>
                </a:lnTo>
                <a:lnTo>
                  <a:pt x="103" y="208"/>
                </a:lnTo>
                <a:lnTo>
                  <a:pt x="93" y="210"/>
                </a:lnTo>
                <a:lnTo>
                  <a:pt x="95" y="210"/>
                </a:lnTo>
                <a:lnTo>
                  <a:pt x="95" y="212"/>
                </a:lnTo>
                <a:lnTo>
                  <a:pt x="97" y="212"/>
                </a:lnTo>
                <a:lnTo>
                  <a:pt x="98" y="212"/>
                </a:lnTo>
                <a:close/>
              </a:path>
            </a:pathLst>
          </a:custGeom>
          <a:solidFill>
            <a:srgbClr val="00FF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63" name="Freeform 419"/>
          <p:cNvSpPr>
            <a:spLocks noEditPoints="1"/>
          </p:cNvSpPr>
          <p:nvPr/>
        </p:nvSpPr>
        <p:spPr bwMode="auto">
          <a:xfrm>
            <a:off x="5253038" y="3311525"/>
            <a:ext cx="212725" cy="284163"/>
          </a:xfrm>
          <a:custGeom>
            <a:avLst/>
            <a:gdLst>
              <a:gd name="T0" fmla="*/ 2147483647 w 144"/>
              <a:gd name="T1" fmla="*/ 0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0 w 144"/>
              <a:gd name="T13" fmla="*/ 2147483647 h 208"/>
              <a:gd name="T14" fmla="*/ 0 w 144"/>
              <a:gd name="T15" fmla="*/ 2147483647 h 208"/>
              <a:gd name="T16" fmla="*/ 0 w 144"/>
              <a:gd name="T17" fmla="*/ 2147483647 h 208"/>
              <a:gd name="T18" fmla="*/ 0 w 144"/>
              <a:gd name="T19" fmla="*/ 2147483647 h 208"/>
              <a:gd name="T20" fmla="*/ 0 w 144"/>
              <a:gd name="T21" fmla="*/ 2147483647 h 208"/>
              <a:gd name="T22" fmla="*/ 0 w 144"/>
              <a:gd name="T23" fmla="*/ 2147483647 h 208"/>
              <a:gd name="T24" fmla="*/ 0 w 144"/>
              <a:gd name="T25" fmla="*/ 2147483647 h 208"/>
              <a:gd name="T26" fmla="*/ 0 w 144"/>
              <a:gd name="T27" fmla="*/ 2147483647 h 208"/>
              <a:gd name="T28" fmla="*/ 0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2147483647 h 208"/>
              <a:gd name="T52" fmla="*/ 2147483647 w 144"/>
              <a:gd name="T53" fmla="*/ 2147483647 h 208"/>
              <a:gd name="T54" fmla="*/ 2147483647 w 144"/>
              <a:gd name="T55" fmla="*/ 0 h 208"/>
              <a:gd name="T56" fmla="*/ 2147483647 w 144"/>
              <a:gd name="T57" fmla="*/ 0 h 208"/>
              <a:gd name="T58" fmla="*/ 2147483647 w 144"/>
              <a:gd name="T59" fmla="*/ 0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2147483647 h 208"/>
              <a:gd name="T74" fmla="*/ 2147483647 w 144"/>
              <a:gd name="T75" fmla="*/ 2147483647 h 208"/>
              <a:gd name="T76" fmla="*/ 2147483647 w 144"/>
              <a:gd name="T77" fmla="*/ 2147483647 h 208"/>
              <a:gd name="T78" fmla="*/ 2147483647 w 144"/>
              <a:gd name="T79" fmla="*/ 2147483647 h 208"/>
              <a:gd name="T80" fmla="*/ 2147483647 w 144"/>
              <a:gd name="T81" fmla="*/ 2147483647 h 208"/>
              <a:gd name="T82" fmla="*/ 2147483647 w 144"/>
              <a:gd name="T83" fmla="*/ 2147483647 h 208"/>
              <a:gd name="T84" fmla="*/ 2147483647 w 144"/>
              <a:gd name="T85" fmla="*/ 2147483647 h 208"/>
              <a:gd name="T86" fmla="*/ 2147483647 w 144"/>
              <a:gd name="T87" fmla="*/ 2147483647 h 208"/>
              <a:gd name="T88" fmla="*/ 2147483647 w 144"/>
              <a:gd name="T89" fmla="*/ 2147483647 h 208"/>
              <a:gd name="T90" fmla="*/ 2147483647 w 144"/>
              <a:gd name="T91" fmla="*/ 2147483647 h 208"/>
              <a:gd name="T92" fmla="*/ 2147483647 w 144"/>
              <a:gd name="T93" fmla="*/ 2147483647 h 208"/>
              <a:gd name="T94" fmla="*/ 2147483647 w 144"/>
              <a:gd name="T95" fmla="*/ 2147483647 h 208"/>
              <a:gd name="T96" fmla="*/ 2147483647 w 144"/>
              <a:gd name="T97" fmla="*/ 2147483647 h 208"/>
              <a:gd name="T98" fmla="*/ 2147483647 w 144"/>
              <a:gd name="T99" fmla="*/ 2147483647 h 208"/>
              <a:gd name="T100" fmla="*/ 2147483647 w 144"/>
              <a:gd name="T101" fmla="*/ 2147483647 h 208"/>
              <a:gd name="T102" fmla="*/ 2147483647 w 144"/>
              <a:gd name="T103" fmla="*/ 2147483647 h 208"/>
              <a:gd name="T104" fmla="*/ 2147483647 w 144"/>
              <a:gd name="T105" fmla="*/ 2147483647 h 208"/>
              <a:gd name="T106" fmla="*/ 2147483647 w 144"/>
              <a:gd name="T107" fmla="*/ 2147483647 h 208"/>
              <a:gd name="T108" fmla="*/ 2147483647 w 144"/>
              <a:gd name="T109" fmla="*/ 2147483647 h 208"/>
              <a:gd name="T110" fmla="*/ 2147483647 w 144"/>
              <a:gd name="T111" fmla="*/ 2147483647 h 208"/>
              <a:gd name="T112" fmla="*/ 2147483647 w 144"/>
              <a:gd name="T113" fmla="*/ 2147483647 h 208"/>
              <a:gd name="T114" fmla="*/ 2147483647 w 144"/>
              <a:gd name="T115" fmla="*/ 2147483647 h 208"/>
              <a:gd name="T116" fmla="*/ 2147483647 w 144"/>
              <a:gd name="T117" fmla="*/ 2147483647 h 208"/>
              <a:gd name="T118" fmla="*/ 2147483647 w 144"/>
              <a:gd name="T119" fmla="*/ 2147483647 h 2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4"/>
              <a:gd name="T181" fmla="*/ 0 h 208"/>
              <a:gd name="T182" fmla="*/ 144 w 144"/>
              <a:gd name="T183" fmla="*/ 208 h 2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4" h="208">
                <a:moveTo>
                  <a:pt x="49" y="0"/>
                </a:moveTo>
                <a:lnTo>
                  <a:pt x="41" y="3"/>
                </a:lnTo>
                <a:lnTo>
                  <a:pt x="31" y="6"/>
                </a:lnTo>
                <a:lnTo>
                  <a:pt x="21" y="11"/>
                </a:lnTo>
                <a:lnTo>
                  <a:pt x="13" y="16"/>
                </a:lnTo>
                <a:lnTo>
                  <a:pt x="5" y="23"/>
                </a:lnTo>
                <a:lnTo>
                  <a:pt x="0" y="26"/>
                </a:lnTo>
                <a:lnTo>
                  <a:pt x="0" y="28"/>
                </a:lnTo>
                <a:lnTo>
                  <a:pt x="0" y="29"/>
                </a:lnTo>
                <a:lnTo>
                  <a:pt x="0" y="31"/>
                </a:lnTo>
                <a:lnTo>
                  <a:pt x="6" y="25"/>
                </a:lnTo>
                <a:lnTo>
                  <a:pt x="15" y="18"/>
                </a:lnTo>
                <a:lnTo>
                  <a:pt x="23" y="13"/>
                </a:lnTo>
                <a:lnTo>
                  <a:pt x="31" y="8"/>
                </a:lnTo>
                <a:lnTo>
                  <a:pt x="41" y="5"/>
                </a:lnTo>
                <a:lnTo>
                  <a:pt x="51" y="3"/>
                </a:lnTo>
                <a:lnTo>
                  <a:pt x="56" y="2"/>
                </a:lnTo>
                <a:lnTo>
                  <a:pt x="54" y="2"/>
                </a:lnTo>
                <a:lnTo>
                  <a:pt x="52" y="2"/>
                </a:lnTo>
                <a:lnTo>
                  <a:pt x="51" y="0"/>
                </a:lnTo>
                <a:lnTo>
                  <a:pt x="49" y="0"/>
                </a:lnTo>
                <a:close/>
                <a:moveTo>
                  <a:pt x="93" y="208"/>
                </a:moveTo>
                <a:lnTo>
                  <a:pt x="103" y="206"/>
                </a:lnTo>
                <a:lnTo>
                  <a:pt x="113" y="201"/>
                </a:lnTo>
                <a:lnTo>
                  <a:pt x="123" y="198"/>
                </a:lnTo>
                <a:lnTo>
                  <a:pt x="131" y="192"/>
                </a:lnTo>
                <a:lnTo>
                  <a:pt x="139" y="187"/>
                </a:lnTo>
                <a:lnTo>
                  <a:pt x="143" y="183"/>
                </a:lnTo>
                <a:lnTo>
                  <a:pt x="144" y="182"/>
                </a:lnTo>
                <a:lnTo>
                  <a:pt x="144" y="180"/>
                </a:lnTo>
                <a:lnTo>
                  <a:pt x="144" y="179"/>
                </a:lnTo>
                <a:lnTo>
                  <a:pt x="138" y="183"/>
                </a:lnTo>
                <a:lnTo>
                  <a:pt x="129" y="190"/>
                </a:lnTo>
                <a:lnTo>
                  <a:pt x="121" y="195"/>
                </a:lnTo>
                <a:lnTo>
                  <a:pt x="113" y="200"/>
                </a:lnTo>
                <a:lnTo>
                  <a:pt x="103" y="203"/>
                </a:lnTo>
                <a:lnTo>
                  <a:pt x="93" y="205"/>
                </a:lnTo>
                <a:lnTo>
                  <a:pt x="88" y="206"/>
                </a:lnTo>
                <a:lnTo>
                  <a:pt x="90" y="206"/>
                </a:lnTo>
                <a:lnTo>
                  <a:pt x="92" y="208"/>
                </a:lnTo>
                <a:lnTo>
                  <a:pt x="93" y="208"/>
                </a:lnTo>
                <a:close/>
              </a:path>
            </a:pathLst>
          </a:custGeom>
          <a:solidFill>
            <a:srgbClr val="00F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64" name="Freeform 420"/>
          <p:cNvSpPr>
            <a:spLocks noEditPoints="1"/>
          </p:cNvSpPr>
          <p:nvPr/>
        </p:nvSpPr>
        <p:spPr bwMode="auto">
          <a:xfrm>
            <a:off x="5249863" y="3314700"/>
            <a:ext cx="219075" cy="277813"/>
          </a:xfrm>
          <a:custGeom>
            <a:avLst/>
            <a:gdLst>
              <a:gd name="T0" fmla="*/ 2147483647 w 148"/>
              <a:gd name="T1" fmla="*/ 2147483647 h 204"/>
              <a:gd name="T2" fmla="*/ 2147483647 w 148"/>
              <a:gd name="T3" fmla="*/ 2147483647 h 204"/>
              <a:gd name="T4" fmla="*/ 2147483647 w 148"/>
              <a:gd name="T5" fmla="*/ 2147483647 h 204"/>
              <a:gd name="T6" fmla="*/ 2147483647 w 148"/>
              <a:gd name="T7" fmla="*/ 2147483647 h 204"/>
              <a:gd name="T8" fmla="*/ 2147483647 w 148"/>
              <a:gd name="T9" fmla="*/ 2147483647 h 204"/>
              <a:gd name="T10" fmla="*/ 0 w 148"/>
              <a:gd name="T11" fmla="*/ 2147483647 h 204"/>
              <a:gd name="T12" fmla="*/ 0 w 148"/>
              <a:gd name="T13" fmla="*/ 2147483647 h 204"/>
              <a:gd name="T14" fmla="*/ 0 w 148"/>
              <a:gd name="T15" fmla="*/ 2147483647 h 204"/>
              <a:gd name="T16" fmla="*/ 2147483647 w 148"/>
              <a:gd name="T17" fmla="*/ 2147483647 h 204"/>
              <a:gd name="T18" fmla="*/ 2147483647 w 148"/>
              <a:gd name="T19" fmla="*/ 2147483647 h 204"/>
              <a:gd name="T20" fmla="*/ 2147483647 w 148"/>
              <a:gd name="T21" fmla="*/ 2147483647 h 204"/>
              <a:gd name="T22" fmla="*/ 2147483647 w 148"/>
              <a:gd name="T23" fmla="*/ 2147483647 h 204"/>
              <a:gd name="T24" fmla="*/ 2147483647 w 148"/>
              <a:gd name="T25" fmla="*/ 2147483647 h 204"/>
              <a:gd name="T26" fmla="*/ 2147483647 w 148"/>
              <a:gd name="T27" fmla="*/ 2147483647 h 204"/>
              <a:gd name="T28" fmla="*/ 2147483647 w 148"/>
              <a:gd name="T29" fmla="*/ 2147483647 h 204"/>
              <a:gd name="T30" fmla="*/ 2147483647 w 148"/>
              <a:gd name="T31" fmla="*/ 0 h 204"/>
              <a:gd name="T32" fmla="*/ 2147483647 w 148"/>
              <a:gd name="T33" fmla="*/ 2147483647 h 204"/>
              <a:gd name="T34" fmla="*/ 2147483647 w 148"/>
              <a:gd name="T35" fmla="*/ 2147483647 h 204"/>
              <a:gd name="T36" fmla="*/ 2147483647 w 148"/>
              <a:gd name="T37" fmla="*/ 2147483647 h 204"/>
              <a:gd name="T38" fmla="*/ 2147483647 w 148"/>
              <a:gd name="T39" fmla="*/ 2147483647 h 204"/>
              <a:gd name="T40" fmla="*/ 2147483647 w 148"/>
              <a:gd name="T41" fmla="*/ 2147483647 h 204"/>
              <a:gd name="T42" fmla="*/ 2147483647 w 148"/>
              <a:gd name="T43" fmla="*/ 2147483647 h 204"/>
              <a:gd name="T44" fmla="*/ 2147483647 w 148"/>
              <a:gd name="T45" fmla="*/ 2147483647 h 204"/>
              <a:gd name="T46" fmla="*/ 2147483647 w 148"/>
              <a:gd name="T47" fmla="*/ 2147483647 h 204"/>
              <a:gd name="T48" fmla="*/ 2147483647 w 148"/>
              <a:gd name="T49" fmla="*/ 2147483647 h 204"/>
              <a:gd name="T50" fmla="*/ 2147483647 w 148"/>
              <a:gd name="T51" fmla="*/ 2147483647 h 204"/>
              <a:gd name="T52" fmla="*/ 2147483647 w 148"/>
              <a:gd name="T53" fmla="*/ 2147483647 h 204"/>
              <a:gd name="T54" fmla="*/ 2147483647 w 148"/>
              <a:gd name="T55" fmla="*/ 2147483647 h 204"/>
              <a:gd name="T56" fmla="*/ 2147483647 w 148"/>
              <a:gd name="T57" fmla="*/ 2147483647 h 204"/>
              <a:gd name="T58" fmla="*/ 2147483647 w 148"/>
              <a:gd name="T59" fmla="*/ 2147483647 h 204"/>
              <a:gd name="T60" fmla="*/ 2147483647 w 148"/>
              <a:gd name="T61" fmla="*/ 2147483647 h 204"/>
              <a:gd name="T62" fmla="*/ 2147483647 w 148"/>
              <a:gd name="T63" fmla="*/ 2147483647 h 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
              <a:gd name="T97" fmla="*/ 0 h 204"/>
              <a:gd name="T98" fmla="*/ 148 w 148"/>
              <a:gd name="T99" fmla="*/ 204 h 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 h="204">
                <a:moveTo>
                  <a:pt x="58" y="0"/>
                </a:moveTo>
                <a:lnTo>
                  <a:pt x="53" y="1"/>
                </a:lnTo>
                <a:lnTo>
                  <a:pt x="43" y="3"/>
                </a:lnTo>
                <a:lnTo>
                  <a:pt x="33" y="6"/>
                </a:lnTo>
                <a:lnTo>
                  <a:pt x="25" y="11"/>
                </a:lnTo>
                <a:lnTo>
                  <a:pt x="17" y="16"/>
                </a:lnTo>
                <a:lnTo>
                  <a:pt x="8" y="23"/>
                </a:lnTo>
                <a:lnTo>
                  <a:pt x="2" y="29"/>
                </a:lnTo>
                <a:lnTo>
                  <a:pt x="2" y="31"/>
                </a:lnTo>
                <a:lnTo>
                  <a:pt x="0" y="31"/>
                </a:lnTo>
                <a:lnTo>
                  <a:pt x="0" y="32"/>
                </a:lnTo>
                <a:lnTo>
                  <a:pt x="0" y="34"/>
                </a:lnTo>
                <a:lnTo>
                  <a:pt x="4" y="31"/>
                </a:lnTo>
                <a:lnTo>
                  <a:pt x="10" y="24"/>
                </a:lnTo>
                <a:lnTo>
                  <a:pt x="18" y="19"/>
                </a:lnTo>
                <a:lnTo>
                  <a:pt x="27" y="14"/>
                </a:lnTo>
                <a:lnTo>
                  <a:pt x="35" y="9"/>
                </a:lnTo>
                <a:lnTo>
                  <a:pt x="45" y="6"/>
                </a:lnTo>
                <a:lnTo>
                  <a:pt x="54" y="3"/>
                </a:lnTo>
                <a:lnTo>
                  <a:pt x="61" y="3"/>
                </a:lnTo>
                <a:lnTo>
                  <a:pt x="61" y="1"/>
                </a:lnTo>
                <a:lnTo>
                  <a:pt x="59" y="1"/>
                </a:lnTo>
                <a:lnTo>
                  <a:pt x="58" y="1"/>
                </a:lnTo>
                <a:lnTo>
                  <a:pt x="58" y="0"/>
                </a:lnTo>
                <a:close/>
                <a:moveTo>
                  <a:pt x="90" y="204"/>
                </a:moveTo>
                <a:lnTo>
                  <a:pt x="95" y="203"/>
                </a:lnTo>
                <a:lnTo>
                  <a:pt x="105" y="201"/>
                </a:lnTo>
                <a:lnTo>
                  <a:pt x="115" y="198"/>
                </a:lnTo>
                <a:lnTo>
                  <a:pt x="123" y="193"/>
                </a:lnTo>
                <a:lnTo>
                  <a:pt x="131" y="188"/>
                </a:lnTo>
                <a:lnTo>
                  <a:pt x="140" y="181"/>
                </a:lnTo>
                <a:lnTo>
                  <a:pt x="146" y="177"/>
                </a:lnTo>
                <a:lnTo>
                  <a:pt x="146" y="175"/>
                </a:lnTo>
                <a:lnTo>
                  <a:pt x="146" y="173"/>
                </a:lnTo>
                <a:lnTo>
                  <a:pt x="148" y="172"/>
                </a:lnTo>
                <a:lnTo>
                  <a:pt x="145" y="173"/>
                </a:lnTo>
                <a:lnTo>
                  <a:pt x="138" y="180"/>
                </a:lnTo>
                <a:lnTo>
                  <a:pt x="130" y="185"/>
                </a:lnTo>
                <a:lnTo>
                  <a:pt x="122" y="191"/>
                </a:lnTo>
                <a:lnTo>
                  <a:pt x="113" y="195"/>
                </a:lnTo>
                <a:lnTo>
                  <a:pt x="104" y="198"/>
                </a:lnTo>
                <a:lnTo>
                  <a:pt x="94" y="201"/>
                </a:lnTo>
                <a:lnTo>
                  <a:pt x="87" y="201"/>
                </a:lnTo>
                <a:lnTo>
                  <a:pt x="87" y="203"/>
                </a:lnTo>
                <a:lnTo>
                  <a:pt x="89" y="203"/>
                </a:lnTo>
                <a:lnTo>
                  <a:pt x="90" y="204"/>
                </a:lnTo>
                <a:close/>
              </a:path>
            </a:pathLst>
          </a:custGeom>
          <a:solidFill>
            <a:srgbClr val="00FF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65" name="Freeform 421"/>
          <p:cNvSpPr>
            <a:spLocks noEditPoints="1"/>
          </p:cNvSpPr>
          <p:nvPr/>
        </p:nvSpPr>
        <p:spPr bwMode="auto">
          <a:xfrm>
            <a:off x="5249863" y="3319463"/>
            <a:ext cx="219075" cy="268287"/>
          </a:xfrm>
          <a:custGeom>
            <a:avLst/>
            <a:gdLst>
              <a:gd name="T0" fmla="*/ 2147483647 w 148"/>
              <a:gd name="T1" fmla="*/ 0 h 198"/>
              <a:gd name="T2" fmla="*/ 2147483647 w 148"/>
              <a:gd name="T3" fmla="*/ 2147483647 h 198"/>
              <a:gd name="T4" fmla="*/ 2147483647 w 148"/>
              <a:gd name="T5" fmla="*/ 2147483647 h 198"/>
              <a:gd name="T6" fmla="*/ 2147483647 w 148"/>
              <a:gd name="T7" fmla="*/ 2147483647 h 198"/>
              <a:gd name="T8" fmla="*/ 0 w 148"/>
              <a:gd name="T9" fmla="*/ 2147483647 h 198"/>
              <a:gd name="T10" fmla="*/ 0 w 148"/>
              <a:gd name="T11" fmla="*/ 2147483647 h 198"/>
              <a:gd name="T12" fmla="*/ 0 w 148"/>
              <a:gd name="T13" fmla="*/ 2147483647 h 198"/>
              <a:gd name="T14" fmla="*/ 0 w 148"/>
              <a:gd name="T15" fmla="*/ 2147483647 h 198"/>
              <a:gd name="T16" fmla="*/ 2147483647 w 148"/>
              <a:gd name="T17" fmla="*/ 2147483647 h 198"/>
              <a:gd name="T18" fmla="*/ 2147483647 w 148"/>
              <a:gd name="T19" fmla="*/ 2147483647 h 198"/>
              <a:gd name="T20" fmla="*/ 2147483647 w 148"/>
              <a:gd name="T21" fmla="*/ 2147483647 h 198"/>
              <a:gd name="T22" fmla="*/ 2147483647 w 148"/>
              <a:gd name="T23" fmla="*/ 2147483647 h 198"/>
              <a:gd name="T24" fmla="*/ 2147483647 w 148"/>
              <a:gd name="T25" fmla="*/ 2147483647 h 198"/>
              <a:gd name="T26" fmla="*/ 2147483647 w 148"/>
              <a:gd name="T27" fmla="*/ 2147483647 h 198"/>
              <a:gd name="T28" fmla="*/ 2147483647 w 148"/>
              <a:gd name="T29" fmla="*/ 0 h 198"/>
              <a:gd name="T30" fmla="*/ 2147483647 w 148"/>
              <a:gd name="T31" fmla="*/ 0 h 198"/>
              <a:gd name="T32" fmla="*/ 2147483647 w 148"/>
              <a:gd name="T33" fmla="*/ 0 h 198"/>
              <a:gd name="T34" fmla="*/ 2147483647 w 148"/>
              <a:gd name="T35" fmla="*/ 2147483647 h 198"/>
              <a:gd name="T36" fmla="*/ 2147483647 w 148"/>
              <a:gd name="T37" fmla="*/ 2147483647 h 198"/>
              <a:gd name="T38" fmla="*/ 2147483647 w 148"/>
              <a:gd name="T39" fmla="*/ 2147483647 h 198"/>
              <a:gd name="T40" fmla="*/ 2147483647 w 148"/>
              <a:gd name="T41" fmla="*/ 2147483647 h 198"/>
              <a:gd name="T42" fmla="*/ 2147483647 w 148"/>
              <a:gd name="T43" fmla="*/ 2147483647 h 198"/>
              <a:gd name="T44" fmla="*/ 2147483647 w 148"/>
              <a:gd name="T45" fmla="*/ 2147483647 h 198"/>
              <a:gd name="T46" fmla="*/ 2147483647 w 148"/>
              <a:gd name="T47" fmla="*/ 2147483647 h 198"/>
              <a:gd name="T48" fmla="*/ 2147483647 w 148"/>
              <a:gd name="T49" fmla="*/ 2147483647 h 198"/>
              <a:gd name="T50" fmla="*/ 2147483647 w 148"/>
              <a:gd name="T51" fmla="*/ 2147483647 h 198"/>
              <a:gd name="T52" fmla="*/ 2147483647 w 148"/>
              <a:gd name="T53" fmla="*/ 2147483647 h 198"/>
              <a:gd name="T54" fmla="*/ 2147483647 w 148"/>
              <a:gd name="T55" fmla="*/ 2147483647 h 198"/>
              <a:gd name="T56" fmla="*/ 2147483647 w 148"/>
              <a:gd name="T57" fmla="*/ 2147483647 h 198"/>
              <a:gd name="T58" fmla="*/ 2147483647 w 148"/>
              <a:gd name="T59" fmla="*/ 2147483647 h 198"/>
              <a:gd name="T60" fmla="*/ 2147483647 w 148"/>
              <a:gd name="T61" fmla="*/ 2147483647 h 198"/>
              <a:gd name="T62" fmla="*/ 2147483647 w 148"/>
              <a:gd name="T63" fmla="*/ 2147483647 h 198"/>
              <a:gd name="T64" fmla="*/ 2147483647 w 148"/>
              <a:gd name="T65" fmla="*/ 2147483647 h 198"/>
              <a:gd name="T66" fmla="*/ 2147483647 w 148"/>
              <a:gd name="T67" fmla="*/ 2147483647 h 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8"/>
              <a:gd name="T103" fmla="*/ 0 h 198"/>
              <a:gd name="T104" fmla="*/ 148 w 148"/>
              <a:gd name="T105" fmla="*/ 198 h 1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8" h="198">
                <a:moveTo>
                  <a:pt x="61" y="0"/>
                </a:moveTo>
                <a:lnTo>
                  <a:pt x="54" y="0"/>
                </a:lnTo>
                <a:lnTo>
                  <a:pt x="45" y="3"/>
                </a:lnTo>
                <a:lnTo>
                  <a:pt x="35" y="6"/>
                </a:lnTo>
                <a:lnTo>
                  <a:pt x="27" y="11"/>
                </a:lnTo>
                <a:lnTo>
                  <a:pt x="18" y="16"/>
                </a:lnTo>
                <a:lnTo>
                  <a:pt x="10" y="21"/>
                </a:lnTo>
                <a:lnTo>
                  <a:pt x="4" y="28"/>
                </a:lnTo>
                <a:lnTo>
                  <a:pt x="0" y="31"/>
                </a:lnTo>
                <a:lnTo>
                  <a:pt x="0" y="33"/>
                </a:lnTo>
                <a:lnTo>
                  <a:pt x="0" y="34"/>
                </a:lnTo>
                <a:lnTo>
                  <a:pt x="0" y="36"/>
                </a:lnTo>
                <a:lnTo>
                  <a:pt x="5" y="29"/>
                </a:lnTo>
                <a:lnTo>
                  <a:pt x="12" y="24"/>
                </a:lnTo>
                <a:lnTo>
                  <a:pt x="20" y="18"/>
                </a:lnTo>
                <a:lnTo>
                  <a:pt x="28" y="13"/>
                </a:lnTo>
                <a:lnTo>
                  <a:pt x="36" y="10"/>
                </a:lnTo>
                <a:lnTo>
                  <a:pt x="45" y="6"/>
                </a:lnTo>
                <a:lnTo>
                  <a:pt x="54" y="3"/>
                </a:lnTo>
                <a:lnTo>
                  <a:pt x="64" y="1"/>
                </a:lnTo>
                <a:lnTo>
                  <a:pt x="66" y="1"/>
                </a:lnTo>
                <a:lnTo>
                  <a:pt x="64" y="1"/>
                </a:lnTo>
                <a:lnTo>
                  <a:pt x="64" y="0"/>
                </a:lnTo>
                <a:lnTo>
                  <a:pt x="63" y="0"/>
                </a:lnTo>
                <a:lnTo>
                  <a:pt x="61" y="0"/>
                </a:lnTo>
                <a:close/>
                <a:moveTo>
                  <a:pt x="87" y="198"/>
                </a:moveTo>
                <a:lnTo>
                  <a:pt x="94" y="198"/>
                </a:lnTo>
                <a:lnTo>
                  <a:pt x="104" y="195"/>
                </a:lnTo>
                <a:lnTo>
                  <a:pt x="113" y="192"/>
                </a:lnTo>
                <a:lnTo>
                  <a:pt x="122" y="188"/>
                </a:lnTo>
                <a:lnTo>
                  <a:pt x="130" y="182"/>
                </a:lnTo>
                <a:lnTo>
                  <a:pt x="138" y="177"/>
                </a:lnTo>
                <a:lnTo>
                  <a:pt x="145" y="170"/>
                </a:lnTo>
                <a:lnTo>
                  <a:pt x="148" y="169"/>
                </a:lnTo>
                <a:lnTo>
                  <a:pt x="148" y="167"/>
                </a:lnTo>
                <a:lnTo>
                  <a:pt x="148" y="165"/>
                </a:lnTo>
                <a:lnTo>
                  <a:pt x="148" y="164"/>
                </a:lnTo>
                <a:lnTo>
                  <a:pt x="143" y="169"/>
                </a:lnTo>
                <a:lnTo>
                  <a:pt x="136" y="175"/>
                </a:lnTo>
                <a:lnTo>
                  <a:pt x="128" y="180"/>
                </a:lnTo>
                <a:lnTo>
                  <a:pt x="120" y="185"/>
                </a:lnTo>
                <a:lnTo>
                  <a:pt x="112" y="190"/>
                </a:lnTo>
                <a:lnTo>
                  <a:pt x="104" y="193"/>
                </a:lnTo>
                <a:lnTo>
                  <a:pt x="94" y="195"/>
                </a:lnTo>
                <a:lnTo>
                  <a:pt x="84" y="196"/>
                </a:lnTo>
                <a:lnTo>
                  <a:pt x="82" y="196"/>
                </a:lnTo>
                <a:lnTo>
                  <a:pt x="84" y="196"/>
                </a:lnTo>
                <a:lnTo>
                  <a:pt x="84" y="198"/>
                </a:lnTo>
                <a:lnTo>
                  <a:pt x="86" y="198"/>
                </a:lnTo>
                <a:lnTo>
                  <a:pt x="87" y="198"/>
                </a:lnTo>
                <a:close/>
              </a:path>
            </a:pathLst>
          </a:custGeom>
          <a:solidFill>
            <a:srgbClr val="00F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66" name="Freeform 422"/>
          <p:cNvSpPr>
            <a:spLocks noEditPoints="1"/>
          </p:cNvSpPr>
          <p:nvPr/>
        </p:nvSpPr>
        <p:spPr bwMode="auto">
          <a:xfrm>
            <a:off x="5249863" y="3319463"/>
            <a:ext cx="219075" cy="266700"/>
          </a:xfrm>
          <a:custGeom>
            <a:avLst/>
            <a:gdLst>
              <a:gd name="T0" fmla="*/ 2147483647 w 148"/>
              <a:gd name="T1" fmla="*/ 0 h 195"/>
              <a:gd name="T2" fmla="*/ 2147483647 w 148"/>
              <a:gd name="T3" fmla="*/ 2147483647 h 195"/>
              <a:gd name="T4" fmla="*/ 2147483647 w 148"/>
              <a:gd name="T5" fmla="*/ 2147483647 h 195"/>
              <a:gd name="T6" fmla="*/ 2147483647 w 148"/>
              <a:gd name="T7" fmla="*/ 2147483647 h 195"/>
              <a:gd name="T8" fmla="*/ 0 w 148"/>
              <a:gd name="T9" fmla="*/ 2147483647 h 195"/>
              <a:gd name="T10" fmla="*/ 0 w 148"/>
              <a:gd name="T11" fmla="*/ 2147483647 h 195"/>
              <a:gd name="T12" fmla="*/ 0 w 148"/>
              <a:gd name="T13" fmla="*/ 2147483647 h 195"/>
              <a:gd name="T14" fmla="*/ 0 w 148"/>
              <a:gd name="T15" fmla="*/ 2147483647 h 195"/>
              <a:gd name="T16" fmla="*/ 0 w 148"/>
              <a:gd name="T17" fmla="*/ 2147483647 h 195"/>
              <a:gd name="T18" fmla="*/ 2147483647 w 148"/>
              <a:gd name="T19" fmla="*/ 2147483647 h 195"/>
              <a:gd name="T20" fmla="*/ 2147483647 w 148"/>
              <a:gd name="T21" fmla="*/ 2147483647 h 195"/>
              <a:gd name="T22" fmla="*/ 2147483647 w 148"/>
              <a:gd name="T23" fmla="*/ 2147483647 h 195"/>
              <a:gd name="T24" fmla="*/ 2147483647 w 148"/>
              <a:gd name="T25" fmla="*/ 2147483647 h 195"/>
              <a:gd name="T26" fmla="*/ 2147483647 w 148"/>
              <a:gd name="T27" fmla="*/ 2147483647 h 195"/>
              <a:gd name="T28" fmla="*/ 2147483647 w 148"/>
              <a:gd name="T29" fmla="*/ 2147483647 h 195"/>
              <a:gd name="T30" fmla="*/ 2147483647 w 148"/>
              <a:gd name="T31" fmla="*/ 2147483647 h 195"/>
              <a:gd name="T32" fmla="*/ 2147483647 w 148"/>
              <a:gd name="T33" fmla="*/ 2147483647 h 195"/>
              <a:gd name="T34" fmla="*/ 2147483647 w 148"/>
              <a:gd name="T35" fmla="*/ 0 h 195"/>
              <a:gd name="T36" fmla="*/ 2147483647 w 148"/>
              <a:gd name="T37" fmla="*/ 2147483647 h 195"/>
              <a:gd name="T38" fmla="*/ 2147483647 w 148"/>
              <a:gd name="T39" fmla="*/ 2147483647 h 195"/>
              <a:gd name="T40" fmla="*/ 2147483647 w 148"/>
              <a:gd name="T41" fmla="*/ 2147483647 h 195"/>
              <a:gd name="T42" fmla="*/ 2147483647 w 148"/>
              <a:gd name="T43" fmla="*/ 2147483647 h 195"/>
              <a:gd name="T44" fmla="*/ 2147483647 w 148"/>
              <a:gd name="T45" fmla="*/ 2147483647 h 195"/>
              <a:gd name="T46" fmla="*/ 2147483647 w 148"/>
              <a:gd name="T47" fmla="*/ 2147483647 h 195"/>
              <a:gd name="T48" fmla="*/ 2147483647 w 148"/>
              <a:gd name="T49" fmla="*/ 2147483647 h 195"/>
              <a:gd name="T50" fmla="*/ 2147483647 w 148"/>
              <a:gd name="T51" fmla="*/ 2147483647 h 195"/>
              <a:gd name="T52" fmla="*/ 2147483647 w 148"/>
              <a:gd name="T53" fmla="*/ 2147483647 h 195"/>
              <a:gd name="T54" fmla="*/ 2147483647 w 148"/>
              <a:gd name="T55" fmla="*/ 2147483647 h 195"/>
              <a:gd name="T56" fmla="*/ 2147483647 w 148"/>
              <a:gd name="T57" fmla="*/ 2147483647 h 195"/>
              <a:gd name="T58" fmla="*/ 2147483647 w 148"/>
              <a:gd name="T59" fmla="*/ 2147483647 h 195"/>
              <a:gd name="T60" fmla="*/ 2147483647 w 148"/>
              <a:gd name="T61" fmla="*/ 2147483647 h 195"/>
              <a:gd name="T62" fmla="*/ 2147483647 w 148"/>
              <a:gd name="T63" fmla="*/ 2147483647 h 195"/>
              <a:gd name="T64" fmla="*/ 2147483647 w 148"/>
              <a:gd name="T65" fmla="*/ 2147483647 h 195"/>
              <a:gd name="T66" fmla="*/ 2147483647 w 148"/>
              <a:gd name="T67" fmla="*/ 2147483647 h 195"/>
              <a:gd name="T68" fmla="*/ 2147483647 w 148"/>
              <a:gd name="T69" fmla="*/ 2147483647 h 195"/>
              <a:gd name="T70" fmla="*/ 2147483647 w 148"/>
              <a:gd name="T71" fmla="*/ 2147483647 h 1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8"/>
              <a:gd name="T109" fmla="*/ 0 h 195"/>
              <a:gd name="T110" fmla="*/ 148 w 148"/>
              <a:gd name="T111" fmla="*/ 195 h 1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8" h="195">
                <a:moveTo>
                  <a:pt x="66" y="0"/>
                </a:moveTo>
                <a:lnTo>
                  <a:pt x="64" y="0"/>
                </a:lnTo>
                <a:lnTo>
                  <a:pt x="54" y="2"/>
                </a:lnTo>
                <a:lnTo>
                  <a:pt x="45" y="5"/>
                </a:lnTo>
                <a:lnTo>
                  <a:pt x="36" y="9"/>
                </a:lnTo>
                <a:lnTo>
                  <a:pt x="28" y="12"/>
                </a:lnTo>
                <a:lnTo>
                  <a:pt x="20" y="17"/>
                </a:lnTo>
                <a:lnTo>
                  <a:pt x="12" y="23"/>
                </a:lnTo>
                <a:lnTo>
                  <a:pt x="5" y="28"/>
                </a:lnTo>
                <a:lnTo>
                  <a:pt x="0" y="35"/>
                </a:lnTo>
                <a:lnTo>
                  <a:pt x="0" y="37"/>
                </a:lnTo>
                <a:lnTo>
                  <a:pt x="0" y="38"/>
                </a:lnTo>
                <a:lnTo>
                  <a:pt x="7" y="32"/>
                </a:lnTo>
                <a:lnTo>
                  <a:pt x="13" y="25"/>
                </a:lnTo>
                <a:lnTo>
                  <a:pt x="22" y="20"/>
                </a:lnTo>
                <a:lnTo>
                  <a:pt x="28" y="15"/>
                </a:lnTo>
                <a:lnTo>
                  <a:pt x="36" y="10"/>
                </a:lnTo>
                <a:lnTo>
                  <a:pt x="46" y="7"/>
                </a:lnTo>
                <a:lnTo>
                  <a:pt x="54" y="5"/>
                </a:lnTo>
                <a:lnTo>
                  <a:pt x="64" y="4"/>
                </a:lnTo>
                <a:lnTo>
                  <a:pt x="69" y="4"/>
                </a:lnTo>
                <a:lnTo>
                  <a:pt x="69" y="2"/>
                </a:lnTo>
                <a:lnTo>
                  <a:pt x="68" y="2"/>
                </a:lnTo>
                <a:lnTo>
                  <a:pt x="66" y="2"/>
                </a:lnTo>
                <a:lnTo>
                  <a:pt x="66" y="0"/>
                </a:lnTo>
                <a:close/>
                <a:moveTo>
                  <a:pt x="82" y="195"/>
                </a:moveTo>
                <a:lnTo>
                  <a:pt x="84" y="195"/>
                </a:lnTo>
                <a:lnTo>
                  <a:pt x="94" y="194"/>
                </a:lnTo>
                <a:lnTo>
                  <a:pt x="104" y="192"/>
                </a:lnTo>
                <a:lnTo>
                  <a:pt x="112" y="189"/>
                </a:lnTo>
                <a:lnTo>
                  <a:pt x="120" y="184"/>
                </a:lnTo>
                <a:lnTo>
                  <a:pt x="128" y="179"/>
                </a:lnTo>
                <a:lnTo>
                  <a:pt x="136" y="174"/>
                </a:lnTo>
                <a:lnTo>
                  <a:pt x="143" y="168"/>
                </a:lnTo>
                <a:lnTo>
                  <a:pt x="148" y="163"/>
                </a:lnTo>
                <a:lnTo>
                  <a:pt x="148" y="161"/>
                </a:lnTo>
                <a:lnTo>
                  <a:pt x="148" y="159"/>
                </a:lnTo>
                <a:lnTo>
                  <a:pt x="148" y="158"/>
                </a:lnTo>
                <a:lnTo>
                  <a:pt x="141" y="166"/>
                </a:lnTo>
                <a:lnTo>
                  <a:pt x="135" y="171"/>
                </a:lnTo>
                <a:lnTo>
                  <a:pt x="127" y="177"/>
                </a:lnTo>
                <a:lnTo>
                  <a:pt x="120" y="181"/>
                </a:lnTo>
                <a:lnTo>
                  <a:pt x="112" y="186"/>
                </a:lnTo>
                <a:lnTo>
                  <a:pt x="102" y="189"/>
                </a:lnTo>
                <a:lnTo>
                  <a:pt x="94" y="191"/>
                </a:lnTo>
                <a:lnTo>
                  <a:pt x="84" y="192"/>
                </a:lnTo>
                <a:lnTo>
                  <a:pt x="77" y="192"/>
                </a:lnTo>
                <a:lnTo>
                  <a:pt x="79" y="194"/>
                </a:lnTo>
                <a:lnTo>
                  <a:pt x="81" y="194"/>
                </a:lnTo>
                <a:lnTo>
                  <a:pt x="81" y="195"/>
                </a:lnTo>
                <a:lnTo>
                  <a:pt x="82" y="195"/>
                </a:lnTo>
                <a:close/>
              </a:path>
            </a:pathLst>
          </a:custGeom>
          <a:solidFill>
            <a:srgbClr val="00F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67" name="Freeform 423"/>
          <p:cNvSpPr>
            <a:spLocks noEditPoints="1"/>
          </p:cNvSpPr>
          <p:nvPr/>
        </p:nvSpPr>
        <p:spPr bwMode="auto">
          <a:xfrm>
            <a:off x="5249863" y="3325813"/>
            <a:ext cx="219075" cy="255587"/>
          </a:xfrm>
          <a:custGeom>
            <a:avLst/>
            <a:gdLst>
              <a:gd name="T0" fmla="*/ 2147483647 w 148"/>
              <a:gd name="T1" fmla="*/ 0 h 188"/>
              <a:gd name="T2" fmla="*/ 2147483647 w 148"/>
              <a:gd name="T3" fmla="*/ 2147483647 h 188"/>
              <a:gd name="T4" fmla="*/ 2147483647 w 148"/>
              <a:gd name="T5" fmla="*/ 2147483647 h 188"/>
              <a:gd name="T6" fmla="*/ 2147483647 w 148"/>
              <a:gd name="T7" fmla="*/ 2147483647 h 188"/>
              <a:gd name="T8" fmla="*/ 0 w 148"/>
              <a:gd name="T9" fmla="*/ 2147483647 h 188"/>
              <a:gd name="T10" fmla="*/ 0 w 148"/>
              <a:gd name="T11" fmla="*/ 2147483647 h 188"/>
              <a:gd name="T12" fmla="*/ 0 w 148"/>
              <a:gd name="T13" fmla="*/ 2147483647 h 188"/>
              <a:gd name="T14" fmla="*/ 0 w 148"/>
              <a:gd name="T15" fmla="*/ 2147483647 h 188"/>
              <a:gd name="T16" fmla="*/ 0 w 148"/>
              <a:gd name="T17" fmla="*/ 2147483647 h 188"/>
              <a:gd name="T18" fmla="*/ 2147483647 w 148"/>
              <a:gd name="T19" fmla="*/ 2147483647 h 188"/>
              <a:gd name="T20" fmla="*/ 2147483647 w 148"/>
              <a:gd name="T21" fmla="*/ 2147483647 h 188"/>
              <a:gd name="T22" fmla="*/ 2147483647 w 148"/>
              <a:gd name="T23" fmla="*/ 2147483647 h 188"/>
              <a:gd name="T24" fmla="*/ 2147483647 w 148"/>
              <a:gd name="T25" fmla="*/ 2147483647 h 188"/>
              <a:gd name="T26" fmla="*/ 2147483647 w 148"/>
              <a:gd name="T27" fmla="*/ 2147483647 h 188"/>
              <a:gd name="T28" fmla="*/ 2147483647 w 148"/>
              <a:gd name="T29" fmla="*/ 2147483647 h 188"/>
              <a:gd name="T30" fmla="*/ 2147483647 w 148"/>
              <a:gd name="T31" fmla="*/ 2147483647 h 188"/>
              <a:gd name="T32" fmla="*/ 2147483647 w 148"/>
              <a:gd name="T33" fmla="*/ 0 h 188"/>
              <a:gd name="T34" fmla="*/ 2147483647 w 148"/>
              <a:gd name="T35" fmla="*/ 0 h 188"/>
              <a:gd name="T36" fmla="*/ 2147483647 w 148"/>
              <a:gd name="T37" fmla="*/ 2147483647 h 188"/>
              <a:gd name="T38" fmla="*/ 2147483647 w 148"/>
              <a:gd name="T39" fmla="*/ 2147483647 h 188"/>
              <a:gd name="T40" fmla="*/ 2147483647 w 148"/>
              <a:gd name="T41" fmla="*/ 2147483647 h 188"/>
              <a:gd name="T42" fmla="*/ 2147483647 w 148"/>
              <a:gd name="T43" fmla="*/ 2147483647 h 188"/>
              <a:gd name="T44" fmla="*/ 2147483647 w 148"/>
              <a:gd name="T45" fmla="*/ 2147483647 h 188"/>
              <a:gd name="T46" fmla="*/ 2147483647 w 148"/>
              <a:gd name="T47" fmla="*/ 2147483647 h 188"/>
              <a:gd name="T48" fmla="*/ 2147483647 w 148"/>
              <a:gd name="T49" fmla="*/ 2147483647 h 188"/>
              <a:gd name="T50" fmla="*/ 2147483647 w 148"/>
              <a:gd name="T51" fmla="*/ 2147483647 h 188"/>
              <a:gd name="T52" fmla="*/ 2147483647 w 148"/>
              <a:gd name="T53" fmla="*/ 2147483647 h 188"/>
              <a:gd name="T54" fmla="*/ 2147483647 w 148"/>
              <a:gd name="T55" fmla="*/ 2147483647 h 188"/>
              <a:gd name="T56" fmla="*/ 2147483647 w 148"/>
              <a:gd name="T57" fmla="*/ 2147483647 h 188"/>
              <a:gd name="T58" fmla="*/ 2147483647 w 148"/>
              <a:gd name="T59" fmla="*/ 2147483647 h 188"/>
              <a:gd name="T60" fmla="*/ 2147483647 w 148"/>
              <a:gd name="T61" fmla="*/ 2147483647 h 188"/>
              <a:gd name="T62" fmla="*/ 2147483647 w 148"/>
              <a:gd name="T63" fmla="*/ 2147483647 h 188"/>
              <a:gd name="T64" fmla="*/ 2147483647 w 148"/>
              <a:gd name="T65" fmla="*/ 2147483647 h 188"/>
              <a:gd name="T66" fmla="*/ 2147483647 w 148"/>
              <a:gd name="T67" fmla="*/ 2147483647 h 188"/>
              <a:gd name="T68" fmla="*/ 2147483647 w 148"/>
              <a:gd name="T69" fmla="*/ 2147483647 h 188"/>
              <a:gd name="T70" fmla="*/ 2147483647 w 148"/>
              <a:gd name="T71" fmla="*/ 2147483647 h 188"/>
              <a:gd name="T72" fmla="*/ 2147483647 w 148"/>
              <a:gd name="T73" fmla="*/ 2147483647 h 1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8"/>
              <a:gd name="T112" fmla="*/ 0 h 188"/>
              <a:gd name="T113" fmla="*/ 148 w 148"/>
              <a:gd name="T114" fmla="*/ 188 h 1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8" h="188">
                <a:moveTo>
                  <a:pt x="69" y="0"/>
                </a:moveTo>
                <a:lnTo>
                  <a:pt x="64" y="0"/>
                </a:lnTo>
                <a:lnTo>
                  <a:pt x="54" y="1"/>
                </a:lnTo>
                <a:lnTo>
                  <a:pt x="46" y="3"/>
                </a:lnTo>
                <a:lnTo>
                  <a:pt x="36" y="6"/>
                </a:lnTo>
                <a:lnTo>
                  <a:pt x="28" y="11"/>
                </a:lnTo>
                <a:lnTo>
                  <a:pt x="22" y="16"/>
                </a:lnTo>
                <a:lnTo>
                  <a:pt x="13" y="21"/>
                </a:lnTo>
                <a:lnTo>
                  <a:pt x="7" y="28"/>
                </a:lnTo>
                <a:lnTo>
                  <a:pt x="0" y="34"/>
                </a:lnTo>
                <a:lnTo>
                  <a:pt x="0" y="36"/>
                </a:lnTo>
                <a:lnTo>
                  <a:pt x="0" y="37"/>
                </a:lnTo>
                <a:lnTo>
                  <a:pt x="0" y="39"/>
                </a:lnTo>
                <a:lnTo>
                  <a:pt x="4" y="36"/>
                </a:lnTo>
                <a:lnTo>
                  <a:pt x="8" y="29"/>
                </a:lnTo>
                <a:lnTo>
                  <a:pt x="15" y="23"/>
                </a:lnTo>
                <a:lnTo>
                  <a:pt x="23" y="18"/>
                </a:lnTo>
                <a:lnTo>
                  <a:pt x="30" y="13"/>
                </a:lnTo>
                <a:lnTo>
                  <a:pt x="38" y="10"/>
                </a:lnTo>
                <a:lnTo>
                  <a:pt x="46" y="6"/>
                </a:lnTo>
                <a:lnTo>
                  <a:pt x="56" y="5"/>
                </a:lnTo>
                <a:lnTo>
                  <a:pt x="64" y="3"/>
                </a:lnTo>
                <a:lnTo>
                  <a:pt x="74" y="1"/>
                </a:lnTo>
                <a:lnTo>
                  <a:pt x="72" y="1"/>
                </a:lnTo>
                <a:lnTo>
                  <a:pt x="71" y="0"/>
                </a:lnTo>
                <a:lnTo>
                  <a:pt x="69" y="0"/>
                </a:lnTo>
                <a:close/>
                <a:moveTo>
                  <a:pt x="77" y="188"/>
                </a:moveTo>
                <a:lnTo>
                  <a:pt x="84" y="188"/>
                </a:lnTo>
                <a:lnTo>
                  <a:pt x="94" y="187"/>
                </a:lnTo>
                <a:lnTo>
                  <a:pt x="102" y="185"/>
                </a:lnTo>
                <a:lnTo>
                  <a:pt x="112" y="182"/>
                </a:lnTo>
                <a:lnTo>
                  <a:pt x="120" y="177"/>
                </a:lnTo>
                <a:lnTo>
                  <a:pt x="127" y="173"/>
                </a:lnTo>
                <a:lnTo>
                  <a:pt x="135" y="167"/>
                </a:lnTo>
                <a:lnTo>
                  <a:pt x="141" y="162"/>
                </a:lnTo>
                <a:lnTo>
                  <a:pt x="148" y="154"/>
                </a:lnTo>
                <a:lnTo>
                  <a:pt x="148" y="152"/>
                </a:lnTo>
                <a:lnTo>
                  <a:pt x="148" y="150"/>
                </a:lnTo>
                <a:lnTo>
                  <a:pt x="148" y="149"/>
                </a:lnTo>
                <a:lnTo>
                  <a:pt x="145" y="152"/>
                </a:lnTo>
                <a:lnTo>
                  <a:pt x="140" y="159"/>
                </a:lnTo>
                <a:lnTo>
                  <a:pt x="133" y="165"/>
                </a:lnTo>
                <a:lnTo>
                  <a:pt x="125" y="170"/>
                </a:lnTo>
                <a:lnTo>
                  <a:pt x="118" y="175"/>
                </a:lnTo>
                <a:lnTo>
                  <a:pt x="110" y="178"/>
                </a:lnTo>
                <a:lnTo>
                  <a:pt x="102" y="182"/>
                </a:lnTo>
                <a:lnTo>
                  <a:pt x="92" y="185"/>
                </a:lnTo>
                <a:lnTo>
                  <a:pt x="84" y="185"/>
                </a:lnTo>
                <a:lnTo>
                  <a:pt x="74" y="187"/>
                </a:lnTo>
                <a:lnTo>
                  <a:pt x="76" y="187"/>
                </a:lnTo>
                <a:lnTo>
                  <a:pt x="76" y="188"/>
                </a:lnTo>
                <a:lnTo>
                  <a:pt x="77" y="188"/>
                </a:lnTo>
                <a:close/>
              </a:path>
            </a:pathLst>
          </a:custGeom>
          <a:solidFill>
            <a:srgbClr val="00FF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68" name="Freeform 424"/>
          <p:cNvSpPr>
            <a:spLocks noEditPoints="1"/>
          </p:cNvSpPr>
          <p:nvPr/>
        </p:nvSpPr>
        <p:spPr bwMode="auto">
          <a:xfrm>
            <a:off x="5249863" y="3327400"/>
            <a:ext cx="219075" cy="252413"/>
          </a:xfrm>
          <a:custGeom>
            <a:avLst/>
            <a:gdLst>
              <a:gd name="T0" fmla="*/ 2147483647 w 148"/>
              <a:gd name="T1" fmla="*/ 2147483647 h 186"/>
              <a:gd name="T2" fmla="*/ 2147483647 w 148"/>
              <a:gd name="T3" fmla="*/ 2147483647 h 186"/>
              <a:gd name="T4" fmla="*/ 2147483647 w 148"/>
              <a:gd name="T5" fmla="*/ 2147483647 h 186"/>
              <a:gd name="T6" fmla="*/ 2147483647 w 148"/>
              <a:gd name="T7" fmla="*/ 2147483647 h 186"/>
              <a:gd name="T8" fmla="*/ 2147483647 w 148"/>
              <a:gd name="T9" fmla="*/ 2147483647 h 186"/>
              <a:gd name="T10" fmla="*/ 0 w 148"/>
              <a:gd name="T11" fmla="*/ 2147483647 h 186"/>
              <a:gd name="T12" fmla="*/ 0 w 148"/>
              <a:gd name="T13" fmla="*/ 2147483647 h 186"/>
              <a:gd name="T14" fmla="*/ 0 w 148"/>
              <a:gd name="T15" fmla="*/ 2147483647 h 186"/>
              <a:gd name="T16" fmla="*/ 0 w 148"/>
              <a:gd name="T17" fmla="*/ 2147483647 h 186"/>
              <a:gd name="T18" fmla="*/ 0 w 148"/>
              <a:gd name="T19" fmla="*/ 2147483647 h 186"/>
              <a:gd name="T20" fmla="*/ 2147483647 w 148"/>
              <a:gd name="T21" fmla="*/ 2147483647 h 186"/>
              <a:gd name="T22" fmla="*/ 2147483647 w 148"/>
              <a:gd name="T23" fmla="*/ 2147483647 h 186"/>
              <a:gd name="T24" fmla="*/ 2147483647 w 148"/>
              <a:gd name="T25" fmla="*/ 2147483647 h 186"/>
              <a:gd name="T26" fmla="*/ 2147483647 w 148"/>
              <a:gd name="T27" fmla="*/ 2147483647 h 186"/>
              <a:gd name="T28" fmla="*/ 2147483647 w 148"/>
              <a:gd name="T29" fmla="*/ 2147483647 h 186"/>
              <a:gd name="T30" fmla="*/ 2147483647 w 148"/>
              <a:gd name="T31" fmla="*/ 2147483647 h 186"/>
              <a:gd name="T32" fmla="*/ 2147483647 w 148"/>
              <a:gd name="T33" fmla="*/ 2147483647 h 186"/>
              <a:gd name="T34" fmla="*/ 2147483647 w 148"/>
              <a:gd name="T35" fmla="*/ 2147483647 h 186"/>
              <a:gd name="T36" fmla="*/ 2147483647 w 148"/>
              <a:gd name="T37" fmla="*/ 2147483647 h 186"/>
              <a:gd name="T38" fmla="*/ 2147483647 w 148"/>
              <a:gd name="T39" fmla="*/ 2147483647 h 186"/>
              <a:gd name="T40" fmla="*/ 2147483647 w 148"/>
              <a:gd name="T41" fmla="*/ 2147483647 h 186"/>
              <a:gd name="T42" fmla="*/ 2147483647 w 148"/>
              <a:gd name="T43" fmla="*/ 2147483647 h 186"/>
              <a:gd name="T44" fmla="*/ 2147483647 w 148"/>
              <a:gd name="T45" fmla="*/ 2147483647 h 186"/>
              <a:gd name="T46" fmla="*/ 2147483647 w 148"/>
              <a:gd name="T47" fmla="*/ 2147483647 h 186"/>
              <a:gd name="T48" fmla="*/ 2147483647 w 148"/>
              <a:gd name="T49" fmla="*/ 2147483647 h 186"/>
              <a:gd name="T50" fmla="*/ 2147483647 w 148"/>
              <a:gd name="T51" fmla="*/ 2147483647 h 186"/>
              <a:gd name="T52" fmla="*/ 2147483647 w 148"/>
              <a:gd name="T53" fmla="*/ 2147483647 h 186"/>
              <a:gd name="T54" fmla="*/ 2147483647 w 148"/>
              <a:gd name="T55" fmla="*/ 2147483647 h 186"/>
              <a:gd name="T56" fmla="*/ 2147483647 w 148"/>
              <a:gd name="T57" fmla="*/ 2147483647 h 186"/>
              <a:gd name="T58" fmla="*/ 2147483647 w 148"/>
              <a:gd name="T59" fmla="*/ 2147483647 h 186"/>
              <a:gd name="T60" fmla="*/ 2147483647 w 148"/>
              <a:gd name="T61" fmla="*/ 2147483647 h 186"/>
              <a:gd name="T62" fmla="*/ 2147483647 w 148"/>
              <a:gd name="T63" fmla="*/ 2147483647 h 186"/>
              <a:gd name="T64" fmla="*/ 2147483647 w 148"/>
              <a:gd name="T65" fmla="*/ 2147483647 h 186"/>
              <a:gd name="T66" fmla="*/ 2147483647 w 148"/>
              <a:gd name="T67" fmla="*/ 2147483647 h 186"/>
              <a:gd name="T68" fmla="*/ 2147483647 w 148"/>
              <a:gd name="T69" fmla="*/ 2147483647 h 186"/>
              <a:gd name="T70" fmla="*/ 2147483647 w 148"/>
              <a:gd name="T71" fmla="*/ 2147483647 h 186"/>
              <a:gd name="T72" fmla="*/ 2147483647 w 148"/>
              <a:gd name="T73" fmla="*/ 2147483647 h 186"/>
              <a:gd name="T74" fmla="*/ 2147483647 w 148"/>
              <a:gd name="T75" fmla="*/ 2147483647 h 186"/>
              <a:gd name="T76" fmla="*/ 2147483647 w 148"/>
              <a:gd name="T77" fmla="*/ 2147483647 h 1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186"/>
              <a:gd name="T119" fmla="*/ 148 w 148"/>
              <a:gd name="T120" fmla="*/ 186 h 1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186">
                <a:moveTo>
                  <a:pt x="74" y="0"/>
                </a:moveTo>
                <a:lnTo>
                  <a:pt x="64" y="2"/>
                </a:lnTo>
                <a:lnTo>
                  <a:pt x="56" y="4"/>
                </a:lnTo>
                <a:lnTo>
                  <a:pt x="46" y="5"/>
                </a:lnTo>
                <a:lnTo>
                  <a:pt x="38" y="9"/>
                </a:lnTo>
                <a:lnTo>
                  <a:pt x="30" y="12"/>
                </a:lnTo>
                <a:lnTo>
                  <a:pt x="23" y="17"/>
                </a:lnTo>
                <a:lnTo>
                  <a:pt x="15" y="22"/>
                </a:lnTo>
                <a:lnTo>
                  <a:pt x="8" y="28"/>
                </a:lnTo>
                <a:lnTo>
                  <a:pt x="4" y="35"/>
                </a:lnTo>
                <a:lnTo>
                  <a:pt x="0" y="38"/>
                </a:lnTo>
                <a:lnTo>
                  <a:pt x="0" y="40"/>
                </a:lnTo>
                <a:lnTo>
                  <a:pt x="0" y="41"/>
                </a:lnTo>
                <a:lnTo>
                  <a:pt x="0" y="43"/>
                </a:lnTo>
                <a:lnTo>
                  <a:pt x="5" y="36"/>
                </a:lnTo>
                <a:lnTo>
                  <a:pt x="12" y="30"/>
                </a:lnTo>
                <a:lnTo>
                  <a:pt x="17" y="25"/>
                </a:lnTo>
                <a:lnTo>
                  <a:pt x="25" y="20"/>
                </a:lnTo>
                <a:lnTo>
                  <a:pt x="31" y="15"/>
                </a:lnTo>
                <a:lnTo>
                  <a:pt x="40" y="10"/>
                </a:lnTo>
                <a:lnTo>
                  <a:pt x="48" y="9"/>
                </a:lnTo>
                <a:lnTo>
                  <a:pt x="56" y="5"/>
                </a:lnTo>
                <a:lnTo>
                  <a:pt x="64" y="4"/>
                </a:lnTo>
                <a:lnTo>
                  <a:pt x="74" y="4"/>
                </a:lnTo>
                <a:lnTo>
                  <a:pt x="77" y="4"/>
                </a:lnTo>
                <a:lnTo>
                  <a:pt x="76" y="4"/>
                </a:lnTo>
                <a:lnTo>
                  <a:pt x="76" y="2"/>
                </a:lnTo>
                <a:lnTo>
                  <a:pt x="74" y="2"/>
                </a:lnTo>
                <a:lnTo>
                  <a:pt x="74" y="0"/>
                </a:lnTo>
                <a:close/>
                <a:moveTo>
                  <a:pt x="74" y="186"/>
                </a:moveTo>
                <a:lnTo>
                  <a:pt x="84" y="184"/>
                </a:lnTo>
                <a:lnTo>
                  <a:pt x="92" y="184"/>
                </a:lnTo>
                <a:lnTo>
                  <a:pt x="102" y="181"/>
                </a:lnTo>
                <a:lnTo>
                  <a:pt x="110" y="177"/>
                </a:lnTo>
                <a:lnTo>
                  <a:pt x="118" y="174"/>
                </a:lnTo>
                <a:lnTo>
                  <a:pt x="125" y="169"/>
                </a:lnTo>
                <a:lnTo>
                  <a:pt x="133" y="164"/>
                </a:lnTo>
                <a:lnTo>
                  <a:pt x="140" y="158"/>
                </a:lnTo>
                <a:lnTo>
                  <a:pt x="145" y="151"/>
                </a:lnTo>
                <a:lnTo>
                  <a:pt x="148" y="148"/>
                </a:lnTo>
                <a:lnTo>
                  <a:pt x="148" y="146"/>
                </a:lnTo>
                <a:lnTo>
                  <a:pt x="148" y="145"/>
                </a:lnTo>
                <a:lnTo>
                  <a:pt x="148" y="143"/>
                </a:lnTo>
                <a:lnTo>
                  <a:pt x="143" y="149"/>
                </a:lnTo>
                <a:lnTo>
                  <a:pt x="136" y="156"/>
                </a:lnTo>
                <a:lnTo>
                  <a:pt x="131" y="163"/>
                </a:lnTo>
                <a:lnTo>
                  <a:pt x="123" y="168"/>
                </a:lnTo>
                <a:lnTo>
                  <a:pt x="117" y="171"/>
                </a:lnTo>
                <a:lnTo>
                  <a:pt x="108" y="176"/>
                </a:lnTo>
                <a:lnTo>
                  <a:pt x="100" y="179"/>
                </a:lnTo>
                <a:lnTo>
                  <a:pt x="92" y="181"/>
                </a:lnTo>
                <a:lnTo>
                  <a:pt x="84" y="182"/>
                </a:lnTo>
                <a:lnTo>
                  <a:pt x="74" y="182"/>
                </a:lnTo>
                <a:lnTo>
                  <a:pt x="71" y="182"/>
                </a:lnTo>
                <a:lnTo>
                  <a:pt x="72" y="184"/>
                </a:lnTo>
                <a:lnTo>
                  <a:pt x="74" y="184"/>
                </a:lnTo>
                <a:lnTo>
                  <a:pt x="74" y="186"/>
                </a:lnTo>
                <a:close/>
              </a:path>
            </a:pathLst>
          </a:custGeom>
          <a:solidFill>
            <a:srgbClr val="00F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69" name="Freeform 425"/>
          <p:cNvSpPr>
            <a:spLocks noEditPoints="1"/>
          </p:cNvSpPr>
          <p:nvPr/>
        </p:nvSpPr>
        <p:spPr bwMode="auto">
          <a:xfrm>
            <a:off x="5249863" y="3332163"/>
            <a:ext cx="219075" cy="242887"/>
          </a:xfrm>
          <a:custGeom>
            <a:avLst/>
            <a:gdLst>
              <a:gd name="T0" fmla="*/ 2147483647 w 148"/>
              <a:gd name="T1" fmla="*/ 0 h 178"/>
              <a:gd name="T2" fmla="*/ 2147483647 w 148"/>
              <a:gd name="T3" fmla="*/ 2147483647 h 178"/>
              <a:gd name="T4" fmla="*/ 2147483647 w 148"/>
              <a:gd name="T5" fmla="*/ 2147483647 h 178"/>
              <a:gd name="T6" fmla="*/ 2147483647 w 148"/>
              <a:gd name="T7" fmla="*/ 2147483647 h 178"/>
              <a:gd name="T8" fmla="*/ 2147483647 w 148"/>
              <a:gd name="T9" fmla="*/ 2147483647 h 178"/>
              <a:gd name="T10" fmla="*/ 0 w 148"/>
              <a:gd name="T11" fmla="*/ 2147483647 h 178"/>
              <a:gd name="T12" fmla="*/ 0 w 148"/>
              <a:gd name="T13" fmla="*/ 2147483647 h 178"/>
              <a:gd name="T14" fmla="*/ 0 w 148"/>
              <a:gd name="T15" fmla="*/ 2147483647 h 178"/>
              <a:gd name="T16" fmla="*/ 0 w 148"/>
              <a:gd name="T17" fmla="*/ 2147483647 h 178"/>
              <a:gd name="T18" fmla="*/ 0 w 148"/>
              <a:gd name="T19" fmla="*/ 2147483647 h 178"/>
              <a:gd name="T20" fmla="*/ 2147483647 w 148"/>
              <a:gd name="T21" fmla="*/ 2147483647 h 178"/>
              <a:gd name="T22" fmla="*/ 2147483647 w 148"/>
              <a:gd name="T23" fmla="*/ 2147483647 h 178"/>
              <a:gd name="T24" fmla="*/ 2147483647 w 148"/>
              <a:gd name="T25" fmla="*/ 2147483647 h 178"/>
              <a:gd name="T26" fmla="*/ 2147483647 w 148"/>
              <a:gd name="T27" fmla="*/ 2147483647 h 178"/>
              <a:gd name="T28" fmla="*/ 2147483647 w 148"/>
              <a:gd name="T29" fmla="*/ 2147483647 h 178"/>
              <a:gd name="T30" fmla="*/ 2147483647 w 148"/>
              <a:gd name="T31" fmla="*/ 2147483647 h 178"/>
              <a:gd name="T32" fmla="*/ 2147483647 w 148"/>
              <a:gd name="T33" fmla="*/ 2147483647 h 178"/>
              <a:gd name="T34" fmla="*/ 2147483647 w 148"/>
              <a:gd name="T35" fmla="*/ 2147483647 h 178"/>
              <a:gd name="T36" fmla="*/ 2147483647 w 148"/>
              <a:gd name="T37" fmla="*/ 0 h 178"/>
              <a:gd name="T38" fmla="*/ 2147483647 w 148"/>
              <a:gd name="T39" fmla="*/ 2147483647 h 178"/>
              <a:gd name="T40" fmla="*/ 2147483647 w 148"/>
              <a:gd name="T41" fmla="*/ 2147483647 h 178"/>
              <a:gd name="T42" fmla="*/ 2147483647 w 148"/>
              <a:gd name="T43" fmla="*/ 2147483647 h 178"/>
              <a:gd name="T44" fmla="*/ 2147483647 w 148"/>
              <a:gd name="T45" fmla="*/ 2147483647 h 178"/>
              <a:gd name="T46" fmla="*/ 2147483647 w 148"/>
              <a:gd name="T47" fmla="*/ 2147483647 h 178"/>
              <a:gd name="T48" fmla="*/ 2147483647 w 148"/>
              <a:gd name="T49" fmla="*/ 2147483647 h 178"/>
              <a:gd name="T50" fmla="*/ 2147483647 w 148"/>
              <a:gd name="T51" fmla="*/ 2147483647 h 178"/>
              <a:gd name="T52" fmla="*/ 2147483647 w 148"/>
              <a:gd name="T53" fmla="*/ 2147483647 h 178"/>
              <a:gd name="T54" fmla="*/ 2147483647 w 148"/>
              <a:gd name="T55" fmla="*/ 2147483647 h 178"/>
              <a:gd name="T56" fmla="*/ 2147483647 w 148"/>
              <a:gd name="T57" fmla="*/ 2147483647 h 178"/>
              <a:gd name="T58" fmla="*/ 2147483647 w 148"/>
              <a:gd name="T59" fmla="*/ 2147483647 h 178"/>
              <a:gd name="T60" fmla="*/ 2147483647 w 148"/>
              <a:gd name="T61" fmla="*/ 2147483647 h 178"/>
              <a:gd name="T62" fmla="*/ 2147483647 w 148"/>
              <a:gd name="T63" fmla="*/ 2147483647 h 178"/>
              <a:gd name="T64" fmla="*/ 2147483647 w 148"/>
              <a:gd name="T65" fmla="*/ 2147483647 h 178"/>
              <a:gd name="T66" fmla="*/ 2147483647 w 148"/>
              <a:gd name="T67" fmla="*/ 2147483647 h 178"/>
              <a:gd name="T68" fmla="*/ 2147483647 w 148"/>
              <a:gd name="T69" fmla="*/ 2147483647 h 178"/>
              <a:gd name="T70" fmla="*/ 2147483647 w 148"/>
              <a:gd name="T71" fmla="*/ 2147483647 h 178"/>
              <a:gd name="T72" fmla="*/ 2147483647 w 148"/>
              <a:gd name="T73" fmla="*/ 2147483647 h 178"/>
              <a:gd name="T74" fmla="*/ 2147483647 w 148"/>
              <a:gd name="T75" fmla="*/ 2147483647 h 1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8"/>
              <a:gd name="T115" fmla="*/ 0 h 178"/>
              <a:gd name="T116" fmla="*/ 148 w 148"/>
              <a:gd name="T117" fmla="*/ 178 h 1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8" h="178">
                <a:moveTo>
                  <a:pt x="77" y="0"/>
                </a:moveTo>
                <a:lnTo>
                  <a:pt x="74" y="0"/>
                </a:lnTo>
                <a:lnTo>
                  <a:pt x="64" y="0"/>
                </a:lnTo>
                <a:lnTo>
                  <a:pt x="56" y="1"/>
                </a:lnTo>
                <a:lnTo>
                  <a:pt x="48" y="5"/>
                </a:lnTo>
                <a:lnTo>
                  <a:pt x="40" y="6"/>
                </a:lnTo>
                <a:lnTo>
                  <a:pt x="31" y="11"/>
                </a:lnTo>
                <a:lnTo>
                  <a:pt x="25" y="16"/>
                </a:lnTo>
                <a:lnTo>
                  <a:pt x="17" y="21"/>
                </a:lnTo>
                <a:lnTo>
                  <a:pt x="12" y="26"/>
                </a:lnTo>
                <a:lnTo>
                  <a:pt x="5" y="32"/>
                </a:lnTo>
                <a:lnTo>
                  <a:pt x="0" y="39"/>
                </a:lnTo>
                <a:lnTo>
                  <a:pt x="0" y="41"/>
                </a:lnTo>
                <a:lnTo>
                  <a:pt x="0" y="42"/>
                </a:lnTo>
                <a:lnTo>
                  <a:pt x="0" y="44"/>
                </a:lnTo>
                <a:lnTo>
                  <a:pt x="0" y="46"/>
                </a:lnTo>
                <a:lnTo>
                  <a:pt x="2" y="41"/>
                </a:lnTo>
                <a:lnTo>
                  <a:pt x="13" y="28"/>
                </a:lnTo>
                <a:lnTo>
                  <a:pt x="27" y="18"/>
                </a:lnTo>
                <a:lnTo>
                  <a:pt x="40" y="10"/>
                </a:lnTo>
                <a:lnTo>
                  <a:pt x="48" y="6"/>
                </a:lnTo>
                <a:lnTo>
                  <a:pt x="56" y="5"/>
                </a:lnTo>
                <a:lnTo>
                  <a:pt x="66" y="3"/>
                </a:lnTo>
                <a:lnTo>
                  <a:pt x="74" y="3"/>
                </a:lnTo>
                <a:lnTo>
                  <a:pt x="81" y="3"/>
                </a:lnTo>
                <a:lnTo>
                  <a:pt x="79" y="1"/>
                </a:lnTo>
                <a:lnTo>
                  <a:pt x="77" y="1"/>
                </a:lnTo>
                <a:lnTo>
                  <a:pt x="77" y="0"/>
                </a:lnTo>
                <a:close/>
                <a:moveTo>
                  <a:pt x="71" y="178"/>
                </a:moveTo>
                <a:lnTo>
                  <a:pt x="74" y="178"/>
                </a:lnTo>
                <a:lnTo>
                  <a:pt x="84" y="178"/>
                </a:lnTo>
                <a:lnTo>
                  <a:pt x="92" y="177"/>
                </a:lnTo>
                <a:lnTo>
                  <a:pt x="100" y="175"/>
                </a:lnTo>
                <a:lnTo>
                  <a:pt x="108" y="172"/>
                </a:lnTo>
                <a:lnTo>
                  <a:pt x="117" y="167"/>
                </a:lnTo>
                <a:lnTo>
                  <a:pt x="123" y="164"/>
                </a:lnTo>
                <a:lnTo>
                  <a:pt x="131" y="159"/>
                </a:lnTo>
                <a:lnTo>
                  <a:pt x="136" y="152"/>
                </a:lnTo>
                <a:lnTo>
                  <a:pt x="143" y="145"/>
                </a:lnTo>
                <a:lnTo>
                  <a:pt x="148" y="139"/>
                </a:lnTo>
                <a:lnTo>
                  <a:pt x="148" y="137"/>
                </a:lnTo>
                <a:lnTo>
                  <a:pt x="148" y="136"/>
                </a:lnTo>
                <a:lnTo>
                  <a:pt x="148" y="134"/>
                </a:lnTo>
                <a:lnTo>
                  <a:pt x="146" y="137"/>
                </a:lnTo>
                <a:lnTo>
                  <a:pt x="135" y="150"/>
                </a:lnTo>
                <a:lnTo>
                  <a:pt x="122" y="160"/>
                </a:lnTo>
                <a:lnTo>
                  <a:pt x="107" y="168"/>
                </a:lnTo>
                <a:lnTo>
                  <a:pt x="100" y="172"/>
                </a:lnTo>
                <a:lnTo>
                  <a:pt x="92" y="173"/>
                </a:lnTo>
                <a:lnTo>
                  <a:pt x="82" y="175"/>
                </a:lnTo>
                <a:lnTo>
                  <a:pt x="74" y="175"/>
                </a:lnTo>
                <a:lnTo>
                  <a:pt x="68" y="175"/>
                </a:lnTo>
                <a:lnTo>
                  <a:pt x="68" y="177"/>
                </a:lnTo>
                <a:lnTo>
                  <a:pt x="69" y="177"/>
                </a:lnTo>
                <a:lnTo>
                  <a:pt x="71" y="178"/>
                </a:lnTo>
                <a:close/>
              </a:path>
            </a:pathLst>
          </a:custGeom>
          <a:solidFill>
            <a:srgbClr val="00FF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70" name="Freeform 426"/>
          <p:cNvSpPr>
            <a:spLocks noEditPoints="1"/>
          </p:cNvSpPr>
          <p:nvPr/>
        </p:nvSpPr>
        <p:spPr bwMode="auto">
          <a:xfrm>
            <a:off x="5249863" y="3336925"/>
            <a:ext cx="219075" cy="233363"/>
          </a:xfrm>
          <a:custGeom>
            <a:avLst/>
            <a:gdLst>
              <a:gd name="T0" fmla="*/ 2147483647 w 148"/>
              <a:gd name="T1" fmla="*/ 0 h 172"/>
              <a:gd name="T2" fmla="*/ 2147483647 w 148"/>
              <a:gd name="T3" fmla="*/ 2147483647 h 172"/>
              <a:gd name="T4" fmla="*/ 2147483647 w 148"/>
              <a:gd name="T5" fmla="*/ 2147483647 h 172"/>
              <a:gd name="T6" fmla="*/ 2147483647 w 148"/>
              <a:gd name="T7" fmla="*/ 2147483647 h 172"/>
              <a:gd name="T8" fmla="*/ 0 w 148"/>
              <a:gd name="T9" fmla="*/ 2147483647 h 172"/>
              <a:gd name="T10" fmla="*/ 0 w 148"/>
              <a:gd name="T11" fmla="*/ 2147483647 h 172"/>
              <a:gd name="T12" fmla="*/ 0 w 148"/>
              <a:gd name="T13" fmla="*/ 2147483647 h 172"/>
              <a:gd name="T14" fmla="*/ 0 w 148"/>
              <a:gd name="T15" fmla="*/ 2147483647 h 172"/>
              <a:gd name="T16" fmla="*/ 0 w 148"/>
              <a:gd name="T17" fmla="*/ 2147483647 h 172"/>
              <a:gd name="T18" fmla="*/ 2147483647 w 148"/>
              <a:gd name="T19" fmla="*/ 2147483647 h 172"/>
              <a:gd name="T20" fmla="*/ 2147483647 w 148"/>
              <a:gd name="T21" fmla="*/ 2147483647 h 172"/>
              <a:gd name="T22" fmla="*/ 2147483647 w 148"/>
              <a:gd name="T23" fmla="*/ 2147483647 h 172"/>
              <a:gd name="T24" fmla="*/ 2147483647 w 148"/>
              <a:gd name="T25" fmla="*/ 2147483647 h 172"/>
              <a:gd name="T26" fmla="*/ 2147483647 w 148"/>
              <a:gd name="T27" fmla="*/ 2147483647 h 172"/>
              <a:gd name="T28" fmla="*/ 2147483647 w 148"/>
              <a:gd name="T29" fmla="*/ 2147483647 h 172"/>
              <a:gd name="T30" fmla="*/ 2147483647 w 148"/>
              <a:gd name="T31" fmla="*/ 2147483647 h 172"/>
              <a:gd name="T32" fmla="*/ 2147483647 w 148"/>
              <a:gd name="T33" fmla="*/ 2147483647 h 172"/>
              <a:gd name="T34" fmla="*/ 2147483647 w 148"/>
              <a:gd name="T35" fmla="*/ 0 h 172"/>
              <a:gd name="T36" fmla="*/ 2147483647 w 148"/>
              <a:gd name="T37" fmla="*/ 2147483647 h 172"/>
              <a:gd name="T38" fmla="*/ 2147483647 w 148"/>
              <a:gd name="T39" fmla="*/ 2147483647 h 172"/>
              <a:gd name="T40" fmla="*/ 2147483647 w 148"/>
              <a:gd name="T41" fmla="*/ 2147483647 h 172"/>
              <a:gd name="T42" fmla="*/ 2147483647 w 148"/>
              <a:gd name="T43" fmla="*/ 2147483647 h 172"/>
              <a:gd name="T44" fmla="*/ 2147483647 w 148"/>
              <a:gd name="T45" fmla="*/ 2147483647 h 172"/>
              <a:gd name="T46" fmla="*/ 2147483647 w 148"/>
              <a:gd name="T47" fmla="*/ 2147483647 h 172"/>
              <a:gd name="T48" fmla="*/ 2147483647 w 148"/>
              <a:gd name="T49" fmla="*/ 2147483647 h 172"/>
              <a:gd name="T50" fmla="*/ 2147483647 w 148"/>
              <a:gd name="T51" fmla="*/ 2147483647 h 172"/>
              <a:gd name="T52" fmla="*/ 2147483647 w 148"/>
              <a:gd name="T53" fmla="*/ 2147483647 h 172"/>
              <a:gd name="T54" fmla="*/ 2147483647 w 148"/>
              <a:gd name="T55" fmla="*/ 2147483647 h 172"/>
              <a:gd name="T56" fmla="*/ 2147483647 w 148"/>
              <a:gd name="T57" fmla="*/ 2147483647 h 172"/>
              <a:gd name="T58" fmla="*/ 2147483647 w 148"/>
              <a:gd name="T59" fmla="*/ 2147483647 h 172"/>
              <a:gd name="T60" fmla="*/ 2147483647 w 148"/>
              <a:gd name="T61" fmla="*/ 2147483647 h 172"/>
              <a:gd name="T62" fmla="*/ 2147483647 w 148"/>
              <a:gd name="T63" fmla="*/ 2147483647 h 172"/>
              <a:gd name="T64" fmla="*/ 2147483647 w 148"/>
              <a:gd name="T65" fmla="*/ 2147483647 h 172"/>
              <a:gd name="T66" fmla="*/ 2147483647 w 148"/>
              <a:gd name="T67" fmla="*/ 2147483647 h 172"/>
              <a:gd name="T68" fmla="*/ 2147483647 w 148"/>
              <a:gd name="T69" fmla="*/ 2147483647 h 172"/>
              <a:gd name="T70" fmla="*/ 2147483647 w 148"/>
              <a:gd name="T71" fmla="*/ 2147483647 h 1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8"/>
              <a:gd name="T109" fmla="*/ 0 h 172"/>
              <a:gd name="T110" fmla="*/ 148 w 148"/>
              <a:gd name="T111" fmla="*/ 172 h 1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8" h="172">
                <a:moveTo>
                  <a:pt x="81" y="0"/>
                </a:moveTo>
                <a:lnTo>
                  <a:pt x="74" y="0"/>
                </a:lnTo>
                <a:lnTo>
                  <a:pt x="66" y="0"/>
                </a:lnTo>
                <a:lnTo>
                  <a:pt x="56" y="2"/>
                </a:lnTo>
                <a:lnTo>
                  <a:pt x="48" y="3"/>
                </a:lnTo>
                <a:lnTo>
                  <a:pt x="40" y="7"/>
                </a:lnTo>
                <a:lnTo>
                  <a:pt x="27" y="15"/>
                </a:lnTo>
                <a:lnTo>
                  <a:pt x="13" y="25"/>
                </a:lnTo>
                <a:lnTo>
                  <a:pt x="2" y="38"/>
                </a:lnTo>
                <a:lnTo>
                  <a:pt x="0" y="43"/>
                </a:lnTo>
                <a:lnTo>
                  <a:pt x="0" y="44"/>
                </a:lnTo>
                <a:lnTo>
                  <a:pt x="0" y="46"/>
                </a:lnTo>
                <a:lnTo>
                  <a:pt x="0" y="47"/>
                </a:lnTo>
                <a:lnTo>
                  <a:pt x="5" y="39"/>
                </a:lnTo>
                <a:lnTo>
                  <a:pt x="15" y="28"/>
                </a:lnTo>
                <a:lnTo>
                  <a:pt x="28" y="16"/>
                </a:lnTo>
                <a:lnTo>
                  <a:pt x="41" y="10"/>
                </a:lnTo>
                <a:lnTo>
                  <a:pt x="49" y="7"/>
                </a:lnTo>
                <a:lnTo>
                  <a:pt x="58" y="5"/>
                </a:lnTo>
                <a:lnTo>
                  <a:pt x="66" y="3"/>
                </a:lnTo>
                <a:lnTo>
                  <a:pt x="74" y="3"/>
                </a:lnTo>
                <a:lnTo>
                  <a:pt x="82" y="3"/>
                </a:lnTo>
                <a:lnTo>
                  <a:pt x="86" y="3"/>
                </a:lnTo>
                <a:lnTo>
                  <a:pt x="84" y="3"/>
                </a:lnTo>
                <a:lnTo>
                  <a:pt x="84" y="2"/>
                </a:lnTo>
                <a:lnTo>
                  <a:pt x="82" y="2"/>
                </a:lnTo>
                <a:lnTo>
                  <a:pt x="82" y="0"/>
                </a:lnTo>
                <a:lnTo>
                  <a:pt x="81" y="0"/>
                </a:lnTo>
                <a:close/>
                <a:moveTo>
                  <a:pt x="68" y="172"/>
                </a:moveTo>
                <a:lnTo>
                  <a:pt x="74" y="172"/>
                </a:lnTo>
                <a:lnTo>
                  <a:pt x="82" y="172"/>
                </a:lnTo>
                <a:lnTo>
                  <a:pt x="92" y="170"/>
                </a:lnTo>
                <a:lnTo>
                  <a:pt x="100" y="169"/>
                </a:lnTo>
                <a:lnTo>
                  <a:pt x="107" y="165"/>
                </a:lnTo>
                <a:lnTo>
                  <a:pt x="122" y="157"/>
                </a:lnTo>
                <a:lnTo>
                  <a:pt x="135" y="147"/>
                </a:lnTo>
                <a:lnTo>
                  <a:pt x="146" y="134"/>
                </a:lnTo>
                <a:lnTo>
                  <a:pt x="148" y="131"/>
                </a:lnTo>
                <a:lnTo>
                  <a:pt x="148" y="129"/>
                </a:lnTo>
                <a:lnTo>
                  <a:pt x="148" y="128"/>
                </a:lnTo>
                <a:lnTo>
                  <a:pt x="148" y="126"/>
                </a:lnTo>
                <a:lnTo>
                  <a:pt x="143" y="133"/>
                </a:lnTo>
                <a:lnTo>
                  <a:pt x="133" y="146"/>
                </a:lnTo>
                <a:lnTo>
                  <a:pt x="120" y="156"/>
                </a:lnTo>
                <a:lnTo>
                  <a:pt x="107" y="162"/>
                </a:lnTo>
                <a:lnTo>
                  <a:pt x="99" y="165"/>
                </a:lnTo>
                <a:lnTo>
                  <a:pt x="90" y="167"/>
                </a:lnTo>
                <a:lnTo>
                  <a:pt x="82" y="169"/>
                </a:lnTo>
                <a:lnTo>
                  <a:pt x="74" y="169"/>
                </a:lnTo>
                <a:lnTo>
                  <a:pt x="66" y="169"/>
                </a:lnTo>
                <a:lnTo>
                  <a:pt x="63" y="169"/>
                </a:lnTo>
                <a:lnTo>
                  <a:pt x="64" y="169"/>
                </a:lnTo>
                <a:lnTo>
                  <a:pt x="64" y="170"/>
                </a:lnTo>
                <a:lnTo>
                  <a:pt x="66" y="170"/>
                </a:lnTo>
                <a:lnTo>
                  <a:pt x="66" y="172"/>
                </a:lnTo>
                <a:lnTo>
                  <a:pt x="68" y="172"/>
                </a:lnTo>
                <a:close/>
              </a:path>
            </a:pathLst>
          </a:custGeom>
          <a:solidFill>
            <a:srgbClr val="00F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71" name="Freeform 427"/>
          <p:cNvSpPr>
            <a:spLocks noEditPoints="1"/>
          </p:cNvSpPr>
          <p:nvPr/>
        </p:nvSpPr>
        <p:spPr bwMode="auto">
          <a:xfrm>
            <a:off x="5249863" y="3340100"/>
            <a:ext cx="219075" cy="227013"/>
          </a:xfrm>
          <a:custGeom>
            <a:avLst/>
            <a:gdLst>
              <a:gd name="T0" fmla="*/ 2147483647 w 148"/>
              <a:gd name="T1" fmla="*/ 0 h 166"/>
              <a:gd name="T2" fmla="*/ 2147483647 w 148"/>
              <a:gd name="T3" fmla="*/ 0 h 166"/>
              <a:gd name="T4" fmla="*/ 2147483647 w 148"/>
              <a:gd name="T5" fmla="*/ 2147483647 h 166"/>
              <a:gd name="T6" fmla="*/ 2147483647 w 148"/>
              <a:gd name="T7" fmla="*/ 2147483647 h 166"/>
              <a:gd name="T8" fmla="*/ 2147483647 w 148"/>
              <a:gd name="T9" fmla="*/ 2147483647 h 166"/>
              <a:gd name="T10" fmla="*/ 0 w 148"/>
              <a:gd name="T11" fmla="*/ 2147483647 h 166"/>
              <a:gd name="T12" fmla="*/ 2147483647 w 148"/>
              <a:gd name="T13" fmla="*/ 2147483647 h 166"/>
              <a:gd name="T14" fmla="*/ 2147483647 w 148"/>
              <a:gd name="T15" fmla="*/ 2147483647 h 166"/>
              <a:gd name="T16" fmla="*/ 2147483647 w 148"/>
              <a:gd name="T17" fmla="*/ 2147483647 h 166"/>
              <a:gd name="T18" fmla="*/ 2147483647 w 148"/>
              <a:gd name="T19" fmla="*/ 2147483647 h 166"/>
              <a:gd name="T20" fmla="*/ 2147483647 w 148"/>
              <a:gd name="T21" fmla="*/ 2147483647 h 166"/>
              <a:gd name="T22" fmla="*/ 2147483647 w 148"/>
              <a:gd name="T23" fmla="*/ 2147483647 h 166"/>
              <a:gd name="T24" fmla="*/ 2147483647 w 148"/>
              <a:gd name="T25" fmla="*/ 2147483647 h 166"/>
              <a:gd name="T26" fmla="*/ 2147483647 w 148"/>
              <a:gd name="T27" fmla="*/ 2147483647 h 166"/>
              <a:gd name="T28" fmla="*/ 2147483647 w 148"/>
              <a:gd name="T29" fmla="*/ 2147483647 h 166"/>
              <a:gd name="T30" fmla="*/ 2147483647 w 148"/>
              <a:gd name="T31" fmla="*/ 2147483647 h 166"/>
              <a:gd name="T32" fmla="*/ 2147483647 w 148"/>
              <a:gd name="T33" fmla="*/ 0 h 166"/>
              <a:gd name="T34" fmla="*/ 2147483647 w 148"/>
              <a:gd name="T35" fmla="*/ 2147483647 h 166"/>
              <a:gd name="T36" fmla="*/ 2147483647 w 148"/>
              <a:gd name="T37" fmla="*/ 2147483647 h 166"/>
              <a:gd name="T38" fmla="*/ 2147483647 w 148"/>
              <a:gd name="T39" fmla="*/ 2147483647 h 166"/>
              <a:gd name="T40" fmla="*/ 2147483647 w 148"/>
              <a:gd name="T41" fmla="*/ 2147483647 h 166"/>
              <a:gd name="T42" fmla="*/ 2147483647 w 148"/>
              <a:gd name="T43" fmla="*/ 2147483647 h 166"/>
              <a:gd name="T44" fmla="*/ 2147483647 w 148"/>
              <a:gd name="T45" fmla="*/ 2147483647 h 166"/>
              <a:gd name="T46" fmla="*/ 2147483647 w 148"/>
              <a:gd name="T47" fmla="*/ 2147483647 h 166"/>
              <a:gd name="T48" fmla="*/ 2147483647 w 148"/>
              <a:gd name="T49" fmla="*/ 2147483647 h 166"/>
              <a:gd name="T50" fmla="*/ 2147483647 w 148"/>
              <a:gd name="T51" fmla="*/ 2147483647 h 166"/>
              <a:gd name="T52" fmla="*/ 2147483647 w 148"/>
              <a:gd name="T53" fmla="*/ 2147483647 h 166"/>
              <a:gd name="T54" fmla="*/ 2147483647 w 148"/>
              <a:gd name="T55" fmla="*/ 2147483647 h 166"/>
              <a:gd name="T56" fmla="*/ 2147483647 w 148"/>
              <a:gd name="T57" fmla="*/ 2147483647 h 166"/>
              <a:gd name="T58" fmla="*/ 2147483647 w 148"/>
              <a:gd name="T59" fmla="*/ 2147483647 h 166"/>
              <a:gd name="T60" fmla="*/ 2147483647 w 148"/>
              <a:gd name="T61" fmla="*/ 2147483647 h 166"/>
              <a:gd name="T62" fmla="*/ 2147483647 w 148"/>
              <a:gd name="T63" fmla="*/ 2147483647 h 166"/>
              <a:gd name="T64" fmla="*/ 2147483647 w 148"/>
              <a:gd name="T65" fmla="*/ 2147483647 h 166"/>
              <a:gd name="T66" fmla="*/ 2147483647 w 148"/>
              <a:gd name="T67" fmla="*/ 2147483647 h 1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8"/>
              <a:gd name="T103" fmla="*/ 0 h 166"/>
              <a:gd name="T104" fmla="*/ 148 w 148"/>
              <a:gd name="T105" fmla="*/ 166 h 1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8" h="166">
                <a:moveTo>
                  <a:pt x="86" y="0"/>
                </a:moveTo>
                <a:lnTo>
                  <a:pt x="82" y="0"/>
                </a:lnTo>
                <a:lnTo>
                  <a:pt x="74" y="0"/>
                </a:lnTo>
                <a:lnTo>
                  <a:pt x="66" y="0"/>
                </a:lnTo>
                <a:lnTo>
                  <a:pt x="58" y="2"/>
                </a:lnTo>
                <a:lnTo>
                  <a:pt x="49" y="4"/>
                </a:lnTo>
                <a:lnTo>
                  <a:pt x="41" y="7"/>
                </a:lnTo>
                <a:lnTo>
                  <a:pt x="28" y="13"/>
                </a:lnTo>
                <a:lnTo>
                  <a:pt x="15" y="25"/>
                </a:lnTo>
                <a:lnTo>
                  <a:pt x="5" y="36"/>
                </a:lnTo>
                <a:lnTo>
                  <a:pt x="0" y="44"/>
                </a:lnTo>
                <a:lnTo>
                  <a:pt x="2" y="46"/>
                </a:lnTo>
                <a:lnTo>
                  <a:pt x="2" y="48"/>
                </a:lnTo>
                <a:lnTo>
                  <a:pt x="7" y="38"/>
                </a:lnTo>
                <a:lnTo>
                  <a:pt x="17" y="26"/>
                </a:lnTo>
                <a:lnTo>
                  <a:pt x="30" y="17"/>
                </a:lnTo>
                <a:lnTo>
                  <a:pt x="43" y="8"/>
                </a:lnTo>
                <a:lnTo>
                  <a:pt x="58" y="4"/>
                </a:lnTo>
                <a:lnTo>
                  <a:pt x="74" y="2"/>
                </a:lnTo>
                <a:lnTo>
                  <a:pt x="89" y="4"/>
                </a:lnTo>
                <a:lnTo>
                  <a:pt x="87" y="4"/>
                </a:lnTo>
                <a:lnTo>
                  <a:pt x="87" y="2"/>
                </a:lnTo>
                <a:lnTo>
                  <a:pt x="86" y="2"/>
                </a:lnTo>
                <a:lnTo>
                  <a:pt x="86" y="0"/>
                </a:lnTo>
                <a:close/>
                <a:moveTo>
                  <a:pt x="63" y="166"/>
                </a:moveTo>
                <a:lnTo>
                  <a:pt x="66" y="166"/>
                </a:lnTo>
                <a:lnTo>
                  <a:pt x="74" y="166"/>
                </a:lnTo>
                <a:lnTo>
                  <a:pt x="82" y="166"/>
                </a:lnTo>
                <a:lnTo>
                  <a:pt x="90" y="164"/>
                </a:lnTo>
                <a:lnTo>
                  <a:pt x="99" y="162"/>
                </a:lnTo>
                <a:lnTo>
                  <a:pt x="107" y="159"/>
                </a:lnTo>
                <a:lnTo>
                  <a:pt x="120" y="153"/>
                </a:lnTo>
                <a:lnTo>
                  <a:pt x="133" y="143"/>
                </a:lnTo>
                <a:lnTo>
                  <a:pt x="143" y="130"/>
                </a:lnTo>
                <a:lnTo>
                  <a:pt x="148" y="123"/>
                </a:lnTo>
                <a:lnTo>
                  <a:pt x="148" y="121"/>
                </a:lnTo>
                <a:lnTo>
                  <a:pt x="146" y="121"/>
                </a:lnTo>
                <a:lnTo>
                  <a:pt x="146" y="120"/>
                </a:lnTo>
                <a:lnTo>
                  <a:pt x="146" y="118"/>
                </a:lnTo>
                <a:lnTo>
                  <a:pt x="141" y="128"/>
                </a:lnTo>
                <a:lnTo>
                  <a:pt x="131" y="139"/>
                </a:lnTo>
                <a:lnTo>
                  <a:pt x="118" y="149"/>
                </a:lnTo>
                <a:lnTo>
                  <a:pt x="105" y="158"/>
                </a:lnTo>
                <a:lnTo>
                  <a:pt x="90" y="162"/>
                </a:lnTo>
                <a:lnTo>
                  <a:pt x="74" y="164"/>
                </a:lnTo>
                <a:lnTo>
                  <a:pt x="59" y="162"/>
                </a:lnTo>
                <a:lnTo>
                  <a:pt x="61" y="162"/>
                </a:lnTo>
                <a:lnTo>
                  <a:pt x="61" y="164"/>
                </a:lnTo>
                <a:lnTo>
                  <a:pt x="63" y="164"/>
                </a:lnTo>
                <a:lnTo>
                  <a:pt x="63" y="166"/>
                </a:lnTo>
                <a:close/>
              </a:path>
            </a:pathLst>
          </a:custGeom>
          <a:solidFill>
            <a:srgbClr val="00FF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72" name="Freeform 428"/>
          <p:cNvSpPr>
            <a:spLocks noEditPoints="1"/>
          </p:cNvSpPr>
          <p:nvPr/>
        </p:nvSpPr>
        <p:spPr bwMode="auto">
          <a:xfrm>
            <a:off x="5253038" y="3343275"/>
            <a:ext cx="212725" cy="220663"/>
          </a:xfrm>
          <a:custGeom>
            <a:avLst/>
            <a:gdLst>
              <a:gd name="T0" fmla="*/ 2147483647 w 144"/>
              <a:gd name="T1" fmla="*/ 0 h 162"/>
              <a:gd name="T2" fmla="*/ 2147483647 w 144"/>
              <a:gd name="T3" fmla="*/ 2147483647 h 162"/>
              <a:gd name="T4" fmla="*/ 2147483647 w 144"/>
              <a:gd name="T5" fmla="*/ 2147483647 h 162"/>
              <a:gd name="T6" fmla="*/ 0 w 144"/>
              <a:gd name="T7" fmla="*/ 2147483647 h 162"/>
              <a:gd name="T8" fmla="*/ 0 w 144"/>
              <a:gd name="T9" fmla="*/ 2147483647 h 162"/>
              <a:gd name="T10" fmla="*/ 0 w 144"/>
              <a:gd name="T11" fmla="*/ 2147483647 h 162"/>
              <a:gd name="T12" fmla="*/ 0 w 144"/>
              <a:gd name="T13" fmla="*/ 2147483647 h 162"/>
              <a:gd name="T14" fmla="*/ 0 w 144"/>
              <a:gd name="T15" fmla="*/ 2147483647 h 162"/>
              <a:gd name="T16" fmla="*/ 2147483647 w 144"/>
              <a:gd name="T17" fmla="*/ 2147483647 h 162"/>
              <a:gd name="T18" fmla="*/ 2147483647 w 144"/>
              <a:gd name="T19" fmla="*/ 2147483647 h 162"/>
              <a:gd name="T20" fmla="*/ 2147483647 w 144"/>
              <a:gd name="T21" fmla="*/ 2147483647 h 162"/>
              <a:gd name="T22" fmla="*/ 2147483647 w 144"/>
              <a:gd name="T23" fmla="*/ 2147483647 h 162"/>
              <a:gd name="T24" fmla="*/ 2147483647 w 144"/>
              <a:gd name="T25" fmla="*/ 2147483647 h 162"/>
              <a:gd name="T26" fmla="*/ 2147483647 w 144"/>
              <a:gd name="T27" fmla="*/ 2147483647 h 162"/>
              <a:gd name="T28" fmla="*/ 2147483647 w 144"/>
              <a:gd name="T29" fmla="*/ 2147483647 h 162"/>
              <a:gd name="T30" fmla="*/ 2147483647 w 144"/>
              <a:gd name="T31" fmla="*/ 2147483647 h 162"/>
              <a:gd name="T32" fmla="*/ 2147483647 w 144"/>
              <a:gd name="T33" fmla="*/ 2147483647 h 162"/>
              <a:gd name="T34" fmla="*/ 2147483647 w 144"/>
              <a:gd name="T35" fmla="*/ 2147483647 h 162"/>
              <a:gd name="T36" fmla="*/ 2147483647 w 144"/>
              <a:gd name="T37" fmla="*/ 2147483647 h 162"/>
              <a:gd name="T38" fmla="*/ 2147483647 w 144"/>
              <a:gd name="T39" fmla="*/ 2147483647 h 162"/>
              <a:gd name="T40" fmla="*/ 2147483647 w 144"/>
              <a:gd name="T41" fmla="*/ 2147483647 h 162"/>
              <a:gd name="T42" fmla="*/ 2147483647 w 144"/>
              <a:gd name="T43" fmla="*/ 2147483647 h 162"/>
              <a:gd name="T44" fmla="*/ 2147483647 w 144"/>
              <a:gd name="T45" fmla="*/ 2147483647 h 162"/>
              <a:gd name="T46" fmla="*/ 2147483647 w 144"/>
              <a:gd name="T47" fmla="*/ 2147483647 h 162"/>
              <a:gd name="T48" fmla="*/ 2147483647 w 144"/>
              <a:gd name="T49" fmla="*/ 2147483647 h 162"/>
              <a:gd name="T50" fmla="*/ 2147483647 w 144"/>
              <a:gd name="T51" fmla="*/ 2147483647 h 162"/>
              <a:gd name="T52" fmla="*/ 2147483647 w 144"/>
              <a:gd name="T53" fmla="*/ 2147483647 h 162"/>
              <a:gd name="T54" fmla="*/ 2147483647 w 144"/>
              <a:gd name="T55" fmla="*/ 2147483647 h 162"/>
              <a:gd name="T56" fmla="*/ 2147483647 w 144"/>
              <a:gd name="T57" fmla="*/ 2147483647 h 162"/>
              <a:gd name="T58" fmla="*/ 2147483647 w 144"/>
              <a:gd name="T59" fmla="*/ 2147483647 h 162"/>
              <a:gd name="T60" fmla="*/ 2147483647 w 144"/>
              <a:gd name="T61" fmla="*/ 2147483647 h 162"/>
              <a:gd name="T62" fmla="*/ 2147483647 w 144"/>
              <a:gd name="T63" fmla="*/ 2147483647 h 162"/>
              <a:gd name="T64" fmla="*/ 2147483647 w 144"/>
              <a:gd name="T65" fmla="*/ 2147483647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162"/>
              <a:gd name="T101" fmla="*/ 144 w 144"/>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162">
                <a:moveTo>
                  <a:pt x="87" y="2"/>
                </a:moveTo>
                <a:lnTo>
                  <a:pt x="72" y="0"/>
                </a:lnTo>
                <a:lnTo>
                  <a:pt x="56" y="2"/>
                </a:lnTo>
                <a:lnTo>
                  <a:pt x="41" y="6"/>
                </a:lnTo>
                <a:lnTo>
                  <a:pt x="28" y="15"/>
                </a:lnTo>
                <a:lnTo>
                  <a:pt x="15" y="24"/>
                </a:lnTo>
                <a:lnTo>
                  <a:pt x="5" y="36"/>
                </a:lnTo>
                <a:lnTo>
                  <a:pt x="0" y="46"/>
                </a:lnTo>
                <a:lnTo>
                  <a:pt x="0" y="47"/>
                </a:lnTo>
                <a:lnTo>
                  <a:pt x="0" y="49"/>
                </a:lnTo>
                <a:lnTo>
                  <a:pt x="0" y="51"/>
                </a:lnTo>
                <a:lnTo>
                  <a:pt x="8" y="38"/>
                </a:lnTo>
                <a:lnTo>
                  <a:pt x="16" y="26"/>
                </a:lnTo>
                <a:lnTo>
                  <a:pt x="28" y="16"/>
                </a:lnTo>
                <a:lnTo>
                  <a:pt x="43" y="10"/>
                </a:lnTo>
                <a:lnTo>
                  <a:pt x="56" y="5"/>
                </a:lnTo>
                <a:lnTo>
                  <a:pt x="72" y="3"/>
                </a:lnTo>
                <a:lnTo>
                  <a:pt x="88" y="5"/>
                </a:lnTo>
                <a:lnTo>
                  <a:pt x="90" y="6"/>
                </a:lnTo>
                <a:lnTo>
                  <a:pt x="90" y="5"/>
                </a:lnTo>
                <a:lnTo>
                  <a:pt x="88" y="5"/>
                </a:lnTo>
                <a:lnTo>
                  <a:pt x="88" y="3"/>
                </a:lnTo>
                <a:lnTo>
                  <a:pt x="87" y="3"/>
                </a:lnTo>
                <a:lnTo>
                  <a:pt x="87" y="2"/>
                </a:lnTo>
                <a:close/>
                <a:moveTo>
                  <a:pt x="57" y="160"/>
                </a:moveTo>
                <a:lnTo>
                  <a:pt x="72" y="162"/>
                </a:lnTo>
                <a:lnTo>
                  <a:pt x="88" y="160"/>
                </a:lnTo>
                <a:lnTo>
                  <a:pt x="103" y="156"/>
                </a:lnTo>
                <a:lnTo>
                  <a:pt x="116" y="147"/>
                </a:lnTo>
                <a:lnTo>
                  <a:pt x="129" y="137"/>
                </a:lnTo>
                <a:lnTo>
                  <a:pt x="139" y="126"/>
                </a:lnTo>
                <a:lnTo>
                  <a:pt x="144" y="116"/>
                </a:lnTo>
                <a:lnTo>
                  <a:pt x="144" y="115"/>
                </a:lnTo>
                <a:lnTo>
                  <a:pt x="144" y="113"/>
                </a:lnTo>
                <a:lnTo>
                  <a:pt x="144" y="111"/>
                </a:lnTo>
                <a:lnTo>
                  <a:pt x="136" y="124"/>
                </a:lnTo>
                <a:lnTo>
                  <a:pt x="126" y="136"/>
                </a:lnTo>
                <a:lnTo>
                  <a:pt x="115" y="146"/>
                </a:lnTo>
                <a:lnTo>
                  <a:pt x="102" y="152"/>
                </a:lnTo>
                <a:lnTo>
                  <a:pt x="88" y="157"/>
                </a:lnTo>
                <a:lnTo>
                  <a:pt x="72" y="159"/>
                </a:lnTo>
                <a:lnTo>
                  <a:pt x="56" y="157"/>
                </a:lnTo>
                <a:lnTo>
                  <a:pt x="54" y="156"/>
                </a:lnTo>
                <a:lnTo>
                  <a:pt x="54" y="157"/>
                </a:lnTo>
                <a:lnTo>
                  <a:pt x="56" y="157"/>
                </a:lnTo>
                <a:lnTo>
                  <a:pt x="56" y="159"/>
                </a:lnTo>
                <a:lnTo>
                  <a:pt x="57" y="159"/>
                </a:lnTo>
                <a:lnTo>
                  <a:pt x="57" y="160"/>
                </a:lnTo>
                <a:close/>
              </a:path>
            </a:pathLst>
          </a:custGeom>
          <a:solidFill>
            <a:srgbClr val="00F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73" name="Freeform 429"/>
          <p:cNvSpPr>
            <a:spLocks noEditPoints="1"/>
          </p:cNvSpPr>
          <p:nvPr/>
        </p:nvSpPr>
        <p:spPr bwMode="auto">
          <a:xfrm>
            <a:off x="5253038" y="3348038"/>
            <a:ext cx="212725" cy="211137"/>
          </a:xfrm>
          <a:custGeom>
            <a:avLst/>
            <a:gdLst>
              <a:gd name="T0" fmla="*/ 2147483647 w 144"/>
              <a:gd name="T1" fmla="*/ 2147483647 h 156"/>
              <a:gd name="T2" fmla="*/ 2147483647 w 144"/>
              <a:gd name="T3" fmla="*/ 2147483647 h 156"/>
              <a:gd name="T4" fmla="*/ 2147483647 w 144"/>
              <a:gd name="T5" fmla="*/ 2147483647 h 156"/>
              <a:gd name="T6" fmla="*/ 2147483647 w 144"/>
              <a:gd name="T7" fmla="*/ 2147483647 h 156"/>
              <a:gd name="T8" fmla="*/ 0 w 144"/>
              <a:gd name="T9" fmla="*/ 2147483647 h 156"/>
              <a:gd name="T10" fmla="*/ 0 w 144"/>
              <a:gd name="T11" fmla="*/ 2147483647 h 156"/>
              <a:gd name="T12" fmla="*/ 2147483647 w 144"/>
              <a:gd name="T13" fmla="*/ 2147483647 h 156"/>
              <a:gd name="T14" fmla="*/ 2147483647 w 144"/>
              <a:gd name="T15" fmla="*/ 2147483647 h 156"/>
              <a:gd name="T16" fmla="*/ 2147483647 w 144"/>
              <a:gd name="T17" fmla="*/ 2147483647 h 156"/>
              <a:gd name="T18" fmla="*/ 2147483647 w 144"/>
              <a:gd name="T19" fmla="*/ 2147483647 h 156"/>
              <a:gd name="T20" fmla="*/ 2147483647 w 144"/>
              <a:gd name="T21" fmla="*/ 2147483647 h 156"/>
              <a:gd name="T22" fmla="*/ 2147483647 w 144"/>
              <a:gd name="T23" fmla="*/ 2147483647 h 156"/>
              <a:gd name="T24" fmla="*/ 2147483647 w 144"/>
              <a:gd name="T25" fmla="*/ 2147483647 h 156"/>
              <a:gd name="T26" fmla="*/ 2147483647 w 144"/>
              <a:gd name="T27" fmla="*/ 2147483647 h 156"/>
              <a:gd name="T28" fmla="*/ 2147483647 w 144"/>
              <a:gd name="T29" fmla="*/ 2147483647 h 156"/>
              <a:gd name="T30" fmla="*/ 2147483647 w 144"/>
              <a:gd name="T31" fmla="*/ 2147483647 h 156"/>
              <a:gd name="T32" fmla="*/ 2147483647 w 144"/>
              <a:gd name="T33" fmla="*/ 2147483647 h 156"/>
              <a:gd name="T34" fmla="*/ 2147483647 w 144"/>
              <a:gd name="T35" fmla="*/ 2147483647 h 156"/>
              <a:gd name="T36" fmla="*/ 2147483647 w 144"/>
              <a:gd name="T37" fmla="*/ 2147483647 h 156"/>
              <a:gd name="T38" fmla="*/ 2147483647 w 144"/>
              <a:gd name="T39" fmla="*/ 2147483647 h 156"/>
              <a:gd name="T40" fmla="*/ 2147483647 w 144"/>
              <a:gd name="T41" fmla="*/ 2147483647 h 156"/>
              <a:gd name="T42" fmla="*/ 2147483647 w 144"/>
              <a:gd name="T43" fmla="*/ 2147483647 h 156"/>
              <a:gd name="T44" fmla="*/ 2147483647 w 144"/>
              <a:gd name="T45" fmla="*/ 2147483647 h 156"/>
              <a:gd name="T46" fmla="*/ 2147483647 w 144"/>
              <a:gd name="T47" fmla="*/ 2147483647 h 156"/>
              <a:gd name="T48" fmla="*/ 2147483647 w 144"/>
              <a:gd name="T49" fmla="*/ 2147483647 h 156"/>
              <a:gd name="T50" fmla="*/ 2147483647 w 144"/>
              <a:gd name="T51" fmla="*/ 2147483647 h 156"/>
              <a:gd name="T52" fmla="*/ 2147483647 w 144"/>
              <a:gd name="T53" fmla="*/ 2147483647 h 156"/>
              <a:gd name="T54" fmla="*/ 2147483647 w 144"/>
              <a:gd name="T55" fmla="*/ 2147483647 h 156"/>
              <a:gd name="T56" fmla="*/ 2147483647 w 144"/>
              <a:gd name="T57" fmla="*/ 2147483647 h 156"/>
              <a:gd name="T58" fmla="*/ 2147483647 w 144"/>
              <a:gd name="T59" fmla="*/ 2147483647 h 156"/>
              <a:gd name="T60" fmla="*/ 2147483647 w 144"/>
              <a:gd name="T61" fmla="*/ 2147483647 h 156"/>
              <a:gd name="T62" fmla="*/ 2147483647 w 144"/>
              <a:gd name="T63" fmla="*/ 2147483647 h 156"/>
              <a:gd name="T64" fmla="*/ 2147483647 w 144"/>
              <a:gd name="T65" fmla="*/ 2147483647 h 156"/>
              <a:gd name="T66" fmla="*/ 2147483647 w 144"/>
              <a:gd name="T67" fmla="*/ 2147483647 h 156"/>
              <a:gd name="T68" fmla="*/ 2147483647 w 144"/>
              <a:gd name="T69" fmla="*/ 2147483647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
              <a:gd name="T106" fmla="*/ 0 h 156"/>
              <a:gd name="T107" fmla="*/ 144 w 144"/>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 h="156">
                <a:moveTo>
                  <a:pt x="90" y="3"/>
                </a:moveTo>
                <a:lnTo>
                  <a:pt x="88" y="2"/>
                </a:lnTo>
                <a:lnTo>
                  <a:pt x="72" y="0"/>
                </a:lnTo>
                <a:lnTo>
                  <a:pt x="56" y="2"/>
                </a:lnTo>
                <a:lnTo>
                  <a:pt x="43" y="7"/>
                </a:lnTo>
                <a:lnTo>
                  <a:pt x="28" y="13"/>
                </a:lnTo>
                <a:lnTo>
                  <a:pt x="16" y="23"/>
                </a:lnTo>
                <a:lnTo>
                  <a:pt x="8" y="35"/>
                </a:lnTo>
                <a:lnTo>
                  <a:pt x="0" y="48"/>
                </a:lnTo>
                <a:lnTo>
                  <a:pt x="0" y="49"/>
                </a:lnTo>
                <a:lnTo>
                  <a:pt x="2" y="51"/>
                </a:lnTo>
                <a:lnTo>
                  <a:pt x="2" y="53"/>
                </a:lnTo>
                <a:lnTo>
                  <a:pt x="2" y="54"/>
                </a:lnTo>
                <a:lnTo>
                  <a:pt x="3" y="49"/>
                </a:lnTo>
                <a:lnTo>
                  <a:pt x="10" y="36"/>
                </a:lnTo>
                <a:lnTo>
                  <a:pt x="20" y="25"/>
                </a:lnTo>
                <a:lnTo>
                  <a:pt x="29" y="17"/>
                </a:lnTo>
                <a:lnTo>
                  <a:pt x="43" y="10"/>
                </a:lnTo>
                <a:lnTo>
                  <a:pt x="57" y="5"/>
                </a:lnTo>
                <a:lnTo>
                  <a:pt x="72" y="3"/>
                </a:lnTo>
                <a:lnTo>
                  <a:pt x="87" y="5"/>
                </a:lnTo>
                <a:lnTo>
                  <a:pt x="93" y="7"/>
                </a:lnTo>
                <a:lnTo>
                  <a:pt x="93" y="5"/>
                </a:lnTo>
                <a:lnTo>
                  <a:pt x="92" y="5"/>
                </a:lnTo>
                <a:lnTo>
                  <a:pt x="92" y="3"/>
                </a:lnTo>
                <a:lnTo>
                  <a:pt x="90" y="3"/>
                </a:lnTo>
                <a:close/>
                <a:moveTo>
                  <a:pt x="54" y="153"/>
                </a:moveTo>
                <a:lnTo>
                  <a:pt x="56" y="154"/>
                </a:lnTo>
                <a:lnTo>
                  <a:pt x="72" y="156"/>
                </a:lnTo>
                <a:lnTo>
                  <a:pt x="88" y="154"/>
                </a:lnTo>
                <a:lnTo>
                  <a:pt x="102" y="149"/>
                </a:lnTo>
                <a:lnTo>
                  <a:pt x="115" y="143"/>
                </a:lnTo>
                <a:lnTo>
                  <a:pt x="126" y="133"/>
                </a:lnTo>
                <a:lnTo>
                  <a:pt x="136" y="121"/>
                </a:lnTo>
                <a:lnTo>
                  <a:pt x="144" y="108"/>
                </a:lnTo>
                <a:lnTo>
                  <a:pt x="144" y="107"/>
                </a:lnTo>
                <a:lnTo>
                  <a:pt x="143" y="105"/>
                </a:lnTo>
                <a:lnTo>
                  <a:pt x="143" y="103"/>
                </a:lnTo>
                <a:lnTo>
                  <a:pt x="143" y="102"/>
                </a:lnTo>
                <a:lnTo>
                  <a:pt x="141" y="107"/>
                </a:lnTo>
                <a:lnTo>
                  <a:pt x="134" y="120"/>
                </a:lnTo>
                <a:lnTo>
                  <a:pt x="125" y="131"/>
                </a:lnTo>
                <a:lnTo>
                  <a:pt x="113" y="139"/>
                </a:lnTo>
                <a:lnTo>
                  <a:pt x="102" y="148"/>
                </a:lnTo>
                <a:lnTo>
                  <a:pt x="87" y="151"/>
                </a:lnTo>
                <a:lnTo>
                  <a:pt x="72" y="153"/>
                </a:lnTo>
                <a:lnTo>
                  <a:pt x="57" y="151"/>
                </a:lnTo>
                <a:lnTo>
                  <a:pt x="51" y="149"/>
                </a:lnTo>
                <a:lnTo>
                  <a:pt x="51" y="151"/>
                </a:lnTo>
                <a:lnTo>
                  <a:pt x="52" y="151"/>
                </a:lnTo>
                <a:lnTo>
                  <a:pt x="52" y="153"/>
                </a:lnTo>
                <a:lnTo>
                  <a:pt x="54" y="153"/>
                </a:lnTo>
                <a:close/>
              </a:path>
            </a:pathLst>
          </a:custGeom>
          <a:solidFill>
            <a:srgbClr val="00FF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74" name="Freeform 430"/>
          <p:cNvSpPr>
            <a:spLocks noEditPoints="1"/>
          </p:cNvSpPr>
          <p:nvPr/>
        </p:nvSpPr>
        <p:spPr bwMode="auto">
          <a:xfrm>
            <a:off x="5256213" y="3351213"/>
            <a:ext cx="207962" cy="204787"/>
          </a:xfrm>
          <a:custGeom>
            <a:avLst/>
            <a:gdLst>
              <a:gd name="T0" fmla="*/ 2147483647 w 141"/>
              <a:gd name="T1" fmla="*/ 2147483647 h 150"/>
              <a:gd name="T2" fmla="*/ 2147483647 w 141"/>
              <a:gd name="T3" fmla="*/ 2147483647 h 150"/>
              <a:gd name="T4" fmla="*/ 2147483647 w 141"/>
              <a:gd name="T5" fmla="*/ 2147483647 h 150"/>
              <a:gd name="T6" fmla="*/ 2147483647 w 141"/>
              <a:gd name="T7" fmla="*/ 2147483647 h 150"/>
              <a:gd name="T8" fmla="*/ 0 w 141"/>
              <a:gd name="T9" fmla="*/ 2147483647 h 150"/>
              <a:gd name="T10" fmla="*/ 0 w 141"/>
              <a:gd name="T11" fmla="*/ 2147483647 h 150"/>
              <a:gd name="T12" fmla="*/ 0 w 141"/>
              <a:gd name="T13" fmla="*/ 2147483647 h 150"/>
              <a:gd name="T14" fmla="*/ 2147483647 w 141"/>
              <a:gd name="T15" fmla="*/ 2147483647 h 150"/>
              <a:gd name="T16" fmla="*/ 2147483647 w 141"/>
              <a:gd name="T17" fmla="*/ 2147483647 h 150"/>
              <a:gd name="T18" fmla="*/ 2147483647 w 141"/>
              <a:gd name="T19" fmla="*/ 2147483647 h 150"/>
              <a:gd name="T20" fmla="*/ 2147483647 w 141"/>
              <a:gd name="T21" fmla="*/ 2147483647 h 150"/>
              <a:gd name="T22" fmla="*/ 2147483647 w 141"/>
              <a:gd name="T23" fmla="*/ 2147483647 h 150"/>
              <a:gd name="T24" fmla="*/ 2147483647 w 141"/>
              <a:gd name="T25" fmla="*/ 2147483647 h 150"/>
              <a:gd name="T26" fmla="*/ 2147483647 w 141"/>
              <a:gd name="T27" fmla="*/ 2147483647 h 150"/>
              <a:gd name="T28" fmla="*/ 2147483647 w 141"/>
              <a:gd name="T29" fmla="*/ 2147483647 h 150"/>
              <a:gd name="T30" fmla="*/ 2147483647 w 141"/>
              <a:gd name="T31" fmla="*/ 2147483647 h 150"/>
              <a:gd name="T32" fmla="*/ 2147483647 w 141"/>
              <a:gd name="T33" fmla="*/ 2147483647 h 150"/>
              <a:gd name="T34" fmla="*/ 2147483647 w 141"/>
              <a:gd name="T35" fmla="*/ 2147483647 h 150"/>
              <a:gd name="T36" fmla="*/ 2147483647 w 141"/>
              <a:gd name="T37" fmla="*/ 2147483647 h 150"/>
              <a:gd name="T38" fmla="*/ 2147483647 w 141"/>
              <a:gd name="T39" fmla="*/ 2147483647 h 150"/>
              <a:gd name="T40" fmla="*/ 2147483647 w 141"/>
              <a:gd name="T41" fmla="*/ 2147483647 h 150"/>
              <a:gd name="T42" fmla="*/ 2147483647 w 141"/>
              <a:gd name="T43" fmla="*/ 2147483647 h 150"/>
              <a:gd name="T44" fmla="*/ 2147483647 w 141"/>
              <a:gd name="T45" fmla="*/ 2147483647 h 150"/>
              <a:gd name="T46" fmla="*/ 2147483647 w 141"/>
              <a:gd name="T47" fmla="*/ 2147483647 h 150"/>
              <a:gd name="T48" fmla="*/ 2147483647 w 141"/>
              <a:gd name="T49" fmla="*/ 2147483647 h 150"/>
              <a:gd name="T50" fmla="*/ 2147483647 w 141"/>
              <a:gd name="T51" fmla="*/ 2147483647 h 150"/>
              <a:gd name="T52" fmla="*/ 2147483647 w 141"/>
              <a:gd name="T53" fmla="*/ 2147483647 h 150"/>
              <a:gd name="T54" fmla="*/ 2147483647 w 141"/>
              <a:gd name="T55" fmla="*/ 2147483647 h 150"/>
              <a:gd name="T56" fmla="*/ 2147483647 w 141"/>
              <a:gd name="T57" fmla="*/ 2147483647 h 150"/>
              <a:gd name="T58" fmla="*/ 2147483647 w 141"/>
              <a:gd name="T59" fmla="*/ 2147483647 h 150"/>
              <a:gd name="T60" fmla="*/ 2147483647 w 141"/>
              <a:gd name="T61" fmla="*/ 2147483647 h 150"/>
              <a:gd name="T62" fmla="*/ 2147483647 w 141"/>
              <a:gd name="T63" fmla="*/ 2147483647 h 150"/>
              <a:gd name="T64" fmla="*/ 2147483647 w 141"/>
              <a:gd name="T65" fmla="*/ 2147483647 h 150"/>
              <a:gd name="T66" fmla="*/ 2147483647 w 141"/>
              <a:gd name="T67" fmla="*/ 2147483647 h 150"/>
              <a:gd name="T68" fmla="*/ 2147483647 w 141"/>
              <a:gd name="T69" fmla="*/ 2147483647 h 1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1"/>
              <a:gd name="T106" fmla="*/ 0 h 150"/>
              <a:gd name="T107" fmla="*/ 141 w 141"/>
              <a:gd name="T108" fmla="*/ 150 h 1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1" h="150">
                <a:moveTo>
                  <a:pt x="91" y="4"/>
                </a:moveTo>
                <a:lnTo>
                  <a:pt x="85" y="2"/>
                </a:lnTo>
                <a:lnTo>
                  <a:pt x="70" y="0"/>
                </a:lnTo>
                <a:lnTo>
                  <a:pt x="55" y="2"/>
                </a:lnTo>
                <a:lnTo>
                  <a:pt x="41" y="7"/>
                </a:lnTo>
                <a:lnTo>
                  <a:pt x="27" y="14"/>
                </a:lnTo>
                <a:lnTo>
                  <a:pt x="18" y="22"/>
                </a:lnTo>
                <a:lnTo>
                  <a:pt x="8" y="33"/>
                </a:lnTo>
                <a:lnTo>
                  <a:pt x="1" y="46"/>
                </a:lnTo>
                <a:lnTo>
                  <a:pt x="0" y="51"/>
                </a:lnTo>
                <a:lnTo>
                  <a:pt x="0" y="53"/>
                </a:lnTo>
                <a:lnTo>
                  <a:pt x="0" y="54"/>
                </a:lnTo>
                <a:lnTo>
                  <a:pt x="1" y="54"/>
                </a:lnTo>
                <a:lnTo>
                  <a:pt x="1" y="56"/>
                </a:lnTo>
                <a:lnTo>
                  <a:pt x="4" y="48"/>
                </a:lnTo>
                <a:lnTo>
                  <a:pt x="11" y="35"/>
                </a:lnTo>
                <a:lnTo>
                  <a:pt x="19" y="25"/>
                </a:lnTo>
                <a:lnTo>
                  <a:pt x="29" y="15"/>
                </a:lnTo>
                <a:lnTo>
                  <a:pt x="42" y="9"/>
                </a:lnTo>
                <a:lnTo>
                  <a:pt x="55" y="5"/>
                </a:lnTo>
                <a:lnTo>
                  <a:pt x="70" y="4"/>
                </a:lnTo>
                <a:lnTo>
                  <a:pt x="85" y="5"/>
                </a:lnTo>
                <a:lnTo>
                  <a:pt x="96" y="9"/>
                </a:lnTo>
                <a:lnTo>
                  <a:pt x="95" y="7"/>
                </a:lnTo>
                <a:lnTo>
                  <a:pt x="95" y="5"/>
                </a:lnTo>
                <a:lnTo>
                  <a:pt x="93" y="5"/>
                </a:lnTo>
                <a:lnTo>
                  <a:pt x="91" y="4"/>
                </a:lnTo>
                <a:close/>
                <a:moveTo>
                  <a:pt x="49" y="146"/>
                </a:moveTo>
                <a:lnTo>
                  <a:pt x="55" y="148"/>
                </a:lnTo>
                <a:lnTo>
                  <a:pt x="70" y="150"/>
                </a:lnTo>
                <a:lnTo>
                  <a:pt x="85" y="148"/>
                </a:lnTo>
                <a:lnTo>
                  <a:pt x="100" y="145"/>
                </a:lnTo>
                <a:lnTo>
                  <a:pt x="111" y="136"/>
                </a:lnTo>
                <a:lnTo>
                  <a:pt x="123" y="128"/>
                </a:lnTo>
                <a:lnTo>
                  <a:pt x="132" y="117"/>
                </a:lnTo>
                <a:lnTo>
                  <a:pt x="139" y="104"/>
                </a:lnTo>
                <a:lnTo>
                  <a:pt x="141" y="99"/>
                </a:lnTo>
                <a:lnTo>
                  <a:pt x="141" y="97"/>
                </a:lnTo>
                <a:lnTo>
                  <a:pt x="139" y="95"/>
                </a:lnTo>
                <a:lnTo>
                  <a:pt x="139" y="94"/>
                </a:lnTo>
                <a:lnTo>
                  <a:pt x="136" y="104"/>
                </a:lnTo>
                <a:lnTo>
                  <a:pt x="129" y="115"/>
                </a:lnTo>
                <a:lnTo>
                  <a:pt x="121" y="127"/>
                </a:lnTo>
                <a:lnTo>
                  <a:pt x="109" y="135"/>
                </a:lnTo>
                <a:lnTo>
                  <a:pt x="98" y="141"/>
                </a:lnTo>
                <a:lnTo>
                  <a:pt x="85" y="146"/>
                </a:lnTo>
                <a:lnTo>
                  <a:pt x="70" y="146"/>
                </a:lnTo>
                <a:lnTo>
                  <a:pt x="55" y="146"/>
                </a:lnTo>
                <a:lnTo>
                  <a:pt x="44" y="141"/>
                </a:lnTo>
                <a:lnTo>
                  <a:pt x="45" y="143"/>
                </a:lnTo>
                <a:lnTo>
                  <a:pt x="45" y="145"/>
                </a:lnTo>
                <a:lnTo>
                  <a:pt x="47" y="145"/>
                </a:lnTo>
                <a:lnTo>
                  <a:pt x="47" y="146"/>
                </a:lnTo>
                <a:lnTo>
                  <a:pt x="49" y="146"/>
                </a:lnTo>
                <a:close/>
              </a:path>
            </a:pathLst>
          </a:custGeom>
          <a:solidFill>
            <a:srgbClr val="00F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75" name="Freeform 431"/>
          <p:cNvSpPr>
            <a:spLocks noEditPoints="1"/>
          </p:cNvSpPr>
          <p:nvPr/>
        </p:nvSpPr>
        <p:spPr bwMode="auto">
          <a:xfrm>
            <a:off x="5257800" y="3357563"/>
            <a:ext cx="203200" cy="192087"/>
          </a:xfrm>
          <a:custGeom>
            <a:avLst/>
            <a:gdLst>
              <a:gd name="T0" fmla="*/ 2147483647 w 138"/>
              <a:gd name="T1" fmla="*/ 2147483647 h 142"/>
              <a:gd name="T2" fmla="*/ 2147483647 w 138"/>
              <a:gd name="T3" fmla="*/ 2147483647 h 142"/>
              <a:gd name="T4" fmla="*/ 2147483647 w 138"/>
              <a:gd name="T5" fmla="*/ 2147483647 h 142"/>
              <a:gd name="T6" fmla="*/ 2147483647 w 138"/>
              <a:gd name="T7" fmla="*/ 2147483647 h 142"/>
              <a:gd name="T8" fmla="*/ 0 w 138"/>
              <a:gd name="T9" fmla="*/ 2147483647 h 142"/>
              <a:gd name="T10" fmla="*/ 0 w 138"/>
              <a:gd name="T11" fmla="*/ 2147483647 h 142"/>
              <a:gd name="T12" fmla="*/ 0 w 138"/>
              <a:gd name="T13" fmla="*/ 2147483647 h 142"/>
              <a:gd name="T14" fmla="*/ 0 w 138"/>
              <a:gd name="T15" fmla="*/ 2147483647 h 142"/>
              <a:gd name="T16" fmla="*/ 2147483647 w 138"/>
              <a:gd name="T17" fmla="*/ 2147483647 h 142"/>
              <a:gd name="T18" fmla="*/ 2147483647 w 138"/>
              <a:gd name="T19" fmla="*/ 2147483647 h 142"/>
              <a:gd name="T20" fmla="*/ 2147483647 w 138"/>
              <a:gd name="T21" fmla="*/ 2147483647 h 142"/>
              <a:gd name="T22" fmla="*/ 2147483647 w 138"/>
              <a:gd name="T23" fmla="*/ 2147483647 h 142"/>
              <a:gd name="T24" fmla="*/ 2147483647 w 138"/>
              <a:gd name="T25" fmla="*/ 2147483647 h 142"/>
              <a:gd name="T26" fmla="*/ 2147483647 w 138"/>
              <a:gd name="T27" fmla="*/ 2147483647 h 142"/>
              <a:gd name="T28" fmla="*/ 2147483647 w 138"/>
              <a:gd name="T29" fmla="*/ 2147483647 h 142"/>
              <a:gd name="T30" fmla="*/ 2147483647 w 138"/>
              <a:gd name="T31" fmla="*/ 2147483647 h 142"/>
              <a:gd name="T32" fmla="*/ 2147483647 w 138"/>
              <a:gd name="T33" fmla="*/ 2147483647 h 142"/>
              <a:gd name="T34" fmla="*/ 2147483647 w 138"/>
              <a:gd name="T35" fmla="*/ 2147483647 h 142"/>
              <a:gd name="T36" fmla="*/ 2147483647 w 138"/>
              <a:gd name="T37" fmla="*/ 2147483647 h 142"/>
              <a:gd name="T38" fmla="*/ 2147483647 w 138"/>
              <a:gd name="T39" fmla="*/ 2147483647 h 142"/>
              <a:gd name="T40" fmla="*/ 2147483647 w 138"/>
              <a:gd name="T41" fmla="*/ 2147483647 h 142"/>
              <a:gd name="T42" fmla="*/ 2147483647 w 138"/>
              <a:gd name="T43" fmla="*/ 2147483647 h 142"/>
              <a:gd name="T44" fmla="*/ 2147483647 w 138"/>
              <a:gd name="T45" fmla="*/ 2147483647 h 142"/>
              <a:gd name="T46" fmla="*/ 2147483647 w 138"/>
              <a:gd name="T47" fmla="*/ 2147483647 h 142"/>
              <a:gd name="T48" fmla="*/ 2147483647 w 138"/>
              <a:gd name="T49" fmla="*/ 2147483647 h 142"/>
              <a:gd name="T50" fmla="*/ 2147483647 w 138"/>
              <a:gd name="T51" fmla="*/ 2147483647 h 142"/>
              <a:gd name="T52" fmla="*/ 2147483647 w 138"/>
              <a:gd name="T53" fmla="*/ 2147483647 h 142"/>
              <a:gd name="T54" fmla="*/ 2147483647 w 138"/>
              <a:gd name="T55" fmla="*/ 2147483647 h 142"/>
              <a:gd name="T56" fmla="*/ 2147483647 w 138"/>
              <a:gd name="T57" fmla="*/ 2147483647 h 142"/>
              <a:gd name="T58" fmla="*/ 2147483647 w 138"/>
              <a:gd name="T59" fmla="*/ 2147483647 h 142"/>
              <a:gd name="T60" fmla="*/ 2147483647 w 138"/>
              <a:gd name="T61" fmla="*/ 2147483647 h 142"/>
              <a:gd name="T62" fmla="*/ 2147483647 w 138"/>
              <a:gd name="T63" fmla="*/ 2147483647 h 142"/>
              <a:gd name="T64" fmla="*/ 2147483647 w 138"/>
              <a:gd name="T65" fmla="*/ 2147483647 h 142"/>
              <a:gd name="T66" fmla="*/ 2147483647 w 138"/>
              <a:gd name="T67" fmla="*/ 2147483647 h 142"/>
              <a:gd name="T68" fmla="*/ 2147483647 w 138"/>
              <a:gd name="T69" fmla="*/ 2147483647 h 142"/>
              <a:gd name="T70" fmla="*/ 2147483647 w 138"/>
              <a:gd name="T71" fmla="*/ 2147483647 h 142"/>
              <a:gd name="T72" fmla="*/ 2147483647 w 138"/>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8"/>
              <a:gd name="T112" fmla="*/ 0 h 142"/>
              <a:gd name="T113" fmla="*/ 138 w 138"/>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8" h="142">
                <a:moveTo>
                  <a:pt x="95" y="5"/>
                </a:moveTo>
                <a:lnTo>
                  <a:pt x="84" y="1"/>
                </a:lnTo>
                <a:lnTo>
                  <a:pt x="69" y="0"/>
                </a:lnTo>
                <a:lnTo>
                  <a:pt x="54" y="1"/>
                </a:lnTo>
                <a:lnTo>
                  <a:pt x="41" y="5"/>
                </a:lnTo>
                <a:lnTo>
                  <a:pt x="28" y="11"/>
                </a:lnTo>
                <a:lnTo>
                  <a:pt x="18" y="21"/>
                </a:lnTo>
                <a:lnTo>
                  <a:pt x="10" y="31"/>
                </a:lnTo>
                <a:lnTo>
                  <a:pt x="3" y="44"/>
                </a:lnTo>
                <a:lnTo>
                  <a:pt x="0" y="52"/>
                </a:lnTo>
                <a:lnTo>
                  <a:pt x="0" y="54"/>
                </a:lnTo>
                <a:lnTo>
                  <a:pt x="0" y="55"/>
                </a:lnTo>
                <a:lnTo>
                  <a:pt x="0" y="57"/>
                </a:lnTo>
                <a:lnTo>
                  <a:pt x="2" y="57"/>
                </a:lnTo>
                <a:lnTo>
                  <a:pt x="5" y="44"/>
                </a:lnTo>
                <a:lnTo>
                  <a:pt x="12" y="32"/>
                </a:lnTo>
                <a:lnTo>
                  <a:pt x="20" y="23"/>
                </a:lnTo>
                <a:lnTo>
                  <a:pt x="30" y="14"/>
                </a:lnTo>
                <a:lnTo>
                  <a:pt x="43" y="8"/>
                </a:lnTo>
                <a:lnTo>
                  <a:pt x="54" y="3"/>
                </a:lnTo>
                <a:lnTo>
                  <a:pt x="69" y="1"/>
                </a:lnTo>
                <a:lnTo>
                  <a:pt x="82" y="3"/>
                </a:lnTo>
                <a:lnTo>
                  <a:pt x="95" y="8"/>
                </a:lnTo>
                <a:lnTo>
                  <a:pt x="99" y="10"/>
                </a:lnTo>
                <a:lnTo>
                  <a:pt x="99" y="8"/>
                </a:lnTo>
                <a:lnTo>
                  <a:pt x="97" y="8"/>
                </a:lnTo>
                <a:lnTo>
                  <a:pt x="97" y="6"/>
                </a:lnTo>
                <a:lnTo>
                  <a:pt x="95" y="5"/>
                </a:lnTo>
                <a:close/>
                <a:moveTo>
                  <a:pt x="43" y="137"/>
                </a:moveTo>
                <a:lnTo>
                  <a:pt x="54" y="142"/>
                </a:lnTo>
                <a:lnTo>
                  <a:pt x="69" y="142"/>
                </a:lnTo>
                <a:lnTo>
                  <a:pt x="84" y="142"/>
                </a:lnTo>
                <a:lnTo>
                  <a:pt x="97" y="137"/>
                </a:lnTo>
                <a:lnTo>
                  <a:pt x="108" y="131"/>
                </a:lnTo>
                <a:lnTo>
                  <a:pt x="120" y="123"/>
                </a:lnTo>
                <a:lnTo>
                  <a:pt x="128" y="111"/>
                </a:lnTo>
                <a:lnTo>
                  <a:pt x="135" y="100"/>
                </a:lnTo>
                <a:lnTo>
                  <a:pt x="138" y="90"/>
                </a:lnTo>
                <a:lnTo>
                  <a:pt x="138" y="88"/>
                </a:lnTo>
                <a:lnTo>
                  <a:pt x="138" y="87"/>
                </a:lnTo>
                <a:lnTo>
                  <a:pt x="138" y="85"/>
                </a:lnTo>
                <a:lnTo>
                  <a:pt x="136" y="85"/>
                </a:lnTo>
                <a:lnTo>
                  <a:pt x="133" y="98"/>
                </a:lnTo>
                <a:lnTo>
                  <a:pt x="126" y="109"/>
                </a:lnTo>
                <a:lnTo>
                  <a:pt x="118" y="119"/>
                </a:lnTo>
                <a:lnTo>
                  <a:pt x="108" y="127"/>
                </a:lnTo>
                <a:lnTo>
                  <a:pt x="95" y="134"/>
                </a:lnTo>
                <a:lnTo>
                  <a:pt x="82" y="139"/>
                </a:lnTo>
                <a:lnTo>
                  <a:pt x="69" y="141"/>
                </a:lnTo>
                <a:lnTo>
                  <a:pt x="54" y="139"/>
                </a:lnTo>
                <a:lnTo>
                  <a:pt x="43" y="134"/>
                </a:lnTo>
                <a:lnTo>
                  <a:pt x="40" y="134"/>
                </a:lnTo>
                <a:lnTo>
                  <a:pt x="41" y="134"/>
                </a:lnTo>
                <a:lnTo>
                  <a:pt x="41" y="136"/>
                </a:lnTo>
                <a:lnTo>
                  <a:pt x="43" y="136"/>
                </a:lnTo>
                <a:lnTo>
                  <a:pt x="43" y="137"/>
                </a:lnTo>
                <a:close/>
              </a:path>
            </a:pathLst>
          </a:custGeom>
          <a:solidFill>
            <a:srgbClr val="00FF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76" name="Freeform 432"/>
          <p:cNvSpPr>
            <a:spLocks noEditPoints="1"/>
          </p:cNvSpPr>
          <p:nvPr/>
        </p:nvSpPr>
        <p:spPr bwMode="auto">
          <a:xfrm>
            <a:off x="5259388" y="3357563"/>
            <a:ext cx="198437" cy="190500"/>
          </a:xfrm>
          <a:custGeom>
            <a:avLst/>
            <a:gdLst>
              <a:gd name="T0" fmla="*/ 2147483647 w 134"/>
              <a:gd name="T1" fmla="*/ 2147483647 h 140"/>
              <a:gd name="T2" fmla="*/ 2147483647 w 134"/>
              <a:gd name="T3" fmla="*/ 0 h 140"/>
              <a:gd name="T4" fmla="*/ 2147483647 w 134"/>
              <a:gd name="T5" fmla="*/ 2147483647 h 140"/>
              <a:gd name="T6" fmla="*/ 2147483647 w 134"/>
              <a:gd name="T7" fmla="*/ 2147483647 h 140"/>
              <a:gd name="T8" fmla="*/ 2147483647 w 134"/>
              <a:gd name="T9" fmla="*/ 2147483647 h 140"/>
              <a:gd name="T10" fmla="*/ 0 w 134"/>
              <a:gd name="T11" fmla="*/ 2147483647 h 140"/>
              <a:gd name="T12" fmla="*/ 0 w 134"/>
              <a:gd name="T13" fmla="*/ 2147483647 h 140"/>
              <a:gd name="T14" fmla="*/ 0 w 134"/>
              <a:gd name="T15" fmla="*/ 2147483647 h 140"/>
              <a:gd name="T16" fmla="*/ 2147483647 w 134"/>
              <a:gd name="T17" fmla="*/ 2147483647 h 140"/>
              <a:gd name="T18" fmla="*/ 2147483647 w 134"/>
              <a:gd name="T19" fmla="*/ 2147483647 h 140"/>
              <a:gd name="T20" fmla="*/ 2147483647 w 134"/>
              <a:gd name="T21" fmla="*/ 2147483647 h 140"/>
              <a:gd name="T22" fmla="*/ 2147483647 w 134"/>
              <a:gd name="T23" fmla="*/ 2147483647 h 140"/>
              <a:gd name="T24" fmla="*/ 2147483647 w 134"/>
              <a:gd name="T25" fmla="*/ 2147483647 h 140"/>
              <a:gd name="T26" fmla="*/ 2147483647 w 134"/>
              <a:gd name="T27" fmla="*/ 2147483647 h 140"/>
              <a:gd name="T28" fmla="*/ 2147483647 w 134"/>
              <a:gd name="T29" fmla="*/ 2147483647 h 140"/>
              <a:gd name="T30" fmla="*/ 2147483647 w 134"/>
              <a:gd name="T31" fmla="*/ 2147483647 h 140"/>
              <a:gd name="T32" fmla="*/ 2147483647 w 134"/>
              <a:gd name="T33" fmla="*/ 2147483647 h 140"/>
              <a:gd name="T34" fmla="*/ 2147483647 w 134"/>
              <a:gd name="T35" fmla="*/ 2147483647 h 140"/>
              <a:gd name="T36" fmla="*/ 2147483647 w 134"/>
              <a:gd name="T37" fmla="*/ 2147483647 h 140"/>
              <a:gd name="T38" fmla="*/ 2147483647 w 134"/>
              <a:gd name="T39" fmla="*/ 2147483647 h 140"/>
              <a:gd name="T40" fmla="*/ 2147483647 w 134"/>
              <a:gd name="T41" fmla="*/ 2147483647 h 140"/>
              <a:gd name="T42" fmla="*/ 2147483647 w 134"/>
              <a:gd name="T43" fmla="*/ 2147483647 h 140"/>
              <a:gd name="T44" fmla="*/ 2147483647 w 134"/>
              <a:gd name="T45" fmla="*/ 2147483647 h 140"/>
              <a:gd name="T46" fmla="*/ 2147483647 w 134"/>
              <a:gd name="T47" fmla="*/ 2147483647 h 140"/>
              <a:gd name="T48" fmla="*/ 2147483647 w 134"/>
              <a:gd name="T49" fmla="*/ 2147483647 h 140"/>
              <a:gd name="T50" fmla="*/ 2147483647 w 134"/>
              <a:gd name="T51" fmla="*/ 2147483647 h 140"/>
              <a:gd name="T52" fmla="*/ 2147483647 w 134"/>
              <a:gd name="T53" fmla="*/ 2147483647 h 140"/>
              <a:gd name="T54" fmla="*/ 2147483647 w 134"/>
              <a:gd name="T55" fmla="*/ 2147483647 h 140"/>
              <a:gd name="T56" fmla="*/ 2147483647 w 134"/>
              <a:gd name="T57" fmla="*/ 2147483647 h 140"/>
              <a:gd name="T58" fmla="*/ 2147483647 w 134"/>
              <a:gd name="T59" fmla="*/ 2147483647 h 140"/>
              <a:gd name="T60" fmla="*/ 2147483647 w 134"/>
              <a:gd name="T61" fmla="*/ 2147483647 h 140"/>
              <a:gd name="T62" fmla="*/ 2147483647 w 134"/>
              <a:gd name="T63" fmla="*/ 2147483647 h 140"/>
              <a:gd name="T64" fmla="*/ 2147483647 w 134"/>
              <a:gd name="T65" fmla="*/ 2147483647 h 140"/>
              <a:gd name="T66" fmla="*/ 2147483647 w 134"/>
              <a:gd name="T67" fmla="*/ 2147483647 h 140"/>
              <a:gd name="T68" fmla="*/ 2147483647 w 134"/>
              <a:gd name="T69" fmla="*/ 2147483647 h 140"/>
              <a:gd name="T70" fmla="*/ 2147483647 w 134"/>
              <a:gd name="T71" fmla="*/ 2147483647 h 140"/>
              <a:gd name="T72" fmla="*/ 2147483647 w 134"/>
              <a:gd name="T73" fmla="*/ 2147483647 h 140"/>
              <a:gd name="T74" fmla="*/ 2147483647 w 134"/>
              <a:gd name="T75" fmla="*/ 2147483647 h 140"/>
              <a:gd name="T76" fmla="*/ 2147483647 w 134"/>
              <a:gd name="T77" fmla="*/ 2147483647 h 1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4"/>
              <a:gd name="T118" fmla="*/ 0 h 140"/>
              <a:gd name="T119" fmla="*/ 134 w 134"/>
              <a:gd name="T120" fmla="*/ 140 h 1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4" h="140">
                <a:moveTo>
                  <a:pt x="97" y="9"/>
                </a:moveTo>
                <a:lnTo>
                  <a:pt x="93" y="7"/>
                </a:lnTo>
                <a:lnTo>
                  <a:pt x="80" y="2"/>
                </a:lnTo>
                <a:lnTo>
                  <a:pt x="67" y="0"/>
                </a:lnTo>
                <a:lnTo>
                  <a:pt x="52" y="2"/>
                </a:lnTo>
                <a:lnTo>
                  <a:pt x="41" y="7"/>
                </a:lnTo>
                <a:lnTo>
                  <a:pt x="28" y="13"/>
                </a:lnTo>
                <a:lnTo>
                  <a:pt x="18" y="22"/>
                </a:lnTo>
                <a:lnTo>
                  <a:pt x="10" y="31"/>
                </a:lnTo>
                <a:lnTo>
                  <a:pt x="3" y="43"/>
                </a:lnTo>
                <a:lnTo>
                  <a:pt x="0" y="56"/>
                </a:lnTo>
                <a:lnTo>
                  <a:pt x="0" y="58"/>
                </a:lnTo>
                <a:lnTo>
                  <a:pt x="0" y="59"/>
                </a:lnTo>
                <a:lnTo>
                  <a:pt x="0" y="61"/>
                </a:lnTo>
                <a:lnTo>
                  <a:pt x="1" y="63"/>
                </a:lnTo>
                <a:lnTo>
                  <a:pt x="1" y="64"/>
                </a:lnTo>
                <a:lnTo>
                  <a:pt x="1" y="56"/>
                </a:lnTo>
                <a:lnTo>
                  <a:pt x="6" y="45"/>
                </a:lnTo>
                <a:lnTo>
                  <a:pt x="13" y="33"/>
                </a:lnTo>
                <a:lnTo>
                  <a:pt x="20" y="23"/>
                </a:lnTo>
                <a:lnTo>
                  <a:pt x="29" y="15"/>
                </a:lnTo>
                <a:lnTo>
                  <a:pt x="41" y="9"/>
                </a:lnTo>
                <a:lnTo>
                  <a:pt x="54" y="5"/>
                </a:lnTo>
                <a:lnTo>
                  <a:pt x="67" y="4"/>
                </a:lnTo>
                <a:lnTo>
                  <a:pt x="80" y="5"/>
                </a:lnTo>
                <a:lnTo>
                  <a:pt x="93" y="9"/>
                </a:lnTo>
                <a:lnTo>
                  <a:pt x="101" y="13"/>
                </a:lnTo>
                <a:lnTo>
                  <a:pt x="100" y="13"/>
                </a:lnTo>
                <a:lnTo>
                  <a:pt x="100" y="12"/>
                </a:lnTo>
                <a:lnTo>
                  <a:pt x="98" y="10"/>
                </a:lnTo>
                <a:lnTo>
                  <a:pt x="97" y="9"/>
                </a:lnTo>
                <a:close/>
                <a:moveTo>
                  <a:pt x="38" y="133"/>
                </a:moveTo>
                <a:lnTo>
                  <a:pt x="41" y="133"/>
                </a:lnTo>
                <a:lnTo>
                  <a:pt x="52" y="138"/>
                </a:lnTo>
                <a:lnTo>
                  <a:pt x="67" y="140"/>
                </a:lnTo>
                <a:lnTo>
                  <a:pt x="80" y="138"/>
                </a:lnTo>
                <a:lnTo>
                  <a:pt x="93" y="133"/>
                </a:lnTo>
                <a:lnTo>
                  <a:pt x="106" y="126"/>
                </a:lnTo>
                <a:lnTo>
                  <a:pt x="116" y="118"/>
                </a:lnTo>
                <a:lnTo>
                  <a:pt x="124" y="108"/>
                </a:lnTo>
                <a:lnTo>
                  <a:pt x="131" y="97"/>
                </a:lnTo>
                <a:lnTo>
                  <a:pt x="134" y="84"/>
                </a:lnTo>
                <a:lnTo>
                  <a:pt x="134" y="82"/>
                </a:lnTo>
                <a:lnTo>
                  <a:pt x="134" y="81"/>
                </a:lnTo>
                <a:lnTo>
                  <a:pt x="134" y="79"/>
                </a:lnTo>
                <a:lnTo>
                  <a:pt x="133" y="79"/>
                </a:lnTo>
                <a:lnTo>
                  <a:pt x="133" y="77"/>
                </a:lnTo>
                <a:lnTo>
                  <a:pt x="133" y="76"/>
                </a:lnTo>
                <a:lnTo>
                  <a:pt x="131" y="84"/>
                </a:lnTo>
                <a:lnTo>
                  <a:pt x="128" y="95"/>
                </a:lnTo>
                <a:lnTo>
                  <a:pt x="121" y="107"/>
                </a:lnTo>
                <a:lnTo>
                  <a:pt x="115" y="117"/>
                </a:lnTo>
                <a:lnTo>
                  <a:pt x="105" y="125"/>
                </a:lnTo>
                <a:lnTo>
                  <a:pt x="93" y="131"/>
                </a:lnTo>
                <a:lnTo>
                  <a:pt x="80" y="135"/>
                </a:lnTo>
                <a:lnTo>
                  <a:pt x="67" y="136"/>
                </a:lnTo>
                <a:lnTo>
                  <a:pt x="54" y="135"/>
                </a:lnTo>
                <a:lnTo>
                  <a:pt x="41" y="131"/>
                </a:lnTo>
                <a:lnTo>
                  <a:pt x="34" y="126"/>
                </a:lnTo>
                <a:lnTo>
                  <a:pt x="34" y="128"/>
                </a:lnTo>
                <a:lnTo>
                  <a:pt x="36" y="130"/>
                </a:lnTo>
                <a:lnTo>
                  <a:pt x="36" y="131"/>
                </a:lnTo>
                <a:lnTo>
                  <a:pt x="38" y="131"/>
                </a:lnTo>
                <a:lnTo>
                  <a:pt x="38" y="133"/>
                </a:lnTo>
                <a:close/>
              </a:path>
            </a:pathLst>
          </a:custGeom>
          <a:solidFill>
            <a:srgbClr val="00FF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77" name="Freeform 433"/>
          <p:cNvSpPr>
            <a:spLocks noEditPoints="1"/>
          </p:cNvSpPr>
          <p:nvPr/>
        </p:nvSpPr>
        <p:spPr bwMode="auto">
          <a:xfrm>
            <a:off x="5260975" y="3363913"/>
            <a:ext cx="195263" cy="179387"/>
          </a:xfrm>
          <a:custGeom>
            <a:avLst/>
            <a:gdLst>
              <a:gd name="T0" fmla="*/ 2147483647 w 132"/>
              <a:gd name="T1" fmla="*/ 2147483647 h 132"/>
              <a:gd name="T2" fmla="*/ 2147483647 w 132"/>
              <a:gd name="T3" fmla="*/ 0 h 132"/>
              <a:gd name="T4" fmla="*/ 2147483647 w 132"/>
              <a:gd name="T5" fmla="*/ 2147483647 h 132"/>
              <a:gd name="T6" fmla="*/ 2147483647 w 132"/>
              <a:gd name="T7" fmla="*/ 2147483647 h 132"/>
              <a:gd name="T8" fmla="*/ 2147483647 w 132"/>
              <a:gd name="T9" fmla="*/ 2147483647 h 132"/>
              <a:gd name="T10" fmla="*/ 0 w 132"/>
              <a:gd name="T11" fmla="*/ 2147483647 h 132"/>
              <a:gd name="T12" fmla="*/ 0 w 132"/>
              <a:gd name="T13" fmla="*/ 2147483647 h 132"/>
              <a:gd name="T14" fmla="*/ 2147483647 w 132"/>
              <a:gd name="T15" fmla="*/ 2147483647 h 132"/>
              <a:gd name="T16" fmla="*/ 2147483647 w 132"/>
              <a:gd name="T17" fmla="*/ 2147483647 h 132"/>
              <a:gd name="T18" fmla="*/ 2147483647 w 132"/>
              <a:gd name="T19" fmla="*/ 2147483647 h 132"/>
              <a:gd name="T20" fmla="*/ 2147483647 w 132"/>
              <a:gd name="T21" fmla="*/ 2147483647 h 132"/>
              <a:gd name="T22" fmla="*/ 2147483647 w 132"/>
              <a:gd name="T23" fmla="*/ 2147483647 h 132"/>
              <a:gd name="T24" fmla="*/ 2147483647 w 132"/>
              <a:gd name="T25" fmla="*/ 2147483647 h 132"/>
              <a:gd name="T26" fmla="*/ 2147483647 w 132"/>
              <a:gd name="T27" fmla="*/ 2147483647 h 132"/>
              <a:gd name="T28" fmla="*/ 2147483647 w 132"/>
              <a:gd name="T29" fmla="*/ 2147483647 h 132"/>
              <a:gd name="T30" fmla="*/ 2147483647 w 132"/>
              <a:gd name="T31" fmla="*/ 2147483647 h 132"/>
              <a:gd name="T32" fmla="*/ 2147483647 w 132"/>
              <a:gd name="T33" fmla="*/ 2147483647 h 132"/>
              <a:gd name="T34" fmla="*/ 2147483647 w 132"/>
              <a:gd name="T35" fmla="*/ 2147483647 h 132"/>
              <a:gd name="T36" fmla="*/ 2147483647 w 132"/>
              <a:gd name="T37" fmla="*/ 2147483647 h 132"/>
              <a:gd name="T38" fmla="*/ 2147483647 w 132"/>
              <a:gd name="T39" fmla="*/ 2147483647 h 132"/>
              <a:gd name="T40" fmla="*/ 2147483647 w 132"/>
              <a:gd name="T41" fmla="*/ 2147483647 h 132"/>
              <a:gd name="T42" fmla="*/ 2147483647 w 132"/>
              <a:gd name="T43" fmla="*/ 2147483647 h 132"/>
              <a:gd name="T44" fmla="*/ 2147483647 w 132"/>
              <a:gd name="T45" fmla="*/ 2147483647 h 132"/>
              <a:gd name="T46" fmla="*/ 2147483647 w 132"/>
              <a:gd name="T47" fmla="*/ 2147483647 h 132"/>
              <a:gd name="T48" fmla="*/ 2147483647 w 132"/>
              <a:gd name="T49" fmla="*/ 2147483647 h 132"/>
              <a:gd name="T50" fmla="*/ 2147483647 w 132"/>
              <a:gd name="T51" fmla="*/ 2147483647 h 132"/>
              <a:gd name="T52" fmla="*/ 2147483647 w 132"/>
              <a:gd name="T53" fmla="*/ 2147483647 h 132"/>
              <a:gd name="T54" fmla="*/ 2147483647 w 132"/>
              <a:gd name="T55" fmla="*/ 2147483647 h 132"/>
              <a:gd name="T56" fmla="*/ 2147483647 w 132"/>
              <a:gd name="T57" fmla="*/ 2147483647 h 132"/>
              <a:gd name="T58" fmla="*/ 2147483647 w 132"/>
              <a:gd name="T59" fmla="*/ 2147483647 h 132"/>
              <a:gd name="T60" fmla="*/ 2147483647 w 132"/>
              <a:gd name="T61" fmla="*/ 2147483647 h 132"/>
              <a:gd name="T62" fmla="*/ 2147483647 w 132"/>
              <a:gd name="T63" fmla="*/ 2147483647 h 132"/>
              <a:gd name="T64" fmla="*/ 2147483647 w 132"/>
              <a:gd name="T65" fmla="*/ 2147483647 h 132"/>
              <a:gd name="T66" fmla="*/ 2147483647 w 132"/>
              <a:gd name="T67" fmla="*/ 2147483647 h 132"/>
              <a:gd name="T68" fmla="*/ 2147483647 w 132"/>
              <a:gd name="T69" fmla="*/ 2147483647 h 132"/>
              <a:gd name="T70" fmla="*/ 2147483647 w 132"/>
              <a:gd name="T71" fmla="*/ 2147483647 h 132"/>
              <a:gd name="T72" fmla="*/ 2147483647 w 132"/>
              <a:gd name="T73" fmla="*/ 2147483647 h 132"/>
              <a:gd name="T74" fmla="*/ 2147483647 w 132"/>
              <a:gd name="T75" fmla="*/ 2147483647 h 132"/>
              <a:gd name="T76" fmla="*/ 2147483647 w 132"/>
              <a:gd name="T77" fmla="*/ 2147483647 h 132"/>
              <a:gd name="T78" fmla="*/ 2147483647 w 132"/>
              <a:gd name="T79" fmla="*/ 2147483647 h 132"/>
              <a:gd name="T80" fmla="*/ 2147483647 w 132"/>
              <a:gd name="T81" fmla="*/ 2147483647 h 132"/>
              <a:gd name="T82" fmla="*/ 2147483647 w 132"/>
              <a:gd name="T83" fmla="*/ 2147483647 h 132"/>
              <a:gd name="T84" fmla="*/ 2147483647 w 132"/>
              <a:gd name="T85" fmla="*/ 2147483647 h 132"/>
              <a:gd name="T86" fmla="*/ 2147483647 w 132"/>
              <a:gd name="T87" fmla="*/ 2147483647 h 132"/>
              <a:gd name="T88" fmla="*/ 2147483647 w 132"/>
              <a:gd name="T89" fmla="*/ 2147483647 h 132"/>
              <a:gd name="T90" fmla="*/ 2147483647 w 132"/>
              <a:gd name="T91" fmla="*/ 2147483647 h 1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2"/>
              <a:gd name="T139" fmla="*/ 0 h 132"/>
              <a:gd name="T140" fmla="*/ 132 w 132"/>
              <a:gd name="T141" fmla="*/ 132 h 1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2" h="132">
                <a:moveTo>
                  <a:pt x="100" y="9"/>
                </a:moveTo>
                <a:lnTo>
                  <a:pt x="92" y="5"/>
                </a:lnTo>
                <a:lnTo>
                  <a:pt x="79" y="1"/>
                </a:lnTo>
                <a:lnTo>
                  <a:pt x="66" y="0"/>
                </a:lnTo>
                <a:lnTo>
                  <a:pt x="53" y="1"/>
                </a:lnTo>
                <a:lnTo>
                  <a:pt x="40" y="5"/>
                </a:lnTo>
                <a:lnTo>
                  <a:pt x="28" y="11"/>
                </a:lnTo>
                <a:lnTo>
                  <a:pt x="19" y="19"/>
                </a:lnTo>
                <a:lnTo>
                  <a:pt x="12" y="29"/>
                </a:lnTo>
                <a:lnTo>
                  <a:pt x="5" y="41"/>
                </a:lnTo>
                <a:lnTo>
                  <a:pt x="0" y="52"/>
                </a:lnTo>
                <a:lnTo>
                  <a:pt x="0" y="60"/>
                </a:lnTo>
                <a:lnTo>
                  <a:pt x="0" y="62"/>
                </a:lnTo>
                <a:lnTo>
                  <a:pt x="2" y="62"/>
                </a:lnTo>
                <a:lnTo>
                  <a:pt x="2" y="64"/>
                </a:lnTo>
                <a:lnTo>
                  <a:pt x="2" y="65"/>
                </a:lnTo>
                <a:lnTo>
                  <a:pt x="2" y="67"/>
                </a:lnTo>
                <a:lnTo>
                  <a:pt x="4" y="54"/>
                </a:lnTo>
                <a:lnTo>
                  <a:pt x="7" y="42"/>
                </a:lnTo>
                <a:lnTo>
                  <a:pt x="14" y="31"/>
                </a:lnTo>
                <a:lnTo>
                  <a:pt x="22" y="21"/>
                </a:lnTo>
                <a:lnTo>
                  <a:pt x="30" y="14"/>
                </a:lnTo>
                <a:lnTo>
                  <a:pt x="41" y="8"/>
                </a:lnTo>
                <a:lnTo>
                  <a:pt x="53" y="5"/>
                </a:lnTo>
                <a:lnTo>
                  <a:pt x="66" y="3"/>
                </a:lnTo>
                <a:lnTo>
                  <a:pt x="79" y="5"/>
                </a:lnTo>
                <a:lnTo>
                  <a:pt x="91" y="8"/>
                </a:lnTo>
                <a:lnTo>
                  <a:pt x="102" y="14"/>
                </a:lnTo>
                <a:lnTo>
                  <a:pt x="104" y="16"/>
                </a:lnTo>
                <a:lnTo>
                  <a:pt x="104" y="14"/>
                </a:lnTo>
                <a:lnTo>
                  <a:pt x="102" y="14"/>
                </a:lnTo>
                <a:lnTo>
                  <a:pt x="102" y="13"/>
                </a:lnTo>
                <a:lnTo>
                  <a:pt x="100" y="11"/>
                </a:lnTo>
                <a:lnTo>
                  <a:pt x="100" y="9"/>
                </a:lnTo>
                <a:close/>
                <a:moveTo>
                  <a:pt x="33" y="122"/>
                </a:moveTo>
                <a:lnTo>
                  <a:pt x="40" y="127"/>
                </a:lnTo>
                <a:lnTo>
                  <a:pt x="53" y="131"/>
                </a:lnTo>
                <a:lnTo>
                  <a:pt x="66" y="132"/>
                </a:lnTo>
                <a:lnTo>
                  <a:pt x="79" y="131"/>
                </a:lnTo>
                <a:lnTo>
                  <a:pt x="92" y="127"/>
                </a:lnTo>
                <a:lnTo>
                  <a:pt x="104" y="121"/>
                </a:lnTo>
                <a:lnTo>
                  <a:pt x="114" y="113"/>
                </a:lnTo>
                <a:lnTo>
                  <a:pt x="120" y="103"/>
                </a:lnTo>
                <a:lnTo>
                  <a:pt x="127" y="91"/>
                </a:lnTo>
                <a:lnTo>
                  <a:pt x="130" y="80"/>
                </a:lnTo>
                <a:lnTo>
                  <a:pt x="132" y="72"/>
                </a:lnTo>
                <a:lnTo>
                  <a:pt x="132" y="70"/>
                </a:lnTo>
                <a:lnTo>
                  <a:pt x="130" y="68"/>
                </a:lnTo>
                <a:lnTo>
                  <a:pt x="130" y="67"/>
                </a:lnTo>
                <a:lnTo>
                  <a:pt x="128" y="65"/>
                </a:lnTo>
                <a:lnTo>
                  <a:pt x="130" y="65"/>
                </a:lnTo>
                <a:lnTo>
                  <a:pt x="130" y="67"/>
                </a:lnTo>
                <a:lnTo>
                  <a:pt x="128" y="78"/>
                </a:lnTo>
                <a:lnTo>
                  <a:pt x="125" y="91"/>
                </a:lnTo>
                <a:lnTo>
                  <a:pt x="119" y="101"/>
                </a:lnTo>
                <a:lnTo>
                  <a:pt x="110" y="111"/>
                </a:lnTo>
                <a:lnTo>
                  <a:pt x="102" y="119"/>
                </a:lnTo>
                <a:lnTo>
                  <a:pt x="91" y="124"/>
                </a:lnTo>
                <a:lnTo>
                  <a:pt x="79" y="127"/>
                </a:lnTo>
                <a:lnTo>
                  <a:pt x="66" y="129"/>
                </a:lnTo>
                <a:lnTo>
                  <a:pt x="53" y="127"/>
                </a:lnTo>
                <a:lnTo>
                  <a:pt x="41" y="124"/>
                </a:lnTo>
                <a:lnTo>
                  <a:pt x="30" y="119"/>
                </a:lnTo>
                <a:lnTo>
                  <a:pt x="28" y="116"/>
                </a:lnTo>
                <a:lnTo>
                  <a:pt x="28" y="118"/>
                </a:lnTo>
                <a:lnTo>
                  <a:pt x="30" y="118"/>
                </a:lnTo>
                <a:lnTo>
                  <a:pt x="30" y="119"/>
                </a:lnTo>
                <a:lnTo>
                  <a:pt x="32" y="121"/>
                </a:lnTo>
                <a:lnTo>
                  <a:pt x="32" y="122"/>
                </a:lnTo>
                <a:lnTo>
                  <a:pt x="33" y="122"/>
                </a:lnTo>
                <a:close/>
              </a:path>
            </a:pathLst>
          </a:custGeom>
          <a:solidFill>
            <a:srgbClr val="00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78" name="Freeform 434"/>
          <p:cNvSpPr>
            <a:spLocks noEditPoints="1"/>
          </p:cNvSpPr>
          <p:nvPr/>
        </p:nvSpPr>
        <p:spPr bwMode="auto">
          <a:xfrm>
            <a:off x="5264150" y="3367088"/>
            <a:ext cx="188913" cy="171450"/>
          </a:xfrm>
          <a:custGeom>
            <a:avLst/>
            <a:gdLst>
              <a:gd name="T0" fmla="*/ 2147483647 w 128"/>
              <a:gd name="T1" fmla="*/ 2147483647 h 126"/>
              <a:gd name="T2" fmla="*/ 2147483647 w 128"/>
              <a:gd name="T3" fmla="*/ 2147483647 h 126"/>
              <a:gd name="T4" fmla="*/ 2147483647 w 128"/>
              <a:gd name="T5" fmla="*/ 2147483647 h 126"/>
              <a:gd name="T6" fmla="*/ 2147483647 w 128"/>
              <a:gd name="T7" fmla="*/ 2147483647 h 126"/>
              <a:gd name="T8" fmla="*/ 2147483647 w 128"/>
              <a:gd name="T9" fmla="*/ 2147483647 h 126"/>
              <a:gd name="T10" fmla="*/ 2147483647 w 128"/>
              <a:gd name="T11" fmla="*/ 2147483647 h 126"/>
              <a:gd name="T12" fmla="*/ 2147483647 w 128"/>
              <a:gd name="T13" fmla="*/ 2147483647 h 126"/>
              <a:gd name="T14" fmla="*/ 2147483647 w 128"/>
              <a:gd name="T15" fmla="*/ 2147483647 h 126"/>
              <a:gd name="T16" fmla="*/ 2147483647 w 128"/>
              <a:gd name="T17" fmla="*/ 2147483647 h 126"/>
              <a:gd name="T18" fmla="*/ 2147483647 w 128"/>
              <a:gd name="T19" fmla="*/ 2147483647 h 126"/>
              <a:gd name="T20" fmla="*/ 2147483647 w 128"/>
              <a:gd name="T21" fmla="*/ 2147483647 h 126"/>
              <a:gd name="T22" fmla="*/ 2147483647 w 128"/>
              <a:gd name="T23" fmla="*/ 2147483647 h 126"/>
              <a:gd name="T24" fmla="*/ 2147483647 w 128"/>
              <a:gd name="T25" fmla="*/ 2147483647 h 126"/>
              <a:gd name="T26" fmla="*/ 2147483647 w 128"/>
              <a:gd name="T27" fmla="*/ 2147483647 h 126"/>
              <a:gd name="T28" fmla="*/ 2147483647 w 128"/>
              <a:gd name="T29" fmla="*/ 2147483647 h 126"/>
              <a:gd name="T30" fmla="*/ 2147483647 w 128"/>
              <a:gd name="T31" fmla="*/ 2147483647 h 126"/>
              <a:gd name="T32" fmla="*/ 2147483647 w 128"/>
              <a:gd name="T33" fmla="*/ 2147483647 h 126"/>
              <a:gd name="T34" fmla="*/ 2147483647 w 128"/>
              <a:gd name="T35" fmla="*/ 2147483647 h 126"/>
              <a:gd name="T36" fmla="*/ 2147483647 w 128"/>
              <a:gd name="T37" fmla="*/ 2147483647 h 126"/>
              <a:gd name="T38" fmla="*/ 2147483647 w 128"/>
              <a:gd name="T39" fmla="*/ 2147483647 h 126"/>
              <a:gd name="T40" fmla="*/ 2147483647 w 128"/>
              <a:gd name="T41" fmla="*/ 2147483647 h 126"/>
              <a:gd name="T42" fmla="*/ 2147483647 w 128"/>
              <a:gd name="T43" fmla="*/ 2147483647 h 126"/>
              <a:gd name="T44" fmla="*/ 2147483647 w 128"/>
              <a:gd name="T45" fmla="*/ 2147483647 h 126"/>
              <a:gd name="T46" fmla="*/ 2147483647 w 128"/>
              <a:gd name="T47" fmla="*/ 2147483647 h 126"/>
              <a:gd name="T48" fmla="*/ 2147483647 w 128"/>
              <a:gd name="T49" fmla="*/ 2147483647 h 126"/>
              <a:gd name="T50" fmla="*/ 2147483647 w 128"/>
              <a:gd name="T51" fmla="*/ 2147483647 h 126"/>
              <a:gd name="T52" fmla="*/ 2147483647 w 128"/>
              <a:gd name="T53" fmla="*/ 2147483647 h 126"/>
              <a:gd name="T54" fmla="*/ 2147483647 w 128"/>
              <a:gd name="T55" fmla="*/ 2147483647 h 126"/>
              <a:gd name="T56" fmla="*/ 2147483647 w 128"/>
              <a:gd name="T57" fmla="*/ 2147483647 h 126"/>
              <a:gd name="T58" fmla="*/ 0 w 128"/>
              <a:gd name="T59" fmla="*/ 2147483647 h 126"/>
              <a:gd name="T60" fmla="*/ 2147483647 w 128"/>
              <a:gd name="T61" fmla="*/ 2147483647 h 126"/>
              <a:gd name="T62" fmla="*/ 2147483647 w 128"/>
              <a:gd name="T63" fmla="*/ 2147483647 h 126"/>
              <a:gd name="T64" fmla="*/ 2147483647 w 128"/>
              <a:gd name="T65" fmla="*/ 2147483647 h 126"/>
              <a:gd name="T66" fmla="*/ 2147483647 w 128"/>
              <a:gd name="T67" fmla="*/ 2147483647 h 126"/>
              <a:gd name="T68" fmla="*/ 2147483647 w 128"/>
              <a:gd name="T69" fmla="*/ 2147483647 h 126"/>
              <a:gd name="T70" fmla="*/ 2147483647 w 128"/>
              <a:gd name="T71" fmla="*/ 2147483647 h 126"/>
              <a:gd name="T72" fmla="*/ 2147483647 w 128"/>
              <a:gd name="T73" fmla="*/ 2147483647 h 126"/>
              <a:gd name="T74" fmla="*/ 2147483647 w 128"/>
              <a:gd name="T75" fmla="*/ 2147483647 h 126"/>
              <a:gd name="T76" fmla="*/ 2147483647 w 128"/>
              <a:gd name="T77" fmla="*/ 2147483647 h 126"/>
              <a:gd name="T78" fmla="*/ 2147483647 w 128"/>
              <a:gd name="T79" fmla="*/ 2147483647 h 126"/>
              <a:gd name="T80" fmla="*/ 2147483647 w 128"/>
              <a:gd name="T81" fmla="*/ 2147483647 h 126"/>
              <a:gd name="T82" fmla="*/ 2147483647 w 128"/>
              <a:gd name="T83" fmla="*/ 2147483647 h 126"/>
              <a:gd name="T84" fmla="*/ 2147483647 w 128"/>
              <a:gd name="T85" fmla="*/ 2147483647 h 126"/>
              <a:gd name="T86" fmla="*/ 2147483647 w 128"/>
              <a:gd name="T87" fmla="*/ 2147483647 h 126"/>
              <a:gd name="T88" fmla="*/ 2147483647 w 128"/>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8"/>
              <a:gd name="T136" fmla="*/ 0 h 126"/>
              <a:gd name="T137" fmla="*/ 128 w 128"/>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8" h="126">
                <a:moveTo>
                  <a:pt x="128" y="64"/>
                </a:moveTo>
                <a:lnTo>
                  <a:pt x="126" y="62"/>
                </a:lnTo>
                <a:lnTo>
                  <a:pt x="126" y="61"/>
                </a:lnTo>
                <a:lnTo>
                  <a:pt x="126" y="59"/>
                </a:lnTo>
                <a:lnTo>
                  <a:pt x="125" y="57"/>
                </a:lnTo>
                <a:lnTo>
                  <a:pt x="125" y="56"/>
                </a:lnTo>
                <a:lnTo>
                  <a:pt x="125" y="54"/>
                </a:lnTo>
                <a:lnTo>
                  <a:pt x="123" y="54"/>
                </a:lnTo>
                <a:lnTo>
                  <a:pt x="123" y="52"/>
                </a:lnTo>
                <a:lnTo>
                  <a:pt x="125" y="64"/>
                </a:lnTo>
                <a:lnTo>
                  <a:pt x="128" y="64"/>
                </a:lnTo>
                <a:lnTo>
                  <a:pt x="126" y="75"/>
                </a:lnTo>
                <a:lnTo>
                  <a:pt x="123" y="88"/>
                </a:lnTo>
                <a:lnTo>
                  <a:pt x="117" y="98"/>
                </a:lnTo>
                <a:lnTo>
                  <a:pt x="108" y="108"/>
                </a:lnTo>
                <a:lnTo>
                  <a:pt x="100" y="116"/>
                </a:lnTo>
                <a:lnTo>
                  <a:pt x="89" y="121"/>
                </a:lnTo>
                <a:lnTo>
                  <a:pt x="77" y="124"/>
                </a:lnTo>
                <a:lnTo>
                  <a:pt x="64" y="126"/>
                </a:lnTo>
                <a:lnTo>
                  <a:pt x="51" y="124"/>
                </a:lnTo>
                <a:lnTo>
                  <a:pt x="39" y="121"/>
                </a:lnTo>
                <a:lnTo>
                  <a:pt x="28" y="116"/>
                </a:lnTo>
                <a:lnTo>
                  <a:pt x="26" y="113"/>
                </a:lnTo>
                <a:lnTo>
                  <a:pt x="25" y="113"/>
                </a:lnTo>
                <a:lnTo>
                  <a:pt x="25" y="111"/>
                </a:lnTo>
                <a:lnTo>
                  <a:pt x="25" y="110"/>
                </a:lnTo>
                <a:lnTo>
                  <a:pt x="23" y="110"/>
                </a:lnTo>
                <a:lnTo>
                  <a:pt x="23" y="108"/>
                </a:lnTo>
                <a:lnTo>
                  <a:pt x="21" y="108"/>
                </a:lnTo>
                <a:lnTo>
                  <a:pt x="21" y="106"/>
                </a:lnTo>
                <a:lnTo>
                  <a:pt x="21" y="105"/>
                </a:lnTo>
                <a:lnTo>
                  <a:pt x="21" y="106"/>
                </a:lnTo>
                <a:lnTo>
                  <a:pt x="30" y="113"/>
                </a:lnTo>
                <a:lnTo>
                  <a:pt x="41" y="119"/>
                </a:lnTo>
                <a:lnTo>
                  <a:pt x="53" y="123"/>
                </a:lnTo>
                <a:lnTo>
                  <a:pt x="64" y="123"/>
                </a:lnTo>
                <a:lnTo>
                  <a:pt x="76" y="123"/>
                </a:lnTo>
                <a:lnTo>
                  <a:pt x="87" y="119"/>
                </a:lnTo>
                <a:lnTo>
                  <a:pt x="98" y="113"/>
                </a:lnTo>
                <a:lnTo>
                  <a:pt x="107" y="106"/>
                </a:lnTo>
                <a:lnTo>
                  <a:pt x="115" y="97"/>
                </a:lnTo>
                <a:lnTo>
                  <a:pt x="120" y="87"/>
                </a:lnTo>
                <a:lnTo>
                  <a:pt x="123" y="75"/>
                </a:lnTo>
                <a:lnTo>
                  <a:pt x="125" y="64"/>
                </a:lnTo>
                <a:lnTo>
                  <a:pt x="128" y="64"/>
                </a:lnTo>
                <a:close/>
                <a:moveTo>
                  <a:pt x="102" y="13"/>
                </a:moveTo>
                <a:lnTo>
                  <a:pt x="100" y="11"/>
                </a:lnTo>
                <a:lnTo>
                  <a:pt x="89" y="5"/>
                </a:lnTo>
                <a:lnTo>
                  <a:pt x="77" y="2"/>
                </a:lnTo>
                <a:lnTo>
                  <a:pt x="64" y="0"/>
                </a:lnTo>
                <a:lnTo>
                  <a:pt x="51" y="2"/>
                </a:lnTo>
                <a:lnTo>
                  <a:pt x="39" y="5"/>
                </a:lnTo>
                <a:lnTo>
                  <a:pt x="28" y="11"/>
                </a:lnTo>
                <a:lnTo>
                  <a:pt x="20" y="18"/>
                </a:lnTo>
                <a:lnTo>
                  <a:pt x="12" y="28"/>
                </a:lnTo>
                <a:lnTo>
                  <a:pt x="5" y="39"/>
                </a:lnTo>
                <a:lnTo>
                  <a:pt x="2" y="51"/>
                </a:lnTo>
                <a:lnTo>
                  <a:pt x="0" y="64"/>
                </a:lnTo>
                <a:lnTo>
                  <a:pt x="2" y="65"/>
                </a:lnTo>
                <a:lnTo>
                  <a:pt x="2" y="67"/>
                </a:lnTo>
                <a:lnTo>
                  <a:pt x="3" y="69"/>
                </a:lnTo>
                <a:lnTo>
                  <a:pt x="3" y="70"/>
                </a:lnTo>
                <a:lnTo>
                  <a:pt x="3" y="72"/>
                </a:lnTo>
                <a:lnTo>
                  <a:pt x="5" y="74"/>
                </a:lnTo>
                <a:lnTo>
                  <a:pt x="3" y="64"/>
                </a:lnTo>
                <a:lnTo>
                  <a:pt x="5" y="51"/>
                </a:lnTo>
                <a:lnTo>
                  <a:pt x="8" y="39"/>
                </a:lnTo>
                <a:lnTo>
                  <a:pt x="13" y="29"/>
                </a:lnTo>
                <a:lnTo>
                  <a:pt x="21" y="21"/>
                </a:lnTo>
                <a:lnTo>
                  <a:pt x="30" y="13"/>
                </a:lnTo>
                <a:lnTo>
                  <a:pt x="41" y="8"/>
                </a:lnTo>
                <a:lnTo>
                  <a:pt x="53" y="5"/>
                </a:lnTo>
                <a:lnTo>
                  <a:pt x="64" y="3"/>
                </a:lnTo>
                <a:lnTo>
                  <a:pt x="76" y="5"/>
                </a:lnTo>
                <a:lnTo>
                  <a:pt x="87" y="8"/>
                </a:lnTo>
                <a:lnTo>
                  <a:pt x="98" y="13"/>
                </a:lnTo>
                <a:lnTo>
                  <a:pt x="107" y="21"/>
                </a:lnTo>
                <a:lnTo>
                  <a:pt x="108" y="23"/>
                </a:lnTo>
                <a:lnTo>
                  <a:pt x="108" y="21"/>
                </a:lnTo>
                <a:lnTo>
                  <a:pt x="107" y="20"/>
                </a:lnTo>
                <a:lnTo>
                  <a:pt x="105" y="18"/>
                </a:lnTo>
                <a:lnTo>
                  <a:pt x="105" y="16"/>
                </a:lnTo>
                <a:lnTo>
                  <a:pt x="103" y="15"/>
                </a:lnTo>
                <a:lnTo>
                  <a:pt x="102" y="13"/>
                </a:lnTo>
                <a:close/>
              </a:path>
            </a:pathLst>
          </a:custGeom>
          <a:solidFill>
            <a:srgbClr val="00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79" name="Freeform 435"/>
          <p:cNvSpPr>
            <a:spLocks/>
          </p:cNvSpPr>
          <p:nvPr/>
        </p:nvSpPr>
        <p:spPr bwMode="auto">
          <a:xfrm>
            <a:off x="5268913" y="3371850"/>
            <a:ext cx="180975" cy="163513"/>
          </a:xfrm>
          <a:custGeom>
            <a:avLst/>
            <a:gdLst>
              <a:gd name="T0" fmla="*/ 2147483647 w 122"/>
              <a:gd name="T1" fmla="*/ 2147483647 h 120"/>
              <a:gd name="T2" fmla="*/ 2147483647 w 122"/>
              <a:gd name="T3" fmla="*/ 2147483647 h 120"/>
              <a:gd name="T4" fmla="*/ 2147483647 w 122"/>
              <a:gd name="T5" fmla="*/ 2147483647 h 120"/>
              <a:gd name="T6" fmla="*/ 2147483647 w 122"/>
              <a:gd name="T7" fmla="*/ 2147483647 h 120"/>
              <a:gd name="T8" fmla="*/ 2147483647 w 122"/>
              <a:gd name="T9" fmla="*/ 2147483647 h 120"/>
              <a:gd name="T10" fmla="*/ 2147483647 w 122"/>
              <a:gd name="T11" fmla="*/ 2147483647 h 120"/>
              <a:gd name="T12" fmla="*/ 2147483647 w 122"/>
              <a:gd name="T13" fmla="*/ 2147483647 h 120"/>
              <a:gd name="T14" fmla="*/ 2147483647 w 122"/>
              <a:gd name="T15" fmla="*/ 2147483647 h 120"/>
              <a:gd name="T16" fmla="*/ 2147483647 w 122"/>
              <a:gd name="T17" fmla="*/ 2147483647 h 120"/>
              <a:gd name="T18" fmla="*/ 2147483647 w 122"/>
              <a:gd name="T19" fmla="*/ 2147483647 h 120"/>
              <a:gd name="T20" fmla="*/ 2147483647 w 122"/>
              <a:gd name="T21" fmla="*/ 2147483647 h 120"/>
              <a:gd name="T22" fmla="*/ 2147483647 w 122"/>
              <a:gd name="T23" fmla="*/ 2147483647 h 120"/>
              <a:gd name="T24" fmla="*/ 2147483647 w 122"/>
              <a:gd name="T25" fmla="*/ 2147483647 h 120"/>
              <a:gd name="T26" fmla="*/ 2147483647 w 122"/>
              <a:gd name="T27" fmla="*/ 2147483647 h 120"/>
              <a:gd name="T28" fmla="*/ 2147483647 w 122"/>
              <a:gd name="T29" fmla="*/ 2147483647 h 120"/>
              <a:gd name="T30" fmla="*/ 2147483647 w 122"/>
              <a:gd name="T31" fmla="*/ 2147483647 h 120"/>
              <a:gd name="T32" fmla="*/ 2147483647 w 122"/>
              <a:gd name="T33" fmla="*/ 2147483647 h 120"/>
              <a:gd name="T34" fmla="*/ 2147483647 w 122"/>
              <a:gd name="T35" fmla="*/ 2147483647 h 120"/>
              <a:gd name="T36" fmla="*/ 2147483647 w 122"/>
              <a:gd name="T37" fmla="*/ 2147483647 h 120"/>
              <a:gd name="T38" fmla="*/ 2147483647 w 122"/>
              <a:gd name="T39" fmla="*/ 2147483647 h 120"/>
              <a:gd name="T40" fmla="*/ 2147483647 w 122"/>
              <a:gd name="T41" fmla="*/ 2147483647 h 120"/>
              <a:gd name="T42" fmla="*/ 2147483647 w 122"/>
              <a:gd name="T43" fmla="*/ 2147483647 h 120"/>
              <a:gd name="T44" fmla="*/ 2147483647 w 122"/>
              <a:gd name="T45" fmla="*/ 2147483647 h 120"/>
              <a:gd name="T46" fmla="*/ 2147483647 w 122"/>
              <a:gd name="T47" fmla="*/ 2147483647 h 120"/>
              <a:gd name="T48" fmla="*/ 2147483647 w 122"/>
              <a:gd name="T49" fmla="*/ 2147483647 h 120"/>
              <a:gd name="T50" fmla="*/ 2147483647 w 122"/>
              <a:gd name="T51" fmla="*/ 2147483647 h 120"/>
              <a:gd name="T52" fmla="*/ 2147483647 w 122"/>
              <a:gd name="T53" fmla="*/ 2147483647 h 120"/>
              <a:gd name="T54" fmla="*/ 2147483647 w 122"/>
              <a:gd name="T55" fmla="*/ 2147483647 h 120"/>
              <a:gd name="T56" fmla="*/ 2147483647 w 122"/>
              <a:gd name="T57" fmla="*/ 2147483647 h 120"/>
              <a:gd name="T58" fmla="*/ 2147483647 w 122"/>
              <a:gd name="T59" fmla="*/ 2147483647 h 120"/>
              <a:gd name="T60" fmla="*/ 2147483647 w 122"/>
              <a:gd name="T61" fmla="*/ 2147483647 h 120"/>
              <a:gd name="T62" fmla="*/ 2147483647 w 122"/>
              <a:gd name="T63" fmla="*/ 2147483647 h 120"/>
              <a:gd name="T64" fmla="*/ 2147483647 w 122"/>
              <a:gd name="T65" fmla="*/ 2147483647 h 120"/>
              <a:gd name="T66" fmla="*/ 2147483647 w 122"/>
              <a:gd name="T67" fmla="*/ 2147483647 h 120"/>
              <a:gd name="T68" fmla="*/ 2147483647 w 122"/>
              <a:gd name="T69" fmla="*/ 2147483647 h 120"/>
              <a:gd name="T70" fmla="*/ 2147483647 w 122"/>
              <a:gd name="T71" fmla="*/ 2147483647 h 120"/>
              <a:gd name="T72" fmla="*/ 2147483647 w 122"/>
              <a:gd name="T73" fmla="*/ 2147483647 h 120"/>
              <a:gd name="T74" fmla="*/ 2147483647 w 122"/>
              <a:gd name="T75" fmla="*/ 2147483647 h 120"/>
              <a:gd name="T76" fmla="*/ 2147483647 w 122"/>
              <a:gd name="T77" fmla="*/ 2147483647 h 120"/>
              <a:gd name="T78" fmla="*/ 2147483647 w 122"/>
              <a:gd name="T79" fmla="*/ 2147483647 h 120"/>
              <a:gd name="T80" fmla="*/ 2147483647 w 122"/>
              <a:gd name="T81" fmla="*/ 2147483647 h 120"/>
              <a:gd name="T82" fmla="*/ 2147483647 w 122"/>
              <a:gd name="T83" fmla="*/ 2147483647 h 120"/>
              <a:gd name="T84" fmla="*/ 2147483647 w 122"/>
              <a:gd name="T85" fmla="*/ 2147483647 h 120"/>
              <a:gd name="T86" fmla="*/ 2147483647 w 122"/>
              <a:gd name="T87" fmla="*/ 2147483647 h 120"/>
              <a:gd name="T88" fmla="*/ 2147483647 w 122"/>
              <a:gd name="T89" fmla="*/ 2147483647 h 120"/>
              <a:gd name="T90" fmla="*/ 2147483647 w 122"/>
              <a:gd name="T91" fmla="*/ 2147483647 h 120"/>
              <a:gd name="T92" fmla="*/ 2147483647 w 122"/>
              <a:gd name="T93" fmla="*/ 2147483647 h 1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2"/>
              <a:gd name="T142" fmla="*/ 0 h 120"/>
              <a:gd name="T143" fmla="*/ 122 w 122"/>
              <a:gd name="T144" fmla="*/ 120 h 1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2" h="120">
                <a:moveTo>
                  <a:pt x="122" y="61"/>
                </a:moveTo>
                <a:lnTo>
                  <a:pt x="120" y="49"/>
                </a:lnTo>
                <a:lnTo>
                  <a:pt x="120" y="48"/>
                </a:lnTo>
                <a:lnTo>
                  <a:pt x="118" y="44"/>
                </a:lnTo>
                <a:lnTo>
                  <a:pt x="118" y="43"/>
                </a:lnTo>
                <a:lnTo>
                  <a:pt x="117" y="41"/>
                </a:lnTo>
                <a:lnTo>
                  <a:pt x="117" y="39"/>
                </a:lnTo>
                <a:lnTo>
                  <a:pt x="115" y="38"/>
                </a:lnTo>
                <a:lnTo>
                  <a:pt x="114" y="36"/>
                </a:lnTo>
                <a:lnTo>
                  <a:pt x="114" y="33"/>
                </a:lnTo>
                <a:lnTo>
                  <a:pt x="112" y="31"/>
                </a:lnTo>
                <a:lnTo>
                  <a:pt x="112" y="30"/>
                </a:lnTo>
                <a:lnTo>
                  <a:pt x="110" y="28"/>
                </a:lnTo>
                <a:lnTo>
                  <a:pt x="109" y="26"/>
                </a:lnTo>
                <a:lnTo>
                  <a:pt x="109" y="25"/>
                </a:lnTo>
                <a:lnTo>
                  <a:pt x="107" y="23"/>
                </a:lnTo>
                <a:lnTo>
                  <a:pt x="107" y="21"/>
                </a:lnTo>
                <a:lnTo>
                  <a:pt x="105" y="20"/>
                </a:lnTo>
                <a:lnTo>
                  <a:pt x="104" y="18"/>
                </a:lnTo>
                <a:lnTo>
                  <a:pt x="95" y="10"/>
                </a:lnTo>
                <a:lnTo>
                  <a:pt x="84" y="5"/>
                </a:lnTo>
                <a:lnTo>
                  <a:pt x="73" y="2"/>
                </a:lnTo>
                <a:lnTo>
                  <a:pt x="61" y="0"/>
                </a:lnTo>
                <a:lnTo>
                  <a:pt x="50" y="2"/>
                </a:lnTo>
                <a:lnTo>
                  <a:pt x="38" y="5"/>
                </a:lnTo>
                <a:lnTo>
                  <a:pt x="27" y="10"/>
                </a:lnTo>
                <a:lnTo>
                  <a:pt x="18" y="18"/>
                </a:lnTo>
                <a:lnTo>
                  <a:pt x="10" y="26"/>
                </a:lnTo>
                <a:lnTo>
                  <a:pt x="5" y="36"/>
                </a:lnTo>
                <a:lnTo>
                  <a:pt x="2" y="48"/>
                </a:lnTo>
                <a:lnTo>
                  <a:pt x="0" y="61"/>
                </a:lnTo>
                <a:lnTo>
                  <a:pt x="2" y="71"/>
                </a:lnTo>
                <a:lnTo>
                  <a:pt x="2" y="72"/>
                </a:lnTo>
                <a:lnTo>
                  <a:pt x="4" y="74"/>
                </a:lnTo>
                <a:lnTo>
                  <a:pt x="4" y="77"/>
                </a:lnTo>
                <a:lnTo>
                  <a:pt x="5" y="79"/>
                </a:lnTo>
                <a:lnTo>
                  <a:pt x="7" y="80"/>
                </a:lnTo>
                <a:lnTo>
                  <a:pt x="7" y="82"/>
                </a:lnTo>
                <a:lnTo>
                  <a:pt x="9" y="84"/>
                </a:lnTo>
                <a:lnTo>
                  <a:pt x="9" y="87"/>
                </a:lnTo>
                <a:lnTo>
                  <a:pt x="10" y="89"/>
                </a:lnTo>
                <a:lnTo>
                  <a:pt x="12" y="90"/>
                </a:lnTo>
                <a:lnTo>
                  <a:pt x="12" y="92"/>
                </a:lnTo>
                <a:lnTo>
                  <a:pt x="14" y="95"/>
                </a:lnTo>
                <a:lnTo>
                  <a:pt x="15" y="97"/>
                </a:lnTo>
                <a:lnTo>
                  <a:pt x="15" y="98"/>
                </a:lnTo>
                <a:lnTo>
                  <a:pt x="17" y="100"/>
                </a:lnTo>
                <a:lnTo>
                  <a:pt x="18" y="102"/>
                </a:lnTo>
                <a:lnTo>
                  <a:pt x="18" y="103"/>
                </a:lnTo>
                <a:lnTo>
                  <a:pt x="27" y="110"/>
                </a:lnTo>
                <a:lnTo>
                  <a:pt x="38" y="116"/>
                </a:lnTo>
                <a:lnTo>
                  <a:pt x="50" y="120"/>
                </a:lnTo>
                <a:lnTo>
                  <a:pt x="61" y="120"/>
                </a:lnTo>
                <a:lnTo>
                  <a:pt x="73" y="120"/>
                </a:lnTo>
                <a:lnTo>
                  <a:pt x="84" y="116"/>
                </a:lnTo>
                <a:lnTo>
                  <a:pt x="95" y="110"/>
                </a:lnTo>
                <a:lnTo>
                  <a:pt x="104" y="103"/>
                </a:lnTo>
                <a:lnTo>
                  <a:pt x="112" y="94"/>
                </a:lnTo>
                <a:lnTo>
                  <a:pt x="117" y="84"/>
                </a:lnTo>
                <a:lnTo>
                  <a:pt x="120" y="72"/>
                </a:lnTo>
                <a:lnTo>
                  <a:pt x="122" y="61"/>
                </a:lnTo>
                <a:lnTo>
                  <a:pt x="118" y="61"/>
                </a:lnTo>
                <a:lnTo>
                  <a:pt x="117" y="49"/>
                </a:lnTo>
                <a:lnTo>
                  <a:pt x="114" y="38"/>
                </a:lnTo>
                <a:lnTo>
                  <a:pt x="109" y="28"/>
                </a:lnTo>
                <a:lnTo>
                  <a:pt x="102" y="20"/>
                </a:lnTo>
                <a:lnTo>
                  <a:pt x="94" y="13"/>
                </a:lnTo>
                <a:lnTo>
                  <a:pt x="84" y="7"/>
                </a:lnTo>
                <a:lnTo>
                  <a:pt x="73" y="3"/>
                </a:lnTo>
                <a:lnTo>
                  <a:pt x="61" y="3"/>
                </a:lnTo>
                <a:lnTo>
                  <a:pt x="50" y="3"/>
                </a:lnTo>
                <a:lnTo>
                  <a:pt x="38" y="7"/>
                </a:lnTo>
                <a:lnTo>
                  <a:pt x="28" y="13"/>
                </a:lnTo>
                <a:lnTo>
                  <a:pt x="20" y="20"/>
                </a:lnTo>
                <a:lnTo>
                  <a:pt x="14" y="28"/>
                </a:lnTo>
                <a:lnTo>
                  <a:pt x="9" y="38"/>
                </a:lnTo>
                <a:lnTo>
                  <a:pt x="5" y="49"/>
                </a:lnTo>
                <a:lnTo>
                  <a:pt x="4" y="61"/>
                </a:lnTo>
                <a:lnTo>
                  <a:pt x="5" y="72"/>
                </a:lnTo>
                <a:lnTo>
                  <a:pt x="9" y="82"/>
                </a:lnTo>
                <a:lnTo>
                  <a:pt x="14" y="92"/>
                </a:lnTo>
                <a:lnTo>
                  <a:pt x="20" y="100"/>
                </a:lnTo>
                <a:lnTo>
                  <a:pt x="28" y="108"/>
                </a:lnTo>
                <a:lnTo>
                  <a:pt x="38" y="113"/>
                </a:lnTo>
                <a:lnTo>
                  <a:pt x="50" y="116"/>
                </a:lnTo>
                <a:lnTo>
                  <a:pt x="61" y="118"/>
                </a:lnTo>
                <a:lnTo>
                  <a:pt x="73" y="116"/>
                </a:lnTo>
                <a:lnTo>
                  <a:pt x="84" y="113"/>
                </a:lnTo>
                <a:lnTo>
                  <a:pt x="94" y="108"/>
                </a:lnTo>
                <a:lnTo>
                  <a:pt x="102" y="100"/>
                </a:lnTo>
                <a:lnTo>
                  <a:pt x="109" y="92"/>
                </a:lnTo>
                <a:lnTo>
                  <a:pt x="114" y="82"/>
                </a:lnTo>
                <a:lnTo>
                  <a:pt x="117" y="72"/>
                </a:lnTo>
                <a:lnTo>
                  <a:pt x="118" y="61"/>
                </a:lnTo>
                <a:lnTo>
                  <a:pt x="122" y="61"/>
                </a:lnTo>
                <a:close/>
              </a:path>
            </a:pathLst>
          </a:custGeom>
          <a:solidFill>
            <a:srgbClr val="00FF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80" name="Freeform 436"/>
          <p:cNvSpPr>
            <a:spLocks/>
          </p:cNvSpPr>
          <p:nvPr/>
        </p:nvSpPr>
        <p:spPr bwMode="auto">
          <a:xfrm>
            <a:off x="5275263" y="3376613"/>
            <a:ext cx="168275" cy="155575"/>
          </a:xfrm>
          <a:custGeom>
            <a:avLst/>
            <a:gdLst>
              <a:gd name="T0" fmla="*/ 2147483647 w 114"/>
              <a:gd name="T1" fmla="*/ 2147483647 h 115"/>
              <a:gd name="T2" fmla="*/ 2147483647 w 114"/>
              <a:gd name="T3" fmla="*/ 2147483647 h 115"/>
              <a:gd name="T4" fmla="*/ 2147483647 w 114"/>
              <a:gd name="T5" fmla="*/ 2147483647 h 115"/>
              <a:gd name="T6" fmla="*/ 2147483647 w 114"/>
              <a:gd name="T7" fmla="*/ 0 h 115"/>
              <a:gd name="T8" fmla="*/ 2147483647 w 114"/>
              <a:gd name="T9" fmla="*/ 0 h 115"/>
              <a:gd name="T10" fmla="*/ 2147483647 w 114"/>
              <a:gd name="T11" fmla="*/ 2147483647 h 115"/>
              <a:gd name="T12" fmla="*/ 2147483647 w 114"/>
              <a:gd name="T13" fmla="*/ 2147483647 h 115"/>
              <a:gd name="T14" fmla="*/ 2147483647 w 114"/>
              <a:gd name="T15" fmla="*/ 2147483647 h 115"/>
              <a:gd name="T16" fmla="*/ 2147483647 w 114"/>
              <a:gd name="T17" fmla="*/ 2147483647 h 115"/>
              <a:gd name="T18" fmla="*/ 2147483647 w 114"/>
              <a:gd name="T19" fmla="*/ 2147483647 h 115"/>
              <a:gd name="T20" fmla="*/ 2147483647 w 114"/>
              <a:gd name="T21" fmla="*/ 2147483647 h 115"/>
              <a:gd name="T22" fmla="*/ 2147483647 w 114"/>
              <a:gd name="T23" fmla="*/ 2147483647 h 115"/>
              <a:gd name="T24" fmla="*/ 2147483647 w 114"/>
              <a:gd name="T25" fmla="*/ 2147483647 h 115"/>
              <a:gd name="T26" fmla="*/ 2147483647 w 114"/>
              <a:gd name="T27" fmla="*/ 2147483647 h 115"/>
              <a:gd name="T28" fmla="*/ 2147483647 w 114"/>
              <a:gd name="T29" fmla="*/ 2147483647 h 115"/>
              <a:gd name="T30" fmla="*/ 2147483647 w 114"/>
              <a:gd name="T31" fmla="*/ 2147483647 h 115"/>
              <a:gd name="T32" fmla="*/ 2147483647 w 114"/>
              <a:gd name="T33" fmla="*/ 2147483647 h 115"/>
              <a:gd name="T34" fmla="*/ 2147483647 w 114"/>
              <a:gd name="T35" fmla="*/ 2147483647 h 115"/>
              <a:gd name="T36" fmla="*/ 2147483647 w 114"/>
              <a:gd name="T37" fmla="*/ 2147483647 h 115"/>
              <a:gd name="T38" fmla="*/ 2147483647 w 114"/>
              <a:gd name="T39" fmla="*/ 2147483647 h 115"/>
              <a:gd name="T40" fmla="*/ 2147483647 w 114"/>
              <a:gd name="T41" fmla="*/ 2147483647 h 115"/>
              <a:gd name="T42" fmla="*/ 2147483647 w 114"/>
              <a:gd name="T43" fmla="*/ 2147483647 h 115"/>
              <a:gd name="T44" fmla="*/ 2147483647 w 114"/>
              <a:gd name="T45" fmla="*/ 2147483647 h 115"/>
              <a:gd name="T46" fmla="*/ 2147483647 w 114"/>
              <a:gd name="T47" fmla="*/ 2147483647 h 115"/>
              <a:gd name="T48" fmla="*/ 2147483647 w 114"/>
              <a:gd name="T49" fmla="*/ 2147483647 h 115"/>
              <a:gd name="T50" fmla="*/ 2147483647 w 114"/>
              <a:gd name="T51" fmla="*/ 2147483647 h 115"/>
              <a:gd name="T52" fmla="*/ 2147483647 w 114"/>
              <a:gd name="T53" fmla="*/ 2147483647 h 115"/>
              <a:gd name="T54" fmla="*/ 2147483647 w 114"/>
              <a:gd name="T55" fmla="*/ 2147483647 h 115"/>
              <a:gd name="T56" fmla="*/ 2147483647 w 114"/>
              <a:gd name="T57" fmla="*/ 2147483647 h 115"/>
              <a:gd name="T58" fmla="*/ 2147483647 w 114"/>
              <a:gd name="T59" fmla="*/ 2147483647 h 115"/>
              <a:gd name="T60" fmla="*/ 2147483647 w 114"/>
              <a:gd name="T61" fmla="*/ 2147483647 h 115"/>
              <a:gd name="T62" fmla="*/ 2147483647 w 114"/>
              <a:gd name="T63" fmla="*/ 2147483647 h 115"/>
              <a:gd name="T64" fmla="*/ 2147483647 w 114"/>
              <a:gd name="T65" fmla="*/ 2147483647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115"/>
              <a:gd name="T101" fmla="*/ 114 w 114"/>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115">
                <a:moveTo>
                  <a:pt x="114" y="58"/>
                </a:moveTo>
                <a:lnTo>
                  <a:pt x="113" y="46"/>
                </a:lnTo>
                <a:lnTo>
                  <a:pt x="110" y="35"/>
                </a:lnTo>
                <a:lnTo>
                  <a:pt x="105" y="25"/>
                </a:lnTo>
                <a:lnTo>
                  <a:pt x="98" y="17"/>
                </a:lnTo>
                <a:lnTo>
                  <a:pt x="90" y="10"/>
                </a:lnTo>
                <a:lnTo>
                  <a:pt x="80" y="4"/>
                </a:lnTo>
                <a:lnTo>
                  <a:pt x="69" y="0"/>
                </a:lnTo>
                <a:lnTo>
                  <a:pt x="57" y="0"/>
                </a:lnTo>
                <a:lnTo>
                  <a:pt x="46" y="0"/>
                </a:lnTo>
                <a:lnTo>
                  <a:pt x="34" y="4"/>
                </a:lnTo>
                <a:lnTo>
                  <a:pt x="24" y="10"/>
                </a:lnTo>
                <a:lnTo>
                  <a:pt x="16" y="17"/>
                </a:lnTo>
                <a:lnTo>
                  <a:pt x="10" y="25"/>
                </a:lnTo>
                <a:lnTo>
                  <a:pt x="5" y="35"/>
                </a:lnTo>
                <a:lnTo>
                  <a:pt x="1" y="46"/>
                </a:lnTo>
                <a:lnTo>
                  <a:pt x="0" y="58"/>
                </a:lnTo>
                <a:lnTo>
                  <a:pt x="1" y="69"/>
                </a:lnTo>
                <a:lnTo>
                  <a:pt x="5" y="79"/>
                </a:lnTo>
                <a:lnTo>
                  <a:pt x="10" y="89"/>
                </a:lnTo>
                <a:lnTo>
                  <a:pt x="16" y="97"/>
                </a:lnTo>
                <a:lnTo>
                  <a:pt x="24" y="105"/>
                </a:lnTo>
                <a:lnTo>
                  <a:pt x="34" y="110"/>
                </a:lnTo>
                <a:lnTo>
                  <a:pt x="46" y="113"/>
                </a:lnTo>
                <a:lnTo>
                  <a:pt x="57" y="115"/>
                </a:lnTo>
                <a:lnTo>
                  <a:pt x="69" y="113"/>
                </a:lnTo>
                <a:lnTo>
                  <a:pt x="80" y="110"/>
                </a:lnTo>
                <a:lnTo>
                  <a:pt x="90" y="105"/>
                </a:lnTo>
                <a:lnTo>
                  <a:pt x="98" y="97"/>
                </a:lnTo>
                <a:lnTo>
                  <a:pt x="105" y="89"/>
                </a:lnTo>
                <a:lnTo>
                  <a:pt x="110" y="79"/>
                </a:lnTo>
                <a:lnTo>
                  <a:pt x="113" y="69"/>
                </a:lnTo>
                <a:lnTo>
                  <a:pt x="114" y="58"/>
                </a:lnTo>
                <a:lnTo>
                  <a:pt x="111" y="58"/>
                </a:lnTo>
                <a:lnTo>
                  <a:pt x="111" y="46"/>
                </a:lnTo>
                <a:lnTo>
                  <a:pt x="108" y="36"/>
                </a:lnTo>
                <a:lnTo>
                  <a:pt x="103" y="27"/>
                </a:lnTo>
                <a:lnTo>
                  <a:pt x="96" y="18"/>
                </a:lnTo>
                <a:lnTo>
                  <a:pt x="88" y="12"/>
                </a:lnTo>
                <a:lnTo>
                  <a:pt x="78" y="7"/>
                </a:lnTo>
                <a:lnTo>
                  <a:pt x="69" y="4"/>
                </a:lnTo>
                <a:lnTo>
                  <a:pt x="57" y="2"/>
                </a:lnTo>
                <a:lnTo>
                  <a:pt x="46" y="4"/>
                </a:lnTo>
                <a:lnTo>
                  <a:pt x="36" y="7"/>
                </a:lnTo>
                <a:lnTo>
                  <a:pt x="26" y="12"/>
                </a:lnTo>
                <a:lnTo>
                  <a:pt x="18" y="18"/>
                </a:lnTo>
                <a:lnTo>
                  <a:pt x="11" y="27"/>
                </a:lnTo>
                <a:lnTo>
                  <a:pt x="6" y="36"/>
                </a:lnTo>
                <a:lnTo>
                  <a:pt x="3" y="46"/>
                </a:lnTo>
                <a:lnTo>
                  <a:pt x="3" y="58"/>
                </a:lnTo>
                <a:lnTo>
                  <a:pt x="3" y="68"/>
                </a:lnTo>
                <a:lnTo>
                  <a:pt x="6" y="79"/>
                </a:lnTo>
                <a:lnTo>
                  <a:pt x="11" y="87"/>
                </a:lnTo>
                <a:lnTo>
                  <a:pt x="18" y="95"/>
                </a:lnTo>
                <a:lnTo>
                  <a:pt x="26" y="102"/>
                </a:lnTo>
                <a:lnTo>
                  <a:pt x="36" y="107"/>
                </a:lnTo>
                <a:lnTo>
                  <a:pt x="46" y="110"/>
                </a:lnTo>
                <a:lnTo>
                  <a:pt x="57" y="112"/>
                </a:lnTo>
                <a:lnTo>
                  <a:pt x="69" y="110"/>
                </a:lnTo>
                <a:lnTo>
                  <a:pt x="78" y="107"/>
                </a:lnTo>
                <a:lnTo>
                  <a:pt x="88" y="102"/>
                </a:lnTo>
                <a:lnTo>
                  <a:pt x="96" y="95"/>
                </a:lnTo>
                <a:lnTo>
                  <a:pt x="103" y="87"/>
                </a:lnTo>
                <a:lnTo>
                  <a:pt x="108" y="79"/>
                </a:lnTo>
                <a:lnTo>
                  <a:pt x="111" y="68"/>
                </a:lnTo>
                <a:lnTo>
                  <a:pt x="111" y="58"/>
                </a:lnTo>
                <a:lnTo>
                  <a:pt x="114" y="58"/>
                </a:lnTo>
                <a:close/>
              </a:path>
            </a:pathLst>
          </a:custGeom>
          <a:solidFill>
            <a:srgbClr val="00FF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81" name="Freeform 437"/>
          <p:cNvSpPr>
            <a:spLocks/>
          </p:cNvSpPr>
          <p:nvPr/>
        </p:nvSpPr>
        <p:spPr bwMode="auto">
          <a:xfrm>
            <a:off x="5278438" y="3378200"/>
            <a:ext cx="160337" cy="150813"/>
          </a:xfrm>
          <a:custGeom>
            <a:avLst/>
            <a:gdLst>
              <a:gd name="T0" fmla="*/ 2147483647 w 108"/>
              <a:gd name="T1" fmla="*/ 2147483647 h 110"/>
              <a:gd name="T2" fmla="*/ 2147483647 w 108"/>
              <a:gd name="T3" fmla="*/ 2147483647 h 110"/>
              <a:gd name="T4" fmla="*/ 2147483647 w 108"/>
              <a:gd name="T5" fmla="*/ 2147483647 h 110"/>
              <a:gd name="T6" fmla="*/ 2147483647 w 108"/>
              <a:gd name="T7" fmla="*/ 2147483647 h 110"/>
              <a:gd name="T8" fmla="*/ 2147483647 w 108"/>
              <a:gd name="T9" fmla="*/ 2147483647 h 110"/>
              <a:gd name="T10" fmla="*/ 2147483647 w 108"/>
              <a:gd name="T11" fmla="*/ 2147483647 h 110"/>
              <a:gd name="T12" fmla="*/ 2147483647 w 108"/>
              <a:gd name="T13" fmla="*/ 2147483647 h 110"/>
              <a:gd name="T14" fmla="*/ 0 w 108"/>
              <a:gd name="T15" fmla="*/ 2147483647 h 110"/>
              <a:gd name="T16" fmla="*/ 0 w 108"/>
              <a:gd name="T17" fmla="*/ 2147483647 h 110"/>
              <a:gd name="T18" fmla="*/ 2147483647 w 108"/>
              <a:gd name="T19" fmla="*/ 2147483647 h 110"/>
              <a:gd name="T20" fmla="*/ 2147483647 w 108"/>
              <a:gd name="T21" fmla="*/ 2147483647 h 110"/>
              <a:gd name="T22" fmla="*/ 2147483647 w 108"/>
              <a:gd name="T23" fmla="*/ 2147483647 h 110"/>
              <a:gd name="T24" fmla="*/ 2147483647 w 108"/>
              <a:gd name="T25" fmla="*/ 2147483647 h 110"/>
              <a:gd name="T26" fmla="*/ 2147483647 w 108"/>
              <a:gd name="T27" fmla="*/ 2147483647 h 110"/>
              <a:gd name="T28" fmla="*/ 2147483647 w 108"/>
              <a:gd name="T29" fmla="*/ 2147483647 h 110"/>
              <a:gd name="T30" fmla="*/ 2147483647 w 108"/>
              <a:gd name="T31" fmla="*/ 2147483647 h 110"/>
              <a:gd name="T32" fmla="*/ 2147483647 w 108"/>
              <a:gd name="T33" fmla="*/ 2147483647 h 110"/>
              <a:gd name="T34" fmla="*/ 2147483647 w 108"/>
              <a:gd name="T35" fmla="*/ 2147483647 h 110"/>
              <a:gd name="T36" fmla="*/ 2147483647 w 108"/>
              <a:gd name="T37" fmla="*/ 2147483647 h 110"/>
              <a:gd name="T38" fmla="*/ 2147483647 w 108"/>
              <a:gd name="T39" fmla="*/ 2147483647 h 110"/>
              <a:gd name="T40" fmla="*/ 2147483647 w 108"/>
              <a:gd name="T41" fmla="*/ 2147483647 h 110"/>
              <a:gd name="T42" fmla="*/ 2147483647 w 108"/>
              <a:gd name="T43" fmla="*/ 2147483647 h 110"/>
              <a:gd name="T44" fmla="*/ 2147483647 w 108"/>
              <a:gd name="T45" fmla="*/ 2147483647 h 110"/>
              <a:gd name="T46" fmla="*/ 2147483647 w 108"/>
              <a:gd name="T47" fmla="*/ 2147483647 h 110"/>
              <a:gd name="T48" fmla="*/ 2147483647 w 108"/>
              <a:gd name="T49" fmla="*/ 2147483647 h 110"/>
              <a:gd name="T50" fmla="*/ 2147483647 w 108"/>
              <a:gd name="T51" fmla="*/ 2147483647 h 110"/>
              <a:gd name="T52" fmla="*/ 2147483647 w 108"/>
              <a:gd name="T53" fmla="*/ 2147483647 h 110"/>
              <a:gd name="T54" fmla="*/ 2147483647 w 108"/>
              <a:gd name="T55" fmla="*/ 2147483647 h 110"/>
              <a:gd name="T56" fmla="*/ 2147483647 w 108"/>
              <a:gd name="T57" fmla="*/ 2147483647 h 110"/>
              <a:gd name="T58" fmla="*/ 2147483647 w 108"/>
              <a:gd name="T59" fmla="*/ 2147483647 h 110"/>
              <a:gd name="T60" fmla="*/ 2147483647 w 108"/>
              <a:gd name="T61" fmla="*/ 2147483647 h 110"/>
              <a:gd name="T62" fmla="*/ 2147483647 w 108"/>
              <a:gd name="T63" fmla="*/ 2147483647 h 110"/>
              <a:gd name="T64" fmla="*/ 2147483647 w 108"/>
              <a:gd name="T65" fmla="*/ 2147483647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110"/>
              <a:gd name="T101" fmla="*/ 108 w 108"/>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110">
                <a:moveTo>
                  <a:pt x="108" y="56"/>
                </a:moveTo>
                <a:lnTo>
                  <a:pt x="108" y="44"/>
                </a:lnTo>
                <a:lnTo>
                  <a:pt x="105" y="34"/>
                </a:lnTo>
                <a:lnTo>
                  <a:pt x="100" y="25"/>
                </a:lnTo>
                <a:lnTo>
                  <a:pt x="93" y="16"/>
                </a:lnTo>
                <a:lnTo>
                  <a:pt x="85" y="10"/>
                </a:lnTo>
                <a:lnTo>
                  <a:pt x="75" y="5"/>
                </a:lnTo>
                <a:lnTo>
                  <a:pt x="66" y="2"/>
                </a:lnTo>
                <a:lnTo>
                  <a:pt x="54" y="0"/>
                </a:lnTo>
                <a:lnTo>
                  <a:pt x="43" y="2"/>
                </a:lnTo>
                <a:lnTo>
                  <a:pt x="33" y="5"/>
                </a:lnTo>
                <a:lnTo>
                  <a:pt x="23" y="10"/>
                </a:lnTo>
                <a:lnTo>
                  <a:pt x="15" y="16"/>
                </a:lnTo>
                <a:lnTo>
                  <a:pt x="8" y="25"/>
                </a:lnTo>
                <a:lnTo>
                  <a:pt x="3" y="34"/>
                </a:lnTo>
                <a:lnTo>
                  <a:pt x="0" y="44"/>
                </a:lnTo>
                <a:lnTo>
                  <a:pt x="0" y="56"/>
                </a:lnTo>
                <a:lnTo>
                  <a:pt x="0" y="66"/>
                </a:lnTo>
                <a:lnTo>
                  <a:pt x="3" y="77"/>
                </a:lnTo>
                <a:lnTo>
                  <a:pt x="8" y="85"/>
                </a:lnTo>
                <a:lnTo>
                  <a:pt x="15" y="93"/>
                </a:lnTo>
                <a:lnTo>
                  <a:pt x="23" y="100"/>
                </a:lnTo>
                <a:lnTo>
                  <a:pt x="33" y="105"/>
                </a:lnTo>
                <a:lnTo>
                  <a:pt x="43" y="108"/>
                </a:lnTo>
                <a:lnTo>
                  <a:pt x="54" y="110"/>
                </a:lnTo>
                <a:lnTo>
                  <a:pt x="66" y="108"/>
                </a:lnTo>
                <a:lnTo>
                  <a:pt x="75" y="105"/>
                </a:lnTo>
                <a:lnTo>
                  <a:pt x="85" y="100"/>
                </a:lnTo>
                <a:lnTo>
                  <a:pt x="93" y="93"/>
                </a:lnTo>
                <a:lnTo>
                  <a:pt x="100" y="85"/>
                </a:lnTo>
                <a:lnTo>
                  <a:pt x="105" y="77"/>
                </a:lnTo>
                <a:lnTo>
                  <a:pt x="108" y="66"/>
                </a:lnTo>
                <a:lnTo>
                  <a:pt x="108" y="56"/>
                </a:lnTo>
                <a:lnTo>
                  <a:pt x="107" y="56"/>
                </a:lnTo>
                <a:lnTo>
                  <a:pt x="105" y="44"/>
                </a:lnTo>
                <a:lnTo>
                  <a:pt x="102" y="34"/>
                </a:lnTo>
                <a:lnTo>
                  <a:pt x="97" y="26"/>
                </a:lnTo>
                <a:lnTo>
                  <a:pt x="90" y="18"/>
                </a:lnTo>
                <a:lnTo>
                  <a:pt x="84" y="12"/>
                </a:lnTo>
                <a:lnTo>
                  <a:pt x="74" y="8"/>
                </a:lnTo>
                <a:lnTo>
                  <a:pt x="64" y="5"/>
                </a:lnTo>
                <a:lnTo>
                  <a:pt x="54" y="3"/>
                </a:lnTo>
                <a:lnTo>
                  <a:pt x="44" y="5"/>
                </a:lnTo>
                <a:lnTo>
                  <a:pt x="34" y="8"/>
                </a:lnTo>
                <a:lnTo>
                  <a:pt x="25" y="12"/>
                </a:lnTo>
                <a:lnTo>
                  <a:pt x="18" y="18"/>
                </a:lnTo>
                <a:lnTo>
                  <a:pt x="11" y="26"/>
                </a:lnTo>
                <a:lnTo>
                  <a:pt x="7" y="34"/>
                </a:lnTo>
                <a:lnTo>
                  <a:pt x="3" y="44"/>
                </a:lnTo>
                <a:lnTo>
                  <a:pt x="2" y="56"/>
                </a:lnTo>
                <a:lnTo>
                  <a:pt x="3" y="66"/>
                </a:lnTo>
                <a:lnTo>
                  <a:pt x="7" y="75"/>
                </a:lnTo>
                <a:lnTo>
                  <a:pt x="11" y="84"/>
                </a:lnTo>
                <a:lnTo>
                  <a:pt x="18" y="92"/>
                </a:lnTo>
                <a:lnTo>
                  <a:pt x="25" y="98"/>
                </a:lnTo>
                <a:lnTo>
                  <a:pt x="34" y="103"/>
                </a:lnTo>
                <a:lnTo>
                  <a:pt x="44" y="107"/>
                </a:lnTo>
                <a:lnTo>
                  <a:pt x="54" y="107"/>
                </a:lnTo>
                <a:lnTo>
                  <a:pt x="64" y="107"/>
                </a:lnTo>
                <a:lnTo>
                  <a:pt x="74" y="103"/>
                </a:lnTo>
                <a:lnTo>
                  <a:pt x="84" y="98"/>
                </a:lnTo>
                <a:lnTo>
                  <a:pt x="90" y="92"/>
                </a:lnTo>
                <a:lnTo>
                  <a:pt x="97" y="84"/>
                </a:lnTo>
                <a:lnTo>
                  <a:pt x="102" y="75"/>
                </a:lnTo>
                <a:lnTo>
                  <a:pt x="105" y="66"/>
                </a:lnTo>
                <a:lnTo>
                  <a:pt x="107" y="56"/>
                </a:lnTo>
                <a:lnTo>
                  <a:pt x="108" y="56"/>
                </a:lnTo>
                <a:close/>
              </a:path>
            </a:pathLst>
          </a:custGeom>
          <a:solidFill>
            <a:srgbClr val="00F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82" name="Freeform 438"/>
          <p:cNvSpPr>
            <a:spLocks/>
          </p:cNvSpPr>
          <p:nvPr/>
        </p:nvSpPr>
        <p:spPr bwMode="auto">
          <a:xfrm>
            <a:off x="5281613" y="3382963"/>
            <a:ext cx="155575" cy="141287"/>
          </a:xfrm>
          <a:custGeom>
            <a:avLst/>
            <a:gdLst>
              <a:gd name="T0" fmla="*/ 2147483647 w 105"/>
              <a:gd name="T1" fmla="*/ 2147483647 h 104"/>
              <a:gd name="T2" fmla="*/ 2147483647 w 105"/>
              <a:gd name="T3" fmla="*/ 2147483647 h 104"/>
              <a:gd name="T4" fmla="*/ 2147483647 w 105"/>
              <a:gd name="T5" fmla="*/ 2147483647 h 104"/>
              <a:gd name="T6" fmla="*/ 2147483647 w 105"/>
              <a:gd name="T7" fmla="*/ 2147483647 h 104"/>
              <a:gd name="T8" fmla="*/ 2147483647 w 105"/>
              <a:gd name="T9" fmla="*/ 2147483647 h 104"/>
              <a:gd name="T10" fmla="*/ 2147483647 w 105"/>
              <a:gd name="T11" fmla="*/ 2147483647 h 104"/>
              <a:gd name="T12" fmla="*/ 2147483647 w 105"/>
              <a:gd name="T13" fmla="*/ 2147483647 h 104"/>
              <a:gd name="T14" fmla="*/ 2147483647 w 105"/>
              <a:gd name="T15" fmla="*/ 2147483647 h 104"/>
              <a:gd name="T16" fmla="*/ 2147483647 w 105"/>
              <a:gd name="T17" fmla="*/ 2147483647 h 104"/>
              <a:gd name="T18" fmla="*/ 2147483647 w 105"/>
              <a:gd name="T19" fmla="*/ 2147483647 h 104"/>
              <a:gd name="T20" fmla="*/ 2147483647 w 105"/>
              <a:gd name="T21" fmla="*/ 2147483647 h 104"/>
              <a:gd name="T22" fmla="*/ 2147483647 w 105"/>
              <a:gd name="T23" fmla="*/ 2147483647 h 104"/>
              <a:gd name="T24" fmla="*/ 2147483647 w 105"/>
              <a:gd name="T25" fmla="*/ 2147483647 h 104"/>
              <a:gd name="T26" fmla="*/ 2147483647 w 105"/>
              <a:gd name="T27" fmla="*/ 2147483647 h 104"/>
              <a:gd name="T28" fmla="*/ 2147483647 w 105"/>
              <a:gd name="T29" fmla="*/ 2147483647 h 104"/>
              <a:gd name="T30" fmla="*/ 2147483647 w 105"/>
              <a:gd name="T31" fmla="*/ 2147483647 h 104"/>
              <a:gd name="T32" fmla="*/ 2147483647 w 105"/>
              <a:gd name="T33" fmla="*/ 2147483647 h 104"/>
              <a:gd name="T34" fmla="*/ 2147483647 w 105"/>
              <a:gd name="T35" fmla="*/ 2147483647 h 104"/>
              <a:gd name="T36" fmla="*/ 2147483647 w 105"/>
              <a:gd name="T37" fmla="*/ 2147483647 h 104"/>
              <a:gd name="T38" fmla="*/ 2147483647 w 105"/>
              <a:gd name="T39" fmla="*/ 2147483647 h 104"/>
              <a:gd name="T40" fmla="*/ 2147483647 w 105"/>
              <a:gd name="T41" fmla="*/ 2147483647 h 104"/>
              <a:gd name="T42" fmla="*/ 2147483647 w 105"/>
              <a:gd name="T43" fmla="*/ 2147483647 h 104"/>
              <a:gd name="T44" fmla="*/ 2147483647 w 105"/>
              <a:gd name="T45" fmla="*/ 2147483647 h 104"/>
              <a:gd name="T46" fmla="*/ 2147483647 w 105"/>
              <a:gd name="T47" fmla="*/ 2147483647 h 104"/>
              <a:gd name="T48" fmla="*/ 2147483647 w 105"/>
              <a:gd name="T49" fmla="*/ 2147483647 h 104"/>
              <a:gd name="T50" fmla="*/ 2147483647 w 105"/>
              <a:gd name="T51" fmla="*/ 2147483647 h 104"/>
              <a:gd name="T52" fmla="*/ 2147483647 w 105"/>
              <a:gd name="T53" fmla="*/ 2147483647 h 104"/>
              <a:gd name="T54" fmla="*/ 2147483647 w 105"/>
              <a:gd name="T55" fmla="*/ 2147483647 h 104"/>
              <a:gd name="T56" fmla="*/ 2147483647 w 105"/>
              <a:gd name="T57" fmla="*/ 2147483647 h 104"/>
              <a:gd name="T58" fmla="*/ 2147483647 w 105"/>
              <a:gd name="T59" fmla="*/ 2147483647 h 104"/>
              <a:gd name="T60" fmla="*/ 2147483647 w 105"/>
              <a:gd name="T61" fmla="*/ 2147483647 h 104"/>
              <a:gd name="T62" fmla="*/ 2147483647 w 105"/>
              <a:gd name="T63" fmla="*/ 2147483647 h 104"/>
              <a:gd name="T64" fmla="*/ 2147483647 w 105"/>
              <a:gd name="T65" fmla="*/ 2147483647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04"/>
              <a:gd name="T101" fmla="*/ 105 w 105"/>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04">
                <a:moveTo>
                  <a:pt x="105" y="53"/>
                </a:moveTo>
                <a:lnTo>
                  <a:pt x="103" y="41"/>
                </a:lnTo>
                <a:lnTo>
                  <a:pt x="100" y="31"/>
                </a:lnTo>
                <a:lnTo>
                  <a:pt x="95" y="23"/>
                </a:lnTo>
                <a:lnTo>
                  <a:pt x="88" y="15"/>
                </a:lnTo>
                <a:lnTo>
                  <a:pt x="82" y="9"/>
                </a:lnTo>
                <a:lnTo>
                  <a:pt x="72" y="5"/>
                </a:lnTo>
                <a:lnTo>
                  <a:pt x="62" y="2"/>
                </a:lnTo>
                <a:lnTo>
                  <a:pt x="52" y="0"/>
                </a:lnTo>
                <a:lnTo>
                  <a:pt x="42" y="2"/>
                </a:lnTo>
                <a:lnTo>
                  <a:pt x="32" y="5"/>
                </a:lnTo>
                <a:lnTo>
                  <a:pt x="23" y="9"/>
                </a:lnTo>
                <a:lnTo>
                  <a:pt x="16" y="15"/>
                </a:lnTo>
                <a:lnTo>
                  <a:pt x="9" y="23"/>
                </a:lnTo>
                <a:lnTo>
                  <a:pt x="5" y="31"/>
                </a:lnTo>
                <a:lnTo>
                  <a:pt x="1" y="41"/>
                </a:lnTo>
                <a:lnTo>
                  <a:pt x="0" y="53"/>
                </a:lnTo>
                <a:lnTo>
                  <a:pt x="1" y="63"/>
                </a:lnTo>
                <a:lnTo>
                  <a:pt x="5" y="72"/>
                </a:lnTo>
                <a:lnTo>
                  <a:pt x="9" y="81"/>
                </a:lnTo>
                <a:lnTo>
                  <a:pt x="16" y="89"/>
                </a:lnTo>
                <a:lnTo>
                  <a:pt x="23" y="95"/>
                </a:lnTo>
                <a:lnTo>
                  <a:pt x="32" y="100"/>
                </a:lnTo>
                <a:lnTo>
                  <a:pt x="42" y="104"/>
                </a:lnTo>
                <a:lnTo>
                  <a:pt x="52" y="104"/>
                </a:lnTo>
                <a:lnTo>
                  <a:pt x="62" y="104"/>
                </a:lnTo>
                <a:lnTo>
                  <a:pt x="72" y="100"/>
                </a:lnTo>
                <a:lnTo>
                  <a:pt x="82" y="95"/>
                </a:lnTo>
                <a:lnTo>
                  <a:pt x="88" y="89"/>
                </a:lnTo>
                <a:lnTo>
                  <a:pt x="95" y="81"/>
                </a:lnTo>
                <a:lnTo>
                  <a:pt x="100" y="72"/>
                </a:lnTo>
                <a:lnTo>
                  <a:pt x="103" y="63"/>
                </a:lnTo>
                <a:lnTo>
                  <a:pt x="105" y="53"/>
                </a:lnTo>
                <a:lnTo>
                  <a:pt x="101" y="53"/>
                </a:lnTo>
                <a:lnTo>
                  <a:pt x="100" y="43"/>
                </a:lnTo>
                <a:lnTo>
                  <a:pt x="96" y="33"/>
                </a:lnTo>
                <a:lnTo>
                  <a:pt x="93" y="25"/>
                </a:lnTo>
                <a:lnTo>
                  <a:pt x="86" y="18"/>
                </a:lnTo>
                <a:lnTo>
                  <a:pt x="80" y="12"/>
                </a:lnTo>
                <a:lnTo>
                  <a:pt x="72" y="7"/>
                </a:lnTo>
                <a:lnTo>
                  <a:pt x="62" y="4"/>
                </a:lnTo>
                <a:lnTo>
                  <a:pt x="52" y="4"/>
                </a:lnTo>
                <a:lnTo>
                  <a:pt x="42" y="4"/>
                </a:lnTo>
                <a:lnTo>
                  <a:pt x="32" y="7"/>
                </a:lnTo>
                <a:lnTo>
                  <a:pt x="24" y="12"/>
                </a:lnTo>
                <a:lnTo>
                  <a:pt x="18" y="18"/>
                </a:lnTo>
                <a:lnTo>
                  <a:pt x="11" y="25"/>
                </a:lnTo>
                <a:lnTo>
                  <a:pt x="8" y="33"/>
                </a:lnTo>
                <a:lnTo>
                  <a:pt x="5" y="43"/>
                </a:lnTo>
                <a:lnTo>
                  <a:pt x="3" y="53"/>
                </a:lnTo>
                <a:lnTo>
                  <a:pt x="5" y="63"/>
                </a:lnTo>
                <a:lnTo>
                  <a:pt x="8" y="71"/>
                </a:lnTo>
                <a:lnTo>
                  <a:pt x="11" y="79"/>
                </a:lnTo>
                <a:lnTo>
                  <a:pt x="18" y="87"/>
                </a:lnTo>
                <a:lnTo>
                  <a:pt x="24" y="92"/>
                </a:lnTo>
                <a:lnTo>
                  <a:pt x="32" y="97"/>
                </a:lnTo>
                <a:lnTo>
                  <a:pt x="42" y="100"/>
                </a:lnTo>
                <a:lnTo>
                  <a:pt x="52" y="100"/>
                </a:lnTo>
                <a:lnTo>
                  <a:pt x="62" y="100"/>
                </a:lnTo>
                <a:lnTo>
                  <a:pt x="72" y="97"/>
                </a:lnTo>
                <a:lnTo>
                  <a:pt x="80" y="92"/>
                </a:lnTo>
                <a:lnTo>
                  <a:pt x="86" y="87"/>
                </a:lnTo>
                <a:lnTo>
                  <a:pt x="93" y="79"/>
                </a:lnTo>
                <a:lnTo>
                  <a:pt x="96" y="71"/>
                </a:lnTo>
                <a:lnTo>
                  <a:pt x="100" y="63"/>
                </a:lnTo>
                <a:lnTo>
                  <a:pt x="101" y="53"/>
                </a:lnTo>
                <a:lnTo>
                  <a:pt x="105" y="53"/>
                </a:lnTo>
                <a:close/>
              </a:path>
            </a:pathLst>
          </a:custGeom>
          <a:solidFill>
            <a:srgbClr val="00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83" name="Freeform 439"/>
          <p:cNvSpPr>
            <a:spLocks/>
          </p:cNvSpPr>
          <p:nvPr/>
        </p:nvSpPr>
        <p:spPr bwMode="auto">
          <a:xfrm>
            <a:off x="5286375" y="3387725"/>
            <a:ext cx="144463" cy="131763"/>
          </a:xfrm>
          <a:custGeom>
            <a:avLst/>
            <a:gdLst>
              <a:gd name="T0" fmla="*/ 2147483647 w 98"/>
              <a:gd name="T1" fmla="*/ 2147483647 h 96"/>
              <a:gd name="T2" fmla="*/ 2147483647 w 98"/>
              <a:gd name="T3" fmla="*/ 2147483647 h 96"/>
              <a:gd name="T4" fmla="*/ 2147483647 w 98"/>
              <a:gd name="T5" fmla="*/ 2147483647 h 96"/>
              <a:gd name="T6" fmla="*/ 2147483647 w 98"/>
              <a:gd name="T7" fmla="*/ 0 h 96"/>
              <a:gd name="T8" fmla="*/ 2147483647 w 98"/>
              <a:gd name="T9" fmla="*/ 0 h 96"/>
              <a:gd name="T10" fmla="*/ 2147483647 w 98"/>
              <a:gd name="T11" fmla="*/ 2147483647 h 96"/>
              <a:gd name="T12" fmla="*/ 2147483647 w 98"/>
              <a:gd name="T13" fmla="*/ 2147483647 h 96"/>
              <a:gd name="T14" fmla="*/ 2147483647 w 98"/>
              <a:gd name="T15" fmla="*/ 2147483647 h 96"/>
              <a:gd name="T16" fmla="*/ 2147483647 w 98"/>
              <a:gd name="T17" fmla="*/ 2147483647 h 96"/>
              <a:gd name="T18" fmla="*/ 2147483647 w 98"/>
              <a:gd name="T19" fmla="*/ 2147483647 h 96"/>
              <a:gd name="T20" fmla="*/ 2147483647 w 98"/>
              <a:gd name="T21" fmla="*/ 2147483647 h 96"/>
              <a:gd name="T22" fmla="*/ 2147483647 w 98"/>
              <a:gd name="T23" fmla="*/ 2147483647 h 96"/>
              <a:gd name="T24" fmla="*/ 2147483647 w 98"/>
              <a:gd name="T25" fmla="*/ 2147483647 h 96"/>
              <a:gd name="T26" fmla="*/ 2147483647 w 98"/>
              <a:gd name="T27" fmla="*/ 2147483647 h 96"/>
              <a:gd name="T28" fmla="*/ 2147483647 w 98"/>
              <a:gd name="T29" fmla="*/ 2147483647 h 96"/>
              <a:gd name="T30" fmla="*/ 2147483647 w 98"/>
              <a:gd name="T31" fmla="*/ 2147483647 h 96"/>
              <a:gd name="T32" fmla="*/ 2147483647 w 98"/>
              <a:gd name="T33" fmla="*/ 2147483647 h 96"/>
              <a:gd name="T34" fmla="*/ 2147483647 w 98"/>
              <a:gd name="T35" fmla="*/ 2147483647 h 96"/>
              <a:gd name="T36" fmla="*/ 2147483647 w 98"/>
              <a:gd name="T37" fmla="*/ 2147483647 h 96"/>
              <a:gd name="T38" fmla="*/ 2147483647 w 98"/>
              <a:gd name="T39" fmla="*/ 2147483647 h 96"/>
              <a:gd name="T40" fmla="*/ 2147483647 w 98"/>
              <a:gd name="T41" fmla="*/ 2147483647 h 96"/>
              <a:gd name="T42" fmla="*/ 2147483647 w 98"/>
              <a:gd name="T43" fmla="*/ 2147483647 h 96"/>
              <a:gd name="T44" fmla="*/ 2147483647 w 98"/>
              <a:gd name="T45" fmla="*/ 2147483647 h 96"/>
              <a:gd name="T46" fmla="*/ 2147483647 w 98"/>
              <a:gd name="T47" fmla="*/ 2147483647 h 96"/>
              <a:gd name="T48" fmla="*/ 2147483647 w 98"/>
              <a:gd name="T49" fmla="*/ 2147483647 h 96"/>
              <a:gd name="T50" fmla="*/ 2147483647 w 98"/>
              <a:gd name="T51" fmla="*/ 2147483647 h 96"/>
              <a:gd name="T52" fmla="*/ 2147483647 w 98"/>
              <a:gd name="T53" fmla="*/ 2147483647 h 96"/>
              <a:gd name="T54" fmla="*/ 2147483647 w 98"/>
              <a:gd name="T55" fmla="*/ 2147483647 h 96"/>
              <a:gd name="T56" fmla="*/ 2147483647 w 98"/>
              <a:gd name="T57" fmla="*/ 2147483647 h 96"/>
              <a:gd name="T58" fmla="*/ 2147483647 w 98"/>
              <a:gd name="T59" fmla="*/ 2147483647 h 96"/>
              <a:gd name="T60" fmla="*/ 2147483647 w 98"/>
              <a:gd name="T61" fmla="*/ 2147483647 h 96"/>
              <a:gd name="T62" fmla="*/ 2147483647 w 98"/>
              <a:gd name="T63" fmla="*/ 2147483647 h 96"/>
              <a:gd name="T64" fmla="*/ 2147483647 w 98"/>
              <a:gd name="T65" fmla="*/ 2147483647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8"/>
              <a:gd name="T100" fmla="*/ 0 h 96"/>
              <a:gd name="T101" fmla="*/ 98 w 98"/>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8" h="96">
                <a:moveTo>
                  <a:pt x="98" y="49"/>
                </a:moveTo>
                <a:lnTo>
                  <a:pt x="97" y="39"/>
                </a:lnTo>
                <a:lnTo>
                  <a:pt x="93" y="29"/>
                </a:lnTo>
                <a:lnTo>
                  <a:pt x="90" y="21"/>
                </a:lnTo>
                <a:lnTo>
                  <a:pt x="83" y="14"/>
                </a:lnTo>
                <a:lnTo>
                  <a:pt x="77" y="8"/>
                </a:lnTo>
                <a:lnTo>
                  <a:pt x="69" y="3"/>
                </a:lnTo>
                <a:lnTo>
                  <a:pt x="59" y="0"/>
                </a:lnTo>
                <a:lnTo>
                  <a:pt x="49" y="0"/>
                </a:lnTo>
                <a:lnTo>
                  <a:pt x="39" y="0"/>
                </a:lnTo>
                <a:lnTo>
                  <a:pt x="29" y="3"/>
                </a:lnTo>
                <a:lnTo>
                  <a:pt x="21" y="8"/>
                </a:lnTo>
                <a:lnTo>
                  <a:pt x="15" y="14"/>
                </a:lnTo>
                <a:lnTo>
                  <a:pt x="8" y="21"/>
                </a:lnTo>
                <a:lnTo>
                  <a:pt x="5" y="29"/>
                </a:lnTo>
                <a:lnTo>
                  <a:pt x="2" y="39"/>
                </a:lnTo>
                <a:lnTo>
                  <a:pt x="0" y="49"/>
                </a:lnTo>
                <a:lnTo>
                  <a:pt x="2" y="59"/>
                </a:lnTo>
                <a:lnTo>
                  <a:pt x="5" y="67"/>
                </a:lnTo>
                <a:lnTo>
                  <a:pt x="8" y="75"/>
                </a:lnTo>
                <a:lnTo>
                  <a:pt x="15" y="83"/>
                </a:lnTo>
                <a:lnTo>
                  <a:pt x="21" y="88"/>
                </a:lnTo>
                <a:lnTo>
                  <a:pt x="29" y="93"/>
                </a:lnTo>
                <a:lnTo>
                  <a:pt x="39" y="96"/>
                </a:lnTo>
                <a:lnTo>
                  <a:pt x="49" y="96"/>
                </a:lnTo>
                <a:lnTo>
                  <a:pt x="59" y="96"/>
                </a:lnTo>
                <a:lnTo>
                  <a:pt x="69" y="93"/>
                </a:lnTo>
                <a:lnTo>
                  <a:pt x="77" y="88"/>
                </a:lnTo>
                <a:lnTo>
                  <a:pt x="83" y="83"/>
                </a:lnTo>
                <a:lnTo>
                  <a:pt x="90" y="75"/>
                </a:lnTo>
                <a:lnTo>
                  <a:pt x="93" y="67"/>
                </a:lnTo>
                <a:lnTo>
                  <a:pt x="97" y="59"/>
                </a:lnTo>
                <a:lnTo>
                  <a:pt x="98" y="49"/>
                </a:lnTo>
                <a:lnTo>
                  <a:pt x="95" y="49"/>
                </a:lnTo>
                <a:lnTo>
                  <a:pt x="93" y="39"/>
                </a:lnTo>
                <a:lnTo>
                  <a:pt x="92" y="31"/>
                </a:lnTo>
                <a:lnTo>
                  <a:pt x="87" y="23"/>
                </a:lnTo>
                <a:lnTo>
                  <a:pt x="82" y="16"/>
                </a:lnTo>
                <a:lnTo>
                  <a:pt x="75" y="9"/>
                </a:lnTo>
                <a:lnTo>
                  <a:pt x="67" y="6"/>
                </a:lnTo>
                <a:lnTo>
                  <a:pt x="59" y="3"/>
                </a:lnTo>
                <a:lnTo>
                  <a:pt x="49" y="3"/>
                </a:lnTo>
                <a:lnTo>
                  <a:pt x="39" y="3"/>
                </a:lnTo>
                <a:lnTo>
                  <a:pt x="31" y="6"/>
                </a:lnTo>
                <a:lnTo>
                  <a:pt x="23" y="9"/>
                </a:lnTo>
                <a:lnTo>
                  <a:pt x="16" y="16"/>
                </a:lnTo>
                <a:lnTo>
                  <a:pt x="11" y="23"/>
                </a:lnTo>
                <a:lnTo>
                  <a:pt x="6" y="31"/>
                </a:lnTo>
                <a:lnTo>
                  <a:pt x="3" y="39"/>
                </a:lnTo>
                <a:lnTo>
                  <a:pt x="3" y="49"/>
                </a:lnTo>
                <a:lnTo>
                  <a:pt x="3" y="57"/>
                </a:lnTo>
                <a:lnTo>
                  <a:pt x="6" y="67"/>
                </a:lnTo>
                <a:lnTo>
                  <a:pt x="11" y="73"/>
                </a:lnTo>
                <a:lnTo>
                  <a:pt x="16" y="80"/>
                </a:lnTo>
                <a:lnTo>
                  <a:pt x="23" y="86"/>
                </a:lnTo>
                <a:lnTo>
                  <a:pt x="31" y="90"/>
                </a:lnTo>
                <a:lnTo>
                  <a:pt x="39" y="93"/>
                </a:lnTo>
                <a:lnTo>
                  <a:pt x="49" y="95"/>
                </a:lnTo>
                <a:lnTo>
                  <a:pt x="59" y="93"/>
                </a:lnTo>
                <a:lnTo>
                  <a:pt x="67" y="90"/>
                </a:lnTo>
                <a:lnTo>
                  <a:pt x="75" y="86"/>
                </a:lnTo>
                <a:lnTo>
                  <a:pt x="82" y="80"/>
                </a:lnTo>
                <a:lnTo>
                  <a:pt x="87" y="73"/>
                </a:lnTo>
                <a:lnTo>
                  <a:pt x="92" y="67"/>
                </a:lnTo>
                <a:lnTo>
                  <a:pt x="93" y="57"/>
                </a:lnTo>
                <a:lnTo>
                  <a:pt x="95" y="49"/>
                </a:lnTo>
                <a:lnTo>
                  <a:pt x="98" y="49"/>
                </a:lnTo>
                <a:close/>
              </a:path>
            </a:pathLst>
          </a:custGeom>
          <a:solidFill>
            <a:srgbClr val="00FF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84" name="Freeform 440"/>
          <p:cNvSpPr>
            <a:spLocks/>
          </p:cNvSpPr>
          <p:nvPr/>
        </p:nvSpPr>
        <p:spPr bwMode="auto">
          <a:xfrm>
            <a:off x="5291138" y="3392488"/>
            <a:ext cx="136525" cy="125412"/>
          </a:xfrm>
          <a:custGeom>
            <a:avLst/>
            <a:gdLst>
              <a:gd name="T0" fmla="*/ 2147483647 w 92"/>
              <a:gd name="T1" fmla="*/ 2147483647 h 92"/>
              <a:gd name="T2" fmla="*/ 2147483647 w 92"/>
              <a:gd name="T3" fmla="*/ 2147483647 h 92"/>
              <a:gd name="T4" fmla="*/ 2147483647 w 92"/>
              <a:gd name="T5" fmla="*/ 2147483647 h 92"/>
              <a:gd name="T6" fmla="*/ 2147483647 w 92"/>
              <a:gd name="T7" fmla="*/ 0 h 92"/>
              <a:gd name="T8" fmla="*/ 2147483647 w 92"/>
              <a:gd name="T9" fmla="*/ 0 h 92"/>
              <a:gd name="T10" fmla="*/ 2147483647 w 92"/>
              <a:gd name="T11" fmla="*/ 2147483647 h 92"/>
              <a:gd name="T12" fmla="*/ 2147483647 w 92"/>
              <a:gd name="T13" fmla="*/ 2147483647 h 92"/>
              <a:gd name="T14" fmla="*/ 0 w 92"/>
              <a:gd name="T15" fmla="*/ 2147483647 h 92"/>
              <a:gd name="T16" fmla="*/ 0 w 92"/>
              <a:gd name="T17" fmla="*/ 2147483647 h 92"/>
              <a:gd name="T18" fmla="*/ 2147483647 w 92"/>
              <a:gd name="T19" fmla="*/ 2147483647 h 92"/>
              <a:gd name="T20" fmla="*/ 2147483647 w 92"/>
              <a:gd name="T21" fmla="*/ 2147483647 h 92"/>
              <a:gd name="T22" fmla="*/ 2147483647 w 92"/>
              <a:gd name="T23" fmla="*/ 2147483647 h 92"/>
              <a:gd name="T24" fmla="*/ 2147483647 w 92"/>
              <a:gd name="T25" fmla="*/ 2147483647 h 92"/>
              <a:gd name="T26" fmla="*/ 2147483647 w 92"/>
              <a:gd name="T27" fmla="*/ 2147483647 h 92"/>
              <a:gd name="T28" fmla="*/ 2147483647 w 92"/>
              <a:gd name="T29" fmla="*/ 2147483647 h 92"/>
              <a:gd name="T30" fmla="*/ 2147483647 w 92"/>
              <a:gd name="T31" fmla="*/ 2147483647 h 92"/>
              <a:gd name="T32" fmla="*/ 2147483647 w 92"/>
              <a:gd name="T33" fmla="*/ 2147483647 h 92"/>
              <a:gd name="T34" fmla="*/ 2147483647 w 92"/>
              <a:gd name="T35" fmla="*/ 2147483647 h 92"/>
              <a:gd name="T36" fmla="*/ 2147483647 w 92"/>
              <a:gd name="T37" fmla="*/ 2147483647 h 92"/>
              <a:gd name="T38" fmla="*/ 2147483647 w 92"/>
              <a:gd name="T39" fmla="*/ 2147483647 h 92"/>
              <a:gd name="T40" fmla="*/ 2147483647 w 92"/>
              <a:gd name="T41" fmla="*/ 2147483647 h 92"/>
              <a:gd name="T42" fmla="*/ 2147483647 w 92"/>
              <a:gd name="T43" fmla="*/ 2147483647 h 92"/>
              <a:gd name="T44" fmla="*/ 2147483647 w 92"/>
              <a:gd name="T45" fmla="*/ 2147483647 h 92"/>
              <a:gd name="T46" fmla="*/ 2147483647 w 92"/>
              <a:gd name="T47" fmla="*/ 2147483647 h 92"/>
              <a:gd name="T48" fmla="*/ 2147483647 w 92"/>
              <a:gd name="T49" fmla="*/ 2147483647 h 92"/>
              <a:gd name="T50" fmla="*/ 2147483647 w 92"/>
              <a:gd name="T51" fmla="*/ 2147483647 h 92"/>
              <a:gd name="T52" fmla="*/ 2147483647 w 92"/>
              <a:gd name="T53" fmla="*/ 2147483647 h 92"/>
              <a:gd name="T54" fmla="*/ 2147483647 w 92"/>
              <a:gd name="T55" fmla="*/ 2147483647 h 92"/>
              <a:gd name="T56" fmla="*/ 2147483647 w 92"/>
              <a:gd name="T57" fmla="*/ 2147483647 h 92"/>
              <a:gd name="T58" fmla="*/ 2147483647 w 92"/>
              <a:gd name="T59" fmla="*/ 2147483647 h 92"/>
              <a:gd name="T60" fmla="*/ 2147483647 w 92"/>
              <a:gd name="T61" fmla="*/ 2147483647 h 92"/>
              <a:gd name="T62" fmla="*/ 2147483647 w 92"/>
              <a:gd name="T63" fmla="*/ 2147483647 h 92"/>
              <a:gd name="T64" fmla="*/ 2147483647 w 92"/>
              <a:gd name="T65" fmla="*/ 2147483647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92"/>
              <a:gd name="T101" fmla="*/ 92 w 92"/>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92">
                <a:moveTo>
                  <a:pt x="92" y="46"/>
                </a:moveTo>
                <a:lnTo>
                  <a:pt x="90" y="36"/>
                </a:lnTo>
                <a:lnTo>
                  <a:pt x="89" y="28"/>
                </a:lnTo>
                <a:lnTo>
                  <a:pt x="84" y="20"/>
                </a:lnTo>
                <a:lnTo>
                  <a:pt x="79" y="13"/>
                </a:lnTo>
                <a:lnTo>
                  <a:pt x="72" y="6"/>
                </a:lnTo>
                <a:lnTo>
                  <a:pt x="64" y="3"/>
                </a:lnTo>
                <a:lnTo>
                  <a:pt x="56" y="0"/>
                </a:lnTo>
                <a:lnTo>
                  <a:pt x="46" y="0"/>
                </a:lnTo>
                <a:lnTo>
                  <a:pt x="36" y="0"/>
                </a:lnTo>
                <a:lnTo>
                  <a:pt x="28" y="3"/>
                </a:lnTo>
                <a:lnTo>
                  <a:pt x="20" y="6"/>
                </a:lnTo>
                <a:lnTo>
                  <a:pt x="13" y="13"/>
                </a:lnTo>
                <a:lnTo>
                  <a:pt x="8" y="20"/>
                </a:lnTo>
                <a:lnTo>
                  <a:pt x="3" y="28"/>
                </a:lnTo>
                <a:lnTo>
                  <a:pt x="0" y="36"/>
                </a:lnTo>
                <a:lnTo>
                  <a:pt x="0" y="46"/>
                </a:lnTo>
                <a:lnTo>
                  <a:pt x="0" y="54"/>
                </a:lnTo>
                <a:lnTo>
                  <a:pt x="3" y="64"/>
                </a:lnTo>
                <a:lnTo>
                  <a:pt x="8" y="70"/>
                </a:lnTo>
                <a:lnTo>
                  <a:pt x="13" y="77"/>
                </a:lnTo>
                <a:lnTo>
                  <a:pt x="20" y="83"/>
                </a:lnTo>
                <a:lnTo>
                  <a:pt x="28" y="87"/>
                </a:lnTo>
                <a:lnTo>
                  <a:pt x="36" y="90"/>
                </a:lnTo>
                <a:lnTo>
                  <a:pt x="46" y="92"/>
                </a:lnTo>
                <a:lnTo>
                  <a:pt x="56" y="90"/>
                </a:lnTo>
                <a:lnTo>
                  <a:pt x="64" y="87"/>
                </a:lnTo>
                <a:lnTo>
                  <a:pt x="72" y="83"/>
                </a:lnTo>
                <a:lnTo>
                  <a:pt x="79" y="77"/>
                </a:lnTo>
                <a:lnTo>
                  <a:pt x="84" y="70"/>
                </a:lnTo>
                <a:lnTo>
                  <a:pt x="89" y="64"/>
                </a:lnTo>
                <a:lnTo>
                  <a:pt x="90" y="54"/>
                </a:lnTo>
                <a:lnTo>
                  <a:pt x="92" y="46"/>
                </a:lnTo>
                <a:lnTo>
                  <a:pt x="89" y="46"/>
                </a:lnTo>
                <a:lnTo>
                  <a:pt x="89" y="36"/>
                </a:lnTo>
                <a:lnTo>
                  <a:pt x="85" y="28"/>
                </a:lnTo>
                <a:lnTo>
                  <a:pt x="82" y="21"/>
                </a:lnTo>
                <a:lnTo>
                  <a:pt x="77" y="15"/>
                </a:lnTo>
                <a:lnTo>
                  <a:pt x="71" y="10"/>
                </a:lnTo>
                <a:lnTo>
                  <a:pt x="62" y="5"/>
                </a:lnTo>
                <a:lnTo>
                  <a:pt x="54" y="3"/>
                </a:lnTo>
                <a:lnTo>
                  <a:pt x="46" y="2"/>
                </a:lnTo>
                <a:lnTo>
                  <a:pt x="38" y="3"/>
                </a:lnTo>
                <a:lnTo>
                  <a:pt x="30" y="5"/>
                </a:lnTo>
                <a:lnTo>
                  <a:pt x="21" y="10"/>
                </a:lnTo>
                <a:lnTo>
                  <a:pt x="15" y="15"/>
                </a:lnTo>
                <a:lnTo>
                  <a:pt x="10" y="21"/>
                </a:lnTo>
                <a:lnTo>
                  <a:pt x="7" y="28"/>
                </a:lnTo>
                <a:lnTo>
                  <a:pt x="3" y="36"/>
                </a:lnTo>
                <a:lnTo>
                  <a:pt x="3" y="46"/>
                </a:lnTo>
                <a:lnTo>
                  <a:pt x="3" y="54"/>
                </a:lnTo>
                <a:lnTo>
                  <a:pt x="7" y="62"/>
                </a:lnTo>
                <a:lnTo>
                  <a:pt x="10" y="69"/>
                </a:lnTo>
                <a:lnTo>
                  <a:pt x="15" y="75"/>
                </a:lnTo>
                <a:lnTo>
                  <a:pt x="21" y="80"/>
                </a:lnTo>
                <a:lnTo>
                  <a:pt x="30" y="85"/>
                </a:lnTo>
                <a:lnTo>
                  <a:pt x="38" y="87"/>
                </a:lnTo>
                <a:lnTo>
                  <a:pt x="46" y="88"/>
                </a:lnTo>
                <a:lnTo>
                  <a:pt x="54" y="87"/>
                </a:lnTo>
                <a:lnTo>
                  <a:pt x="62" y="85"/>
                </a:lnTo>
                <a:lnTo>
                  <a:pt x="71" y="80"/>
                </a:lnTo>
                <a:lnTo>
                  <a:pt x="77" y="75"/>
                </a:lnTo>
                <a:lnTo>
                  <a:pt x="82" y="69"/>
                </a:lnTo>
                <a:lnTo>
                  <a:pt x="85" y="62"/>
                </a:lnTo>
                <a:lnTo>
                  <a:pt x="89" y="54"/>
                </a:lnTo>
                <a:lnTo>
                  <a:pt x="89" y="46"/>
                </a:lnTo>
                <a:lnTo>
                  <a:pt x="92" y="46"/>
                </a:lnTo>
                <a:close/>
              </a:path>
            </a:pathLst>
          </a:custGeom>
          <a:solidFill>
            <a:srgbClr val="00F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85" name="Freeform 441"/>
          <p:cNvSpPr>
            <a:spLocks/>
          </p:cNvSpPr>
          <p:nvPr/>
        </p:nvSpPr>
        <p:spPr bwMode="auto">
          <a:xfrm>
            <a:off x="5295900" y="3395663"/>
            <a:ext cx="127000" cy="115887"/>
          </a:xfrm>
          <a:custGeom>
            <a:avLst/>
            <a:gdLst>
              <a:gd name="T0" fmla="*/ 2147483647 w 86"/>
              <a:gd name="T1" fmla="*/ 2147483647 h 86"/>
              <a:gd name="T2" fmla="*/ 2147483647 w 86"/>
              <a:gd name="T3" fmla="*/ 2147483647 h 86"/>
              <a:gd name="T4" fmla="*/ 2147483647 w 86"/>
              <a:gd name="T5" fmla="*/ 2147483647 h 86"/>
              <a:gd name="T6" fmla="*/ 2147483647 w 86"/>
              <a:gd name="T7" fmla="*/ 2147483647 h 86"/>
              <a:gd name="T8" fmla="*/ 2147483647 w 86"/>
              <a:gd name="T9" fmla="*/ 2147483647 h 86"/>
              <a:gd name="T10" fmla="*/ 2147483647 w 86"/>
              <a:gd name="T11" fmla="*/ 2147483647 h 86"/>
              <a:gd name="T12" fmla="*/ 2147483647 w 86"/>
              <a:gd name="T13" fmla="*/ 2147483647 h 86"/>
              <a:gd name="T14" fmla="*/ 0 w 86"/>
              <a:gd name="T15" fmla="*/ 2147483647 h 86"/>
              <a:gd name="T16" fmla="*/ 0 w 86"/>
              <a:gd name="T17" fmla="*/ 2147483647 h 86"/>
              <a:gd name="T18" fmla="*/ 2147483647 w 86"/>
              <a:gd name="T19" fmla="*/ 2147483647 h 86"/>
              <a:gd name="T20" fmla="*/ 2147483647 w 86"/>
              <a:gd name="T21" fmla="*/ 2147483647 h 86"/>
              <a:gd name="T22" fmla="*/ 2147483647 w 86"/>
              <a:gd name="T23" fmla="*/ 2147483647 h 86"/>
              <a:gd name="T24" fmla="*/ 2147483647 w 86"/>
              <a:gd name="T25" fmla="*/ 2147483647 h 86"/>
              <a:gd name="T26" fmla="*/ 2147483647 w 86"/>
              <a:gd name="T27" fmla="*/ 2147483647 h 86"/>
              <a:gd name="T28" fmla="*/ 2147483647 w 86"/>
              <a:gd name="T29" fmla="*/ 2147483647 h 86"/>
              <a:gd name="T30" fmla="*/ 2147483647 w 86"/>
              <a:gd name="T31" fmla="*/ 2147483647 h 86"/>
              <a:gd name="T32" fmla="*/ 2147483647 w 86"/>
              <a:gd name="T33" fmla="*/ 2147483647 h 86"/>
              <a:gd name="T34" fmla="*/ 2147483647 w 86"/>
              <a:gd name="T35" fmla="*/ 2147483647 h 86"/>
              <a:gd name="T36" fmla="*/ 2147483647 w 86"/>
              <a:gd name="T37" fmla="*/ 2147483647 h 86"/>
              <a:gd name="T38" fmla="*/ 2147483647 w 86"/>
              <a:gd name="T39" fmla="*/ 2147483647 h 86"/>
              <a:gd name="T40" fmla="*/ 2147483647 w 86"/>
              <a:gd name="T41" fmla="*/ 2147483647 h 86"/>
              <a:gd name="T42" fmla="*/ 2147483647 w 86"/>
              <a:gd name="T43" fmla="*/ 2147483647 h 86"/>
              <a:gd name="T44" fmla="*/ 2147483647 w 86"/>
              <a:gd name="T45" fmla="*/ 2147483647 h 86"/>
              <a:gd name="T46" fmla="*/ 2147483647 w 86"/>
              <a:gd name="T47" fmla="*/ 2147483647 h 86"/>
              <a:gd name="T48" fmla="*/ 2147483647 w 86"/>
              <a:gd name="T49" fmla="*/ 2147483647 h 86"/>
              <a:gd name="T50" fmla="*/ 2147483647 w 86"/>
              <a:gd name="T51" fmla="*/ 2147483647 h 86"/>
              <a:gd name="T52" fmla="*/ 2147483647 w 86"/>
              <a:gd name="T53" fmla="*/ 2147483647 h 86"/>
              <a:gd name="T54" fmla="*/ 2147483647 w 86"/>
              <a:gd name="T55" fmla="*/ 2147483647 h 86"/>
              <a:gd name="T56" fmla="*/ 2147483647 w 86"/>
              <a:gd name="T57" fmla="*/ 2147483647 h 86"/>
              <a:gd name="T58" fmla="*/ 2147483647 w 86"/>
              <a:gd name="T59" fmla="*/ 2147483647 h 86"/>
              <a:gd name="T60" fmla="*/ 2147483647 w 86"/>
              <a:gd name="T61" fmla="*/ 2147483647 h 86"/>
              <a:gd name="T62" fmla="*/ 2147483647 w 86"/>
              <a:gd name="T63" fmla="*/ 2147483647 h 86"/>
              <a:gd name="T64" fmla="*/ 2147483647 w 86"/>
              <a:gd name="T65" fmla="*/ 2147483647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
              <a:gd name="T100" fmla="*/ 0 h 86"/>
              <a:gd name="T101" fmla="*/ 86 w 86"/>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 h="86">
                <a:moveTo>
                  <a:pt x="86" y="44"/>
                </a:moveTo>
                <a:lnTo>
                  <a:pt x="86" y="34"/>
                </a:lnTo>
                <a:lnTo>
                  <a:pt x="82" y="26"/>
                </a:lnTo>
                <a:lnTo>
                  <a:pt x="79" y="19"/>
                </a:lnTo>
                <a:lnTo>
                  <a:pt x="74" y="13"/>
                </a:lnTo>
                <a:lnTo>
                  <a:pt x="68" y="8"/>
                </a:lnTo>
                <a:lnTo>
                  <a:pt x="59" y="3"/>
                </a:lnTo>
                <a:lnTo>
                  <a:pt x="51" y="1"/>
                </a:lnTo>
                <a:lnTo>
                  <a:pt x="43" y="0"/>
                </a:lnTo>
                <a:lnTo>
                  <a:pt x="35" y="1"/>
                </a:lnTo>
                <a:lnTo>
                  <a:pt x="27" y="3"/>
                </a:lnTo>
                <a:lnTo>
                  <a:pt x="18" y="8"/>
                </a:lnTo>
                <a:lnTo>
                  <a:pt x="12" y="13"/>
                </a:lnTo>
                <a:lnTo>
                  <a:pt x="7" y="19"/>
                </a:lnTo>
                <a:lnTo>
                  <a:pt x="4" y="26"/>
                </a:lnTo>
                <a:lnTo>
                  <a:pt x="0" y="34"/>
                </a:lnTo>
                <a:lnTo>
                  <a:pt x="0" y="44"/>
                </a:lnTo>
                <a:lnTo>
                  <a:pt x="0" y="52"/>
                </a:lnTo>
                <a:lnTo>
                  <a:pt x="4" y="60"/>
                </a:lnTo>
                <a:lnTo>
                  <a:pt x="7" y="67"/>
                </a:lnTo>
                <a:lnTo>
                  <a:pt x="12" y="73"/>
                </a:lnTo>
                <a:lnTo>
                  <a:pt x="18" y="78"/>
                </a:lnTo>
                <a:lnTo>
                  <a:pt x="27" y="83"/>
                </a:lnTo>
                <a:lnTo>
                  <a:pt x="35" y="85"/>
                </a:lnTo>
                <a:lnTo>
                  <a:pt x="43" y="86"/>
                </a:lnTo>
                <a:lnTo>
                  <a:pt x="51" y="85"/>
                </a:lnTo>
                <a:lnTo>
                  <a:pt x="59" y="83"/>
                </a:lnTo>
                <a:lnTo>
                  <a:pt x="68" y="78"/>
                </a:lnTo>
                <a:lnTo>
                  <a:pt x="74" y="73"/>
                </a:lnTo>
                <a:lnTo>
                  <a:pt x="79" y="67"/>
                </a:lnTo>
                <a:lnTo>
                  <a:pt x="82" y="60"/>
                </a:lnTo>
                <a:lnTo>
                  <a:pt x="86" y="52"/>
                </a:lnTo>
                <a:lnTo>
                  <a:pt x="86" y="44"/>
                </a:lnTo>
                <a:lnTo>
                  <a:pt x="84" y="44"/>
                </a:lnTo>
                <a:lnTo>
                  <a:pt x="82" y="36"/>
                </a:lnTo>
                <a:lnTo>
                  <a:pt x="81" y="27"/>
                </a:lnTo>
                <a:lnTo>
                  <a:pt x="76" y="21"/>
                </a:lnTo>
                <a:lnTo>
                  <a:pt x="71" y="14"/>
                </a:lnTo>
                <a:lnTo>
                  <a:pt x="66" y="9"/>
                </a:lnTo>
                <a:lnTo>
                  <a:pt x="59" y="6"/>
                </a:lnTo>
                <a:lnTo>
                  <a:pt x="51" y="4"/>
                </a:lnTo>
                <a:lnTo>
                  <a:pt x="43" y="3"/>
                </a:lnTo>
                <a:lnTo>
                  <a:pt x="35" y="4"/>
                </a:lnTo>
                <a:lnTo>
                  <a:pt x="27" y="6"/>
                </a:lnTo>
                <a:lnTo>
                  <a:pt x="20" y="9"/>
                </a:lnTo>
                <a:lnTo>
                  <a:pt x="15" y="14"/>
                </a:lnTo>
                <a:lnTo>
                  <a:pt x="10" y="21"/>
                </a:lnTo>
                <a:lnTo>
                  <a:pt x="5" y="27"/>
                </a:lnTo>
                <a:lnTo>
                  <a:pt x="4" y="36"/>
                </a:lnTo>
                <a:lnTo>
                  <a:pt x="2" y="44"/>
                </a:lnTo>
                <a:lnTo>
                  <a:pt x="4" y="52"/>
                </a:lnTo>
                <a:lnTo>
                  <a:pt x="5" y="59"/>
                </a:lnTo>
                <a:lnTo>
                  <a:pt x="10" y="65"/>
                </a:lnTo>
                <a:lnTo>
                  <a:pt x="15" y="72"/>
                </a:lnTo>
                <a:lnTo>
                  <a:pt x="20" y="77"/>
                </a:lnTo>
                <a:lnTo>
                  <a:pt x="27" y="80"/>
                </a:lnTo>
                <a:lnTo>
                  <a:pt x="35" y="83"/>
                </a:lnTo>
                <a:lnTo>
                  <a:pt x="43" y="83"/>
                </a:lnTo>
                <a:lnTo>
                  <a:pt x="51" y="83"/>
                </a:lnTo>
                <a:lnTo>
                  <a:pt x="59" y="80"/>
                </a:lnTo>
                <a:lnTo>
                  <a:pt x="66" y="77"/>
                </a:lnTo>
                <a:lnTo>
                  <a:pt x="71" y="72"/>
                </a:lnTo>
                <a:lnTo>
                  <a:pt x="76" y="65"/>
                </a:lnTo>
                <a:lnTo>
                  <a:pt x="81" y="59"/>
                </a:lnTo>
                <a:lnTo>
                  <a:pt x="82" y="52"/>
                </a:lnTo>
                <a:lnTo>
                  <a:pt x="84" y="44"/>
                </a:lnTo>
                <a:lnTo>
                  <a:pt x="86" y="44"/>
                </a:lnTo>
                <a:close/>
              </a:path>
            </a:pathLst>
          </a:custGeom>
          <a:solidFill>
            <a:srgbClr val="00F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86" name="Freeform 442"/>
          <p:cNvSpPr>
            <a:spLocks/>
          </p:cNvSpPr>
          <p:nvPr/>
        </p:nvSpPr>
        <p:spPr bwMode="auto">
          <a:xfrm>
            <a:off x="5299075" y="3398838"/>
            <a:ext cx="120650" cy="109537"/>
          </a:xfrm>
          <a:custGeom>
            <a:avLst/>
            <a:gdLst>
              <a:gd name="T0" fmla="*/ 2147483647 w 82"/>
              <a:gd name="T1" fmla="*/ 2147483647 h 80"/>
              <a:gd name="T2" fmla="*/ 2147483647 w 82"/>
              <a:gd name="T3" fmla="*/ 2147483647 h 80"/>
              <a:gd name="T4" fmla="*/ 2147483647 w 82"/>
              <a:gd name="T5" fmla="*/ 2147483647 h 80"/>
              <a:gd name="T6" fmla="*/ 2147483647 w 82"/>
              <a:gd name="T7" fmla="*/ 2147483647 h 80"/>
              <a:gd name="T8" fmla="*/ 2147483647 w 82"/>
              <a:gd name="T9" fmla="*/ 2147483647 h 80"/>
              <a:gd name="T10" fmla="*/ 2147483647 w 82"/>
              <a:gd name="T11" fmla="*/ 2147483647 h 80"/>
              <a:gd name="T12" fmla="*/ 2147483647 w 82"/>
              <a:gd name="T13" fmla="*/ 2147483647 h 80"/>
              <a:gd name="T14" fmla="*/ 2147483647 w 82"/>
              <a:gd name="T15" fmla="*/ 2147483647 h 80"/>
              <a:gd name="T16" fmla="*/ 2147483647 w 82"/>
              <a:gd name="T17" fmla="*/ 2147483647 h 80"/>
              <a:gd name="T18" fmla="*/ 2147483647 w 82"/>
              <a:gd name="T19" fmla="*/ 2147483647 h 80"/>
              <a:gd name="T20" fmla="*/ 2147483647 w 82"/>
              <a:gd name="T21" fmla="*/ 2147483647 h 80"/>
              <a:gd name="T22" fmla="*/ 2147483647 w 82"/>
              <a:gd name="T23" fmla="*/ 2147483647 h 80"/>
              <a:gd name="T24" fmla="*/ 2147483647 w 82"/>
              <a:gd name="T25" fmla="*/ 2147483647 h 80"/>
              <a:gd name="T26" fmla="*/ 2147483647 w 82"/>
              <a:gd name="T27" fmla="*/ 2147483647 h 80"/>
              <a:gd name="T28" fmla="*/ 2147483647 w 82"/>
              <a:gd name="T29" fmla="*/ 2147483647 h 80"/>
              <a:gd name="T30" fmla="*/ 2147483647 w 82"/>
              <a:gd name="T31" fmla="*/ 2147483647 h 80"/>
              <a:gd name="T32" fmla="*/ 2147483647 w 82"/>
              <a:gd name="T33" fmla="*/ 2147483647 h 80"/>
              <a:gd name="T34" fmla="*/ 2147483647 w 82"/>
              <a:gd name="T35" fmla="*/ 2147483647 h 80"/>
              <a:gd name="T36" fmla="*/ 2147483647 w 82"/>
              <a:gd name="T37" fmla="*/ 2147483647 h 80"/>
              <a:gd name="T38" fmla="*/ 2147483647 w 82"/>
              <a:gd name="T39" fmla="*/ 2147483647 h 80"/>
              <a:gd name="T40" fmla="*/ 2147483647 w 82"/>
              <a:gd name="T41" fmla="*/ 2147483647 h 80"/>
              <a:gd name="T42" fmla="*/ 2147483647 w 82"/>
              <a:gd name="T43" fmla="*/ 2147483647 h 80"/>
              <a:gd name="T44" fmla="*/ 2147483647 w 82"/>
              <a:gd name="T45" fmla="*/ 2147483647 h 80"/>
              <a:gd name="T46" fmla="*/ 2147483647 w 82"/>
              <a:gd name="T47" fmla="*/ 2147483647 h 80"/>
              <a:gd name="T48" fmla="*/ 2147483647 w 82"/>
              <a:gd name="T49" fmla="*/ 2147483647 h 80"/>
              <a:gd name="T50" fmla="*/ 2147483647 w 82"/>
              <a:gd name="T51" fmla="*/ 2147483647 h 80"/>
              <a:gd name="T52" fmla="*/ 2147483647 w 82"/>
              <a:gd name="T53" fmla="*/ 2147483647 h 80"/>
              <a:gd name="T54" fmla="*/ 2147483647 w 82"/>
              <a:gd name="T55" fmla="*/ 2147483647 h 80"/>
              <a:gd name="T56" fmla="*/ 2147483647 w 82"/>
              <a:gd name="T57" fmla="*/ 2147483647 h 80"/>
              <a:gd name="T58" fmla="*/ 2147483647 w 82"/>
              <a:gd name="T59" fmla="*/ 2147483647 h 80"/>
              <a:gd name="T60" fmla="*/ 2147483647 w 82"/>
              <a:gd name="T61" fmla="*/ 2147483647 h 80"/>
              <a:gd name="T62" fmla="*/ 2147483647 w 82"/>
              <a:gd name="T63" fmla="*/ 2147483647 h 80"/>
              <a:gd name="T64" fmla="*/ 2147483647 w 82"/>
              <a:gd name="T65" fmla="*/ 2147483647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0"/>
              <a:gd name="T101" fmla="*/ 82 w 82"/>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0">
                <a:moveTo>
                  <a:pt x="82" y="41"/>
                </a:moveTo>
                <a:lnTo>
                  <a:pt x="80" y="33"/>
                </a:lnTo>
                <a:lnTo>
                  <a:pt x="79" y="24"/>
                </a:lnTo>
                <a:lnTo>
                  <a:pt x="74" y="18"/>
                </a:lnTo>
                <a:lnTo>
                  <a:pt x="69" y="11"/>
                </a:lnTo>
                <a:lnTo>
                  <a:pt x="64" y="6"/>
                </a:lnTo>
                <a:lnTo>
                  <a:pt x="57" y="3"/>
                </a:lnTo>
                <a:lnTo>
                  <a:pt x="49" y="1"/>
                </a:lnTo>
                <a:lnTo>
                  <a:pt x="41" y="0"/>
                </a:lnTo>
                <a:lnTo>
                  <a:pt x="33" y="1"/>
                </a:lnTo>
                <a:lnTo>
                  <a:pt x="25" y="3"/>
                </a:lnTo>
                <a:lnTo>
                  <a:pt x="18" y="6"/>
                </a:lnTo>
                <a:lnTo>
                  <a:pt x="13" y="11"/>
                </a:lnTo>
                <a:lnTo>
                  <a:pt x="8" y="18"/>
                </a:lnTo>
                <a:lnTo>
                  <a:pt x="3" y="24"/>
                </a:lnTo>
                <a:lnTo>
                  <a:pt x="2" y="33"/>
                </a:lnTo>
                <a:lnTo>
                  <a:pt x="0" y="41"/>
                </a:lnTo>
                <a:lnTo>
                  <a:pt x="2" y="49"/>
                </a:lnTo>
                <a:lnTo>
                  <a:pt x="3" y="56"/>
                </a:lnTo>
                <a:lnTo>
                  <a:pt x="8" y="62"/>
                </a:lnTo>
                <a:lnTo>
                  <a:pt x="13" y="69"/>
                </a:lnTo>
                <a:lnTo>
                  <a:pt x="18" y="74"/>
                </a:lnTo>
                <a:lnTo>
                  <a:pt x="25" y="77"/>
                </a:lnTo>
                <a:lnTo>
                  <a:pt x="33" y="80"/>
                </a:lnTo>
                <a:lnTo>
                  <a:pt x="41" y="80"/>
                </a:lnTo>
                <a:lnTo>
                  <a:pt x="49" y="80"/>
                </a:lnTo>
                <a:lnTo>
                  <a:pt x="57" y="77"/>
                </a:lnTo>
                <a:lnTo>
                  <a:pt x="64" y="74"/>
                </a:lnTo>
                <a:lnTo>
                  <a:pt x="69" y="69"/>
                </a:lnTo>
                <a:lnTo>
                  <a:pt x="74" y="62"/>
                </a:lnTo>
                <a:lnTo>
                  <a:pt x="79" y="56"/>
                </a:lnTo>
                <a:lnTo>
                  <a:pt x="80" y="49"/>
                </a:lnTo>
                <a:lnTo>
                  <a:pt x="82" y="41"/>
                </a:lnTo>
                <a:lnTo>
                  <a:pt x="79" y="41"/>
                </a:lnTo>
                <a:lnTo>
                  <a:pt x="77" y="33"/>
                </a:lnTo>
                <a:lnTo>
                  <a:pt x="75" y="26"/>
                </a:lnTo>
                <a:lnTo>
                  <a:pt x="72" y="19"/>
                </a:lnTo>
                <a:lnTo>
                  <a:pt x="67" y="13"/>
                </a:lnTo>
                <a:lnTo>
                  <a:pt x="62" y="10"/>
                </a:lnTo>
                <a:lnTo>
                  <a:pt x="56" y="6"/>
                </a:lnTo>
                <a:lnTo>
                  <a:pt x="49" y="3"/>
                </a:lnTo>
                <a:lnTo>
                  <a:pt x="41" y="3"/>
                </a:lnTo>
                <a:lnTo>
                  <a:pt x="33" y="3"/>
                </a:lnTo>
                <a:lnTo>
                  <a:pt x="26" y="6"/>
                </a:lnTo>
                <a:lnTo>
                  <a:pt x="20" y="10"/>
                </a:lnTo>
                <a:lnTo>
                  <a:pt x="15" y="13"/>
                </a:lnTo>
                <a:lnTo>
                  <a:pt x="10" y="19"/>
                </a:lnTo>
                <a:lnTo>
                  <a:pt x="7" y="26"/>
                </a:lnTo>
                <a:lnTo>
                  <a:pt x="5" y="33"/>
                </a:lnTo>
                <a:lnTo>
                  <a:pt x="3" y="41"/>
                </a:lnTo>
                <a:lnTo>
                  <a:pt x="5" y="47"/>
                </a:lnTo>
                <a:lnTo>
                  <a:pt x="7" y="54"/>
                </a:lnTo>
                <a:lnTo>
                  <a:pt x="10" y="60"/>
                </a:lnTo>
                <a:lnTo>
                  <a:pt x="15" y="67"/>
                </a:lnTo>
                <a:lnTo>
                  <a:pt x="20" y="70"/>
                </a:lnTo>
                <a:lnTo>
                  <a:pt x="26" y="75"/>
                </a:lnTo>
                <a:lnTo>
                  <a:pt x="33" y="77"/>
                </a:lnTo>
                <a:lnTo>
                  <a:pt x="41" y="77"/>
                </a:lnTo>
                <a:lnTo>
                  <a:pt x="49" y="77"/>
                </a:lnTo>
                <a:lnTo>
                  <a:pt x="56" y="75"/>
                </a:lnTo>
                <a:lnTo>
                  <a:pt x="62" y="70"/>
                </a:lnTo>
                <a:lnTo>
                  <a:pt x="67" y="67"/>
                </a:lnTo>
                <a:lnTo>
                  <a:pt x="72" y="60"/>
                </a:lnTo>
                <a:lnTo>
                  <a:pt x="75" y="54"/>
                </a:lnTo>
                <a:lnTo>
                  <a:pt x="77" y="47"/>
                </a:lnTo>
                <a:lnTo>
                  <a:pt x="79" y="41"/>
                </a:lnTo>
                <a:lnTo>
                  <a:pt x="82" y="41"/>
                </a:lnTo>
                <a:close/>
              </a:path>
            </a:pathLst>
          </a:custGeom>
          <a:solidFill>
            <a:srgbClr val="00FF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87" name="Freeform 443"/>
          <p:cNvSpPr>
            <a:spLocks/>
          </p:cNvSpPr>
          <p:nvPr/>
        </p:nvSpPr>
        <p:spPr bwMode="auto">
          <a:xfrm>
            <a:off x="5302250" y="3403600"/>
            <a:ext cx="112713" cy="100013"/>
          </a:xfrm>
          <a:custGeom>
            <a:avLst/>
            <a:gdLst>
              <a:gd name="T0" fmla="*/ 2147483647 w 76"/>
              <a:gd name="T1" fmla="*/ 2147483647 h 74"/>
              <a:gd name="T2" fmla="*/ 2147483647 w 76"/>
              <a:gd name="T3" fmla="*/ 2147483647 h 74"/>
              <a:gd name="T4" fmla="*/ 2147483647 w 76"/>
              <a:gd name="T5" fmla="*/ 2147483647 h 74"/>
              <a:gd name="T6" fmla="*/ 2147483647 w 76"/>
              <a:gd name="T7" fmla="*/ 0 h 74"/>
              <a:gd name="T8" fmla="*/ 2147483647 w 76"/>
              <a:gd name="T9" fmla="*/ 0 h 74"/>
              <a:gd name="T10" fmla="*/ 2147483647 w 76"/>
              <a:gd name="T11" fmla="*/ 2147483647 h 74"/>
              <a:gd name="T12" fmla="*/ 2147483647 w 76"/>
              <a:gd name="T13" fmla="*/ 2147483647 h 74"/>
              <a:gd name="T14" fmla="*/ 2147483647 w 76"/>
              <a:gd name="T15" fmla="*/ 2147483647 h 74"/>
              <a:gd name="T16" fmla="*/ 2147483647 w 76"/>
              <a:gd name="T17" fmla="*/ 2147483647 h 74"/>
              <a:gd name="T18" fmla="*/ 2147483647 w 76"/>
              <a:gd name="T19" fmla="*/ 2147483647 h 74"/>
              <a:gd name="T20" fmla="*/ 2147483647 w 76"/>
              <a:gd name="T21" fmla="*/ 2147483647 h 74"/>
              <a:gd name="T22" fmla="*/ 2147483647 w 76"/>
              <a:gd name="T23" fmla="*/ 2147483647 h 74"/>
              <a:gd name="T24" fmla="*/ 2147483647 w 76"/>
              <a:gd name="T25" fmla="*/ 2147483647 h 74"/>
              <a:gd name="T26" fmla="*/ 2147483647 w 76"/>
              <a:gd name="T27" fmla="*/ 2147483647 h 74"/>
              <a:gd name="T28" fmla="*/ 2147483647 w 76"/>
              <a:gd name="T29" fmla="*/ 2147483647 h 74"/>
              <a:gd name="T30" fmla="*/ 2147483647 w 76"/>
              <a:gd name="T31" fmla="*/ 2147483647 h 74"/>
              <a:gd name="T32" fmla="*/ 2147483647 w 76"/>
              <a:gd name="T33" fmla="*/ 2147483647 h 74"/>
              <a:gd name="T34" fmla="*/ 2147483647 w 76"/>
              <a:gd name="T35" fmla="*/ 2147483647 h 74"/>
              <a:gd name="T36" fmla="*/ 2147483647 w 76"/>
              <a:gd name="T37" fmla="*/ 2147483647 h 74"/>
              <a:gd name="T38" fmla="*/ 2147483647 w 76"/>
              <a:gd name="T39" fmla="*/ 2147483647 h 74"/>
              <a:gd name="T40" fmla="*/ 2147483647 w 76"/>
              <a:gd name="T41" fmla="*/ 2147483647 h 74"/>
              <a:gd name="T42" fmla="*/ 2147483647 w 76"/>
              <a:gd name="T43" fmla="*/ 2147483647 h 74"/>
              <a:gd name="T44" fmla="*/ 2147483647 w 76"/>
              <a:gd name="T45" fmla="*/ 2147483647 h 74"/>
              <a:gd name="T46" fmla="*/ 2147483647 w 76"/>
              <a:gd name="T47" fmla="*/ 2147483647 h 74"/>
              <a:gd name="T48" fmla="*/ 2147483647 w 76"/>
              <a:gd name="T49" fmla="*/ 2147483647 h 74"/>
              <a:gd name="T50" fmla="*/ 2147483647 w 76"/>
              <a:gd name="T51" fmla="*/ 2147483647 h 74"/>
              <a:gd name="T52" fmla="*/ 2147483647 w 76"/>
              <a:gd name="T53" fmla="*/ 2147483647 h 74"/>
              <a:gd name="T54" fmla="*/ 2147483647 w 76"/>
              <a:gd name="T55" fmla="*/ 2147483647 h 74"/>
              <a:gd name="T56" fmla="*/ 2147483647 w 76"/>
              <a:gd name="T57" fmla="*/ 2147483647 h 74"/>
              <a:gd name="T58" fmla="*/ 2147483647 w 76"/>
              <a:gd name="T59" fmla="*/ 2147483647 h 74"/>
              <a:gd name="T60" fmla="*/ 2147483647 w 76"/>
              <a:gd name="T61" fmla="*/ 2147483647 h 74"/>
              <a:gd name="T62" fmla="*/ 2147483647 w 76"/>
              <a:gd name="T63" fmla="*/ 2147483647 h 74"/>
              <a:gd name="T64" fmla="*/ 2147483647 w 76"/>
              <a:gd name="T65" fmla="*/ 2147483647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74"/>
              <a:gd name="T101" fmla="*/ 76 w 76"/>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74">
                <a:moveTo>
                  <a:pt x="76" y="38"/>
                </a:moveTo>
                <a:lnTo>
                  <a:pt x="74" y="30"/>
                </a:lnTo>
                <a:lnTo>
                  <a:pt x="72" y="23"/>
                </a:lnTo>
                <a:lnTo>
                  <a:pt x="69" y="16"/>
                </a:lnTo>
                <a:lnTo>
                  <a:pt x="64" y="10"/>
                </a:lnTo>
                <a:lnTo>
                  <a:pt x="59" y="7"/>
                </a:lnTo>
                <a:lnTo>
                  <a:pt x="53" y="3"/>
                </a:lnTo>
                <a:lnTo>
                  <a:pt x="46" y="0"/>
                </a:lnTo>
                <a:lnTo>
                  <a:pt x="38" y="0"/>
                </a:lnTo>
                <a:lnTo>
                  <a:pt x="30" y="0"/>
                </a:lnTo>
                <a:lnTo>
                  <a:pt x="23" y="3"/>
                </a:lnTo>
                <a:lnTo>
                  <a:pt x="17" y="7"/>
                </a:lnTo>
                <a:lnTo>
                  <a:pt x="12" y="10"/>
                </a:lnTo>
                <a:lnTo>
                  <a:pt x="7" y="16"/>
                </a:lnTo>
                <a:lnTo>
                  <a:pt x="4" y="23"/>
                </a:lnTo>
                <a:lnTo>
                  <a:pt x="2" y="30"/>
                </a:lnTo>
                <a:lnTo>
                  <a:pt x="0" y="38"/>
                </a:lnTo>
                <a:lnTo>
                  <a:pt x="2" y="44"/>
                </a:lnTo>
                <a:lnTo>
                  <a:pt x="4" y="51"/>
                </a:lnTo>
                <a:lnTo>
                  <a:pt x="7" y="57"/>
                </a:lnTo>
                <a:lnTo>
                  <a:pt x="12" y="64"/>
                </a:lnTo>
                <a:lnTo>
                  <a:pt x="17" y="67"/>
                </a:lnTo>
                <a:lnTo>
                  <a:pt x="23" y="72"/>
                </a:lnTo>
                <a:lnTo>
                  <a:pt x="30" y="74"/>
                </a:lnTo>
                <a:lnTo>
                  <a:pt x="38" y="74"/>
                </a:lnTo>
                <a:lnTo>
                  <a:pt x="46" y="74"/>
                </a:lnTo>
                <a:lnTo>
                  <a:pt x="53" y="72"/>
                </a:lnTo>
                <a:lnTo>
                  <a:pt x="59" y="67"/>
                </a:lnTo>
                <a:lnTo>
                  <a:pt x="64" y="64"/>
                </a:lnTo>
                <a:lnTo>
                  <a:pt x="69" y="57"/>
                </a:lnTo>
                <a:lnTo>
                  <a:pt x="72" y="51"/>
                </a:lnTo>
                <a:lnTo>
                  <a:pt x="74" y="44"/>
                </a:lnTo>
                <a:lnTo>
                  <a:pt x="76" y="38"/>
                </a:lnTo>
                <a:lnTo>
                  <a:pt x="72" y="38"/>
                </a:lnTo>
                <a:lnTo>
                  <a:pt x="72" y="30"/>
                </a:lnTo>
                <a:lnTo>
                  <a:pt x="69" y="23"/>
                </a:lnTo>
                <a:lnTo>
                  <a:pt x="66" y="18"/>
                </a:lnTo>
                <a:lnTo>
                  <a:pt x="63" y="13"/>
                </a:lnTo>
                <a:lnTo>
                  <a:pt x="58" y="8"/>
                </a:lnTo>
                <a:lnTo>
                  <a:pt x="51" y="5"/>
                </a:lnTo>
                <a:lnTo>
                  <a:pt x="45" y="3"/>
                </a:lnTo>
                <a:lnTo>
                  <a:pt x="38" y="3"/>
                </a:lnTo>
                <a:lnTo>
                  <a:pt x="32" y="3"/>
                </a:lnTo>
                <a:lnTo>
                  <a:pt x="25" y="5"/>
                </a:lnTo>
                <a:lnTo>
                  <a:pt x="18" y="8"/>
                </a:lnTo>
                <a:lnTo>
                  <a:pt x="13" y="13"/>
                </a:lnTo>
                <a:lnTo>
                  <a:pt x="10" y="18"/>
                </a:lnTo>
                <a:lnTo>
                  <a:pt x="7" y="23"/>
                </a:lnTo>
                <a:lnTo>
                  <a:pt x="4" y="30"/>
                </a:lnTo>
                <a:lnTo>
                  <a:pt x="4" y="38"/>
                </a:lnTo>
                <a:lnTo>
                  <a:pt x="4" y="44"/>
                </a:lnTo>
                <a:lnTo>
                  <a:pt x="7" y="51"/>
                </a:lnTo>
                <a:lnTo>
                  <a:pt x="10" y="56"/>
                </a:lnTo>
                <a:lnTo>
                  <a:pt x="13" y="61"/>
                </a:lnTo>
                <a:lnTo>
                  <a:pt x="18" y="66"/>
                </a:lnTo>
                <a:lnTo>
                  <a:pt x="25" y="69"/>
                </a:lnTo>
                <a:lnTo>
                  <a:pt x="32" y="71"/>
                </a:lnTo>
                <a:lnTo>
                  <a:pt x="38" y="72"/>
                </a:lnTo>
                <a:lnTo>
                  <a:pt x="45" y="71"/>
                </a:lnTo>
                <a:lnTo>
                  <a:pt x="51" y="69"/>
                </a:lnTo>
                <a:lnTo>
                  <a:pt x="58" y="66"/>
                </a:lnTo>
                <a:lnTo>
                  <a:pt x="63" y="61"/>
                </a:lnTo>
                <a:lnTo>
                  <a:pt x="66" y="56"/>
                </a:lnTo>
                <a:lnTo>
                  <a:pt x="69" y="51"/>
                </a:lnTo>
                <a:lnTo>
                  <a:pt x="72" y="44"/>
                </a:lnTo>
                <a:lnTo>
                  <a:pt x="72" y="38"/>
                </a:lnTo>
                <a:lnTo>
                  <a:pt x="76" y="38"/>
                </a:lnTo>
                <a:close/>
              </a:path>
            </a:pathLst>
          </a:custGeom>
          <a:solidFill>
            <a:srgbClr val="00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88" name="Freeform 444"/>
          <p:cNvSpPr>
            <a:spLocks/>
          </p:cNvSpPr>
          <p:nvPr/>
        </p:nvSpPr>
        <p:spPr bwMode="auto">
          <a:xfrm>
            <a:off x="5308600" y="3406775"/>
            <a:ext cx="100013" cy="93663"/>
          </a:xfrm>
          <a:custGeom>
            <a:avLst/>
            <a:gdLst>
              <a:gd name="T0" fmla="*/ 2147483647 w 68"/>
              <a:gd name="T1" fmla="*/ 2147483647 h 69"/>
              <a:gd name="T2" fmla="*/ 2147483647 w 68"/>
              <a:gd name="T3" fmla="*/ 2147483647 h 69"/>
              <a:gd name="T4" fmla="*/ 2147483647 w 68"/>
              <a:gd name="T5" fmla="*/ 2147483647 h 69"/>
              <a:gd name="T6" fmla="*/ 2147483647 w 68"/>
              <a:gd name="T7" fmla="*/ 0 h 69"/>
              <a:gd name="T8" fmla="*/ 2147483647 w 68"/>
              <a:gd name="T9" fmla="*/ 0 h 69"/>
              <a:gd name="T10" fmla="*/ 2147483647 w 68"/>
              <a:gd name="T11" fmla="*/ 2147483647 h 69"/>
              <a:gd name="T12" fmla="*/ 2147483647 w 68"/>
              <a:gd name="T13" fmla="*/ 2147483647 h 69"/>
              <a:gd name="T14" fmla="*/ 0 w 68"/>
              <a:gd name="T15" fmla="*/ 2147483647 h 69"/>
              <a:gd name="T16" fmla="*/ 0 w 68"/>
              <a:gd name="T17" fmla="*/ 2147483647 h 69"/>
              <a:gd name="T18" fmla="*/ 2147483647 w 68"/>
              <a:gd name="T19" fmla="*/ 2147483647 h 69"/>
              <a:gd name="T20" fmla="*/ 2147483647 w 68"/>
              <a:gd name="T21" fmla="*/ 2147483647 h 69"/>
              <a:gd name="T22" fmla="*/ 2147483647 w 68"/>
              <a:gd name="T23" fmla="*/ 2147483647 h 69"/>
              <a:gd name="T24" fmla="*/ 2147483647 w 68"/>
              <a:gd name="T25" fmla="*/ 2147483647 h 69"/>
              <a:gd name="T26" fmla="*/ 2147483647 w 68"/>
              <a:gd name="T27" fmla="*/ 2147483647 h 69"/>
              <a:gd name="T28" fmla="*/ 2147483647 w 68"/>
              <a:gd name="T29" fmla="*/ 2147483647 h 69"/>
              <a:gd name="T30" fmla="*/ 2147483647 w 68"/>
              <a:gd name="T31" fmla="*/ 2147483647 h 69"/>
              <a:gd name="T32" fmla="*/ 2147483647 w 68"/>
              <a:gd name="T33" fmla="*/ 2147483647 h 69"/>
              <a:gd name="T34" fmla="*/ 2147483647 w 68"/>
              <a:gd name="T35" fmla="*/ 2147483647 h 69"/>
              <a:gd name="T36" fmla="*/ 2147483647 w 68"/>
              <a:gd name="T37" fmla="*/ 2147483647 h 69"/>
              <a:gd name="T38" fmla="*/ 2147483647 w 68"/>
              <a:gd name="T39" fmla="*/ 2147483647 h 69"/>
              <a:gd name="T40" fmla="*/ 2147483647 w 68"/>
              <a:gd name="T41" fmla="*/ 2147483647 h 69"/>
              <a:gd name="T42" fmla="*/ 2147483647 w 68"/>
              <a:gd name="T43" fmla="*/ 2147483647 h 69"/>
              <a:gd name="T44" fmla="*/ 2147483647 w 68"/>
              <a:gd name="T45" fmla="*/ 2147483647 h 69"/>
              <a:gd name="T46" fmla="*/ 2147483647 w 68"/>
              <a:gd name="T47" fmla="*/ 2147483647 h 69"/>
              <a:gd name="T48" fmla="*/ 2147483647 w 68"/>
              <a:gd name="T49" fmla="*/ 2147483647 h 69"/>
              <a:gd name="T50" fmla="*/ 2147483647 w 68"/>
              <a:gd name="T51" fmla="*/ 2147483647 h 69"/>
              <a:gd name="T52" fmla="*/ 2147483647 w 68"/>
              <a:gd name="T53" fmla="*/ 2147483647 h 69"/>
              <a:gd name="T54" fmla="*/ 2147483647 w 68"/>
              <a:gd name="T55" fmla="*/ 2147483647 h 69"/>
              <a:gd name="T56" fmla="*/ 2147483647 w 68"/>
              <a:gd name="T57" fmla="*/ 2147483647 h 69"/>
              <a:gd name="T58" fmla="*/ 2147483647 w 68"/>
              <a:gd name="T59" fmla="*/ 2147483647 h 69"/>
              <a:gd name="T60" fmla="*/ 2147483647 w 68"/>
              <a:gd name="T61" fmla="*/ 2147483647 h 69"/>
              <a:gd name="T62" fmla="*/ 2147483647 w 68"/>
              <a:gd name="T63" fmla="*/ 2147483647 h 69"/>
              <a:gd name="T64" fmla="*/ 2147483647 w 68"/>
              <a:gd name="T65" fmla="*/ 2147483647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69"/>
              <a:gd name="T101" fmla="*/ 68 w 68"/>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69">
                <a:moveTo>
                  <a:pt x="68" y="35"/>
                </a:moveTo>
                <a:lnTo>
                  <a:pt x="68" y="27"/>
                </a:lnTo>
                <a:lnTo>
                  <a:pt x="65" y="20"/>
                </a:lnTo>
                <a:lnTo>
                  <a:pt x="62" y="15"/>
                </a:lnTo>
                <a:lnTo>
                  <a:pt x="59" y="10"/>
                </a:lnTo>
                <a:lnTo>
                  <a:pt x="54" y="5"/>
                </a:lnTo>
                <a:lnTo>
                  <a:pt x="47" y="2"/>
                </a:lnTo>
                <a:lnTo>
                  <a:pt x="41" y="0"/>
                </a:lnTo>
                <a:lnTo>
                  <a:pt x="34" y="0"/>
                </a:lnTo>
                <a:lnTo>
                  <a:pt x="28" y="0"/>
                </a:lnTo>
                <a:lnTo>
                  <a:pt x="21" y="2"/>
                </a:lnTo>
                <a:lnTo>
                  <a:pt x="14" y="5"/>
                </a:lnTo>
                <a:lnTo>
                  <a:pt x="9" y="10"/>
                </a:lnTo>
                <a:lnTo>
                  <a:pt x="6" y="15"/>
                </a:lnTo>
                <a:lnTo>
                  <a:pt x="3" y="20"/>
                </a:lnTo>
                <a:lnTo>
                  <a:pt x="0" y="27"/>
                </a:lnTo>
                <a:lnTo>
                  <a:pt x="0" y="35"/>
                </a:lnTo>
                <a:lnTo>
                  <a:pt x="0" y="41"/>
                </a:lnTo>
                <a:lnTo>
                  <a:pt x="3" y="48"/>
                </a:lnTo>
                <a:lnTo>
                  <a:pt x="6" y="53"/>
                </a:lnTo>
                <a:lnTo>
                  <a:pt x="9" y="58"/>
                </a:lnTo>
                <a:lnTo>
                  <a:pt x="14" y="63"/>
                </a:lnTo>
                <a:lnTo>
                  <a:pt x="21" y="66"/>
                </a:lnTo>
                <a:lnTo>
                  <a:pt x="28" y="68"/>
                </a:lnTo>
                <a:lnTo>
                  <a:pt x="34" y="69"/>
                </a:lnTo>
                <a:lnTo>
                  <a:pt x="41" y="68"/>
                </a:lnTo>
                <a:lnTo>
                  <a:pt x="47" y="66"/>
                </a:lnTo>
                <a:lnTo>
                  <a:pt x="54" y="63"/>
                </a:lnTo>
                <a:lnTo>
                  <a:pt x="59" y="58"/>
                </a:lnTo>
                <a:lnTo>
                  <a:pt x="62" y="53"/>
                </a:lnTo>
                <a:lnTo>
                  <a:pt x="65" y="48"/>
                </a:lnTo>
                <a:lnTo>
                  <a:pt x="68" y="41"/>
                </a:lnTo>
                <a:lnTo>
                  <a:pt x="68" y="35"/>
                </a:lnTo>
                <a:lnTo>
                  <a:pt x="65" y="35"/>
                </a:lnTo>
                <a:lnTo>
                  <a:pt x="65" y="28"/>
                </a:lnTo>
                <a:lnTo>
                  <a:pt x="64" y="22"/>
                </a:lnTo>
                <a:lnTo>
                  <a:pt x="60" y="17"/>
                </a:lnTo>
                <a:lnTo>
                  <a:pt x="57" y="12"/>
                </a:lnTo>
                <a:lnTo>
                  <a:pt x="52" y="9"/>
                </a:lnTo>
                <a:lnTo>
                  <a:pt x="46" y="5"/>
                </a:lnTo>
                <a:lnTo>
                  <a:pt x="41" y="4"/>
                </a:lnTo>
                <a:lnTo>
                  <a:pt x="34" y="2"/>
                </a:lnTo>
                <a:lnTo>
                  <a:pt x="28" y="4"/>
                </a:lnTo>
                <a:lnTo>
                  <a:pt x="21" y="5"/>
                </a:lnTo>
                <a:lnTo>
                  <a:pt x="16" y="9"/>
                </a:lnTo>
                <a:lnTo>
                  <a:pt x="11" y="12"/>
                </a:lnTo>
                <a:lnTo>
                  <a:pt x="8" y="17"/>
                </a:lnTo>
                <a:lnTo>
                  <a:pt x="5" y="22"/>
                </a:lnTo>
                <a:lnTo>
                  <a:pt x="3" y="28"/>
                </a:lnTo>
                <a:lnTo>
                  <a:pt x="3" y="35"/>
                </a:lnTo>
                <a:lnTo>
                  <a:pt x="3" y="40"/>
                </a:lnTo>
                <a:lnTo>
                  <a:pt x="5" y="46"/>
                </a:lnTo>
                <a:lnTo>
                  <a:pt x="8" y="51"/>
                </a:lnTo>
                <a:lnTo>
                  <a:pt x="11" y="56"/>
                </a:lnTo>
                <a:lnTo>
                  <a:pt x="16" y="61"/>
                </a:lnTo>
                <a:lnTo>
                  <a:pt x="21" y="63"/>
                </a:lnTo>
                <a:lnTo>
                  <a:pt x="28" y="64"/>
                </a:lnTo>
                <a:lnTo>
                  <a:pt x="34" y="66"/>
                </a:lnTo>
                <a:lnTo>
                  <a:pt x="41" y="64"/>
                </a:lnTo>
                <a:lnTo>
                  <a:pt x="46" y="63"/>
                </a:lnTo>
                <a:lnTo>
                  <a:pt x="52" y="61"/>
                </a:lnTo>
                <a:lnTo>
                  <a:pt x="57" y="56"/>
                </a:lnTo>
                <a:lnTo>
                  <a:pt x="60" y="51"/>
                </a:lnTo>
                <a:lnTo>
                  <a:pt x="64" y="46"/>
                </a:lnTo>
                <a:lnTo>
                  <a:pt x="65" y="40"/>
                </a:lnTo>
                <a:lnTo>
                  <a:pt x="65" y="35"/>
                </a:lnTo>
                <a:lnTo>
                  <a:pt x="68" y="35"/>
                </a:lnTo>
                <a:close/>
              </a:path>
            </a:pathLst>
          </a:custGeom>
          <a:solidFill>
            <a:srgbClr val="00F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89" name="Freeform 445"/>
          <p:cNvSpPr>
            <a:spLocks/>
          </p:cNvSpPr>
          <p:nvPr/>
        </p:nvSpPr>
        <p:spPr bwMode="auto">
          <a:xfrm>
            <a:off x="5313363" y="3409950"/>
            <a:ext cx="92075" cy="87313"/>
          </a:xfrm>
          <a:custGeom>
            <a:avLst/>
            <a:gdLst>
              <a:gd name="T0" fmla="*/ 2147483647 w 62"/>
              <a:gd name="T1" fmla="*/ 2147483647 h 64"/>
              <a:gd name="T2" fmla="*/ 2147483647 w 62"/>
              <a:gd name="T3" fmla="*/ 2147483647 h 64"/>
              <a:gd name="T4" fmla="*/ 2147483647 w 62"/>
              <a:gd name="T5" fmla="*/ 2147483647 h 64"/>
              <a:gd name="T6" fmla="*/ 2147483647 w 62"/>
              <a:gd name="T7" fmla="*/ 2147483647 h 64"/>
              <a:gd name="T8" fmla="*/ 2147483647 w 62"/>
              <a:gd name="T9" fmla="*/ 2147483647 h 64"/>
              <a:gd name="T10" fmla="*/ 2147483647 w 62"/>
              <a:gd name="T11" fmla="*/ 2147483647 h 64"/>
              <a:gd name="T12" fmla="*/ 2147483647 w 62"/>
              <a:gd name="T13" fmla="*/ 2147483647 h 64"/>
              <a:gd name="T14" fmla="*/ 0 w 62"/>
              <a:gd name="T15" fmla="*/ 2147483647 h 64"/>
              <a:gd name="T16" fmla="*/ 0 w 62"/>
              <a:gd name="T17" fmla="*/ 2147483647 h 64"/>
              <a:gd name="T18" fmla="*/ 2147483647 w 62"/>
              <a:gd name="T19" fmla="*/ 2147483647 h 64"/>
              <a:gd name="T20" fmla="*/ 2147483647 w 62"/>
              <a:gd name="T21" fmla="*/ 2147483647 h 64"/>
              <a:gd name="T22" fmla="*/ 2147483647 w 62"/>
              <a:gd name="T23" fmla="*/ 2147483647 h 64"/>
              <a:gd name="T24" fmla="*/ 2147483647 w 62"/>
              <a:gd name="T25" fmla="*/ 2147483647 h 64"/>
              <a:gd name="T26" fmla="*/ 2147483647 w 62"/>
              <a:gd name="T27" fmla="*/ 2147483647 h 64"/>
              <a:gd name="T28" fmla="*/ 2147483647 w 62"/>
              <a:gd name="T29" fmla="*/ 2147483647 h 64"/>
              <a:gd name="T30" fmla="*/ 2147483647 w 62"/>
              <a:gd name="T31" fmla="*/ 2147483647 h 64"/>
              <a:gd name="T32" fmla="*/ 2147483647 w 62"/>
              <a:gd name="T33" fmla="*/ 2147483647 h 64"/>
              <a:gd name="T34" fmla="*/ 2147483647 w 62"/>
              <a:gd name="T35" fmla="*/ 2147483647 h 64"/>
              <a:gd name="T36" fmla="*/ 2147483647 w 62"/>
              <a:gd name="T37" fmla="*/ 2147483647 h 64"/>
              <a:gd name="T38" fmla="*/ 2147483647 w 62"/>
              <a:gd name="T39" fmla="*/ 2147483647 h 64"/>
              <a:gd name="T40" fmla="*/ 2147483647 w 62"/>
              <a:gd name="T41" fmla="*/ 2147483647 h 64"/>
              <a:gd name="T42" fmla="*/ 2147483647 w 62"/>
              <a:gd name="T43" fmla="*/ 2147483647 h 64"/>
              <a:gd name="T44" fmla="*/ 2147483647 w 62"/>
              <a:gd name="T45" fmla="*/ 2147483647 h 64"/>
              <a:gd name="T46" fmla="*/ 2147483647 w 62"/>
              <a:gd name="T47" fmla="*/ 2147483647 h 64"/>
              <a:gd name="T48" fmla="*/ 2147483647 w 62"/>
              <a:gd name="T49" fmla="*/ 2147483647 h 64"/>
              <a:gd name="T50" fmla="*/ 2147483647 w 62"/>
              <a:gd name="T51" fmla="*/ 2147483647 h 64"/>
              <a:gd name="T52" fmla="*/ 2147483647 w 62"/>
              <a:gd name="T53" fmla="*/ 2147483647 h 64"/>
              <a:gd name="T54" fmla="*/ 2147483647 w 62"/>
              <a:gd name="T55" fmla="*/ 2147483647 h 64"/>
              <a:gd name="T56" fmla="*/ 2147483647 w 62"/>
              <a:gd name="T57" fmla="*/ 2147483647 h 64"/>
              <a:gd name="T58" fmla="*/ 2147483647 w 62"/>
              <a:gd name="T59" fmla="*/ 2147483647 h 64"/>
              <a:gd name="T60" fmla="*/ 2147483647 w 62"/>
              <a:gd name="T61" fmla="*/ 2147483647 h 64"/>
              <a:gd name="T62" fmla="*/ 2147483647 w 62"/>
              <a:gd name="T63" fmla="*/ 2147483647 h 64"/>
              <a:gd name="T64" fmla="*/ 2147483647 w 62"/>
              <a:gd name="T65" fmla="*/ 2147483647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64"/>
              <a:gd name="T101" fmla="*/ 62 w 62"/>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64">
                <a:moveTo>
                  <a:pt x="62" y="33"/>
                </a:moveTo>
                <a:lnTo>
                  <a:pt x="62" y="26"/>
                </a:lnTo>
                <a:lnTo>
                  <a:pt x="61" y="20"/>
                </a:lnTo>
                <a:lnTo>
                  <a:pt x="57" y="15"/>
                </a:lnTo>
                <a:lnTo>
                  <a:pt x="54" y="10"/>
                </a:lnTo>
                <a:lnTo>
                  <a:pt x="49" y="7"/>
                </a:lnTo>
                <a:lnTo>
                  <a:pt x="43" y="3"/>
                </a:lnTo>
                <a:lnTo>
                  <a:pt x="38" y="2"/>
                </a:lnTo>
                <a:lnTo>
                  <a:pt x="31" y="0"/>
                </a:lnTo>
                <a:lnTo>
                  <a:pt x="25" y="2"/>
                </a:lnTo>
                <a:lnTo>
                  <a:pt x="18" y="3"/>
                </a:lnTo>
                <a:lnTo>
                  <a:pt x="13" y="7"/>
                </a:lnTo>
                <a:lnTo>
                  <a:pt x="8" y="10"/>
                </a:lnTo>
                <a:lnTo>
                  <a:pt x="5" y="15"/>
                </a:lnTo>
                <a:lnTo>
                  <a:pt x="2" y="20"/>
                </a:lnTo>
                <a:lnTo>
                  <a:pt x="0" y="26"/>
                </a:lnTo>
                <a:lnTo>
                  <a:pt x="0" y="33"/>
                </a:lnTo>
                <a:lnTo>
                  <a:pt x="0" y="38"/>
                </a:lnTo>
                <a:lnTo>
                  <a:pt x="2" y="44"/>
                </a:lnTo>
                <a:lnTo>
                  <a:pt x="5" y="49"/>
                </a:lnTo>
                <a:lnTo>
                  <a:pt x="8" y="54"/>
                </a:lnTo>
                <a:lnTo>
                  <a:pt x="13" y="59"/>
                </a:lnTo>
                <a:lnTo>
                  <a:pt x="18" y="61"/>
                </a:lnTo>
                <a:lnTo>
                  <a:pt x="25" y="62"/>
                </a:lnTo>
                <a:lnTo>
                  <a:pt x="31" y="64"/>
                </a:lnTo>
                <a:lnTo>
                  <a:pt x="38" y="62"/>
                </a:lnTo>
                <a:lnTo>
                  <a:pt x="43" y="61"/>
                </a:lnTo>
                <a:lnTo>
                  <a:pt x="49" y="59"/>
                </a:lnTo>
                <a:lnTo>
                  <a:pt x="54" y="54"/>
                </a:lnTo>
                <a:lnTo>
                  <a:pt x="57" y="49"/>
                </a:lnTo>
                <a:lnTo>
                  <a:pt x="61" y="44"/>
                </a:lnTo>
                <a:lnTo>
                  <a:pt x="62" y="38"/>
                </a:lnTo>
                <a:lnTo>
                  <a:pt x="62" y="33"/>
                </a:lnTo>
                <a:lnTo>
                  <a:pt x="61" y="33"/>
                </a:lnTo>
                <a:lnTo>
                  <a:pt x="59" y="26"/>
                </a:lnTo>
                <a:lnTo>
                  <a:pt x="57" y="21"/>
                </a:lnTo>
                <a:lnTo>
                  <a:pt x="56" y="16"/>
                </a:lnTo>
                <a:lnTo>
                  <a:pt x="51" y="11"/>
                </a:lnTo>
                <a:lnTo>
                  <a:pt x="47" y="8"/>
                </a:lnTo>
                <a:lnTo>
                  <a:pt x="43" y="5"/>
                </a:lnTo>
                <a:lnTo>
                  <a:pt x="38" y="3"/>
                </a:lnTo>
                <a:lnTo>
                  <a:pt x="31" y="3"/>
                </a:lnTo>
                <a:lnTo>
                  <a:pt x="25" y="3"/>
                </a:lnTo>
                <a:lnTo>
                  <a:pt x="20" y="5"/>
                </a:lnTo>
                <a:lnTo>
                  <a:pt x="15" y="8"/>
                </a:lnTo>
                <a:lnTo>
                  <a:pt x="11" y="11"/>
                </a:lnTo>
                <a:lnTo>
                  <a:pt x="6" y="16"/>
                </a:lnTo>
                <a:lnTo>
                  <a:pt x="5" y="21"/>
                </a:lnTo>
                <a:lnTo>
                  <a:pt x="3" y="26"/>
                </a:lnTo>
                <a:lnTo>
                  <a:pt x="2" y="33"/>
                </a:lnTo>
                <a:lnTo>
                  <a:pt x="3" y="38"/>
                </a:lnTo>
                <a:lnTo>
                  <a:pt x="5" y="43"/>
                </a:lnTo>
                <a:lnTo>
                  <a:pt x="6" y="48"/>
                </a:lnTo>
                <a:lnTo>
                  <a:pt x="11" y="52"/>
                </a:lnTo>
                <a:lnTo>
                  <a:pt x="15" y="56"/>
                </a:lnTo>
                <a:lnTo>
                  <a:pt x="20" y="59"/>
                </a:lnTo>
                <a:lnTo>
                  <a:pt x="25" y="61"/>
                </a:lnTo>
                <a:lnTo>
                  <a:pt x="31" y="61"/>
                </a:lnTo>
                <a:lnTo>
                  <a:pt x="38" y="61"/>
                </a:lnTo>
                <a:lnTo>
                  <a:pt x="43" y="59"/>
                </a:lnTo>
                <a:lnTo>
                  <a:pt x="47" y="56"/>
                </a:lnTo>
                <a:lnTo>
                  <a:pt x="51" y="52"/>
                </a:lnTo>
                <a:lnTo>
                  <a:pt x="56" y="48"/>
                </a:lnTo>
                <a:lnTo>
                  <a:pt x="57" y="43"/>
                </a:lnTo>
                <a:lnTo>
                  <a:pt x="59" y="38"/>
                </a:lnTo>
                <a:lnTo>
                  <a:pt x="61" y="33"/>
                </a:lnTo>
                <a:lnTo>
                  <a:pt x="62" y="33"/>
                </a:lnTo>
                <a:close/>
              </a:path>
            </a:pathLst>
          </a:custGeom>
          <a:solidFill>
            <a:srgbClr val="00F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90" name="Freeform 446"/>
          <p:cNvSpPr>
            <a:spLocks/>
          </p:cNvSpPr>
          <p:nvPr/>
        </p:nvSpPr>
        <p:spPr bwMode="auto">
          <a:xfrm>
            <a:off x="5316538" y="3414713"/>
            <a:ext cx="87312" cy="77787"/>
          </a:xfrm>
          <a:custGeom>
            <a:avLst/>
            <a:gdLst>
              <a:gd name="T0" fmla="*/ 2147483647 w 59"/>
              <a:gd name="T1" fmla="*/ 2147483647 h 58"/>
              <a:gd name="T2" fmla="*/ 2147483647 w 59"/>
              <a:gd name="T3" fmla="*/ 2147483647 h 58"/>
              <a:gd name="T4" fmla="*/ 2147483647 w 59"/>
              <a:gd name="T5" fmla="*/ 2147483647 h 58"/>
              <a:gd name="T6" fmla="*/ 2147483647 w 59"/>
              <a:gd name="T7" fmla="*/ 0 h 58"/>
              <a:gd name="T8" fmla="*/ 2147483647 w 59"/>
              <a:gd name="T9" fmla="*/ 0 h 58"/>
              <a:gd name="T10" fmla="*/ 2147483647 w 59"/>
              <a:gd name="T11" fmla="*/ 2147483647 h 58"/>
              <a:gd name="T12" fmla="*/ 2147483647 w 59"/>
              <a:gd name="T13" fmla="*/ 2147483647 h 58"/>
              <a:gd name="T14" fmla="*/ 2147483647 w 59"/>
              <a:gd name="T15" fmla="*/ 2147483647 h 58"/>
              <a:gd name="T16" fmla="*/ 2147483647 w 59"/>
              <a:gd name="T17" fmla="*/ 2147483647 h 58"/>
              <a:gd name="T18" fmla="*/ 2147483647 w 59"/>
              <a:gd name="T19" fmla="*/ 2147483647 h 58"/>
              <a:gd name="T20" fmla="*/ 2147483647 w 59"/>
              <a:gd name="T21" fmla="*/ 2147483647 h 58"/>
              <a:gd name="T22" fmla="*/ 2147483647 w 59"/>
              <a:gd name="T23" fmla="*/ 2147483647 h 58"/>
              <a:gd name="T24" fmla="*/ 2147483647 w 59"/>
              <a:gd name="T25" fmla="*/ 2147483647 h 58"/>
              <a:gd name="T26" fmla="*/ 2147483647 w 59"/>
              <a:gd name="T27" fmla="*/ 2147483647 h 58"/>
              <a:gd name="T28" fmla="*/ 2147483647 w 59"/>
              <a:gd name="T29" fmla="*/ 2147483647 h 58"/>
              <a:gd name="T30" fmla="*/ 2147483647 w 59"/>
              <a:gd name="T31" fmla="*/ 2147483647 h 58"/>
              <a:gd name="T32" fmla="*/ 2147483647 w 59"/>
              <a:gd name="T33" fmla="*/ 2147483647 h 58"/>
              <a:gd name="T34" fmla="*/ 2147483647 w 59"/>
              <a:gd name="T35" fmla="*/ 2147483647 h 58"/>
              <a:gd name="T36" fmla="*/ 2147483647 w 59"/>
              <a:gd name="T37" fmla="*/ 2147483647 h 58"/>
              <a:gd name="T38" fmla="*/ 2147483647 w 59"/>
              <a:gd name="T39" fmla="*/ 2147483647 h 58"/>
              <a:gd name="T40" fmla="*/ 2147483647 w 59"/>
              <a:gd name="T41" fmla="*/ 2147483647 h 58"/>
              <a:gd name="T42" fmla="*/ 2147483647 w 59"/>
              <a:gd name="T43" fmla="*/ 2147483647 h 58"/>
              <a:gd name="T44" fmla="*/ 2147483647 w 59"/>
              <a:gd name="T45" fmla="*/ 2147483647 h 58"/>
              <a:gd name="T46" fmla="*/ 2147483647 w 59"/>
              <a:gd name="T47" fmla="*/ 2147483647 h 58"/>
              <a:gd name="T48" fmla="*/ 2147483647 w 59"/>
              <a:gd name="T49" fmla="*/ 2147483647 h 58"/>
              <a:gd name="T50" fmla="*/ 2147483647 w 59"/>
              <a:gd name="T51" fmla="*/ 2147483647 h 58"/>
              <a:gd name="T52" fmla="*/ 2147483647 w 59"/>
              <a:gd name="T53" fmla="*/ 2147483647 h 58"/>
              <a:gd name="T54" fmla="*/ 2147483647 w 59"/>
              <a:gd name="T55" fmla="*/ 2147483647 h 58"/>
              <a:gd name="T56" fmla="*/ 2147483647 w 59"/>
              <a:gd name="T57" fmla="*/ 2147483647 h 58"/>
              <a:gd name="T58" fmla="*/ 2147483647 w 59"/>
              <a:gd name="T59" fmla="*/ 2147483647 h 58"/>
              <a:gd name="T60" fmla="*/ 2147483647 w 59"/>
              <a:gd name="T61" fmla="*/ 2147483647 h 58"/>
              <a:gd name="T62" fmla="*/ 2147483647 w 59"/>
              <a:gd name="T63" fmla="*/ 2147483647 h 58"/>
              <a:gd name="T64" fmla="*/ 2147483647 w 59"/>
              <a:gd name="T65" fmla="*/ 2147483647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58"/>
              <a:gd name="T101" fmla="*/ 59 w 59"/>
              <a:gd name="T102" fmla="*/ 58 h 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58">
                <a:moveTo>
                  <a:pt x="59" y="30"/>
                </a:moveTo>
                <a:lnTo>
                  <a:pt x="57" y="23"/>
                </a:lnTo>
                <a:lnTo>
                  <a:pt x="55" y="18"/>
                </a:lnTo>
                <a:lnTo>
                  <a:pt x="54" y="13"/>
                </a:lnTo>
                <a:lnTo>
                  <a:pt x="49" y="8"/>
                </a:lnTo>
                <a:lnTo>
                  <a:pt x="45" y="5"/>
                </a:lnTo>
                <a:lnTo>
                  <a:pt x="41" y="2"/>
                </a:lnTo>
                <a:lnTo>
                  <a:pt x="36" y="0"/>
                </a:lnTo>
                <a:lnTo>
                  <a:pt x="29" y="0"/>
                </a:lnTo>
                <a:lnTo>
                  <a:pt x="23" y="0"/>
                </a:lnTo>
                <a:lnTo>
                  <a:pt x="18" y="2"/>
                </a:lnTo>
                <a:lnTo>
                  <a:pt x="13" y="5"/>
                </a:lnTo>
                <a:lnTo>
                  <a:pt x="9" y="8"/>
                </a:lnTo>
                <a:lnTo>
                  <a:pt x="4" y="13"/>
                </a:lnTo>
                <a:lnTo>
                  <a:pt x="3" y="18"/>
                </a:lnTo>
                <a:lnTo>
                  <a:pt x="1" y="23"/>
                </a:lnTo>
                <a:lnTo>
                  <a:pt x="0" y="30"/>
                </a:lnTo>
                <a:lnTo>
                  <a:pt x="1" y="35"/>
                </a:lnTo>
                <a:lnTo>
                  <a:pt x="3" y="40"/>
                </a:lnTo>
                <a:lnTo>
                  <a:pt x="4" y="45"/>
                </a:lnTo>
                <a:lnTo>
                  <a:pt x="9" y="49"/>
                </a:lnTo>
                <a:lnTo>
                  <a:pt x="13" y="53"/>
                </a:lnTo>
                <a:lnTo>
                  <a:pt x="18" y="56"/>
                </a:lnTo>
                <a:lnTo>
                  <a:pt x="23" y="58"/>
                </a:lnTo>
                <a:lnTo>
                  <a:pt x="29" y="58"/>
                </a:lnTo>
                <a:lnTo>
                  <a:pt x="36" y="58"/>
                </a:lnTo>
                <a:lnTo>
                  <a:pt x="41" y="56"/>
                </a:lnTo>
                <a:lnTo>
                  <a:pt x="45" y="53"/>
                </a:lnTo>
                <a:lnTo>
                  <a:pt x="49" y="49"/>
                </a:lnTo>
                <a:lnTo>
                  <a:pt x="54" y="45"/>
                </a:lnTo>
                <a:lnTo>
                  <a:pt x="55" y="40"/>
                </a:lnTo>
                <a:lnTo>
                  <a:pt x="57" y="35"/>
                </a:lnTo>
                <a:lnTo>
                  <a:pt x="59" y="30"/>
                </a:lnTo>
                <a:lnTo>
                  <a:pt x="55" y="30"/>
                </a:lnTo>
                <a:lnTo>
                  <a:pt x="54" y="23"/>
                </a:lnTo>
                <a:lnTo>
                  <a:pt x="54" y="18"/>
                </a:lnTo>
                <a:lnTo>
                  <a:pt x="50" y="15"/>
                </a:lnTo>
                <a:lnTo>
                  <a:pt x="47" y="10"/>
                </a:lnTo>
                <a:lnTo>
                  <a:pt x="44" y="8"/>
                </a:lnTo>
                <a:lnTo>
                  <a:pt x="39" y="5"/>
                </a:lnTo>
                <a:lnTo>
                  <a:pt x="34" y="4"/>
                </a:lnTo>
                <a:lnTo>
                  <a:pt x="29" y="4"/>
                </a:lnTo>
                <a:lnTo>
                  <a:pt x="24" y="4"/>
                </a:lnTo>
                <a:lnTo>
                  <a:pt x="19" y="5"/>
                </a:lnTo>
                <a:lnTo>
                  <a:pt x="14" y="8"/>
                </a:lnTo>
                <a:lnTo>
                  <a:pt x="11" y="10"/>
                </a:lnTo>
                <a:lnTo>
                  <a:pt x="8" y="15"/>
                </a:lnTo>
                <a:lnTo>
                  <a:pt x="4" y="18"/>
                </a:lnTo>
                <a:lnTo>
                  <a:pt x="4" y="23"/>
                </a:lnTo>
                <a:lnTo>
                  <a:pt x="3" y="30"/>
                </a:lnTo>
                <a:lnTo>
                  <a:pt x="4" y="35"/>
                </a:lnTo>
                <a:lnTo>
                  <a:pt x="4" y="40"/>
                </a:lnTo>
                <a:lnTo>
                  <a:pt x="8" y="43"/>
                </a:lnTo>
                <a:lnTo>
                  <a:pt x="11" y="48"/>
                </a:lnTo>
                <a:lnTo>
                  <a:pt x="14" y="51"/>
                </a:lnTo>
                <a:lnTo>
                  <a:pt x="19" y="53"/>
                </a:lnTo>
                <a:lnTo>
                  <a:pt x="24" y="54"/>
                </a:lnTo>
                <a:lnTo>
                  <a:pt x="29" y="54"/>
                </a:lnTo>
                <a:lnTo>
                  <a:pt x="34" y="54"/>
                </a:lnTo>
                <a:lnTo>
                  <a:pt x="39" y="53"/>
                </a:lnTo>
                <a:lnTo>
                  <a:pt x="44" y="51"/>
                </a:lnTo>
                <a:lnTo>
                  <a:pt x="47" y="48"/>
                </a:lnTo>
                <a:lnTo>
                  <a:pt x="50" y="43"/>
                </a:lnTo>
                <a:lnTo>
                  <a:pt x="54" y="40"/>
                </a:lnTo>
                <a:lnTo>
                  <a:pt x="54" y="35"/>
                </a:lnTo>
                <a:lnTo>
                  <a:pt x="55" y="30"/>
                </a:lnTo>
                <a:lnTo>
                  <a:pt x="59" y="30"/>
                </a:lnTo>
                <a:close/>
              </a:path>
            </a:pathLst>
          </a:custGeom>
          <a:solidFill>
            <a:srgbClr val="00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91" name="Freeform 447"/>
          <p:cNvSpPr>
            <a:spLocks/>
          </p:cNvSpPr>
          <p:nvPr/>
        </p:nvSpPr>
        <p:spPr bwMode="auto">
          <a:xfrm>
            <a:off x="5321300" y="3419475"/>
            <a:ext cx="76200" cy="68263"/>
          </a:xfrm>
          <a:custGeom>
            <a:avLst/>
            <a:gdLst>
              <a:gd name="T0" fmla="*/ 2147483647 w 52"/>
              <a:gd name="T1" fmla="*/ 2147483647 h 50"/>
              <a:gd name="T2" fmla="*/ 2147483647 w 52"/>
              <a:gd name="T3" fmla="*/ 2147483647 h 50"/>
              <a:gd name="T4" fmla="*/ 2147483647 w 52"/>
              <a:gd name="T5" fmla="*/ 2147483647 h 50"/>
              <a:gd name="T6" fmla="*/ 2147483647 w 52"/>
              <a:gd name="T7" fmla="*/ 0 h 50"/>
              <a:gd name="T8" fmla="*/ 2147483647 w 52"/>
              <a:gd name="T9" fmla="*/ 0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50"/>
              <a:gd name="T101" fmla="*/ 52 w 52"/>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50">
                <a:moveTo>
                  <a:pt x="52" y="26"/>
                </a:moveTo>
                <a:lnTo>
                  <a:pt x="51" y="19"/>
                </a:lnTo>
                <a:lnTo>
                  <a:pt x="51" y="14"/>
                </a:lnTo>
                <a:lnTo>
                  <a:pt x="47" y="11"/>
                </a:lnTo>
                <a:lnTo>
                  <a:pt x="44" y="6"/>
                </a:lnTo>
                <a:lnTo>
                  <a:pt x="41" y="4"/>
                </a:lnTo>
                <a:lnTo>
                  <a:pt x="36" y="1"/>
                </a:lnTo>
                <a:lnTo>
                  <a:pt x="31" y="0"/>
                </a:lnTo>
                <a:lnTo>
                  <a:pt x="26" y="0"/>
                </a:lnTo>
                <a:lnTo>
                  <a:pt x="21" y="0"/>
                </a:lnTo>
                <a:lnTo>
                  <a:pt x="16" y="1"/>
                </a:lnTo>
                <a:lnTo>
                  <a:pt x="11" y="4"/>
                </a:lnTo>
                <a:lnTo>
                  <a:pt x="8" y="6"/>
                </a:lnTo>
                <a:lnTo>
                  <a:pt x="5" y="11"/>
                </a:lnTo>
                <a:lnTo>
                  <a:pt x="1" y="14"/>
                </a:lnTo>
                <a:lnTo>
                  <a:pt x="1" y="19"/>
                </a:lnTo>
                <a:lnTo>
                  <a:pt x="0" y="26"/>
                </a:lnTo>
                <a:lnTo>
                  <a:pt x="1" y="31"/>
                </a:lnTo>
                <a:lnTo>
                  <a:pt x="1" y="36"/>
                </a:lnTo>
                <a:lnTo>
                  <a:pt x="5" y="39"/>
                </a:lnTo>
                <a:lnTo>
                  <a:pt x="8" y="44"/>
                </a:lnTo>
                <a:lnTo>
                  <a:pt x="11" y="47"/>
                </a:lnTo>
                <a:lnTo>
                  <a:pt x="16" y="49"/>
                </a:lnTo>
                <a:lnTo>
                  <a:pt x="21" y="50"/>
                </a:lnTo>
                <a:lnTo>
                  <a:pt x="26" y="50"/>
                </a:lnTo>
                <a:lnTo>
                  <a:pt x="31" y="50"/>
                </a:lnTo>
                <a:lnTo>
                  <a:pt x="36" y="49"/>
                </a:lnTo>
                <a:lnTo>
                  <a:pt x="41" y="47"/>
                </a:lnTo>
                <a:lnTo>
                  <a:pt x="44" y="44"/>
                </a:lnTo>
                <a:lnTo>
                  <a:pt x="47" y="39"/>
                </a:lnTo>
                <a:lnTo>
                  <a:pt x="51" y="36"/>
                </a:lnTo>
                <a:lnTo>
                  <a:pt x="51" y="31"/>
                </a:lnTo>
                <a:lnTo>
                  <a:pt x="52" y="26"/>
                </a:lnTo>
                <a:lnTo>
                  <a:pt x="49" y="26"/>
                </a:lnTo>
                <a:lnTo>
                  <a:pt x="49" y="21"/>
                </a:lnTo>
                <a:lnTo>
                  <a:pt x="47" y="16"/>
                </a:lnTo>
                <a:lnTo>
                  <a:pt x="46" y="13"/>
                </a:lnTo>
                <a:lnTo>
                  <a:pt x="42" y="9"/>
                </a:lnTo>
                <a:lnTo>
                  <a:pt x="39" y="6"/>
                </a:lnTo>
                <a:lnTo>
                  <a:pt x="34" y="4"/>
                </a:lnTo>
                <a:lnTo>
                  <a:pt x="31" y="3"/>
                </a:lnTo>
                <a:lnTo>
                  <a:pt x="26" y="3"/>
                </a:lnTo>
                <a:lnTo>
                  <a:pt x="21" y="3"/>
                </a:lnTo>
                <a:lnTo>
                  <a:pt x="18" y="4"/>
                </a:lnTo>
                <a:lnTo>
                  <a:pt x="13" y="6"/>
                </a:lnTo>
                <a:lnTo>
                  <a:pt x="10" y="9"/>
                </a:lnTo>
                <a:lnTo>
                  <a:pt x="6" y="13"/>
                </a:lnTo>
                <a:lnTo>
                  <a:pt x="5" y="16"/>
                </a:lnTo>
                <a:lnTo>
                  <a:pt x="3" y="21"/>
                </a:lnTo>
                <a:lnTo>
                  <a:pt x="3" y="26"/>
                </a:lnTo>
                <a:lnTo>
                  <a:pt x="3" y="29"/>
                </a:lnTo>
                <a:lnTo>
                  <a:pt x="5" y="34"/>
                </a:lnTo>
                <a:lnTo>
                  <a:pt x="6" y="37"/>
                </a:lnTo>
                <a:lnTo>
                  <a:pt x="10" y="42"/>
                </a:lnTo>
                <a:lnTo>
                  <a:pt x="13" y="44"/>
                </a:lnTo>
                <a:lnTo>
                  <a:pt x="18" y="47"/>
                </a:lnTo>
                <a:lnTo>
                  <a:pt x="21" y="47"/>
                </a:lnTo>
                <a:lnTo>
                  <a:pt x="26" y="49"/>
                </a:lnTo>
                <a:lnTo>
                  <a:pt x="31" y="47"/>
                </a:lnTo>
                <a:lnTo>
                  <a:pt x="34" y="47"/>
                </a:lnTo>
                <a:lnTo>
                  <a:pt x="39" y="44"/>
                </a:lnTo>
                <a:lnTo>
                  <a:pt x="42" y="42"/>
                </a:lnTo>
                <a:lnTo>
                  <a:pt x="46" y="37"/>
                </a:lnTo>
                <a:lnTo>
                  <a:pt x="47" y="34"/>
                </a:lnTo>
                <a:lnTo>
                  <a:pt x="49" y="29"/>
                </a:lnTo>
                <a:lnTo>
                  <a:pt x="49" y="26"/>
                </a:lnTo>
                <a:lnTo>
                  <a:pt x="52" y="26"/>
                </a:lnTo>
                <a:close/>
              </a:path>
            </a:pathLst>
          </a:custGeom>
          <a:solidFill>
            <a:srgbClr val="00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92" name="Freeform 448"/>
          <p:cNvSpPr>
            <a:spLocks/>
          </p:cNvSpPr>
          <p:nvPr/>
        </p:nvSpPr>
        <p:spPr bwMode="auto">
          <a:xfrm>
            <a:off x="5324475" y="3424238"/>
            <a:ext cx="68263" cy="61912"/>
          </a:xfrm>
          <a:custGeom>
            <a:avLst/>
            <a:gdLst>
              <a:gd name="T0" fmla="*/ 2147483647 w 46"/>
              <a:gd name="T1" fmla="*/ 2147483647 h 46"/>
              <a:gd name="T2" fmla="*/ 2147483647 w 46"/>
              <a:gd name="T3" fmla="*/ 2147483647 h 46"/>
              <a:gd name="T4" fmla="*/ 2147483647 w 46"/>
              <a:gd name="T5" fmla="*/ 2147483647 h 46"/>
              <a:gd name="T6" fmla="*/ 2147483647 w 46"/>
              <a:gd name="T7" fmla="*/ 0 h 46"/>
              <a:gd name="T8" fmla="*/ 2147483647 w 46"/>
              <a:gd name="T9" fmla="*/ 0 h 46"/>
              <a:gd name="T10" fmla="*/ 2147483647 w 46"/>
              <a:gd name="T11" fmla="*/ 2147483647 h 46"/>
              <a:gd name="T12" fmla="*/ 2147483647 w 46"/>
              <a:gd name="T13" fmla="*/ 2147483647 h 46"/>
              <a:gd name="T14" fmla="*/ 0 w 46"/>
              <a:gd name="T15" fmla="*/ 2147483647 h 46"/>
              <a:gd name="T16" fmla="*/ 0 w 46"/>
              <a:gd name="T17" fmla="*/ 2147483647 h 46"/>
              <a:gd name="T18" fmla="*/ 2147483647 w 46"/>
              <a:gd name="T19" fmla="*/ 2147483647 h 46"/>
              <a:gd name="T20" fmla="*/ 2147483647 w 46"/>
              <a:gd name="T21" fmla="*/ 2147483647 h 46"/>
              <a:gd name="T22" fmla="*/ 2147483647 w 46"/>
              <a:gd name="T23" fmla="*/ 2147483647 h 46"/>
              <a:gd name="T24" fmla="*/ 2147483647 w 46"/>
              <a:gd name="T25" fmla="*/ 2147483647 h 46"/>
              <a:gd name="T26" fmla="*/ 2147483647 w 46"/>
              <a:gd name="T27" fmla="*/ 2147483647 h 46"/>
              <a:gd name="T28" fmla="*/ 2147483647 w 46"/>
              <a:gd name="T29" fmla="*/ 2147483647 h 46"/>
              <a:gd name="T30" fmla="*/ 2147483647 w 46"/>
              <a:gd name="T31" fmla="*/ 2147483647 h 46"/>
              <a:gd name="T32" fmla="*/ 2147483647 w 46"/>
              <a:gd name="T33" fmla="*/ 2147483647 h 46"/>
              <a:gd name="T34" fmla="*/ 2147483647 w 46"/>
              <a:gd name="T35" fmla="*/ 2147483647 h 46"/>
              <a:gd name="T36" fmla="*/ 2147483647 w 46"/>
              <a:gd name="T37" fmla="*/ 2147483647 h 46"/>
              <a:gd name="T38" fmla="*/ 2147483647 w 46"/>
              <a:gd name="T39" fmla="*/ 2147483647 h 46"/>
              <a:gd name="T40" fmla="*/ 2147483647 w 46"/>
              <a:gd name="T41" fmla="*/ 2147483647 h 46"/>
              <a:gd name="T42" fmla="*/ 2147483647 w 46"/>
              <a:gd name="T43" fmla="*/ 2147483647 h 46"/>
              <a:gd name="T44" fmla="*/ 2147483647 w 46"/>
              <a:gd name="T45" fmla="*/ 2147483647 h 46"/>
              <a:gd name="T46" fmla="*/ 2147483647 w 46"/>
              <a:gd name="T47" fmla="*/ 2147483647 h 46"/>
              <a:gd name="T48" fmla="*/ 2147483647 w 46"/>
              <a:gd name="T49" fmla="*/ 2147483647 h 46"/>
              <a:gd name="T50" fmla="*/ 2147483647 w 46"/>
              <a:gd name="T51" fmla="*/ 2147483647 h 46"/>
              <a:gd name="T52" fmla="*/ 2147483647 w 46"/>
              <a:gd name="T53" fmla="*/ 2147483647 h 46"/>
              <a:gd name="T54" fmla="*/ 2147483647 w 46"/>
              <a:gd name="T55" fmla="*/ 2147483647 h 46"/>
              <a:gd name="T56" fmla="*/ 2147483647 w 46"/>
              <a:gd name="T57" fmla="*/ 2147483647 h 46"/>
              <a:gd name="T58" fmla="*/ 2147483647 w 46"/>
              <a:gd name="T59" fmla="*/ 2147483647 h 46"/>
              <a:gd name="T60" fmla="*/ 2147483647 w 46"/>
              <a:gd name="T61" fmla="*/ 2147483647 h 46"/>
              <a:gd name="T62" fmla="*/ 2147483647 w 46"/>
              <a:gd name="T63" fmla="*/ 2147483647 h 46"/>
              <a:gd name="T64" fmla="*/ 2147483647 w 46"/>
              <a:gd name="T65" fmla="*/ 2147483647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6"/>
              <a:gd name="T101" fmla="*/ 46 w 46"/>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6">
                <a:moveTo>
                  <a:pt x="46" y="23"/>
                </a:moveTo>
                <a:lnTo>
                  <a:pt x="46" y="18"/>
                </a:lnTo>
                <a:lnTo>
                  <a:pt x="44" y="13"/>
                </a:lnTo>
                <a:lnTo>
                  <a:pt x="43" y="10"/>
                </a:lnTo>
                <a:lnTo>
                  <a:pt x="39" y="6"/>
                </a:lnTo>
                <a:lnTo>
                  <a:pt x="36" y="3"/>
                </a:lnTo>
                <a:lnTo>
                  <a:pt x="31" y="1"/>
                </a:lnTo>
                <a:lnTo>
                  <a:pt x="28" y="0"/>
                </a:lnTo>
                <a:lnTo>
                  <a:pt x="23" y="0"/>
                </a:lnTo>
                <a:lnTo>
                  <a:pt x="18" y="0"/>
                </a:lnTo>
                <a:lnTo>
                  <a:pt x="15" y="1"/>
                </a:lnTo>
                <a:lnTo>
                  <a:pt x="10" y="3"/>
                </a:lnTo>
                <a:lnTo>
                  <a:pt x="7" y="6"/>
                </a:lnTo>
                <a:lnTo>
                  <a:pt x="3" y="10"/>
                </a:lnTo>
                <a:lnTo>
                  <a:pt x="2" y="13"/>
                </a:lnTo>
                <a:lnTo>
                  <a:pt x="0" y="18"/>
                </a:lnTo>
                <a:lnTo>
                  <a:pt x="0" y="23"/>
                </a:lnTo>
                <a:lnTo>
                  <a:pt x="0" y="26"/>
                </a:lnTo>
                <a:lnTo>
                  <a:pt x="2" y="31"/>
                </a:lnTo>
                <a:lnTo>
                  <a:pt x="3" y="34"/>
                </a:lnTo>
                <a:lnTo>
                  <a:pt x="7" y="39"/>
                </a:lnTo>
                <a:lnTo>
                  <a:pt x="10" y="41"/>
                </a:lnTo>
                <a:lnTo>
                  <a:pt x="15" y="44"/>
                </a:lnTo>
                <a:lnTo>
                  <a:pt x="18" y="44"/>
                </a:lnTo>
                <a:lnTo>
                  <a:pt x="23" y="46"/>
                </a:lnTo>
                <a:lnTo>
                  <a:pt x="28" y="44"/>
                </a:lnTo>
                <a:lnTo>
                  <a:pt x="31" y="44"/>
                </a:lnTo>
                <a:lnTo>
                  <a:pt x="36" y="41"/>
                </a:lnTo>
                <a:lnTo>
                  <a:pt x="39" y="39"/>
                </a:lnTo>
                <a:lnTo>
                  <a:pt x="43" y="34"/>
                </a:lnTo>
                <a:lnTo>
                  <a:pt x="44" y="31"/>
                </a:lnTo>
                <a:lnTo>
                  <a:pt x="46" y="26"/>
                </a:lnTo>
                <a:lnTo>
                  <a:pt x="46" y="23"/>
                </a:lnTo>
                <a:lnTo>
                  <a:pt x="43" y="23"/>
                </a:lnTo>
                <a:lnTo>
                  <a:pt x="43" y="18"/>
                </a:lnTo>
                <a:lnTo>
                  <a:pt x="41" y="15"/>
                </a:lnTo>
                <a:lnTo>
                  <a:pt x="39" y="11"/>
                </a:lnTo>
                <a:lnTo>
                  <a:pt x="38" y="8"/>
                </a:lnTo>
                <a:lnTo>
                  <a:pt x="35" y="5"/>
                </a:lnTo>
                <a:lnTo>
                  <a:pt x="31" y="3"/>
                </a:lnTo>
                <a:lnTo>
                  <a:pt x="26" y="3"/>
                </a:lnTo>
                <a:lnTo>
                  <a:pt x="23" y="1"/>
                </a:lnTo>
                <a:lnTo>
                  <a:pt x="20" y="3"/>
                </a:lnTo>
                <a:lnTo>
                  <a:pt x="15" y="3"/>
                </a:lnTo>
                <a:lnTo>
                  <a:pt x="12" y="5"/>
                </a:lnTo>
                <a:lnTo>
                  <a:pt x="8" y="8"/>
                </a:lnTo>
                <a:lnTo>
                  <a:pt x="7" y="11"/>
                </a:lnTo>
                <a:lnTo>
                  <a:pt x="5" y="15"/>
                </a:lnTo>
                <a:lnTo>
                  <a:pt x="3" y="18"/>
                </a:lnTo>
                <a:lnTo>
                  <a:pt x="3" y="23"/>
                </a:lnTo>
                <a:lnTo>
                  <a:pt x="3" y="26"/>
                </a:lnTo>
                <a:lnTo>
                  <a:pt x="5" y="29"/>
                </a:lnTo>
                <a:lnTo>
                  <a:pt x="7" y="33"/>
                </a:lnTo>
                <a:lnTo>
                  <a:pt x="8" y="36"/>
                </a:lnTo>
                <a:lnTo>
                  <a:pt x="12" y="39"/>
                </a:lnTo>
                <a:lnTo>
                  <a:pt x="15" y="41"/>
                </a:lnTo>
                <a:lnTo>
                  <a:pt x="20" y="42"/>
                </a:lnTo>
                <a:lnTo>
                  <a:pt x="23" y="42"/>
                </a:lnTo>
                <a:lnTo>
                  <a:pt x="26" y="42"/>
                </a:lnTo>
                <a:lnTo>
                  <a:pt x="31" y="41"/>
                </a:lnTo>
                <a:lnTo>
                  <a:pt x="35" y="39"/>
                </a:lnTo>
                <a:lnTo>
                  <a:pt x="38" y="36"/>
                </a:lnTo>
                <a:lnTo>
                  <a:pt x="39" y="33"/>
                </a:lnTo>
                <a:lnTo>
                  <a:pt x="41" y="29"/>
                </a:lnTo>
                <a:lnTo>
                  <a:pt x="43" y="26"/>
                </a:lnTo>
                <a:lnTo>
                  <a:pt x="43" y="23"/>
                </a:lnTo>
                <a:lnTo>
                  <a:pt x="46" y="23"/>
                </a:lnTo>
                <a:close/>
              </a:path>
            </a:pathLst>
          </a:custGeom>
          <a:solidFill>
            <a:srgbClr val="00FF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93" name="Freeform 449"/>
          <p:cNvSpPr>
            <a:spLocks/>
          </p:cNvSpPr>
          <p:nvPr/>
        </p:nvSpPr>
        <p:spPr bwMode="auto">
          <a:xfrm>
            <a:off x="5329238" y="3424238"/>
            <a:ext cx="58737" cy="57150"/>
          </a:xfrm>
          <a:custGeom>
            <a:avLst/>
            <a:gdLst>
              <a:gd name="T0" fmla="*/ 2147483647 w 40"/>
              <a:gd name="T1" fmla="*/ 2147483647 h 41"/>
              <a:gd name="T2" fmla="*/ 2147483647 w 40"/>
              <a:gd name="T3" fmla="*/ 2147483647 h 41"/>
              <a:gd name="T4" fmla="*/ 2147483647 w 40"/>
              <a:gd name="T5" fmla="*/ 2147483647 h 41"/>
              <a:gd name="T6" fmla="*/ 2147483647 w 40"/>
              <a:gd name="T7" fmla="*/ 2147483647 h 41"/>
              <a:gd name="T8" fmla="*/ 2147483647 w 40"/>
              <a:gd name="T9" fmla="*/ 2147483647 h 41"/>
              <a:gd name="T10" fmla="*/ 2147483647 w 40"/>
              <a:gd name="T11" fmla="*/ 2147483647 h 41"/>
              <a:gd name="T12" fmla="*/ 2147483647 w 40"/>
              <a:gd name="T13" fmla="*/ 2147483647 h 41"/>
              <a:gd name="T14" fmla="*/ 0 w 40"/>
              <a:gd name="T15" fmla="*/ 2147483647 h 41"/>
              <a:gd name="T16" fmla="*/ 0 w 40"/>
              <a:gd name="T17" fmla="*/ 2147483647 h 41"/>
              <a:gd name="T18" fmla="*/ 2147483647 w 40"/>
              <a:gd name="T19" fmla="*/ 2147483647 h 41"/>
              <a:gd name="T20" fmla="*/ 2147483647 w 40"/>
              <a:gd name="T21" fmla="*/ 2147483647 h 41"/>
              <a:gd name="T22" fmla="*/ 2147483647 w 40"/>
              <a:gd name="T23" fmla="*/ 2147483647 h 41"/>
              <a:gd name="T24" fmla="*/ 2147483647 w 40"/>
              <a:gd name="T25" fmla="*/ 2147483647 h 41"/>
              <a:gd name="T26" fmla="*/ 2147483647 w 40"/>
              <a:gd name="T27" fmla="*/ 2147483647 h 41"/>
              <a:gd name="T28" fmla="*/ 2147483647 w 40"/>
              <a:gd name="T29" fmla="*/ 2147483647 h 41"/>
              <a:gd name="T30" fmla="*/ 2147483647 w 40"/>
              <a:gd name="T31" fmla="*/ 2147483647 h 41"/>
              <a:gd name="T32" fmla="*/ 2147483647 w 40"/>
              <a:gd name="T33" fmla="*/ 2147483647 h 41"/>
              <a:gd name="T34" fmla="*/ 2147483647 w 40"/>
              <a:gd name="T35" fmla="*/ 2147483647 h 41"/>
              <a:gd name="T36" fmla="*/ 2147483647 w 40"/>
              <a:gd name="T37" fmla="*/ 2147483647 h 41"/>
              <a:gd name="T38" fmla="*/ 2147483647 w 40"/>
              <a:gd name="T39" fmla="*/ 2147483647 h 41"/>
              <a:gd name="T40" fmla="*/ 2147483647 w 40"/>
              <a:gd name="T41" fmla="*/ 2147483647 h 41"/>
              <a:gd name="T42" fmla="*/ 2147483647 w 40"/>
              <a:gd name="T43" fmla="*/ 2147483647 h 41"/>
              <a:gd name="T44" fmla="*/ 2147483647 w 40"/>
              <a:gd name="T45" fmla="*/ 2147483647 h 41"/>
              <a:gd name="T46" fmla="*/ 2147483647 w 40"/>
              <a:gd name="T47" fmla="*/ 2147483647 h 41"/>
              <a:gd name="T48" fmla="*/ 2147483647 w 40"/>
              <a:gd name="T49" fmla="*/ 2147483647 h 41"/>
              <a:gd name="T50" fmla="*/ 2147483647 w 40"/>
              <a:gd name="T51" fmla="*/ 2147483647 h 41"/>
              <a:gd name="T52" fmla="*/ 2147483647 w 40"/>
              <a:gd name="T53" fmla="*/ 2147483647 h 41"/>
              <a:gd name="T54" fmla="*/ 2147483647 w 40"/>
              <a:gd name="T55" fmla="*/ 2147483647 h 41"/>
              <a:gd name="T56" fmla="*/ 2147483647 w 40"/>
              <a:gd name="T57" fmla="*/ 2147483647 h 41"/>
              <a:gd name="T58" fmla="*/ 2147483647 w 40"/>
              <a:gd name="T59" fmla="*/ 2147483647 h 41"/>
              <a:gd name="T60" fmla="*/ 2147483647 w 40"/>
              <a:gd name="T61" fmla="*/ 2147483647 h 41"/>
              <a:gd name="T62" fmla="*/ 2147483647 w 40"/>
              <a:gd name="T63" fmla="*/ 2147483647 h 41"/>
              <a:gd name="T64" fmla="*/ 2147483647 w 40"/>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41"/>
              <a:gd name="T101" fmla="*/ 40 w 40"/>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41">
                <a:moveTo>
                  <a:pt x="40" y="22"/>
                </a:moveTo>
                <a:lnTo>
                  <a:pt x="40" y="17"/>
                </a:lnTo>
                <a:lnTo>
                  <a:pt x="38" y="14"/>
                </a:lnTo>
                <a:lnTo>
                  <a:pt x="36" y="10"/>
                </a:lnTo>
                <a:lnTo>
                  <a:pt x="35" y="7"/>
                </a:lnTo>
                <a:lnTo>
                  <a:pt x="32" y="4"/>
                </a:lnTo>
                <a:lnTo>
                  <a:pt x="28" y="2"/>
                </a:lnTo>
                <a:lnTo>
                  <a:pt x="23" y="2"/>
                </a:lnTo>
                <a:lnTo>
                  <a:pt x="20" y="0"/>
                </a:lnTo>
                <a:lnTo>
                  <a:pt x="17" y="2"/>
                </a:lnTo>
                <a:lnTo>
                  <a:pt x="12" y="2"/>
                </a:lnTo>
                <a:lnTo>
                  <a:pt x="9" y="4"/>
                </a:lnTo>
                <a:lnTo>
                  <a:pt x="5" y="7"/>
                </a:lnTo>
                <a:lnTo>
                  <a:pt x="4" y="10"/>
                </a:lnTo>
                <a:lnTo>
                  <a:pt x="2" y="14"/>
                </a:lnTo>
                <a:lnTo>
                  <a:pt x="0" y="17"/>
                </a:lnTo>
                <a:lnTo>
                  <a:pt x="0" y="22"/>
                </a:lnTo>
                <a:lnTo>
                  <a:pt x="0" y="25"/>
                </a:lnTo>
                <a:lnTo>
                  <a:pt x="2" y="28"/>
                </a:lnTo>
                <a:lnTo>
                  <a:pt x="4" y="32"/>
                </a:lnTo>
                <a:lnTo>
                  <a:pt x="5" y="35"/>
                </a:lnTo>
                <a:lnTo>
                  <a:pt x="9" y="38"/>
                </a:lnTo>
                <a:lnTo>
                  <a:pt x="12" y="40"/>
                </a:lnTo>
                <a:lnTo>
                  <a:pt x="17" y="41"/>
                </a:lnTo>
                <a:lnTo>
                  <a:pt x="20" y="41"/>
                </a:lnTo>
                <a:lnTo>
                  <a:pt x="23" y="41"/>
                </a:lnTo>
                <a:lnTo>
                  <a:pt x="28" y="40"/>
                </a:lnTo>
                <a:lnTo>
                  <a:pt x="32" y="38"/>
                </a:lnTo>
                <a:lnTo>
                  <a:pt x="35" y="35"/>
                </a:lnTo>
                <a:lnTo>
                  <a:pt x="36" y="32"/>
                </a:lnTo>
                <a:lnTo>
                  <a:pt x="38" y="28"/>
                </a:lnTo>
                <a:lnTo>
                  <a:pt x="40" y="25"/>
                </a:lnTo>
                <a:lnTo>
                  <a:pt x="40" y="22"/>
                </a:lnTo>
                <a:lnTo>
                  <a:pt x="38" y="22"/>
                </a:lnTo>
                <a:lnTo>
                  <a:pt x="36" y="17"/>
                </a:lnTo>
                <a:lnTo>
                  <a:pt x="36" y="14"/>
                </a:lnTo>
                <a:lnTo>
                  <a:pt x="35" y="12"/>
                </a:lnTo>
                <a:lnTo>
                  <a:pt x="32" y="9"/>
                </a:lnTo>
                <a:lnTo>
                  <a:pt x="30" y="7"/>
                </a:lnTo>
                <a:lnTo>
                  <a:pt x="27" y="5"/>
                </a:lnTo>
                <a:lnTo>
                  <a:pt x="23" y="4"/>
                </a:lnTo>
                <a:lnTo>
                  <a:pt x="20" y="4"/>
                </a:lnTo>
                <a:lnTo>
                  <a:pt x="17" y="4"/>
                </a:lnTo>
                <a:lnTo>
                  <a:pt x="14" y="5"/>
                </a:lnTo>
                <a:lnTo>
                  <a:pt x="10" y="7"/>
                </a:lnTo>
                <a:lnTo>
                  <a:pt x="9" y="9"/>
                </a:lnTo>
                <a:lnTo>
                  <a:pt x="5" y="12"/>
                </a:lnTo>
                <a:lnTo>
                  <a:pt x="4" y="14"/>
                </a:lnTo>
                <a:lnTo>
                  <a:pt x="4" y="17"/>
                </a:lnTo>
                <a:lnTo>
                  <a:pt x="2" y="22"/>
                </a:lnTo>
                <a:lnTo>
                  <a:pt x="4" y="25"/>
                </a:lnTo>
                <a:lnTo>
                  <a:pt x="4" y="28"/>
                </a:lnTo>
                <a:lnTo>
                  <a:pt x="5" y="30"/>
                </a:lnTo>
                <a:lnTo>
                  <a:pt x="9" y="33"/>
                </a:lnTo>
                <a:lnTo>
                  <a:pt x="10" y="35"/>
                </a:lnTo>
                <a:lnTo>
                  <a:pt x="14" y="37"/>
                </a:lnTo>
                <a:lnTo>
                  <a:pt x="17" y="38"/>
                </a:lnTo>
                <a:lnTo>
                  <a:pt x="20" y="38"/>
                </a:lnTo>
                <a:lnTo>
                  <a:pt x="23" y="38"/>
                </a:lnTo>
                <a:lnTo>
                  <a:pt x="27" y="37"/>
                </a:lnTo>
                <a:lnTo>
                  <a:pt x="30" y="35"/>
                </a:lnTo>
                <a:lnTo>
                  <a:pt x="32" y="33"/>
                </a:lnTo>
                <a:lnTo>
                  <a:pt x="35" y="30"/>
                </a:lnTo>
                <a:lnTo>
                  <a:pt x="36" y="28"/>
                </a:lnTo>
                <a:lnTo>
                  <a:pt x="36" y="25"/>
                </a:lnTo>
                <a:lnTo>
                  <a:pt x="38" y="22"/>
                </a:lnTo>
                <a:lnTo>
                  <a:pt x="40" y="22"/>
                </a:lnTo>
                <a:close/>
              </a:path>
            </a:pathLst>
          </a:custGeom>
          <a:solidFill>
            <a:srgbClr val="00F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94" name="Freeform 450"/>
          <p:cNvSpPr>
            <a:spLocks/>
          </p:cNvSpPr>
          <p:nvPr/>
        </p:nvSpPr>
        <p:spPr bwMode="auto">
          <a:xfrm>
            <a:off x="5332413" y="3430588"/>
            <a:ext cx="53975" cy="46037"/>
          </a:xfrm>
          <a:custGeom>
            <a:avLst/>
            <a:gdLst>
              <a:gd name="T0" fmla="*/ 2147483647 w 36"/>
              <a:gd name="T1" fmla="*/ 2147483647 h 34"/>
              <a:gd name="T2" fmla="*/ 2147483647 w 36"/>
              <a:gd name="T3" fmla="*/ 2147483647 h 34"/>
              <a:gd name="T4" fmla="*/ 2147483647 w 36"/>
              <a:gd name="T5" fmla="*/ 2147483647 h 34"/>
              <a:gd name="T6" fmla="*/ 2147483647 w 36"/>
              <a:gd name="T7" fmla="*/ 0 h 34"/>
              <a:gd name="T8" fmla="*/ 2147483647 w 36"/>
              <a:gd name="T9" fmla="*/ 0 h 34"/>
              <a:gd name="T10" fmla="*/ 2147483647 w 36"/>
              <a:gd name="T11" fmla="*/ 2147483647 h 34"/>
              <a:gd name="T12" fmla="*/ 2147483647 w 36"/>
              <a:gd name="T13" fmla="*/ 2147483647 h 34"/>
              <a:gd name="T14" fmla="*/ 2147483647 w 36"/>
              <a:gd name="T15" fmla="*/ 2147483647 h 34"/>
              <a:gd name="T16" fmla="*/ 2147483647 w 36"/>
              <a:gd name="T17" fmla="*/ 2147483647 h 34"/>
              <a:gd name="T18" fmla="*/ 2147483647 w 36"/>
              <a:gd name="T19" fmla="*/ 2147483647 h 34"/>
              <a:gd name="T20" fmla="*/ 2147483647 w 36"/>
              <a:gd name="T21" fmla="*/ 2147483647 h 34"/>
              <a:gd name="T22" fmla="*/ 2147483647 w 36"/>
              <a:gd name="T23" fmla="*/ 2147483647 h 34"/>
              <a:gd name="T24" fmla="*/ 2147483647 w 36"/>
              <a:gd name="T25" fmla="*/ 2147483647 h 34"/>
              <a:gd name="T26" fmla="*/ 2147483647 w 36"/>
              <a:gd name="T27" fmla="*/ 2147483647 h 34"/>
              <a:gd name="T28" fmla="*/ 2147483647 w 36"/>
              <a:gd name="T29" fmla="*/ 2147483647 h 34"/>
              <a:gd name="T30" fmla="*/ 2147483647 w 36"/>
              <a:gd name="T31" fmla="*/ 2147483647 h 34"/>
              <a:gd name="T32" fmla="*/ 2147483647 w 36"/>
              <a:gd name="T33" fmla="*/ 2147483647 h 34"/>
              <a:gd name="T34" fmla="*/ 2147483647 w 36"/>
              <a:gd name="T35" fmla="*/ 2147483647 h 34"/>
              <a:gd name="T36" fmla="*/ 2147483647 w 36"/>
              <a:gd name="T37" fmla="*/ 2147483647 h 34"/>
              <a:gd name="T38" fmla="*/ 2147483647 w 36"/>
              <a:gd name="T39" fmla="*/ 2147483647 h 34"/>
              <a:gd name="T40" fmla="*/ 2147483647 w 36"/>
              <a:gd name="T41" fmla="*/ 2147483647 h 34"/>
              <a:gd name="T42" fmla="*/ 2147483647 w 36"/>
              <a:gd name="T43" fmla="*/ 2147483647 h 34"/>
              <a:gd name="T44" fmla="*/ 2147483647 w 36"/>
              <a:gd name="T45" fmla="*/ 2147483647 h 34"/>
              <a:gd name="T46" fmla="*/ 2147483647 w 36"/>
              <a:gd name="T47" fmla="*/ 2147483647 h 34"/>
              <a:gd name="T48" fmla="*/ 2147483647 w 36"/>
              <a:gd name="T49" fmla="*/ 2147483647 h 34"/>
              <a:gd name="T50" fmla="*/ 2147483647 w 36"/>
              <a:gd name="T51" fmla="*/ 2147483647 h 34"/>
              <a:gd name="T52" fmla="*/ 2147483647 w 36"/>
              <a:gd name="T53" fmla="*/ 2147483647 h 34"/>
              <a:gd name="T54" fmla="*/ 2147483647 w 36"/>
              <a:gd name="T55" fmla="*/ 2147483647 h 34"/>
              <a:gd name="T56" fmla="*/ 2147483647 w 36"/>
              <a:gd name="T57" fmla="*/ 2147483647 h 34"/>
              <a:gd name="T58" fmla="*/ 2147483647 w 36"/>
              <a:gd name="T59" fmla="*/ 2147483647 h 34"/>
              <a:gd name="T60" fmla="*/ 2147483647 w 36"/>
              <a:gd name="T61" fmla="*/ 2147483647 h 34"/>
              <a:gd name="T62" fmla="*/ 2147483647 w 36"/>
              <a:gd name="T63" fmla="*/ 2147483647 h 34"/>
              <a:gd name="T64" fmla="*/ 2147483647 w 36"/>
              <a:gd name="T65" fmla="*/ 2147483647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34"/>
              <a:gd name="T101" fmla="*/ 36 w 36"/>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34">
                <a:moveTo>
                  <a:pt x="36" y="18"/>
                </a:moveTo>
                <a:lnTo>
                  <a:pt x="34" y="13"/>
                </a:lnTo>
                <a:lnTo>
                  <a:pt x="34" y="10"/>
                </a:lnTo>
                <a:lnTo>
                  <a:pt x="33" y="8"/>
                </a:lnTo>
                <a:lnTo>
                  <a:pt x="30" y="5"/>
                </a:lnTo>
                <a:lnTo>
                  <a:pt x="28" y="3"/>
                </a:lnTo>
                <a:lnTo>
                  <a:pt x="25" y="1"/>
                </a:lnTo>
                <a:lnTo>
                  <a:pt x="21" y="0"/>
                </a:lnTo>
                <a:lnTo>
                  <a:pt x="18" y="0"/>
                </a:lnTo>
                <a:lnTo>
                  <a:pt x="15" y="0"/>
                </a:lnTo>
                <a:lnTo>
                  <a:pt x="12" y="1"/>
                </a:lnTo>
                <a:lnTo>
                  <a:pt x="8" y="3"/>
                </a:lnTo>
                <a:lnTo>
                  <a:pt x="7" y="5"/>
                </a:lnTo>
                <a:lnTo>
                  <a:pt x="3" y="8"/>
                </a:lnTo>
                <a:lnTo>
                  <a:pt x="2" y="10"/>
                </a:lnTo>
                <a:lnTo>
                  <a:pt x="2" y="13"/>
                </a:lnTo>
                <a:lnTo>
                  <a:pt x="0" y="18"/>
                </a:lnTo>
                <a:lnTo>
                  <a:pt x="2" y="21"/>
                </a:lnTo>
                <a:lnTo>
                  <a:pt x="2" y="24"/>
                </a:lnTo>
                <a:lnTo>
                  <a:pt x="3" y="26"/>
                </a:lnTo>
                <a:lnTo>
                  <a:pt x="7" y="29"/>
                </a:lnTo>
                <a:lnTo>
                  <a:pt x="8" y="31"/>
                </a:lnTo>
                <a:lnTo>
                  <a:pt x="12" y="33"/>
                </a:lnTo>
                <a:lnTo>
                  <a:pt x="15" y="34"/>
                </a:lnTo>
                <a:lnTo>
                  <a:pt x="18" y="34"/>
                </a:lnTo>
                <a:lnTo>
                  <a:pt x="21" y="34"/>
                </a:lnTo>
                <a:lnTo>
                  <a:pt x="25" y="33"/>
                </a:lnTo>
                <a:lnTo>
                  <a:pt x="28" y="31"/>
                </a:lnTo>
                <a:lnTo>
                  <a:pt x="30" y="29"/>
                </a:lnTo>
                <a:lnTo>
                  <a:pt x="33" y="26"/>
                </a:lnTo>
                <a:lnTo>
                  <a:pt x="34" y="24"/>
                </a:lnTo>
                <a:lnTo>
                  <a:pt x="34" y="21"/>
                </a:lnTo>
                <a:lnTo>
                  <a:pt x="36" y="18"/>
                </a:lnTo>
                <a:lnTo>
                  <a:pt x="33" y="18"/>
                </a:lnTo>
                <a:lnTo>
                  <a:pt x="33" y="15"/>
                </a:lnTo>
                <a:lnTo>
                  <a:pt x="31" y="11"/>
                </a:lnTo>
                <a:lnTo>
                  <a:pt x="30" y="10"/>
                </a:lnTo>
                <a:lnTo>
                  <a:pt x="28" y="6"/>
                </a:lnTo>
                <a:lnTo>
                  <a:pt x="26" y="5"/>
                </a:lnTo>
                <a:lnTo>
                  <a:pt x="23" y="5"/>
                </a:lnTo>
                <a:lnTo>
                  <a:pt x="21" y="3"/>
                </a:lnTo>
                <a:lnTo>
                  <a:pt x="18" y="3"/>
                </a:lnTo>
                <a:lnTo>
                  <a:pt x="15" y="3"/>
                </a:lnTo>
                <a:lnTo>
                  <a:pt x="13" y="5"/>
                </a:lnTo>
                <a:lnTo>
                  <a:pt x="10" y="5"/>
                </a:lnTo>
                <a:lnTo>
                  <a:pt x="8" y="6"/>
                </a:lnTo>
                <a:lnTo>
                  <a:pt x="7" y="10"/>
                </a:lnTo>
                <a:lnTo>
                  <a:pt x="5" y="11"/>
                </a:lnTo>
                <a:lnTo>
                  <a:pt x="3" y="15"/>
                </a:lnTo>
                <a:lnTo>
                  <a:pt x="3" y="18"/>
                </a:lnTo>
                <a:lnTo>
                  <a:pt x="3" y="19"/>
                </a:lnTo>
                <a:lnTo>
                  <a:pt x="5" y="23"/>
                </a:lnTo>
                <a:lnTo>
                  <a:pt x="7" y="24"/>
                </a:lnTo>
                <a:lnTo>
                  <a:pt x="8" y="28"/>
                </a:lnTo>
                <a:lnTo>
                  <a:pt x="10" y="29"/>
                </a:lnTo>
                <a:lnTo>
                  <a:pt x="13" y="31"/>
                </a:lnTo>
                <a:lnTo>
                  <a:pt x="15" y="31"/>
                </a:lnTo>
                <a:lnTo>
                  <a:pt x="18" y="31"/>
                </a:lnTo>
                <a:lnTo>
                  <a:pt x="21" y="31"/>
                </a:lnTo>
                <a:lnTo>
                  <a:pt x="23" y="31"/>
                </a:lnTo>
                <a:lnTo>
                  <a:pt x="26" y="29"/>
                </a:lnTo>
                <a:lnTo>
                  <a:pt x="28" y="28"/>
                </a:lnTo>
                <a:lnTo>
                  <a:pt x="30" y="24"/>
                </a:lnTo>
                <a:lnTo>
                  <a:pt x="31" y="23"/>
                </a:lnTo>
                <a:lnTo>
                  <a:pt x="33" y="19"/>
                </a:lnTo>
                <a:lnTo>
                  <a:pt x="33" y="18"/>
                </a:lnTo>
                <a:lnTo>
                  <a:pt x="36" y="18"/>
                </a:lnTo>
                <a:close/>
              </a:path>
            </a:pathLst>
          </a:custGeom>
          <a:solidFill>
            <a:srgbClr val="00F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95" name="Freeform 451"/>
          <p:cNvSpPr>
            <a:spLocks/>
          </p:cNvSpPr>
          <p:nvPr/>
        </p:nvSpPr>
        <p:spPr bwMode="auto">
          <a:xfrm>
            <a:off x="5337175" y="3433763"/>
            <a:ext cx="44450" cy="38100"/>
          </a:xfrm>
          <a:custGeom>
            <a:avLst/>
            <a:gdLst>
              <a:gd name="T0" fmla="*/ 2147483647 w 30"/>
              <a:gd name="T1" fmla="*/ 2147483647 h 28"/>
              <a:gd name="T2" fmla="*/ 2147483647 w 30"/>
              <a:gd name="T3" fmla="*/ 2147483647 h 28"/>
              <a:gd name="T4" fmla="*/ 2147483647 w 30"/>
              <a:gd name="T5" fmla="*/ 2147483647 h 28"/>
              <a:gd name="T6" fmla="*/ 2147483647 w 30"/>
              <a:gd name="T7" fmla="*/ 0 h 28"/>
              <a:gd name="T8" fmla="*/ 2147483647 w 30"/>
              <a:gd name="T9" fmla="*/ 0 h 28"/>
              <a:gd name="T10" fmla="*/ 2147483647 w 30"/>
              <a:gd name="T11" fmla="*/ 2147483647 h 28"/>
              <a:gd name="T12" fmla="*/ 2147483647 w 30"/>
              <a:gd name="T13" fmla="*/ 2147483647 h 28"/>
              <a:gd name="T14" fmla="*/ 0 w 30"/>
              <a:gd name="T15" fmla="*/ 2147483647 h 28"/>
              <a:gd name="T16" fmla="*/ 0 w 30"/>
              <a:gd name="T17" fmla="*/ 2147483647 h 28"/>
              <a:gd name="T18" fmla="*/ 2147483647 w 30"/>
              <a:gd name="T19" fmla="*/ 2147483647 h 28"/>
              <a:gd name="T20" fmla="*/ 2147483647 w 30"/>
              <a:gd name="T21" fmla="*/ 2147483647 h 28"/>
              <a:gd name="T22" fmla="*/ 2147483647 w 30"/>
              <a:gd name="T23" fmla="*/ 2147483647 h 28"/>
              <a:gd name="T24" fmla="*/ 2147483647 w 30"/>
              <a:gd name="T25" fmla="*/ 2147483647 h 28"/>
              <a:gd name="T26" fmla="*/ 2147483647 w 30"/>
              <a:gd name="T27" fmla="*/ 2147483647 h 28"/>
              <a:gd name="T28" fmla="*/ 2147483647 w 30"/>
              <a:gd name="T29" fmla="*/ 2147483647 h 28"/>
              <a:gd name="T30" fmla="*/ 2147483647 w 30"/>
              <a:gd name="T31" fmla="*/ 2147483647 h 28"/>
              <a:gd name="T32" fmla="*/ 2147483647 w 30"/>
              <a:gd name="T33" fmla="*/ 2147483647 h 28"/>
              <a:gd name="T34" fmla="*/ 2147483647 w 30"/>
              <a:gd name="T35" fmla="*/ 2147483647 h 28"/>
              <a:gd name="T36" fmla="*/ 2147483647 w 30"/>
              <a:gd name="T37" fmla="*/ 2147483647 h 28"/>
              <a:gd name="T38" fmla="*/ 2147483647 w 30"/>
              <a:gd name="T39" fmla="*/ 2147483647 h 28"/>
              <a:gd name="T40" fmla="*/ 2147483647 w 30"/>
              <a:gd name="T41" fmla="*/ 2147483647 h 28"/>
              <a:gd name="T42" fmla="*/ 2147483647 w 30"/>
              <a:gd name="T43" fmla="*/ 2147483647 h 28"/>
              <a:gd name="T44" fmla="*/ 2147483647 w 30"/>
              <a:gd name="T45" fmla="*/ 2147483647 h 28"/>
              <a:gd name="T46" fmla="*/ 2147483647 w 30"/>
              <a:gd name="T47" fmla="*/ 2147483647 h 28"/>
              <a:gd name="T48" fmla="*/ 2147483647 w 30"/>
              <a:gd name="T49" fmla="*/ 2147483647 h 28"/>
              <a:gd name="T50" fmla="*/ 2147483647 w 30"/>
              <a:gd name="T51" fmla="*/ 2147483647 h 28"/>
              <a:gd name="T52" fmla="*/ 2147483647 w 30"/>
              <a:gd name="T53" fmla="*/ 2147483647 h 28"/>
              <a:gd name="T54" fmla="*/ 2147483647 w 30"/>
              <a:gd name="T55" fmla="*/ 2147483647 h 28"/>
              <a:gd name="T56" fmla="*/ 2147483647 w 30"/>
              <a:gd name="T57" fmla="*/ 2147483647 h 28"/>
              <a:gd name="T58" fmla="*/ 2147483647 w 30"/>
              <a:gd name="T59" fmla="*/ 2147483647 h 28"/>
              <a:gd name="T60" fmla="*/ 2147483647 w 30"/>
              <a:gd name="T61" fmla="*/ 2147483647 h 28"/>
              <a:gd name="T62" fmla="*/ 2147483647 w 30"/>
              <a:gd name="T63" fmla="*/ 2147483647 h 28"/>
              <a:gd name="T64" fmla="*/ 2147483647 w 30"/>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28"/>
              <a:gd name="T101" fmla="*/ 30 w 30"/>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28">
                <a:moveTo>
                  <a:pt x="30" y="15"/>
                </a:moveTo>
                <a:lnTo>
                  <a:pt x="30" y="12"/>
                </a:lnTo>
                <a:lnTo>
                  <a:pt x="28" y="8"/>
                </a:lnTo>
                <a:lnTo>
                  <a:pt x="27" y="7"/>
                </a:lnTo>
                <a:lnTo>
                  <a:pt x="25" y="3"/>
                </a:lnTo>
                <a:lnTo>
                  <a:pt x="23" y="2"/>
                </a:lnTo>
                <a:lnTo>
                  <a:pt x="20" y="2"/>
                </a:lnTo>
                <a:lnTo>
                  <a:pt x="18" y="0"/>
                </a:lnTo>
                <a:lnTo>
                  <a:pt x="15" y="0"/>
                </a:lnTo>
                <a:lnTo>
                  <a:pt x="12" y="0"/>
                </a:lnTo>
                <a:lnTo>
                  <a:pt x="10" y="2"/>
                </a:lnTo>
                <a:lnTo>
                  <a:pt x="7" y="2"/>
                </a:lnTo>
                <a:lnTo>
                  <a:pt x="5" y="3"/>
                </a:lnTo>
                <a:lnTo>
                  <a:pt x="4" y="7"/>
                </a:lnTo>
                <a:lnTo>
                  <a:pt x="2" y="8"/>
                </a:lnTo>
                <a:lnTo>
                  <a:pt x="0" y="12"/>
                </a:lnTo>
                <a:lnTo>
                  <a:pt x="0" y="15"/>
                </a:lnTo>
                <a:lnTo>
                  <a:pt x="0" y="16"/>
                </a:lnTo>
                <a:lnTo>
                  <a:pt x="2" y="20"/>
                </a:lnTo>
                <a:lnTo>
                  <a:pt x="4" y="21"/>
                </a:lnTo>
                <a:lnTo>
                  <a:pt x="5" y="25"/>
                </a:lnTo>
                <a:lnTo>
                  <a:pt x="7" y="26"/>
                </a:lnTo>
                <a:lnTo>
                  <a:pt x="10" y="28"/>
                </a:lnTo>
                <a:lnTo>
                  <a:pt x="12" y="28"/>
                </a:lnTo>
                <a:lnTo>
                  <a:pt x="15" y="28"/>
                </a:lnTo>
                <a:lnTo>
                  <a:pt x="18" y="28"/>
                </a:lnTo>
                <a:lnTo>
                  <a:pt x="20" y="28"/>
                </a:lnTo>
                <a:lnTo>
                  <a:pt x="23" y="26"/>
                </a:lnTo>
                <a:lnTo>
                  <a:pt x="25" y="25"/>
                </a:lnTo>
                <a:lnTo>
                  <a:pt x="27" y="21"/>
                </a:lnTo>
                <a:lnTo>
                  <a:pt x="28" y="20"/>
                </a:lnTo>
                <a:lnTo>
                  <a:pt x="30" y="16"/>
                </a:lnTo>
                <a:lnTo>
                  <a:pt x="30" y="15"/>
                </a:lnTo>
                <a:lnTo>
                  <a:pt x="27" y="15"/>
                </a:lnTo>
                <a:lnTo>
                  <a:pt x="27" y="12"/>
                </a:lnTo>
                <a:lnTo>
                  <a:pt x="25" y="10"/>
                </a:lnTo>
                <a:lnTo>
                  <a:pt x="25" y="8"/>
                </a:lnTo>
                <a:lnTo>
                  <a:pt x="23" y="7"/>
                </a:lnTo>
                <a:lnTo>
                  <a:pt x="22" y="5"/>
                </a:lnTo>
                <a:lnTo>
                  <a:pt x="20" y="3"/>
                </a:lnTo>
                <a:lnTo>
                  <a:pt x="17" y="3"/>
                </a:lnTo>
                <a:lnTo>
                  <a:pt x="15" y="3"/>
                </a:lnTo>
                <a:lnTo>
                  <a:pt x="13" y="3"/>
                </a:lnTo>
                <a:lnTo>
                  <a:pt x="10" y="3"/>
                </a:lnTo>
                <a:lnTo>
                  <a:pt x="9" y="5"/>
                </a:lnTo>
                <a:lnTo>
                  <a:pt x="7" y="7"/>
                </a:lnTo>
                <a:lnTo>
                  <a:pt x="5" y="8"/>
                </a:lnTo>
                <a:lnTo>
                  <a:pt x="5" y="10"/>
                </a:lnTo>
                <a:lnTo>
                  <a:pt x="4" y="12"/>
                </a:lnTo>
                <a:lnTo>
                  <a:pt x="4" y="15"/>
                </a:lnTo>
                <a:lnTo>
                  <a:pt x="4" y="16"/>
                </a:lnTo>
                <a:lnTo>
                  <a:pt x="5" y="18"/>
                </a:lnTo>
                <a:lnTo>
                  <a:pt x="5" y="21"/>
                </a:lnTo>
                <a:lnTo>
                  <a:pt x="7" y="23"/>
                </a:lnTo>
                <a:lnTo>
                  <a:pt x="9" y="23"/>
                </a:lnTo>
                <a:lnTo>
                  <a:pt x="10" y="25"/>
                </a:lnTo>
                <a:lnTo>
                  <a:pt x="13" y="25"/>
                </a:lnTo>
                <a:lnTo>
                  <a:pt x="15" y="26"/>
                </a:lnTo>
                <a:lnTo>
                  <a:pt x="17" y="25"/>
                </a:lnTo>
                <a:lnTo>
                  <a:pt x="20" y="25"/>
                </a:lnTo>
                <a:lnTo>
                  <a:pt x="22" y="23"/>
                </a:lnTo>
                <a:lnTo>
                  <a:pt x="23" y="23"/>
                </a:lnTo>
                <a:lnTo>
                  <a:pt x="25" y="21"/>
                </a:lnTo>
                <a:lnTo>
                  <a:pt x="25" y="18"/>
                </a:lnTo>
                <a:lnTo>
                  <a:pt x="27" y="16"/>
                </a:lnTo>
                <a:lnTo>
                  <a:pt x="27" y="15"/>
                </a:lnTo>
                <a:lnTo>
                  <a:pt x="30" y="15"/>
                </a:lnTo>
                <a:close/>
              </a:path>
            </a:pathLst>
          </a:custGeom>
          <a:solidFill>
            <a:srgbClr val="00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96" name="Freeform 452"/>
          <p:cNvSpPr>
            <a:spLocks/>
          </p:cNvSpPr>
          <p:nvPr/>
        </p:nvSpPr>
        <p:spPr bwMode="auto">
          <a:xfrm>
            <a:off x="5343525" y="3438525"/>
            <a:ext cx="33338" cy="31750"/>
          </a:xfrm>
          <a:custGeom>
            <a:avLst/>
            <a:gdLst>
              <a:gd name="T0" fmla="*/ 2147483647 w 23"/>
              <a:gd name="T1" fmla="*/ 2147483647 h 23"/>
              <a:gd name="T2" fmla="*/ 2147483647 w 23"/>
              <a:gd name="T3" fmla="*/ 2147483647 h 23"/>
              <a:gd name="T4" fmla="*/ 2147483647 w 23"/>
              <a:gd name="T5" fmla="*/ 2147483647 h 23"/>
              <a:gd name="T6" fmla="*/ 2147483647 w 23"/>
              <a:gd name="T7" fmla="*/ 0 h 23"/>
              <a:gd name="T8" fmla="*/ 2147483647 w 23"/>
              <a:gd name="T9" fmla="*/ 0 h 23"/>
              <a:gd name="T10" fmla="*/ 2147483647 w 23"/>
              <a:gd name="T11" fmla="*/ 2147483647 h 23"/>
              <a:gd name="T12" fmla="*/ 2147483647 w 23"/>
              <a:gd name="T13" fmla="*/ 2147483647 h 23"/>
              <a:gd name="T14" fmla="*/ 0 w 23"/>
              <a:gd name="T15" fmla="*/ 2147483647 h 23"/>
              <a:gd name="T16" fmla="*/ 0 w 23"/>
              <a:gd name="T17" fmla="*/ 2147483647 h 23"/>
              <a:gd name="T18" fmla="*/ 2147483647 w 23"/>
              <a:gd name="T19" fmla="*/ 2147483647 h 23"/>
              <a:gd name="T20" fmla="*/ 2147483647 w 23"/>
              <a:gd name="T21" fmla="*/ 2147483647 h 23"/>
              <a:gd name="T22" fmla="*/ 2147483647 w 23"/>
              <a:gd name="T23" fmla="*/ 2147483647 h 23"/>
              <a:gd name="T24" fmla="*/ 2147483647 w 23"/>
              <a:gd name="T25" fmla="*/ 2147483647 h 23"/>
              <a:gd name="T26" fmla="*/ 2147483647 w 23"/>
              <a:gd name="T27" fmla="*/ 2147483647 h 23"/>
              <a:gd name="T28" fmla="*/ 2147483647 w 23"/>
              <a:gd name="T29" fmla="*/ 2147483647 h 23"/>
              <a:gd name="T30" fmla="*/ 2147483647 w 23"/>
              <a:gd name="T31" fmla="*/ 2147483647 h 23"/>
              <a:gd name="T32" fmla="*/ 2147483647 w 23"/>
              <a:gd name="T33" fmla="*/ 2147483647 h 23"/>
              <a:gd name="T34" fmla="*/ 2147483647 w 23"/>
              <a:gd name="T35" fmla="*/ 2147483647 h 23"/>
              <a:gd name="T36" fmla="*/ 2147483647 w 23"/>
              <a:gd name="T37" fmla="*/ 2147483647 h 23"/>
              <a:gd name="T38" fmla="*/ 2147483647 w 23"/>
              <a:gd name="T39" fmla="*/ 2147483647 h 23"/>
              <a:gd name="T40" fmla="*/ 2147483647 w 23"/>
              <a:gd name="T41" fmla="*/ 2147483647 h 23"/>
              <a:gd name="T42" fmla="*/ 2147483647 w 23"/>
              <a:gd name="T43" fmla="*/ 2147483647 h 23"/>
              <a:gd name="T44" fmla="*/ 2147483647 w 23"/>
              <a:gd name="T45" fmla="*/ 2147483647 h 23"/>
              <a:gd name="T46" fmla="*/ 2147483647 w 23"/>
              <a:gd name="T47" fmla="*/ 2147483647 h 23"/>
              <a:gd name="T48" fmla="*/ 2147483647 w 23"/>
              <a:gd name="T49" fmla="*/ 2147483647 h 23"/>
              <a:gd name="T50" fmla="*/ 2147483647 w 23"/>
              <a:gd name="T51" fmla="*/ 2147483647 h 23"/>
              <a:gd name="T52" fmla="*/ 2147483647 w 23"/>
              <a:gd name="T53" fmla="*/ 2147483647 h 23"/>
              <a:gd name="T54" fmla="*/ 2147483647 w 23"/>
              <a:gd name="T55" fmla="*/ 2147483647 h 23"/>
              <a:gd name="T56" fmla="*/ 2147483647 w 23"/>
              <a:gd name="T57" fmla="*/ 2147483647 h 23"/>
              <a:gd name="T58" fmla="*/ 2147483647 w 23"/>
              <a:gd name="T59" fmla="*/ 2147483647 h 23"/>
              <a:gd name="T60" fmla="*/ 2147483647 w 23"/>
              <a:gd name="T61" fmla="*/ 2147483647 h 23"/>
              <a:gd name="T62" fmla="*/ 2147483647 w 23"/>
              <a:gd name="T63" fmla="*/ 2147483647 h 23"/>
              <a:gd name="T64" fmla="*/ 2147483647 w 23"/>
              <a:gd name="T65" fmla="*/ 2147483647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3"/>
              <a:gd name="T101" fmla="*/ 23 w 23"/>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3">
                <a:moveTo>
                  <a:pt x="23" y="12"/>
                </a:moveTo>
                <a:lnTo>
                  <a:pt x="23" y="9"/>
                </a:lnTo>
                <a:lnTo>
                  <a:pt x="21" y="7"/>
                </a:lnTo>
                <a:lnTo>
                  <a:pt x="21" y="5"/>
                </a:lnTo>
                <a:lnTo>
                  <a:pt x="19" y="4"/>
                </a:lnTo>
                <a:lnTo>
                  <a:pt x="18" y="2"/>
                </a:lnTo>
                <a:lnTo>
                  <a:pt x="16" y="0"/>
                </a:lnTo>
                <a:lnTo>
                  <a:pt x="13" y="0"/>
                </a:lnTo>
                <a:lnTo>
                  <a:pt x="11" y="0"/>
                </a:lnTo>
                <a:lnTo>
                  <a:pt x="9" y="0"/>
                </a:lnTo>
                <a:lnTo>
                  <a:pt x="6" y="0"/>
                </a:lnTo>
                <a:lnTo>
                  <a:pt x="5" y="2"/>
                </a:lnTo>
                <a:lnTo>
                  <a:pt x="3" y="4"/>
                </a:lnTo>
                <a:lnTo>
                  <a:pt x="1" y="5"/>
                </a:lnTo>
                <a:lnTo>
                  <a:pt x="1" y="7"/>
                </a:lnTo>
                <a:lnTo>
                  <a:pt x="0" y="9"/>
                </a:lnTo>
                <a:lnTo>
                  <a:pt x="0" y="12"/>
                </a:lnTo>
                <a:lnTo>
                  <a:pt x="0" y="13"/>
                </a:lnTo>
                <a:lnTo>
                  <a:pt x="1" y="15"/>
                </a:lnTo>
                <a:lnTo>
                  <a:pt x="1" y="18"/>
                </a:lnTo>
                <a:lnTo>
                  <a:pt x="3" y="20"/>
                </a:lnTo>
                <a:lnTo>
                  <a:pt x="5" y="20"/>
                </a:lnTo>
                <a:lnTo>
                  <a:pt x="6" y="22"/>
                </a:lnTo>
                <a:lnTo>
                  <a:pt x="9" y="22"/>
                </a:lnTo>
                <a:lnTo>
                  <a:pt x="11" y="23"/>
                </a:lnTo>
                <a:lnTo>
                  <a:pt x="13" y="22"/>
                </a:lnTo>
                <a:lnTo>
                  <a:pt x="16" y="22"/>
                </a:lnTo>
                <a:lnTo>
                  <a:pt x="18" y="20"/>
                </a:lnTo>
                <a:lnTo>
                  <a:pt x="19" y="20"/>
                </a:lnTo>
                <a:lnTo>
                  <a:pt x="21" y="18"/>
                </a:lnTo>
                <a:lnTo>
                  <a:pt x="21" y="15"/>
                </a:lnTo>
                <a:lnTo>
                  <a:pt x="23" y="13"/>
                </a:lnTo>
                <a:lnTo>
                  <a:pt x="23" y="12"/>
                </a:lnTo>
                <a:lnTo>
                  <a:pt x="19" y="12"/>
                </a:lnTo>
                <a:lnTo>
                  <a:pt x="19" y="10"/>
                </a:lnTo>
                <a:lnTo>
                  <a:pt x="19" y="9"/>
                </a:lnTo>
                <a:lnTo>
                  <a:pt x="18" y="7"/>
                </a:lnTo>
                <a:lnTo>
                  <a:pt x="18" y="5"/>
                </a:lnTo>
                <a:lnTo>
                  <a:pt x="16" y="4"/>
                </a:lnTo>
                <a:lnTo>
                  <a:pt x="14" y="4"/>
                </a:lnTo>
                <a:lnTo>
                  <a:pt x="13" y="2"/>
                </a:lnTo>
                <a:lnTo>
                  <a:pt x="11" y="2"/>
                </a:lnTo>
                <a:lnTo>
                  <a:pt x="9" y="2"/>
                </a:lnTo>
                <a:lnTo>
                  <a:pt x="8" y="4"/>
                </a:lnTo>
                <a:lnTo>
                  <a:pt x="6" y="4"/>
                </a:lnTo>
                <a:lnTo>
                  <a:pt x="5" y="5"/>
                </a:lnTo>
                <a:lnTo>
                  <a:pt x="5" y="7"/>
                </a:lnTo>
                <a:lnTo>
                  <a:pt x="3" y="9"/>
                </a:lnTo>
                <a:lnTo>
                  <a:pt x="3" y="10"/>
                </a:lnTo>
                <a:lnTo>
                  <a:pt x="3" y="12"/>
                </a:lnTo>
                <a:lnTo>
                  <a:pt x="3" y="13"/>
                </a:lnTo>
                <a:lnTo>
                  <a:pt x="3" y="15"/>
                </a:lnTo>
                <a:lnTo>
                  <a:pt x="5" y="17"/>
                </a:lnTo>
                <a:lnTo>
                  <a:pt x="6" y="18"/>
                </a:lnTo>
                <a:lnTo>
                  <a:pt x="8" y="18"/>
                </a:lnTo>
                <a:lnTo>
                  <a:pt x="9" y="20"/>
                </a:lnTo>
                <a:lnTo>
                  <a:pt x="11" y="20"/>
                </a:lnTo>
                <a:lnTo>
                  <a:pt x="13" y="20"/>
                </a:lnTo>
                <a:lnTo>
                  <a:pt x="14" y="18"/>
                </a:lnTo>
                <a:lnTo>
                  <a:pt x="16" y="18"/>
                </a:lnTo>
                <a:lnTo>
                  <a:pt x="18" y="17"/>
                </a:lnTo>
                <a:lnTo>
                  <a:pt x="19" y="15"/>
                </a:lnTo>
                <a:lnTo>
                  <a:pt x="19" y="13"/>
                </a:lnTo>
                <a:lnTo>
                  <a:pt x="19" y="12"/>
                </a:lnTo>
                <a:lnTo>
                  <a:pt x="23" y="12"/>
                </a:lnTo>
                <a:close/>
              </a:path>
            </a:pathLst>
          </a:custGeom>
          <a:solidFill>
            <a:srgbClr val="00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97" name="Freeform 453"/>
          <p:cNvSpPr>
            <a:spLocks/>
          </p:cNvSpPr>
          <p:nvPr/>
        </p:nvSpPr>
        <p:spPr bwMode="auto">
          <a:xfrm>
            <a:off x="5346700" y="3441700"/>
            <a:ext cx="23813" cy="23813"/>
          </a:xfrm>
          <a:custGeom>
            <a:avLst/>
            <a:gdLst>
              <a:gd name="T0" fmla="*/ 2147483647 w 16"/>
              <a:gd name="T1" fmla="*/ 2147483647 h 18"/>
              <a:gd name="T2" fmla="*/ 2147483647 w 16"/>
              <a:gd name="T3" fmla="*/ 2147483647 h 18"/>
              <a:gd name="T4" fmla="*/ 2147483647 w 16"/>
              <a:gd name="T5" fmla="*/ 2147483647 h 18"/>
              <a:gd name="T6" fmla="*/ 2147483647 w 16"/>
              <a:gd name="T7" fmla="*/ 0 h 18"/>
              <a:gd name="T8" fmla="*/ 2147483647 w 16"/>
              <a:gd name="T9" fmla="*/ 0 h 18"/>
              <a:gd name="T10" fmla="*/ 2147483647 w 16"/>
              <a:gd name="T11" fmla="*/ 2147483647 h 18"/>
              <a:gd name="T12" fmla="*/ 2147483647 w 16"/>
              <a:gd name="T13" fmla="*/ 2147483647 h 18"/>
              <a:gd name="T14" fmla="*/ 0 w 16"/>
              <a:gd name="T15" fmla="*/ 2147483647 h 18"/>
              <a:gd name="T16" fmla="*/ 0 w 16"/>
              <a:gd name="T17" fmla="*/ 2147483647 h 18"/>
              <a:gd name="T18" fmla="*/ 2147483647 w 16"/>
              <a:gd name="T19" fmla="*/ 2147483647 h 18"/>
              <a:gd name="T20" fmla="*/ 2147483647 w 16"/>
              <a:gd name="T21" fmla="*/ 2147483647 h 18"/>
              <a:gd name="T22" fmla="*/ 2147483647 w 16"/>
              <a:gd name="T23" fmla="*/ 2147483647 h 18"/>
              <a:gd name="T24" fmla="*/ 2147483647 w 16"/>
              <a:gd name="T25" fmla="*/ 2147483647 h 18"/>
              <a:gd name="T26" fmla="*/ 2147483647 w 16"/>
              <a:gd name="T27" fmla="*/ 2147483647 h 18"/>
              <a:gd name="T28" fmla="*/ 2147483647 w 16"/>
              <a:gd name="T29" fmla="*/ 2147483647 h 18"/>
              <a:gd name="T30" fmla="*/ 2147483647 w 16"/>
              <a:gd name="T31" fmla="*/ 2147483647 h 18"/>
              <a:gd name="T32" fmla="*/ 2147483647 w 16"/>
              <a:gd name="T33" fmla="*/ 2147483647 h 18"/>
              <a:gd name="T34" fmla="*/ 2147483647 w 16"/>
              <a:gd name="T35" fmla="*/ 2147483647 h 18"/>
              <a:gd name="T36" fmla="*/ 2147483647 w 16"/>
              <a:gd name="T37" fmla="*/ 2147483647 h 18"/>
              <a:gd name="T38" fmla="*/ 2147483647 w 16"/>
              <a:gd name="T39" fmla="*/ 2147483647 h 18"/>
              <a:gd name="T40" fmla="*/ 2147483647 w 16"/>
              <a:gd name="T41" fmla="*/ 2147483647 h 18"/>
              <a:gd name="T42" fmla="*/ 2147483647 w 16"/>
              <a:gd name="T43" fmla="*/ 2147483647 h 18"/>
              <a:gd name="T44" fmla="*/ 2147483647 w 16"/>
              <a:gd name="T45" fmla="*/ 2147483647 h 18"/>
              <a:gd name="T46" fmla="*/ 2147483647 w 16"/>
              <a:gd name="T47" fmla="*/ 2147483647 h 18"/>
              <a:gd name="T48" fmla="*/ 2147483647 w 16"/>
              <a:gd name="T49" fmla="*/ 2147483647 h 18"/>
              <a:gd name="T50" fmla="*/ 2147483647 w 16"/>
              <a:gd name="T51" fmla="*/ 2147483647 h 18"/>
              <a:gd name="T52" fmla="*/ 2147483647 w 16"/>
              <a:gd name="T53" fmla="*/ 2147483647 h 18"/>
              <a:gd name="T54" fmla="*/ 2147483647 w 16"/>
              <a:gd name="T55" fmla="*/ 2147483647 h 18"/>
              <a:gd name="T56" fmla="*/ 2147483647 w 16"/>
              <a:gd name="T57" fmla="*/ 2147483647 h 18"/>
              <a:gd name="T58" fmla="*/ 2147483647 w 16"/>
              <a:gd name="T59" fmla="*/ 2147483647 h 18"/>
              <a:gd name="T60" fmla="*/ 2147483647 w 16"/>
              <a:gd name="T61" fmla="*/ 2147483647 h 18"/>
              <a:gd name="T62" fmla="*/ 2147483647 w 16"/>
              <a:gd name="T63" fmla="*/ 2147483647 h 18"/>
              <a:gd name="T64" fmla="*/ 2147483647 w 16"/>
              <a:gd name="T65" fmla="*/ 2147483647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
              <a:gd name="T100" fmla="*/ 0 h 18"/>
              <a:gd name="T101" fmla="*/ 16 w 16"/>
              <a:gd name="T102" fmla="*/ 18 h 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 h="18">
                <a:moveTo>
                  <a:pt x="16" y="10"/>
                </a:moveTo>
                <a:lnTo>
                  <a:pt x="16" y="8"/>
                </a:lnTo>
                <a:lnTo>
                  <a:pt x="16" y="7"/>
                </a:lnTo>
                <a:lnTo>
                  <a:pt x="15" y="5"/>
                </a:lnTo>
                <a:lnTo>
                  <a:pt x="15" y="3"/>
                </a:lnTo>
                <a:lnTo>
                  <a:pt x="13" y="2"/>
                </a:lnTo>
                <a:lnTo>
                  <a:pt x="11" y="2"/>
                </a:lnTo>
                <a:lnTo>
                  <a:pt x="10" y="0"/>
                </a:lnTo>
                <a:lnTo>
                  <a:pt x="8" y="0"/>
                </a:lnTo>
                <a:lnTo>
                  <a:pt x="6" y="0"/>
                </a:lnTo>
                <a:lnTo>
                  <a:pt x="5" y="2"/>
                </a:lnTo>
                <a:lnTo>
                  <a:pt x="3" y="2"/>
                </a:lnTo>
                <a:lnTo>
                  <a:pt x="2" y="3"/>
                </a:lnTo>
                <a:lnTo>
                  <a:pt x="2" y="5"/>
                </a:lnTo>
                <a:lnTo>
                  <a:pt x="0" y="7"/>
                </a:lnTo>
                <a:lnTo>
                  <a:pt x="0" y="8"/>
                </a:lnTo>
                <a:lnTo>
                  <a:pt x="0" y="10"/>
                </a:lnTo>
                <a:lnTo>
                  <a:pt x="0" y="11"/>
                </a:lnTo>
                <a:lnTo>
                  <a:pt x="0" y="13"/>
                </a:lnTo>
                <a:lnTo>
                  <a:pt x="2" y="15"/>
                </a:lnTo>
                <a:lnTo>
                  <a:pt x="3" y="16"/>
                </a:lnTo>
                <a:lnTo>
                  <a:pt x="5" y="16"/>
                </a:lnTo>
                <a:lnTo>
                  <a:pt x="6" y="18"/>
                </a:lnTo>
                <a:lnTo>
                  <a:pt x="8" y="18"/>
                </a:lnTo>
                <a:lnTo>
                  <a:pt x="10" y="18"/>
                </a:lnTo>
                <a:lnTo>
                  <a:pt x="11" y="16"/>
                </a:lnTo>
                <a:lnTo>
                  <a:pt x="13" y="16"/>
                </a:lnTo>
                <a:lnTo>
                  <a:pt x="15" y="15"/>
                </a:lnTo>
                <a:lnTo>
                  <a:pt x="16" y="13"/>
                </a:lnTo>
                <a:lnTo>
                  <a:pt x="16" y="11"/>
                </a:lnTo>
                <a:lnTo>
                  <a:pt x="16" y="10"/>
                </a:lnTo>
                <a:lnTo>
                  <a:pt x="13" y="10"/>
                </a:lnTo>
                <a:lnTo>
                  <a:pt x="13" y="8"/>
                </a:lnTo>
                <a:lnTo>
                  <a:pt x="13" y="7"/>
                </a:lnTo>
                <a:lnTo>
                  <a:pt x="11" y="5"/>
                </a:lnTo>
                <a:lnTo>
                  <a:pt x="10" y="3"/>
                </a:lnTo>
                <a:lnTo>
                  <a:pt x="8" y="3"/>
                </a:lnTo>
                <a:lnTo>
                  <a:pt x="6" y="3"/>
                </a:lnTo>
                <a:lnTo>
                  <a:pt x="5" y="5"/>
                </a:lnTo>
                <a:lnTo>
                  <a:pt x="3" y="5"/>
                </a:lnTo>
                <a:lnTo>
                  <a:pt x="3" y="7"/>
                </a:lnTo>
                <a:lnTo>
                  <a:pt x="3" y="8"/>
                </a:lnTo>
                <a:lnTo>
                  <a:pt x="2" y="10"/>
                </a:lnTo>
                <a:lnTo>
                  <a:pt x="3" y="10"/>
                </a:lnTo>
                <a:lnTo>
                  <a:pt x="3" y="11"/>
                </a:lnTo>
                <a:lnTo>
                  <a:pt x="3" y="13"/>
                </a:lnTo>
                <a:lnTo>
                  <a:pt x="5" y="15"/>
                </a:lnTo>
                <a:lnTo>
                  <a:pt x="6" y="15"/>
                </a:lnTo>
                <a:lnTo>
                  <a:pt x="8" y="15"/>
                </a:lnTo>
                <a:lnTo>
                  <a:pt x="10" y="15"/>
                </a:lnTo>
                <a:lnTo>
                  <a:pt x="11" y="15"/>
                </a:lnTo>
                <a:lnTo>
                  <a:pt x="11" y="13"/>
                </a:lnTo>
                <a:lnTo>
                  <a:pt x="13" y="13"/>
                </a:lnTo>
                <a:lnTo>
                  <a:pt x="13" y="11"/>
                </a:lnTo>
                <a:lnTo>
                  <a:pt x="13" y="10"/>
                </a:lnTo>
                <a:lnTo>
                  <a:pt x="16" y="10"/>
                </a:lnTo>
                <a:close/>
              </a:path>
            </a:pathLst>
          </a:custGeom>
          <a:solidFill>
            <a:srgbClr val="00FF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98" name="Freeform 454"/>
          <p:cNvSpPr>
            <a:spLocks/>
          </p:cNvSpPr>
          <p:nvPr/>
        </p:nvSpPr>
        <p:spPr bwMode="auto">
          <a:xfrm>
            <a:off x="5349875" y="3444875"/>
            <a:ext cx="15875" cy="17463"/>
          </a:xfrm>
          <a:custGeom>
            <a:avLst/>
            <a:gdLst>
              <a:gd name="T0" fmla="*/ 2147483647 w 11"/>
              <a:gd name="T1" fmla="*/ 2147483647 h 12"/>
              <a:gd name="T2" fmla="*/ 2147483647 w 11"/>
              <a:gd name="T3" fmla="*/ 2147483647 h 12"/>
              <a:gd name="T4" fmla="*/ 2147483647 w 11"/>
              <a:gd name="T5" fmla="*/ 2147483647 h 12"/>
              <a:gd name="T6" fmla="*/ 2147483647 w 11"/>
              <a:gd name="T7" fmla="*/ 2147483647 h 12"/>
              <a:gd name="T8" fmla="*/ 2147483647 w 11"/>
              <a:gd name="T9" fmla="*/ 2147483647 h 12"/>
              <a:gd name="T10" fmla="*/ 2147483647 w 11"/>
              <a:gd name="T11" fmla="*/ 2147483647 h 12"/>
              <a:gd name="T12" fmla="*/ 2147483647 w 11"/>
              <a:gd name="T13" fmla="*/ 0 h 12"/>
              <a:gd name="T14" fmla="*/ 2147483647 w 11"/>
              <a:gd name="T15" fmla="*/ 0 h 12"/>
              <a:gd name="T16" fmla="*/ 2147483647 w 11"/>
              <a:gd name="T17" fmla="*/ 0 h 12"/>
              <a:gd name="T18" fmla="*/ 2147483647 w 11"/>
              <a:gd name="T19" fmla="*/ 0 h 12"/>
              <a:gd name="T20" fmla="*/ 2147483647 w 11"/>
              <a:gd name="T21" fmla="*/ 0 h 12"/>
              <a:gd name="T22" fmla="*/ 2147483647 w 11"/>
              <a:gd name="T23" fmla="*/ 2147483647 h 12"/>
              <a:gd name="T24" fmla="*/ 2147483647 w 11"/>
              <a:gd name="T25" fmla="*/ 2147483647 h 12"/>
              <a:gd name="T26" fmla="*/ 2147483647 w 11"/>
              <a:gd name="T27" fmla="*/ 2147483647 h 12"/>
              <a:gd name="T28" fmla="*/ 2147483647 w 11"/>
              <a:gd name="T29" fmla="*/ 2147483647 h 12"/>
              <a:gd name="T30" fmla="*/ 2147483647 w 11"/>
              <a:gd name="T31" fmla="*/ 2147483647 h 12"/>
              <a:gd name="T32" fmla="*/ 0 w 11"/>
              <a:gd name="T33" fmla="*/ 2147483647 h 12"/>
              <a:gd name="T34" fmla="*/ 2147483647 w 11"/>
              <a:gd name="T35" fmla="*/ 2147483647 h 12"/>
              <a:gd name="T36" fmla="*/ 2147483647 w 11"/>
              <a:gd name="T37" fmla="*/ 2147483647 h 12"/>
              <a:gd name="T38" fmla="*/ 2147483647 w 11"/>
              <a:gd name="T39" fmla="*/ 2147483647 h 12"/>
              <a:gd name="T40" fmla="*/ 2147483647 w 11"/>
              <a:gd name="T41" fmla="*/ 2147483647 h 12"/>
              <a:gd name="T42" fmla="*/ 2147483647 w 11"/>
              <a:gd name="T43" fmla="*/ 2147483647 h 12"/>
              <a:gd name="T44" fmla="*/ 2147483647 w 11"/>
              <a:gd name="T45" fmla="*/ 2147483647 h 12"/>
              <a:gd name="T46" fmla="*/ 2147483647 w 11"/>
              <a:gd name="T47" fmla="*/ 2147483647 h 12"/>
              <a:gd name="T48" fmla="*/ 2147483647 w 11"/>
              <a:gd name="T49" fmla="*/ 2147483647 h 12"/>
              <a:gd name="T50" fmla="*/ 2147483647 w 11"/>
              <a:gd name="T51" fmla="*/ 2147483647 h 12"/>
              <a:gd name="T52" fmla="*/ 2147483647 w 11"/>
              <a:gd name="T53" fmla="*/ 2147483647 h 12"/>
              <a:gd name="T54" fmla="*/ 2147483647 w 11"/>
              <a:gd name="T55" fmla="*/ 2147483647 h 12"/>
              <a:gd name="T56" fmla="*/ 2147483647 w 11"/>
              <a:gd name="T57" fmla="*/ 2147483647 h 12"/>
              <a:gd name="T58" fmla="*/ 2147483647 w 11"/>
              <a:gd name="T59" fmla="*/ 2147483647 h 12"/>
              <a:gd name="T60" fmla="*/ 2147483647 w 11"/>
              <a:gd name="T61" fmla="*/ 2147483647 h 12"/>
              <a:gd name="T62" fmla="*/ 2147483647 w 11"/>
              <a:gd name="T63" fmla="*/ 2147483647 h 12"/>
              <a:gd name="T64" fmla="*/ 2147483647 w 11"/>
              <a:gd name="T65" fmla="*/ 2147483647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2"/>
              <a:gd name="T101" fmla="*/ 11 w 11"/>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2">
                <a:moveTo>
                  <a:pt x="11" y="7"/>
                </a:moveTo>
                <a:lnTo>
                  <a:pt x="11" y="5"/>
                </a:lnTo>
                <a:lnTo>
                  <a:pt x="11" y="4"/>
                </a:lnTo>
                <a:lnTo>
                  <a:pt x="9" y="2"/>
                </a:lnTo>
                <a:lnTo>
                  <a:pt x="8" y="0"/>
                </a:lnTo>
                <a:lnTo>
                  <a:pt x="6" y="0"/>
                </a:lnTo>
                <a:lnTo>
                  <a:pt x="4" y="0"/>
                </a:lnTo>
                <a:lnTo>
                  <a:pt x="3" y="2"/>
                </a:lnTo>
                <a:lnTo>
                  <a:pt x="1" y="2"/>
                </a:lnTo>
                <a:lnTo>
                  <a:pt x="1" y="4"/>
                </a:lnTo>
                <a:lnTo>
                  <a:pt x="1" y="5"/>
                </a:lnTo>
                <a:lnTo>
                  <a:pt x="0" y="7"/>
                </a:lnTo>
                <a:lnTo>
                  <a:pt x="1" y="7"/>
                </a:lnTo>
                <a:lnTo>
                  <a:pt x="1" y="8"/>
                </a:lnTo>
                <a:lnTo>
                  <a:pt x="1" y="10"/>
                </a:lnTo>
                <a:lnTo>
                  <a:pt x="3" y="12"/>
                </a:lnTo>
                <a:lnTo>
                  <a:pt x="4" y="12"/>
                </a:lnTo>
                <a:lnTo>
                  <a:pt x="6" y="12"/>
                </a:lnTo>
                <a:lnTo>
                  <a:pt x="8" y="12"/>
                </a:lnTo>
                <a:lnTo>
                  <a:pt x="9" y="12"/>
                </a:lnTo>
                <a:lnTo>
                  <a:pt x="9" y="10"/>
                </a:lnTo>
                <a:lnTo>
                  <a:pt x="11" y="10"/>
                </a:lnTo>
                <a:lnTo>
                  <a:pt x="11" y="8"/>
                </a:lnTo>
                <a:lnTo>
                  <a:pt x="11" y="7"/>
                </a:lnTo>
                <a:close/>
              </a:path>
            </a:pathLst>
          </a:custGeom>
          <a:solidFill>
            <a:srgbClr val="00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1999" name="Freeform 455"/>
          <p:cNvSpPr>
            <a:spLocks/>
          </p:cNvSpPr>
          <p:nvPr/>
        </p:nvSpPr>
        <p:spPr bwMode="auto">
          <a:xfrm>
            <a:off x="5354638" y="3451225"/>
            <a:ext cx="9525" cy="4763"/>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0 h 4"/>
              <a:gd name="T10" fmla="*/ 2147483647 w 6"/>
              <a:gd name="T11" fmla="*/ 0 h 4"/>
              <a:gd name="T12" fmla="*/ 2147483647 w 6"/>
              <a:gd name="T13" fmla="*/ 0 h 4"/>
              <a:gd name="T14" fmla="*/ 2147483647 w 6"/>
              <a:gd name="T15" fmla="*/ 0 h 4"/>
              <a:gd name="T16" fmla="*/ 2147483647 w 6"/>
              <a:gd name="T17" fmla="*/ 0 h 4"/>
              <a:gd name="T18" fmla="*/ 2147483647 w 6"/>
              <a:gd name="T19" fmla="*/ 0 h 4"/>
              <a:gd name="T20" fmla="*/ 2147483647 w 6"/>
              <a:gd name="T21" fmla="*/ 0 h 4"/>
              <a:gd name="T22" fmla="*/ 2147483647 w 6"/>
              <a:gd name="T23" fmla="*/ 0 h 4"/>
              <a:gd name="T24" fmla="*/ 2147483647 w 6"/>
              <a:gd name="T25" fmla="*/ 0 h 4"/>
              <a:gd name="T26" fmla="*/ 2147483647 w 6"/>
              <a:gd name="T27" fmla="*/ 2147483647 h 4"/>
              <a:gd name="T28" fmla="*/ 0 w 6"/>
              <a:gd name="T29" fmla="*/ 2147483647 h 4"/>
              <a:gd name="T30" fmla="*/ 0 w 6"/>
              <a:gd name="T31" fmla="*/ 2147483647 h 4"/>
              <a:gd name="T32" fmla="*/ 0 w 6"/>
              <a:gd name="T33" fmla="*/ 2147483647 h 4"/>
              <a:gd name="T34" fmla="*/ 0 w 6"/>
              <a:gd name="T35" fmla="*/ 2147483647 h 4"/>
              <a:gd name="T36" fmla="*/ 0 w 6"/>
              <a:gd name="T37" fmla="*/ 2147483647 h 4"/>
              <a:gd name="T38" fmla="*/ 2147483647 w 6"/>
              <a:gd name="T39" fmla="*/ 2147483647 h 4"/>
              <a:gd name="T40" fmla="*/ 2147483647 w 6"/>
              <a:gd name="T41" fmla="*/ 2147483647 h 4"/>
              <a:gd name="T42" fmla="*/ 2147483647 w 6"/>
              <a:gd name="T43" fmla="*/ 2147483647 h 4"/>
              <a:gd name="T44" fmla="*/ 2147483647 w 6"/>
              <a:gd name="T45" fmla="*/ 2147483647 h 4"/>
              <a:gd name="T46" fmla="*/ 2147483647 w 6"/>
              <a:gd name="T47" fmla="*/ 2147483647 h 4"/>
              <a:gd name="T48" fmla="*/ 2147483647 w 6"/>
              <a:gd name="T49" fmla="*/ 2147483647 h 4"/>
              <a:gd name="T50" fmla="*/ 2147483647 w 6"/>
              <a:gd name="T51" fmla="*/ 2147483647 h 4"/>
              <a:gd name="T52" fmla="*/ 2147483647 w 6"/>
              <a:gd name="T53" fmla="*/ 2147483647 h 4"/>
              <a:gd name="T54" fmla="*/ 2147483647 w 6"/>
              <a:gd name="T55" fmla="*/ 2147483647 h 4"/>
              <a:gd name="T56" fmla="*/ 2147483647 w 6"/>
              <a:gd name="T57" fmla="*/ 2147483647 h 4"/>
              <a:gd name="T58" fmla="*/ 2147483647 w 6"/>
              <a:gd name="T59" fmla="*/ 2147483647 h 4"/>
              <a:gd name="T60" fmla="*/ 2147483647 w 6"/>
              <a:gd name="T61" fmla="*/ 2147483647 h 4"/>
              <a:gd name="T62" fmla="*/ 2147483647 w 6"/>
              <a:gd name="T63" fmla="*/ 2147483647 h 4"/>
              <a:gd name="T64" fmla="*/ 2147483647 w 6"/>
              <a:gd name="T65" fmla="*/ 2147483647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4"/>
              <a:gd name="T101" fmla="*/ 6 w 6"/>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4">
                <a:moveTo>
                  <a:pt x="6" y="3"/>
                </a:moveTo>
                <a:lnTo>
                  <a:pt x="6" y="1"/>
                </a:lnTo>
                <a:lnTo>
                  <a:pt x="5" y="1"/>
                </a:lnTo>
                <a:lnTo>
                  <a:pt x="5" y="0"/>
                </a:lnTo>
                <a:lnTo>
                  <a:pt x="3" y="0"/>
                </a:lnTo>
                <a:lnTo>
                  <a:pt x="1" y="0"/>
                </a:lnTo>
                <a:lnTo>
                  <a:pt x="1" y="1"/>
                </a:lnTo>
                <a:lnTo>
                  <a:pt x="0" y="1"/>
                </a:lnTo>
                <a:lnTo>
                  <a:pt x="0" y="3"/>
                </a:lnTo>
                <a:lnTo>
                  <a:pt x="1" y="4"/>
                </a:lnTo>
                <a:lnTo>
                  <a:pt x="3" y="4"/>
                </a:lnTo>
                <a:lnTo>
                  <a:pt x="5" y="4"/>
                </a:lnTo>
                <a:lnTo>
                  <a:pt x="6" y="3"/>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00" name="Freeform 456"/>
          <p:cNvSpPr>
            <a:spLocks noEditPoints="1"/>
          </p:cNvSpPr>
          <p:nvPr/>
        </p:nvSpPr>
        <p:spPr bwMode="auto">
          <a:xfrm>
            <a:off x="5294313" y="3295650"/>
            <a:ext cx="180975" cy="284163"/>
          </a:xfrm>
          <a:custGeom>
            <a:avLst/>
            <a:gdLst>
              <a:gd name="T0" fmla="*/ 2147483647 w 123"/>
              <a:gd name="T1" fmla="*/ 0 h 209"/>
              <a:gd name="T2" fmla="*/ 2147483647 w 123"/>
              <a:gd name="T3" fmla="*/ 0 h 209"/>
              <a:gd name="T4" fmla="*/ 2147483647 w 123"/>
              <a:gd name="T5" fmla="*/ 2147483647 h 209"/>
              <a:gd name="T6" fmla="*/ 0 w 123"/>
              <a:gd name="T7" fmla="*/ 2147483647 h 209"/>
              <a:gd name="T8" fmla="*/ 2147483647 w 123"/>
              <a:gd name="T9" fmla="*/ 2147483647 h 209"/>
              <a:gd name="T10" fmla="*/ 2147483647 w 123"/>
              <a:gd name="T11" fmla="*/ 2147483647 h 209"/>
              <a:gd name="T12" fmla="*/ 2147483647 w 123"/>
              <a:gd name="T13" fmla="*/ 2147483647 h 209"/>
              <a:gd name="T14" fmla="*/ 2147483647 w 123"/>
              <a:gd name="T15" fmla="*/ 2147483647 h 209"/>
              <a:gd name="T16" fmla="*/ 2147483647 w 123"/>
              <a:gd name="T17" fmla="*/ 2147483647 h 209"/>
              <a:gd name="T18" fmla="*/ 2147483647 w 123"/>
              <a:gd name="T19" fmla="*/ 2147483647 h 209"/>
              <a:gd name="T20" fmla="*/ 2147483647 w 123"/>
              <a:gd name="T21" fmla="*/ 2147483647 h 209"/>
              <a:gd name="T22" fmla="*/ 2147483647 w 123"/>
              <a:gd name="T23" fmla="*/ 2147483647 h 209"/>
              <a:gd name="T24" fmla="*/ 2147483647 w 123"/>
              <a:gd name="T25" fmla="*/ 2147483647 h 209"/>
              <a:gd name="T26" fmla="*/ 2147483647 w 123"/>
              <a:gd name="T27" fmla="*/ 2147483647 h 209"/>
              <a:gd name="T28" fmla="*/ 2147483647 w 123"/>
              <a:gd name="T29" fmla="*/ 2147483647 h 209"/>
              <a:gd name="T30" fmla="*/ 2147483647 w 123"/>
              <a:gd name="T31" fmla="*/ 0 h 209"/>
              <a:gd name="T32" fmla="*/ 2147483647 w 123"/>
              <a:gd name="T33" fmla="*/ 0 h 209"/>
              <a:gd name="T34" fmla="*/ 2147483647 w 123"/>
              <a:gd name="T35" fmla="*/ 0 h 209"/>
              <a:gd name="T36" fmla="*/ 2147483647 w 123"/>
              <a:gd name="T37" fmla="*/ 0 h 209"/>
              <a:gd name="T38" fmla="*/ 2147483647 w 123"/>
              <a:gd name="T39" fmla="*/ 0 h 209"/>
              <a:gd name="T40" fmla="*/ 2147483647 w 123"/>
              <a:gd name="T41" fmla="*/ 2147483647 h 209"/>
              <a:gd name="T42" fmla="*/ 2147483647 w 123"/>
              <a:gd name="T43" fmla="*/ 2147483647 h 209"/>
              <a:gd name="T44" fmla="*/ 2147483647 w 123"/>
              <a:gd name="T45" fmla="*/ 2147483647 h 209"/>
              <a:gd name="T46" fmla="*/ 2147483647 w 123"/>
              <a:gd name="T47" fmla="*/ 2147483647 h 209"/>
              <a:gd name="T48" fmla="*/ 2147483647 w 123"/>
              <a:gd name="T49" fmla="*/ 2147483647 h 209"/>
              <a:gd name="T50" fmla="*/ 2147483647 w 123"/>
              <a:gd name="T51" fmla="*/ 2147483647 h 209"/>
              <a:gd name="T52" fmla="*/ 2147483647 w 123"/>
              <a:gd name="T53" fmla="*/ 2147483647 h 209"/>
              <a:gd name="T54" fmla="*/ 2147483647 w 123"/>
              <a:gd name="T55" fmla="*/ 2147483647 h 209"/>
              <a:gd name="T56" fmla="*/ 2147483647 w 123"/>
              <a:gd name="T57" fmla="*/ 2147483647 h 209"/>
              <a:gd name="T58" fmla="*/ 2147483647 w 123"/>
              <a:gd name="T59" fmla="*/ 2147483647 h 209"/>
              <a:gd name="T60" fmla="*/ 2147483647 w 123"/>
              <a:gd name="T61" fmla="*/ 2147483647 h 209"/>
              <a:gd name="T62" fmla="*/ 2147483647 w 123"/>
              <a:gd name="T63" fmla="*/ 2147483647 h 209"/>
              <a:gd name="T64" fmla="*/ 2147483647 w 123"/>
              <a:gd name="T65" fmla="*/ 2147483647 h 209"/>
              <a:gd name="T66" fmla="*/ 2147483647 w 123"/>
              <a:gd name="T67" fmla="*/ 2147483647 h 209"/>
              <a:gd name="T68" fmla="*/ 2147483647 w 123"/>
              <a:gd name="T69" fmla="*/ 2147483647 h 209"/>
              <a:gd name="T70" fmla="*/ 2147483647 w 123"/>
              <a:gd name="T71" fmla="*/ 2147483647 h 209"/>
              <a:gd name="T72" fmla="*/ 2147483647 w 123"/>
              <a:gd name="T73" fmla="*/ 2147483647 h 209"/>
              <a:gd name="T74" fmla="*/ 2147483647 w 123"/>
              <a:gd name="T75" fmla="*/ 2147483647 h 209"/>
              <a:gd name="T76" fmla="*/ 2147483647 w 123"/>
              <a:gd name="T77" fmla="*/ 2147483647 h 209"/>
              <a:gd name="T78" fmla="*/ 2147483647 w 123"/>
              <a:gd name="T79" fmla="*/ 2147483647 h 2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3"/>
              <a:gd name="T121" fmla="*/ 0 h 209"/>
              <a:gd name="T122" fmla="*/ 123 w 123"/>
              <a:gd name="T123" fmla="*/ 209 h 2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3" h="209">
                <a:moveTo>
                  <a:pt x="19" y="0"/>
                </a:moveTo>
                <a:lnTo>
                  <a:pt x="18" y="0"/>
                </a:lnTo>
                <a:lnTo>
                  <a:pt x="8" y="5"/>
                </a:lnTo>
                <a:lnTo>
                  <a:pt x="0" y="10"/>
                </a:lnTo>
                <a:lnTo>
                  <a:pt x="1" y="9"/>
                </a:lnTo>
                <a:lnTo>
                  <a:pt x="3" y="7"/>
                </a:lnTo>
                <a:lnTo>
                  <a:pt x="5" y="5"/>
                </a:lnTo>
                <a:lnTo>
                  <a:pt x="6" y="4"/>
                </a:lnTo>
                <a:lnTo>
                  <a:pt x="8" y="4"/>
                </a:lnTo>
                <a:lnTo>
                  <a:pt x="10" y="4"/>
                </a:lnTo>
                <a:lnTo>
                  <a:pt x="11" y="2"/>
                </a:lnTo>
                <a:lnTo>
                  <a:pt x="13" y="2"/>
                </a:lnTo>
                <a:lnTo>
                  <a:pt x="15" y="0"/>
                </a:lnTo>
                <a:lnTo>
                  <a:pt x="16" y="0"/>
                </a:lnTo>
                <a:lnTo>
                  <a:pt x="18" y="0"/>
                </a:lnTo>
                <a:lnTo>
                  <a:pt x="19" y="0"/>
                </a:lnTo>
                <a:close/>
                <a:moveTo>
                  <a:pt x="100" y="209"/>
                </a:moveTo>
                <a:lnTo>
                  <a:pt x="105" y="207"/>
                </a:lnTo>
                <a:lnTo>
                  <a:pt x="115" y="202"/>
                </a:lnTo>
                <a:lnTo>
                  <a:pt x="123" y="197"/>
                </a:lnTo>
                <a:lnTo>
                  <a:pt x="121" y="199"/>
                </a:lnTo>
                <a:lnTo>
                  <a:pt x="119" y="200"/>
                </a:lnTo>
                <a:lnTo>
                  <a:pt x="118" y="202"/>
                </a:lnTo>
                <a:lnTo>
                  <a:pt x="116" y="204"/>
                </a:lnTo>
                <a:lnTo>
                  <a:pt x="115" y="204"/>
                </a:lnTo>
                <a:lnTo>
                  <a:pt x="115" y="205"/>
                </a:lnTo>
                <a:lnTo>
                  <a:pt x="113" y="205"/>
                </a:lnTo>
                <a:lnTo>
                  <a:pt x="111" y="207"/>
                </a:lnTo>
                <a:lnTo>
                  <a:pt x="110" y="207"/>
                </a:lnTo>
                <a:lnTo>
                  <a:pt x="108" y="207"/>
                </a:lnTo>
                <a:lnTo>
                  <a:pt x="106" y="207"/>
                </a:lnTo>
                <a:lnTo>
                  <a:pt x="105" y="209"/>
                </a:lnTo>
                <a:lnTo>
                  <a:pt x="103" y="209"/>
                </a:lnTo>
                <a:lnTo>
                  <a:pt x="101" y="209"/>
                </a:lnTo>
                <a:lnTo>
                  <a:pt x="100" y="209"/>
                </a:lnTo>
                <a:close/>
              </a:path>
            </a:pathLst>
          </a:custGeom>
          <a:solidFill>
            <a:srgbClr val="00FF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01" name="Freeform 457"/>
          <p:cNvSpPr>
            <a:spLocks noEditPoints="1"/>
          </p:cNvSpPr>
          <p:nvPr/>
        </p:nvSpPr>
        <p:spPr bwMode="auto">
          <a:xfrm>
            <a:off x="5286375" y="3295650"/>
            <a:ext cx="193675" cy="284163"/>
          </a:xfrm>
          <a:custGeom>
            <a:avLst/>
            <a:gdLst>
              <a:gd name="T0" fmla="*/ 2147483647 w 131"/>
              <a:gd name="T1" fmla="*/ 0 h 209"/>
              <a:gd name="T2" fmla="*/ 2147483647 w 131"/>
              <a:gd name="T3" fmla="*/ 0 h 209"/>
              <a:gd name="T4" fmla="*/ 2147483647 w 131"/>
              <a:gd name="T5" fmla="*/ 2147483647 h 209"/>
              <a:gd name="T6" fmla="*/ 2147483647 w 131"/>
              <a:gd name="T7" fmla="*/ 2147483647 h 209"/>
              <a:gd name="T8" fmla="*/ 2147483647 w 131"/>
              <a:gd name="T9" fmla="*/ 2147483647 h 209"/>
              <a:gd name="T10" fmla="*/ 2147483647 w 131"/>
              <a:gd name="T11" fmla="*/ 2147483647 h 209"/>
              <a:gd name="T12" fmla="*/ 2147483647 w 131"/>
              <a:gd name="T13" fmla="*/ 2147483647 h 209"/>
              <a:gd name="T14" fmla="*/ 2147483647 w 131"/>
              <a:gd name="T15" fmla="*/ 2147483647 h 209"/>
              <a:gd name="T16" fmla="*/ 2147483647 w 131"/>
              <a:gd name="T17" fmla="*/ 2147483647 h 209"/>
              <a:gd name="T18" fmla="*/ 2147483647 w 131"/>
              <a:gd name="T19" fmla="*/ 2147483647 h 209"/>
              <a:gd name="T20" fmla="*/ 2147483647 w 131"/>
              <a:gd name="T21" fmla="*/ 2147483647 h 209"/>
              <a:gd name="T22" fmla="*/ 0 w 131"/>
              <a:gd name="T23" fmla="*/ 2147483647 h 209"/>
              <a:gd name="T24" fmla="*/ 2147483647 w 131"/>
              <a:gd name="T25" fmla="*/ 2147483647 h 209"/>
              <a:gd name="T26" fmla="*/ 2147483647 w 131"/>
              <a:gd name="T27" fmla="*/ 2147483647 h 209"/>
              <a:gd name="T28" fmla="*/ 2147483647 w 131"/>
              <a:gd name="T29" fmla="*/ 2147483647 h 209"/>
              <a:gd name="T30" fmla="*/ 2147483647 w 131"/>
              <a:gd name="T31" fmla="*/ 0 h 209"/>
              <a:gd name="T32" fmla="*/ 2147483647 w 131"/>
              <a:gd name="T33" fmla="*/ 0 h 209"/>
              <a:gd name="T34" fmla="*/ 2147483647 w 131"/>
              <a:gd name="T35" fmla="*/ 0 h 209"/>
              <a:gd name="T36" fmla="*/ 2147483647 w 131"/>
              <a:gd name="T37" fmla="*/ 0 h 209"/>
              <a:gd name="T38" fmla="*/ 2147483647 w 131"/>
              <a:gd name="T39" fmla="*/ 0 h 209"/>
              <a:gd name="T40" fmla="*/ 2147483647 w 131"/>
              <a:gd name="T41" fmla="*/ 0 h 209"/>
              <a:gd name="T42" fmla="*/ 2147483647 w 131"/>
              <a:gd name="T43" fmla="*/ 0 h 209"/>
              <a:gd name="T44" fmla="*/ 2147483647 w 131"/>
              <a:gd name="T45" fmla="*/ 0 h 209"/>
              <a:gd name="T46" fmla="*/ 2147483647 w 131"/>
              <a:gd name="T47" fmla="*/ 0 h 209"/>
              <a:gd name="T48" fmla="*/ 2147483647 w 131"/>
              <a:gd name="T49" fmla="*/ 2147483647 h 209"/>
              <a:gd name="T50" fmla="*/ 2147483647 w 131"/>
              <a:gd name="T51" fmla="*/ 2147483647 h 209"/>
              <a:gd name="T52" fmla="*/ 2147483647 w 131"/>
              <a:gd name="T53" fmla="*/ 2147483647 h 209"/>
              <a:gd name="T54" fmla="*/ 2147483647 w 131"/>
              <a:gd name="T55" fmla="*/ 2147483647 h 209"/>
              <a:gd name="T56" fmla="*/ 2147483647 w 131"/>
              <a:gd name="T57" fmla="*/ 2147483647 h 209"/>
              <a:gd name="T58" fmla="*/ 2147483647 w 131"/>
              <a:gd name="T59" fmla="*/ 2147483647 h 209"/>
              <a:gd name="T60" fmla="*/ 2147483647 w 131"/>
              <a:gd name="T61" fmla="*/ 2147483647 h 209"/>
              <a:gd name="T62" fmla="*/ 2147483647 w 131"/>
              <a:gd name="T63" fmla="*/ 2147483647 h 209"/>
              <a:gd name="T64" fmla="*/ 2147483647 w 131"/>
              <a:gd name="T65" fmla="*/ 2147483647 h 209"/>
              <a:gd name="T66" fmla="*/ 2147483647 w 131"/>
              <a:gd name="T67" fmla="*/ 2147483647 h 209"/>
              <a:gd name="T68" fmla="*/ 2147483647 w 131"/>
              <a:gd name="T69" fmla="*/ 2147483647 h 209"/>
              <a:gd name="T70" fmla="*/ 2147483647 w 131"/>
              <a:gd name="T71" fmla="*/ 2147483647 h 209"/>
              <a:gd name="T72" fmla="*/ 2147483647 w 131"/>
              <a:gd name="T73" fmla="*/ 2147483647 h 209"/>
              <a:gd name="T74" fmla="*/ 2147483647 w 131"/>
              <a:gd name="T75" fmla="*/ 2147483647 h 209"/>
              <a:gd name="T76" fmla="*/ 2147483647 w 131"/>
              <a:gd name="T77" fmla="*/ 2147483647 h 209"/>
              <a:gd name="T78" fmla="*/ 2147483647 w 131"/>
              <a:gd name="T79" fmla="*/ 2147483647 h 209"/>
              <a:gd name="T80" fmla="*/ 2147483647 w 131"/>
              <a:gd name="T81" fmla="*/ 2147483647 h 209"/>
              <a:gd name="T82" fmla="*/ 2147483647 w 131"/>
              <a:gd name="T83" fmla="*/ 2147483647 h 209"/>
              <a:gd name="T84" fmla="*/ 2147483647 w 131"/>
              <a:gd name="T85" fmla="*/ 2147483647 h 209"/>
              <a:gd name="T86" fmla="*/ 2147483647 w 131"/>
              <a:gd name="T87" fmla="*/ 2147483647 h 209"/>
              <a:gd name="T88" fmla="*/ 2147483647 w 131"/>
              <a:gd name="T89" fmla="*/ 2147483647 h 209"/>
              <a:gd name="T90" fmla="*/ 2147483647 w 131"/>
              <a:gd name="T91" fmla="*/ 2147483647 h 209"/>
              <a:gd name="T92" fmla="*/ 2147483647 w 131"/>
              <a:gd name="T93" fmla="*/ 2147483647 h 209"/>
              <a:gd name="T94" fmla="*/ 2147483647 w 131"/>
              <a:gd name="T95" fmla="*/ 2147483647 h 2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1"/>
              <a:gd name="T145" fmla="*/ 0 h 209"/>
              <a:gd name="T146" fmla="*/ 131 w 131"/>
              <a:gd name="T147" fmla="*/ 209 h 2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1" h="209">
                <a:moveTo>
                  <a:pt x="24" y="0"/>
                </a:moveTo>
                <a:lnTo>
                  <a:pt x="23" y="0"/>
                </a:lnTo>
                <a:lnTo>
                  <a:pt x="13" y="5"/>
                </a:lnTo>
                <a:lnTo>
                  <a:pt x="5" y="10"/>
                </a:lnTo>
                <a:lnTo>
                  <a:pt x="3" y="12"/>
                </a:lnTo>
                <a:lnTo>
                  <a:pt x="3" y="14"/>
                </a:lnTo>
                <a:lnTo>
                  <a:pt x="2" y="14"/>
                </a:lnTo>
                <a:lnTo>
                  <a:pt x="2" y="15"/>
                </a:lnTo>
                <a:lnTo>
                  <a:pt x="0" y="17"/>
                </a:lnTo>
                <a:lnTo>
                  <a:pt x="5" y="14"/>
                </a:lnTo>
                <a:lnTo>
                  <a:pt x="13" y="9"/>
                </a:lnTo>
                <a:lnTo>
                  <a:pt x="23" y="4"/>
                </a:lnTo>
                <a:lnTo>
                  <a:pt x="33" y="0"/>
                </a:lnTo>
                <a:lnTo>
                  <a:pt x="31" y="0"/>
                </a:lnTo>
                <a:lnTo>
                  <a:pt x="29" y="0"/>
                </a:lnTo>
                <a:lnTo>
                  <a:pt x="28" y="0"/>
                </a:lnTo>
                <a:lnTo>
                  <a:pt x="26" y="0"/>
                </a:lnTo>
                <a:lnTo>
                  <a:pt x="24" y="0"/>
                </a:lnTo>
                <a:close/>
                <a:moveTo>
                  <a:pt x="105" y="209"/>
                </a:moveTo>
                <a:lnTo>
                  <a:pt x="110" y="207"/>
                </a:lnTo>
                <a:lnTo>
                  <a:pt x="120" y="202"/>
                </a:lnTo>
                <a:lnTo>
                  <a:pt x="128" y="197"/>
                </a:lnTo>
                <a:lnTo>
                  <a:pt x="128" y="195"/>
                </a:lnTo>
                <a:lnTo>
                  <a:pt x="129" y="195"/>
                </a:lnTo>
                <a:lnTo>
                  <a:pt x="129" y="194"/>
                </a:lnTo>
                <a:lnTo>
                  <a:pt x="129" y="192"/>
                </a:lnTo>
                <a:lnTo>
                  <a:pt x="131" y="192"/>
                </a:lnTo>
                <a:lnTo>
                  <a:pt x="131" y="191"/>
                </a:lnTo>
                <a:lnTo>
                  <a:pt x="126" y="194"/>
                </a:lnTo>
                <a:lnTo>
                  <a:pt x="118" y="200"/>
                </a:lnTo>
                <a:lnTo>
                  <a:pt x="108" y="205"/>
                </a:lnTo>
                <a:lnTo>
                  <a:pt x="98" y="209"/>
                </a:lnTo>
                <a:lnTo>
                  <a:pt x="100" y="209"/>
                </a:lnTo>
                <a:lnTo>
                  <a:pt x="102" y="209"/>
                </a:lnTo>
                <a:lnTo>
                  <a:pt x="103" y="209"/>
                </a:lnTo>
                <a:lnTo>
                  <a:pt x="105" y="209"/>
                </a:lnTo>
                <a:close/>
              </a:path>
            </a:pathLst>
          </a:custGeom>
          <a:solidFill>
            <a:srgbClr val="00FF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02" name="Freeform 458"/>
          <p:cNvSpPr>
            <a:spLocks noEditPoints="1"/>
          </p:cNvSpPr>
          <p:nvPr/>
        </p:nvSpPr>
        <p:spPr bwMode="auto">
          <a:xfrm>
            <a:off x="5283200" y="3295650"/>
            <a:ext cx="201613" cy="284163"/>
          </a:xfrm>
          <a:custGeom>
            <a:avLst/>
            <a:gdLst>
              <a:gd name="T0" fmla="*/ 2147483647 w 136"/>
              <a:gd name="T1" fmla="*/ 0 h 209"/>
              <a:gd name="T2" fmla="*/ 2147483647 w 136"/>
              <a:gd name="T3" fmla="*/ 2147483647 h 209"/>
              <a:gd name="T4" fmla="*/ 2147483647 w 136"/>
              <a:gd name="T5" fmla="*/ 2147483647 h 209"/>
              <a:gd name="T6" fmla="*/ 2147483647 w 136"/>
              <a:gd name="T7" fmla="*/ 2147483647 h 209"/>
              <a:gd name="T8" fmla="*/ 2147483647 w 136"/>
              <a:gd name="T9" fmla="*/ 2147483647 h 209"/>
              <a:gd name="T10" fmla="*/ 2147483647 w 136"/>
              <a:gd name="T11" fmla="*/ 2147483647 h 209"/>
              <a:gd name="T12" fmla="*/ 2147483647 w 136"/>
              <a:gd name="T13" fmla="*/ 2147483647 h 209"/>
              <a:gd name="T14" fmla="*/ 2147483647 w 136"/>
              <a:gd name="T15" fmla="*/ 2147483647 h 209"/>
              <a:gd name="T16" fmla="*/ 2147483647 w 136"/>
              <a:gd name="T17" fmla="*/ 2147483647 h 209"/>
              <a:gd name="T18" fmla="*/ 0 w 136"/>
              <a:gd name="T19" fmla="*/ 2147483647 h 209"/>
              <a:gd name="T20" fmla="*/ 0 w 136"/>
              <a:gd name="T21" fmla="*/ 2147483647 h 209"/>
              <a:gd name="T22" fmla="*/ 0 w 136"/>
              <a:gd name="T23" fmla="*/ 2147483647 h 209"/>
              <a:gd name="T24" fmla="*/ 0 w 136"/>
              <a:gd name="T25" fmla="*/ 2147483647 h 209"/>
              <a:gd name="T26" fmla="*/ 0 w 136"/>
              <a:gd name="T27" fmla="*/ 2147483647 h 209"/>
              <a:gd name="T28" fmla="*/ 2147483647 w 136"/>
              <a:gd name="T29" fmla="*/ 2147483647 h 209"/>
              <a:gd name="T30" fmla="*/ 2147483647 w 136"/>
              <a:gd name="T31" fmla="*/ 2147483647 h 209"/>
              <a:gd name="T32" fmla="*/ 2147483647 w 136"/>
              <a:gd name="T33" fmla="*/ 2147483647 h 209"/>
              <a:gd name="T34" fmla="*/ 2147483647 w 136"/>
              <a:gd name="T35" fmla="*/ 2147483647 h 209"/>
              <a:gd name="T36" fmla="*/ 2147483647 w 136"/>
              <a:gd name="T37" fmla="*/ 2147483647 h 209"/>
              <a:gd name="T38" fmla="*/ 2147483647 w 136"/>
              <a:gd name="T39" fmla="*/ 0 h 209"/>
              <a:gd name="T40" fmla="*/ 2147483647 w 136"/>
              <a:gd name="T41" fmla="*/ 0 h 209"/>
              <a:gd name="T42" fmla="*/ 2147483647 w 136"/>
              <a:gd name="T43" fmla="*/ 0 h 209"/>
              <a:gd name="T44" fmla="*/ 2147483647 w 136"/>
              <a:gd name="T45" fmla="*/ 0 h 209"/>
              <a:gd name="T46" fmla="*/ 2147483647 w 136"/>
              <a:gd name="T47" fmla="*/ 0 h 209"/>
              <a:gd name="T48" fmla="*/ 2147483647 w 136"/>
              <a:gd name="T49" fmla="*/ 0 h 209"/>
              <a:gd name="T50" fmla="*/ 2147483647 w 136"/>
              <a:gd name="T51" fmla="*/ 0 h 209"/>
              <a:gd name="T52" fmla="*/ 2147483647 w 136"/>
              <a:gd name="T53" fmla="*/ 0 h 209"/>
              <a:gd name="T54" fmla="*/ 2147483647 w 136"/>
              <a:gd name="T55" fmla="*/ 2147483647 h 209"/>
              <a:gd name="T56" fmla="*/ 2147483647 w 136"/>
              <a:gd name="T57" fmla="*/ 2147483647 h 209"/>
              <a:gd name="T58" fmla="*/ 2147483647 w 136"/>
              <a:gd name="T59" fmla="*/ 2147483647 h 209"/>
              <a:gd name="T60" fmla="*/ 2147483647 w 136"/>
              <a:gd name="T61" fmla="*/ 2147483647 h 209"/>
              <a:gd name="T62" fmla="*/ 2147483647 w 136"/>
              <a:gd name="T63" fmla="*/ 2147483647 h 209"/>
              <a:gd name="T64" fmla="*/ 2147483647 w 136"/>
              <a:gd name="T65" fmla="*/ 2147483647 h 209"/>
              <a:gd name="T66" fmla="*/ 2147483647 w 136"/>
              <a:gd name="T67" fmla="*/ 2147483647 h 209"/>
              <a:gd name="T68" fmla="*/ 2147483647 w 136"/>
              <a:gd name="T69" fmla="*/ 2147483647 h 209"/>
              <a:gd name="T70" fmla="*/ 2147483647 w 136"/>
              <a:gd name="T71" fmla="*/ 2147483647 h 209"/>
              <a:gd name="T72" fmla="*/ 2147483647 w 136"/>
              <a:gd name="T73" fmla="*/ 2147483647 h 209"/>
              <a:gd name="T74" fmla="*/ 2147483647 w 136"/>
              <a:gd name="T75" fmla="*/ 2147483647 h 209"/>
              <a:gd name="T76" fmla="*/ 2147483647 w 136"/>
              <a:gd name="T77" fmla="*/ 2147483647 h 209"/>
              <a:gd name="T78" fmla="*/ 2147483647 w 136"/>
              <a:gd name="T79" fmla="*/ 2147483647 h 209"/>
              <a:gd name="T80" fmla="*/ 2147483647 w 136"/>
              <a:gd name="T81" fmla="*/ 2147483647 h 209"/>
              <a:gd name="T82" fmla="*/ 2147483647 w 136"/>
              <a:gd name="T83" fmla="*/ 2147483647 h 209"/>
              <a:gd name="T84" fmla="*/ 2147483647 w 136"/>
              <a:gd name="T85" fmla="*/ 2147483647 h 209"/>
              <a:gd name="T86" fmla="*/ 2147483647 w 136"/>
              <a:gd name="T87" fmla="*/ 2147483647 h 209"/>
              <a:gd name="T88" fmla="*/ 2147483647 w 136"/>
              <a:gd name="T89" fmla="*/ 2147483647 h 209"/>
              <a:gd name="T90" fmla="*/ 2147483647 w 136"/>
              <a:gd name="T91" fmla="*/ 2147483647 h 209"/>
              <a:gd name="T92" fmla="*/ 2147483647 w 136"/>
              <a:gd name="T93" fmla="*/ 2147483647 h 209"/>
              <a:gd name="T94" fmla="*/ 2147483647 w 136"/>
              <a:gd name="T95" fmla="*/ 2147483647 h 209"/>
              <a:gd name="T96" fmla="*/ 2147483647 w 136"/>
              <a:gd name="T97" fmla="*/ 2147483647 h 209"/>
              <a:gd name="T98" fmla="*/ 2147483647 w 136"/>
              <a:gd name="T99" fmla="*/ 2147483647 h 209"/>
              <a:gd name="T100" fmla="*/ 2147483647 w 136"/>
              <a:gd name="T101" fmla="*/ 2147483647 h 209"/>
              <a:gd name="T102" fmla="*/ 2147483647 w 136"/>
              <a:gd name="T103" fmla="*/ 2147483647 h 209"/>
              <a:gd name="T104" fmla="*/ 2147483647 w 136"/>
              <a:gd name="T105" fmla="*/ 2147483647 h 209"/>
              <a:gd name="T106" fmla="*/ 2147483647 w 136"/>
              <a:gd name="T107" fmla="*/ 2147483647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
              <a:gd name="T163" fmla="*/ 0 h 209"/>
              <a:gd name="T164" fmla="*/ 136 w 136"/>
              <a:gd name="T165" fmla="*/ 209 h 2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 h="209">
                <a:moveTo>
                  <a:pt x="35" y="0"/>
                </a:moveTo>
                <a:lnTo>
                  <a:pt x="25" y="4"/>
                </a:lnTo>
                <a:lnTo>
                  <a:pt x="15" y="9"/>
                </a:lnTo>
                <a:lnTo>
                  <a:pt x="7" y="14"/>
                </a:lnTo>
                <a:lnTo>
                  <a:pt x="2" y="17"/>
                </a:lnTo>
                <a:lnTo>
                  <a:pt x="2" y="18"/>
                </a:lnTo>
                <a:lnTo>
                  <a:pt x="2" y="20"/>
                </a:lnTo>
                <a:lnTo>
                  <a:pt x="0" y="20"/>
                </a:lnTo>
                <a:lnTo>
                  <a:pt x="0" y="22"/>
                </a:lnTo>
                <a:lnTo>
                  <a:pt x="8" y="15"/>
                </a:lnTo>
                <a:lnTo>
                  <a:pt x="17" y="10"/>
                </a:lnTo>
                <a:lnTo>
                  <a:pt x="26" y="7"/>
                </a:lnTo>
                <a:lnTo>
                  <a:pt x="36" y="2"/>
                </a:lnTo>
                <a:lnTo>
                  <a:pt x="41" y="2"/>
                </a:lnTo>
                <a:lnTo>
                  <a:pt x="41" y="0"/>
                </a:lnTo>
                <a:lnTo>
                  <a:pt x="40" y="0"/>
                </a:lnTo>
                <a:lnTo>
                  <a:pt x="38" y="0"/>
                </a:lnTo>
                <a:lnTo>
                  <a:pt x="36" y="0"/>
                </a:lnTo>
                <a:lnTo>
                  <a:pt x="35" y="0"/>
                </a:lnTo>
                <a:close/>
                <a:moveTo>
                  <a:pt x="100" y="209"/>
                </a:moveTo>
                <a:lnTo>
                  <a:pt x="110" y="205"/>
                </a:lnTo>
                <a:lnTo>
                  <a:pt x="120" y="200"/>
                </a:lnTo>
                <a:lnTo>
                  <a:pt x="128" y="194"/>
                </a:lnTo>
                <a:lnTo>
                  <a:pt x="133" y="191"/>
                </a:lnTo>
                <a:lnTo>
                  <a:pt x="135" y="189"/>
                </a:lnTo>
                <a:lnTo>
                  <a:pt x="135" y="187"/>
                </a:lnTo>
                <a:lnTo>
                  <a:pt x="136" y="186"/>
                </a:lnTo>
                <a:lnTo>
                  <a:pt x="135" y="186"/>
                </a:lnTo>
                <a:lnTo>
                  <a:pt x="126" y="192"/>
                </a:lnTo>
                <a:lnTo>
                  <a:pt x="118" y="197"/>
                </a:lnTo>
                <a:lnTo>
                  <a:pt x="108" y="202"/>
                </a:lnTo>
                <a:lnTo>
                  <a:pt x="99" y="205"/>
                </a:lnTo>
                <a:lnTo>
                  <a:pt x="94" y="207"/>
                </a:lnTo>
                <a:lnTo>
                  <a:pt x="95" y="207"/>
                </a:lnTo>
                <a:lnTo>
                  <a:pt x="97" y="207"/>
                </a:lnTo>
                <a:lnTo>
                  <a:pt x="99" y="209"/>
                </a:lnTo>
                <a:lnTo>
                  <a:pt x="100" y="209"/>
                </a:lnTo>
                <a:close/>
              </a:path>
            </a:pathLst>
          </a:custGeom>
          <a:solidFill>
            <a:srgbClr val="00FF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03" name="Freeform 459"/>
          <p:cNvSpPr>
            <a:spLocks noEditPoints="1"/>
          </p:cNvSpPr>
          <p:nvPr/>
        </p:nvSpPr>
        <p:spPr bwMode="auto">
          <a:xfrm>
            <a:off x="5281613" y="3298825"/>
            <a:ext cx="206375" cy="277813"/>
          </a:xfrm>
          <a:custGeom>
            <a:avLst/>
            <a:gdLst>
              <a:gd name="T0" fmla="*/ 2147483647 w 139"/>
              <a:gd name="T1" fmla="*/ 0 h 205"/>
              <a:gd name="T2" fmla="*/ 2147483647 w 139"/>
              <a:gd name="T3" fmla="*/ 0 h 205"/>
              <a:gd name="T4" fmla="*/ 2147483647 w 139"/>
              <a:gd name="T5" fmla="*/ 2147483647 h 205"/>
              <a:gd name="T6" fmla="*/ 2147483647 w 139"/>
              <a:gd name="T7" fmla="*/ 2147483647 h 205"/>
              <a:gd name="T8" fmla="*/ 2147483647 w 139"/>
              <a:gd name="T9" fmla="*/ 2147483647 h 205"/>
              <a:gd name="T10" fmla="*/ 2147483647 w 139"/>
              <a:gd name="T11" fmla="*/ 2147483647 h 205"/>
              <a:gd name="T12" fmla="*/ 2147483647 w 139"/>
              <a:gd name="T13" fmla="*/ 2147483647 h 205"/>
              <a:gd name="T14" fmla="*/ 2147483647 w 139"/>
              <a:gd name="T15" fmla="*/ 2147483647 h 205"/>
              <a:gd name="T16" fmla="*/ 2147483647 w 139"/>
              <a:gd name="T17" fmla="*/ 2147483647 h 205"/>
              <a:gd name="T18" fmla="*/ 0 w 139"/>
              <a:gd name="T19" fmla="*/ 2147483647 h 205"/>
              <a:gd name="T20" fmla="*/ 0 w 139"/>
              <a:gd name="T21" fmla="*/ 2147483647 h 205"/>
              <a:gd name="T22" fmla="*/ 0 w 139"/>
              <a:gd name="T23" fmla="*/ 2147483647 h 205"/>
              <a:gd name="T24" fmla="*/ 0 w 139"/>
              <a:gd name="T25" fmla="*/ 2147483647 h 205"/>
              <a:gd name="T26" fmla="*/ 0 w 139"/>
              <a:gd name="T27" fmla="*/ 2147483647 h 205"/>
              <a:gd name="T28" fmla="*/ 0 w 139"/>
              <a:gd name="T29" fmla="*/ 2147483647 h 205"/>
              <a:gd name="T30" fmla="*/ 2147483647 w 139"/>
              <a:gd name="T31" fmla="*/ 2147483647 h 205"/>
              <a:gd name="T32" fmla="*/ 2147483647 w 139"/>
              <a:gd name="T33" fmla="*/ 2147483647 h 205"/>
              <a:gd name="T34" fmla="*/ 2147483647 w 139"/>
              <a:gd name="T35" fmla="*/ 2147483647 h 205"/>
              <a:gd name="T36" fmla="*/ 2147483647 w 139"/>
              <a:gd name="T37" fmla="*/ 2147483647 h 205"/>
              <a:gd name="T38" fmla="*/ 2147483647 w 139"/>
              <a:gd name="T39" fmla="*/ 2147483647 h 205"/>
              <a:gd name="T40" fmla="*/ 2147483647 w 139"/>
              <a:gd name="T41" fmla="*/ 0 h 205"/>
              <a:gd name="T42" fmla="*/ 2147483647 w 139"/>
              <a:gd name="T43" fmla="*/ 0 h 205"/>
              <a:gd name="T44" fmla="*/ 2147483647 w 139"/>
              <a:gd name="T45" fmla="*/ 0 h 205"/>
              <a:gd name="T46" fmla="*/ 2147483647 w 139"/>
              <a:gd name="T47" fmla="*/ 0 h 205"/>
              <a:gd name="T48" fmla="*/ 2147483647 w 139"/>
              <a:gd name="T49" fmla="*/ 0 h 205"/>
              <a:gd name="T50" fmla="*/ 2147483647 w 139"/>
              <a:gd name="T51" fmla="*/ 0 h 205"/>
              <a:gd name="T52" fmla="*/ 2147483647 w 139"/>
              <a:gd name="T53" fmla="*/ 0 h 205"/>
              <a:gd name="T54" fmla="*/ 2147483647 w 139"/>
              <a:gd name="T55" fmla="*/ 0 h 205"/>
              <a:gd name="T56" fmla="*/ 2147483647 w 139"/>
              <a:gd name="T57" fmla="*/ 0 h 205"/>
              <a:gd name="T58" fmla="*/ 2147483647 w 139"/>
              <a:gd name="T59" fmla="*/ 2147483647 h 205"/>
              <a:gd name="T60" fmla="*/ 2147483647 w 139"/>
              <a:gd name="T61" fmla="*/ 2147483647 h 205"/>
              <a:gd name="T62" fmla="*/ 2147483647 w 139"/>
              <a:gd name="T63" fmla="*/ 2147483647 h 205"/>
              <a:gd name="T64" fmla="*/ 2147483647 w 139"/>
              <a:gd name="T65" fmla="*/ 2147483647 h 205"/>
              <a:gd name="T66" fmla="*/ 2147483647 w 139"/>
              <a:gd name="T67" fmla="*/ 2147483647 h 205"/>
              <a:gd name="T68" fmla="*/ 2147483647 w 139"/>
              <a:gd name="T69" fmla="*/ 2147483647 h 205"/>
              <a:gd name="T70" fmla="*/ 2147483647 w 139"/>
              <a:gd name="T71" fmla="*/ 2147483647 h 205"/>
              <a:gd name="T72" fmla="*/ 2147483647 w 139"/>
              <a:gd name="T73" fmla="*/ 2147483647 h 205"/>
              <a:gd name="T74" fmla="*/ 2147483647 w 139"/>
              <a:gd name="T75" fmla="*/ 2147483647 h 205"/>
              <a:gd name="T76" fmla="*/ 2147483647 w 139"/>
              <a:gd name="T77" fmla="*/ 2147483647 h 205"/>
              <a:gd name="T78" fmla="*/ 2147483647 w 139"/>
              <a:gd name="T79" fmla="*/ 2147483647 h 205"/>
              <a:gd name="T80" fmla="*/ 2147483647 w 139"/>
              <a:gd name="T81" fmla="*/ 2147483647 h 205"/>
              <a:gd name="T82" fmla="*/ 2147483647 w 139"/>
              <a:gd name="T83" fmla="*/ 2147483647 h 205"/>
              <a:gd name="T84" fmla="*/ 2147483647 w 139"/>
              <a:gd name="T85" fmla="*/ 2147483647 h 205"/>
              <a:gd name="T86" fmla="*/ 2147483647 w 139"/>
              <a:gd name="T87" fmla="*/ 2147483647 h 205"/>
              <a:gd name="T88" fmla="*/ 2147483647 w 139"/>
              <a:gd name="T89" fmla="*/ 2147483647 h 205"/>
              <a:gd name="T90" fmla="*/ 2147483647 w 139"/>
              <a:gd name="T91" fmla="*/ 2147483647 h 205"/>
              <a:gd name="T92" fmla="*/ 2147483647 w 139"/>
              <a:gd name="T93" fmla="*/ 2147483647 h 205"/>
              <a:gd name="T94" fmla="*/ 2147483647 w 139"/>
              <a:gd name="T95" fmla="*/ 2147483647 h 205"/>
              <a:gd name="T96" fmla="*/ 2147483647 w 139"/>
              <a:gd name="T97" fmla="*/ 2147483647 h 205"/>
              <a:gd name="T98" fmla="*/ 2147483647 w 139"/>
              <a:gd name="T99" fmla="*/ 2147483647 h 205"/>
              <a:gd name="T100" fmla="*/ 2147483647 w 139"/>
              <a:gd name="T101" fmla="*/ 2147483647 h 205"/>
              <a:gd name="T102" fmla="*/ 2147483647 w 139"/>
              <a:gd name="T103" fmla="*/ 2147483647 h 205"/>
              <a:gd name="T104" fmla="*/ 2147483647 w 139"/>
              <a:gd name="T105" fmla="*/ 2147483647 h 205"/>
              <a:gd name="T106" fmla="*/ 2147483647 w 139"/>
              <a:gd name="T107" fmla="*/ 2147483647 h 205"/>
              <a:gd name="T108" fmla="*/ 2147483647 w 139"/>
              <a:gd name="T109" fmla="*/ 2147483647 h 205"/>
              <a:gd name="T110" fmla="*/ 2147483647 w 139"/>
              <a:gd name="T111" fmla="*/ 2147483647 h 205"/>
              <a:gd name="T112" fmla="*/ 2147483647 w 139"/>
              <a:gd name="T113" fmla="*/ 2147483647 h 205"/>
              <a:gd name="T114" fmla="*/ 2147483647 w 139"/>
              <a:gd name="T115" fmla="*/ 2147483647 h 2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9"/>
              <a:gd name="T175" fmla="*/ 0 h 205"/>
              <a:gd name="T176" fmla="*/ 139 w 139"/>
              <a:gd name="T177" fmla="*/ 205 h 2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9" h="205">
                <a:moveTo>
                  <a:pt x="42" y="0"/>
                </a:moveTo>
                <a:lnTo>
                  <a:pt x="37" y="0"/>
                </a:lnTo>
                <a:lnTo>
                  <a:pt x="27" y="5"/>
                </a:lnTo>
                <a:lnTo>
                  <a:pt x="18" y="8"/>
                </a:lnTo>
                <a:lnTo>
                  <a:pt x="9" y="13"/>
                </a:lnTo>
                <a:lnTo>
                  <a:pt x="1" y="20"/>
                </a:lnTo>
                <a:lnTo>
                  <a:pt x="1" y="21"/>
                </a:lnTo>
                <a:lnTo>
                  <a:pt x="0" y="21"/>
                </a:lnTo>
                <a:lnTo>
                  <a:pt x="0" y="23"/>
                </a:lnTo>
                <a:lnTo>
                  <a:pt x="0" y="25"/>
                </a:lnTo>
                <a:lnTo>
                  <a:pt x="0" y="26"/>
                </a:lnTo>
                <a:lnTo>
                  <a:pt x="3" y="23"/>
                </a:lnTo>
                <a:lnTo>
                  <a:pt x="11" y="16"/>
                </a:lnTo>
                <a:lnTo>
                  <a:pt x="19" y="12"/>
                </a:lnTo>
                <a:lnTo>
                  <a:pt x="29" y="7"/>
                </a:lnTo>
                <a:lnTo>
                  <a:pt x="37" y="3"/>
                </a:lnTo>
                <a:lnTo>
                  <a:pt x="47" y="0"/>
                </a:lnTo>
                <a:lnTo>
                  <a:pt x="46" y="0"/>
                </a:lnTo>
                <a:lnTo>
                  <a:pt x="44" y="0"/>
                </a:lnTo>
                <a:lnTo>
                  <a:pt x="42" y="0"/>
                </a:lnTo>
                <a:close/>
                <a:moveTo>
                  <a:pt x="95" y="205"/>
                </a:moveTo>
                <a:lnTo>
                  <a:pt x="100" y="203"/>
                </a:lnTo>
                <a:lnTo>
                  <a:pt x="109" y="200"/>
                </a:lnTo>
                <a:lnTo>
                  <a:pt x="119" y="195"/>
                </a:lnTo>
                <a:lnTo>
                  <a:pt x="127" y="190"/>
                </a:lnTo>
                <a:lnTo>
                  <a:pt x="136" y="184"/>
                </a:lnTo>
                <a:lnTo>
                  <a:pt x="137" y="184"/>
                </a:lnTo>
                <a:lnTo>
                  <a:pt x="137" y="182"/>
                </a:lnTo>
                <a:lnTo>
                  <a:pt x="137" y="180"/>
                </a:lnTo>
                <a:lnTo>
                  <a:pt x="137" y="179"/>
                </a:lnTo>
                <a:lnTo>
                  <a:pt x="139" y="179"/>
                </a:lnTo>
                <a:lnTo>
                  <a:pt x="134" y="182"/>
                </a:lnTo>
                <a:lnTo>
                  <a:pt x="126" y="189"/>
                </a:lnTo>
                <a:lnTo>
                  <a:pt x="118" y="193"/>
                </a:lnTo>
                <a:lnTo>
                  <a:pt x="109" y="197"/>
                </a:lnTo>
                <a:lnTo>
                  <a:pt x="100" y="200"/>
                </a:lnTo>
                <a:lnTo>
                  <a:pt x="90" y="203"/>
                </a:lnTo>
                <a:lnTo>
                  <a:pt x="91" y="203"/>
                </a:lnTo>
                <a:lnTo>
                  <a:pt x="93" y="203"/>
                </a:lnTo>
                <a:lnTo>
                  <a:pt x="93" y="205"/>
                </a:lnTo>
                <a:lnTo>
                  <a:pt x="95" y="205"/>
                </a:lnTo>
                <a:close/>
              </a:path>
            </a:pathLst>
          </a:custGeom>
          <a:solidFill>
            <a:srgbClr val="00FF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04" name="Freeform 460"/>
          <p:cNvSpPr>
            <a:spLocks noEditPoints="1"/>
          </p:cNvSpPr>
          <p:nvPr/>
        </p:nvSpPr>
        <p:spPr bwMode="auto">
          <a:xfrm>
            <a:off x="5278438" y="3298825"/>
            <a:ext cx="209550" cy="276225"/>
          </a:xfrm>
          <a:custGeom>
            <a:avLst/>
            <a:gdLst>
              <a:gd name="T0" fmla="*/ 2147483647 w 141"/>
              <a:gd name="T1" fmla="*/ 0 h 203"/>
              <a:gd name="T2" fmla="*/ 2147483647 w 141"/>
              <a:gd name="T3" fmla="*/ 2147483647 h 203"/>
              <a:gd name="T4" fmla="*/ 2147483647 w 141"/>
              <a:gd name="T5" fmla="*/ 2147483647 h 203"/>
              <a:gd name="T6" fmla="*/ 2147483647 w 141"/>
              <a:gd name="T7" fmla="*/ 2147483647 h 203"/>
              <a:gd name="T8" fmla="*/ 2147483647 w 141"/>
              <a:gd name="T9" fmla="*/ 2147483647 h 203"/>
              <a:gd name="T10" fmla="*/ 2147483647 w 141"/>
              <a:gd name="T11" fmla="*/ 2147483647 h 203"/>
              <a:gd name="T12" fmla="*/ 2147483647 w 141"/>
              <a:gd name="T13" fmla="*/ 2147483647 h 203"/>
              <a:gd name="T14" fmla="*/ 2147483647 w 141"/>
              <a:gd name="T15" fmla="*/ 2147483647 h 203"/>
              <a:gd name="T16" fmla="*/ 2147483647 w 141"/>
              <a:gd name="T17" fmla="*/ 2147483647 h 203"/>
              <a:gd name="T18" fmla="*/ 2147483647 w 141"/>
              <a:gd name="T19" fmla="*/ 2147483647 h 203"/>
              <a:gd name="T20" fmla="*/ 0 w 141"/>
              <a:gd name="T21" fmla="*/ 2147483647 h 203"/>
              <a:gd name="T22" fmla="*/ 0 w 141"/>
              <a:gd name="T23" fmla="*/ 2147483647 h 203"/>
              <a:gd name="T24" fmla="*/ 0 w 141"/>
              <a:gd name="T25" fmla="*/ 2147483647 h 203"/>
              <a:gd name="T26" fmla="*/ 0 w 141"/>
              <a:gd name="T27" fmla="*/ 2147483647 h 203"/>
              <a:gd name="T28" fmla="*/ 0 w 141"/>
              <a:gd name="T29" fmla="*/ 2147483647 h 203"/>
              <a:gd name="T30" fmla="*/ 2147483647 w 141"/>
              <a:gd name="T31" fmla="*/ 2147483647 h 203"/>
              <a:gd name="T32" fmla="*/ 2147483647 w 141"/>
              <a:gd name="T33" fmla="*/ 2147483647 h 203"/>
              <a:gd name="T34" fmla="*/ 2147483647 w 141"/>
              <a:gd name="T35" fmla="*/ 2147483647 h 203"/>
              <a:gd name="T36" fmla="*/ 2147483647 w 141"/>
              <a:gd name="T37" fmla="*/ 2147483647 h 203"/>
              <a:gd name="T38" fmla="*/ 2147483647 w 141"/>
              <a:gd name="T39" fmla="*/ 2147483647 h 203"/>
              <a:gd name="T40" fmla="*/ 2147483647 w 141"/>
              <a:gd name="T41" fmla="*/ 2147483647 h 203"/>
              <a:gd name="T42" fmla="*/ 2147483647 w 141"/>
              <a:gd name="T43" fmla="*/ 2147483647 h 203"/>
              <a:gd name="T44" fmla="*/ 2147483647 w 141"/>
              <a:gd name="T45" fmla="*/ 2147483647 h 203"/>
              <a:gd name="T46" fmla="*/ 2147483647 w 141"/>
              <a:gd name="T47" fmla="*/ 2147483647 h 203"/>
              <a:gd name="T48" fmla="*/ 2147483647 w 141"/>
              <a:gd name="T49" fmla="*/ 2147483647 h 203"/>
              <a:gd name="T50" fmla="*/ 2147483647 w 141"/>
              <a:gd name="T51" fmla="*/ 2147483647 h 203"/>
              <a:gd name="T52" fmla="*/ 2147483647 w 141"/>
              <a:gd name="T53" fmla="*/ 2147483647 h 203"/>
              <a:gd name="T54" fmla="*/ 2147483647 w 141"/>
              <a:gd name="T55" fmla="*/ 2147483647 h 203"/>
              <a:gd name="T56" fmla="*/ 2147483647 w 141"/>
              <a:gd name="T57" fmla="*/ 2147483647 h 203"/>
              <a:gd name="T58" fmla="*/ 2147483647 w 141"/>
              <a:gd name="T59" fmla="*/ 0 h 203"/>
              <a:gd name="T60" fmla="*/ 2147483647 w 141"/>
              <a:gd name="T61" fmla="*/ 2147483647 h 203"/>
              <a:gd name="T62" fmla="*/ 2147483647 w 141"/>
              <a:gd name="T63" fmla="*/ 2147483647 h 203"/>
              <a:gd name="T64" fmla="*/ 2147483647 w 141"/>
              <a:gd name="T65" fmla="*/ 2147483647 h 203"/>
              <a:gd name="T66" fmla="*/ 2147483647 w 141"/>
              <a:gd name="T67" fmla="*/ 2147483647 h 203"/>
              <a:gd name="T68" fmla="*/ 2147483647 w 141"/>
              <a:gd name="T69" fmla="*/ 2147483647 h 203"/>
              <a:gd name="T70" fmla="*/ 2147483647 w 141"/>
              <a:gd name="T71" fmla="*/ 2147483647 h 203"/>
              <a:gd name="T72" fmla="*/ 2147483647 w 141"/>
              <a:gd name="T73" fmla="*/ 2147483647 h 203"/>
              <a:gd name="T74" fmla="*/ 2147483647 w 141"/>
              <a:gd name="T75" fmla="*/ 2147483647 h 203"/>
              <a:gd name="T76" fmla="*/ 2147483647 w 141"/>
              <a:gd name="T77" fmla="*/ 2147483647 h 203"/>
              <a:gd name="T78" fmla="*/ 2147483647 w 141"/>
              <a:gd name="T79" fmla="*/ 2147483647 h 203"/>
              <a:gd name="T80" fmla="*/ 2147483647 w 141"/>
              <a:gd name="T81" fmla="*/ 2147483647 h 203"/>
              <a:gd name="T82" fmla="*/ 2147483647 w 141"/>
              <a:gd name="T83" fmla="*/ 2147483647 h 203"/>
              <a:gd name="T84" fmla="*/ 2147483647 w 141"/>
              <a:gd name="T85" fmla="*/ 2147483647 h 203"/>
              <a:gd name="T86" fmla="*/ 2147483647 w 141"/>
              <a:gd name="T87" fmla="*/ 2147483647 h 203"/>
              <a:gd name="T88" fmla="*/ 2147483647 w 141"/>
              <a:gd name="T89" fmla="*/ 2147483647 h 203"/>
              <a:gd name="T90" fmla="*/ 2147483647 w 141"/>
              <a:gd name="T91" fmla="*/ 2147483647 h 203"/>
              <a:gd name="T92" fmla="*/ 2147483647 w 141"/>
              <a:gd name="T93" fmla="*/ 2147483647 h 203"/>
              <a:gd name="T94" fmla="*/ 2147483647 w 141"/>
              <a:gd name="T95" fmla="*/ 2147483647 h 203"/>
              <a:gd name="T96" fmla="*/ 2147483647 w 141"/>
              <a:gd name="T97" fmla="*/ 2147483647 h 203"/>
              <a:gd name="T98" fmla="*/ 2147483647 w 141"/>
              <a:gd name="T99" fmla="*/ 2147483647 h 203"/>
              <a:gd name="T100" fmla="*/ 2147483647 w 141"/>
              <a:gd name="T101" fmla="*/ 2147483647 h 203"/>
              <a:gd name="T102" fmla="*/ 2147483647 w 141"/>
              <a:gd name="T103" fmla="*/ 2147483647 h 203"/>
              <a:gd name="T104" fmla="*/ 2147483647 w 141"/>
              <a:gd name="T105" fmla="*/ 2147483647 h 203"/>
              <a:gd name="T106" fmla="*/ 2147483647 w 141"/>
              <a:gd name="T107" fmla="*/ 2147483647 h 203"/>
              <a:gd name="T108" fmla="*/ 2147483647 w 141"/>
              <a:gd name="T109" fmla="*/ 2147483647 h 203"/>
              <a:gd name="T110" fmla="*/ 2147483647 w 141"/>
              <a:gd name="T111" fmla="*/ 2147483647 h 203"/>
              <a:gd name="T112" fmla="*/ 2147483647 w 141"/>
              <a:gd name="T113" fmla="*/ 2147483647 h 203"/>
              <a:gd name="T114" fmla="*/ 2147483647 w 141"/>
              <a:gd name="T115" fmla="*/ 2147483647 h 203"/>
              <a:gd name="T116" fmla="*/ 2147483647 w 141"/>
              <a:gd name="T117" fmla="*/ 2147483647 h 203"/>
              <a:gd name="T118" fmla="*/ 2147483647 w 141"/>
              <a:gd name="T119" fmla="*/ 2147483647 h 2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1"/>
              <a:gd name="T181" fmla="*/ 0 h 203"/>
              <a:gd name="T182" fmla="*/ 141 w 141"/>
              <a:gd name="T183" fmla="*/ 203 h 2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1" h="203">
                <a:moveTo>
                  <a:pt x="49" y="0"/>
                </a:moveTo>
                <a:lnTo>
                  <a:pt x="39" y="3"/>
                </a:lnTo>
                <a:lnTo>
                  <a:pt x="31" y="7"/>
                </a:lnTo>
                <a:lnTo>
                  <a:pt x="21" y="12"/>
                </a:lnTo>
                <a:lnTo>
                  <a:pt x="13" y="16"/>
                </a:lnTo>
                <a:lnTo>
                  <a:pt x="5" y="23"/>
                </a:lnTo>
                <a:lnTo>
                  <a:pt x="2" y="26"/>
                </a:lnTo>
                <a:lnTo>
                  <a:pt x="2" y="28"/>
                </a:lnTo>
                <a:lnTo>
                  <a:pt x="0" y="28"/>
                </a:lnTo>
                <a:lnTo>
                  <a:pt x="0" y="30"/>
                </a:lnTo>
                <a:lnTo>
                  <a:pt x="7" y="25"/>
                </a:lnTo>
                <a:lnTo>
                  <a:pt x="15" y="18"/>
                </a:lnTo>
                <a:lnTo>
                  <a:pt x="23" y="13"/>
                </a:lnTo>
                <a:lnTo>
                  <a:pt x="31" y="10"/>
                </a:lnTo>
                <a:lnTo>
                  <a:pt x="41" y="7"/>
                </a:lnTo>
                <a:lnTo>
                  <a:pt x="51" y="3"/>
                </a:lnTo>
                <a:lnTo>
                  <a:pt x="54" y="3"/>
                </a:lnTo>
                <a:lnTo>
                  <a:pt x="52" y="2"/>
                </a:lnTo>
                <a:lnTo>
                  <a:pt x="51" y="2"/>
                </a:lnTo>
                <a:lnTo>
                  <a:pt x="49" y="2"/>
                </a:lnTo>
                <a:lnTo>
                  <a:pt x="49" y="0"/>
                </a:lnTo>
                <a:close/>
                <a:moveTo>
                  <a:pt x="92" y="203"/>
                </a:moveTo>
                <a:lnTo>
                  <a:pt x="102" y="200"/>
                </a:lnTo>
                <a:lnTo>
                  <a:pt x="111" y="197"/>
                </a:lnTo>
                <a:lnTo>
                  <a:pt x="120" y="193"/>
                </a:lnTo>
                <a:lnTo>
                  <a:pt x="128" y="189"/>
                </a:lnTo>
                <a:lnTo>
                  <a:pt x="136" y="182"/>
                </a:lnTo>
                <a:lnTo>
                  <a:pt x="141" y="179"/>
                </a:lnTo>
                <a:lnTo>
                  <a:pt x="141" y="177"/>
                </a:lnTo>
                <a:lnTo>
                  <a:pt x="141" y="175"/>
                </a:lnTo>
                <a:lnTo>
                  <a:pt x="141" y="174"/>
                </a:lnTo>
                <a:lnTo>
                  <a:pt x="134" y="180"/>
                </a:lnTo>
                <a:lnTo>
                  <a:pt x="128" y="185"/>
                </a:lnTo>
                <a:lnTo>
                  <a:pt x="118" y="190"/>
                </a:lnTo>
                <a:lnTo>
                  <a:pt x="110" y="195"/>
                </a:lnTo>
                <a:lnTo>
                  <a:pt x="100" y="198"/>
                </a:lnTo>
                <a:lnTo>
                  <a:pt x="92" y="200"/>
                </a:lnTo>
                <a:lnTo>
                  <a:pt x="87" y="202"/>
                </a:lnTo>
                <a:lnTo>
                  <a:pt x="88" y="202"/>
                </a:lnTo>
                <a:lnTo>
                  <a:pt x="90" y="202"/>
                </a:lnTo>
                <a:lnTo>
                  <a:pt x="90" y="203"/>
                </a:lnTo>
                <a:lnTo>
                  <a:pt x="92" y="203"/>
                </a:lnTo>
                <a:close/>
              </a:path>
            </a:pathLst>
          </a:custGeom>
          <a:solidFill>
            <a:srgbClr val="00F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05" name="Freeform 461"/>
          <p:cNvSpPr>
            <a:spLocks noEditPoints="1"/>
          </p:cNvSpPr>
          <p:nvPr/>
        </p:nvSpPr>
        <p:spPr bwMode="auto">
          <a:xfrm>
            <a:off x="5278438" y="3302000"/>
            <a:ext cx="212725" cy="271463"/>
          </a:xfrm>
          <a:custGeom>
            <a:avLst/>
            <a:gdLst>
              <a:gd name="T0" fmla="*/ 2147483647 w 143"/>
              <a:gd name="T1" fmla="*/ 0 h 199"/>
              <a:gd name="T2" fmla="*/ 2147483647 w 143"/>
              <a:gd name="T3" fmla="*/ 2147483647 h 199"/>
              <a:gd name="T4" fmla="*/ 2147483647 w 143"/>
              <a:gd name="T5" fmla="*/ 2147483647 h 199"/>
              <a:gd name="T6" fmla="*/ 0 w 143"/>
              <a:gd name="T7" fmla="*/ 2147483647 h 199"/>
              <a:gd name="T8" fmla="*/ 0 w 143"/>
              <a:gd name="T9" fmla="*/ 2147483647 h 199"/>
              <a:gd name="T10" fmla="*/ 0 w 143"/>
              <a:gd name="T11" fmla="*/ 2147483647 h 199"/>
              <a:gd name="T12" fmla="*/ 0 w 143"/>
              <a:gd name="T13" fmla="*/ 2147483647 h 199"/>
              <a:gd name="T14" fmla="*/ 0 w 143"/>
              <a:gd name="T15" fmla="*/ 2147483647 h 199"/>
              <a:gd name="T16" fmla="*/ 2147483647 w 143"/>
              <a:gd name="T17" fmla="*/ 2147483647 h 199"/>
              <a:gd name="T18" fmla="*/ 2147483647 w 143"/>
              <a:gd name="T19" fmla="*/ 2147483647 h 199"/>
              <a:gd name="T20" fmla="*/ 2147483647 w 143"/>
              <a:gd name="T21" fmla="*/ 2147483647 h 199"/>
              <a:gd name="T22" fmla="*/ 2147483647 w 143"/>
              <a:gd name="T23" fmla="*/ 2147483647 h 199"/>
              <a:gd name="T24" fmla="*/ 2147483647 w 143"/>
              <a:gd name="T25" fmla="*/ 2147483647 h 199"/>
              <a:gd name="T26" fmla="*/ 2147483647 w 143"/>
              <a:gd name="T27" fmla="*/ 0 h 199"/>
              <a:gd name="T28" fmla="*/ 2147483647 w 143"/>
              <a:gd name="T29" fmla="*/ 0 h 199"/>
              <a:gd name="T30" fmla="*/ 2147483647 w 143"/>
              <a:gd name="T31" fmla="*/ 0 h 199"/>
              <a:gd name="T32" fmla="*/ 2147483647 w 143"/>
              <a:gd name="T33" fmla="*/ 2147483647 h 199"/>
              <a:gd name="T34" fmla="*/ 2147483647 w 143"/>
              <a:gd name="T35" fmla="*/ 2147483647 h 199"/>
              <a:gd name="T36" fmla="*/ 2147483647 w 143"/>
              <a:gd name="T37" fmla="*/ 2147483647 h 199"/>
              <a:gd name="T38" fmla="*/ 2147483647 w 143"/>
              <a:gd name="T39" fmla="*/ 2147483647 h 199"/>
              <a:gd name="T40" fmla="*/ 2147483647 w 143"/>
              <a:gd name="T41" fmla="*/ 2147483647 h 199"/>
              <a:gd name="T42" fmla="*/ 2147483647 w 143"/>
              <a:gd name="T43" fmla="*/ 2147483647 h 199"/>
              <a:gd name="T44" fmla="*/ 2147483647 w 143"/>
              <a:gd name="T45" fmla="*/ 2147483647 h 199"/>
              <a:gd name="T46" fmla="*/ 2147483647 w 143"/>
              <a:gd name="T47" fmla="*/ 2147483647 h 199"/>
              <a:gd name="T48" fmla="*/ 2147483647 w 143"/>
              <a:gd name="T49" fmla="*/ 2147483647 h 199"/>
              <a:gd name="T50" fmla="*/ 2147483647 w 143"/>
              <a:gd name="T51" fmla="*/ 2147483647 h 199"/>
              <a:gd name="T52" fmla="*/ 2147483647 w 143"/>
              <a:gd name="T53" fmla="*/ 2147483647 h 199"/>
              <a:gd name="T54" fmla="*/ 2147483647 w 143"/>
              <a:gd name="T55" fmla="*/ 2147483647 h 199"/>
              <a:gd name="T56" fmla="*/ 2147483647 w 143"/>
              <a:gd name="T57" fmla="*/ 2147483647 h 199"/>
              <a:gd name="T58" fmla="*/ 2147483647 w 143"/>
              <a:gd name="T59" fmla="*/ 2147483647 h 199"/>
              <a:gd name="T60" fmla="*/ 2147483647 w 143"/>
              <a:gd name="T61" fmla="*/ 2147483647 h 199"/>
              <a:gd name="T62" fmla="*/ 2147483647 w 143"/>
              <a:gd name="T63" fmla="*/ 2147483647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
              <a:gd name="T97" fmla="*/ 0 h 199"/>
              <a:gd name="T98" fmla="*/ 143 w 143"/>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 h="199">
                <a:moveTo>
                  <a:pt x="54" y="0"/>
                </a:moveTo>
                <a:lnTo>
                  <a:pt x="51" y="0"/>
                </a:lnTo>
                <a:lnTo>
                  <a:pt x="41" y="4"/>
                </a:lnTo>
                <a:lnTo>
                  <a:pt x="31" y="7"/>
                </a:lnTo>
                <a:lnTo>
                  <a:pt x="23" y="10"/>
                </a:lnTo>
                <a:lnTo>
                  <a:pt x="15" y="15"/>
                </a:lnTo>
                <a:lnTo>
                  <a:pt x="7" y="22"/>
                </a:lnTo>
                <a:lnTo>
                  <a:pt x="0" y="27"/>
                </a:lnTo>
                <a:lnTo>
                  <a:pt x="0" y="28"/>
                </a:lnTo>
                <a:lnTo>
                  <a:pt x="0" y="30"/>
                </a:lnTo>
                <a:lnTo>
                  <a:pt x="0" y="32"/>
                </a:lnTo>
                <a:lnTo>
                  <a:pt x="0" y="33"/>
                </a:lnTo>
                <a:lnTo>
                  <a:pt x="2" y="30"/>
                </a:lnTo>
                <a:lnTo>
                  <a:pt x="8" y="23"/>
                </a:lnTo>
                <a:lnTo>
                  <a:pt x="16" y="18"/>
                </a:lnTo>
                <a:lnTo>
                  <a:pt x="25" y="13"/>
                </a:lnTo>
                <a:lnTo>
                  <a:pt x="33" y="9"/>
                </a:lnTo>
                <a:lnTo>
                  <a:pt x="41" y="5"/>
                </a:lnTo>
                <a:lnTo>
                  <a:pt x="51" y="4"/>
                </a:lnTo>
                <a:lnTo>
                  <a:pt x="59" y="2"/>
                </a:lnTo>
                <a:lnTo>
                  <a:pt x="57" y="2"/>
                </a:lnTo>
                <a:lnTo>
                  <a:pt x="56" y="0"/>
                </a:lnTo>
                <a:lnTo>
                  <a:pt x="54" y="0"/>
                </a:lnTo>
                <a:close/>
                <a:moveTo>
                  <a:pt x="87" y="199"/>
                </a:moveTo>
                <a:lnTo>
                  <a:pt x="92" y="197"/>
                </a:lnTo>
                <a:lnTo>
                  <a:pt x="100" y="195"/>
                </a:lnTo>
                <a:lnTo>
                  <a:pt x="110" y="192"/>
                </a:lnTo>
                <a:lnTo>
                  <a:pt x="118" y="187"/>
                </a:lnTo>
                <a:lnTo>
                  <a:pt x="128" y="182"/>
                </a:lnTo>
                <a:lnTo>
                  <a:pt x="134" y="177"/>
                </a:lnTo>
                <a:lnTo>
                  <a:pt x="141" y="171"/>
                </a:lnTo>
                <a:lnTo>
                  <a:pt x="141" y="169"/>
                </a:lnTo>
                <a:lnTo>
                  <a:pt x="143" y="167"/>
                </a:lnTo>
                <a:lnTo>
                  <a:pt x="143" y="166"/>
                </a:lnTo>
                <a:lnTo>
                  <a:pt x="139" y="167"/>
                </a:lnTo>
                <a:lnTo>
                  <a:pt x="133" y="174"/>
                </a:lnTo>
                <a:lnTo>
                  <a:pt x="126" y="181"/>
                </a:lnTo>
                <a:lnTo>
                  <a:pt x="118" y="186"/>
                </a:lnTo>
                <a:lnTo>
                  <a:pt x="108" y="189"/>
                </a:lnTo>
                <a:lnTo>
                  <a:pt x="100" y="192"/>
                </a:lnTo>
                <a:lnTo>
                  <a:pt x="90" y="195"/>
                </a:lnTo>
                <a:lnTo>
                  <a:pt x="84" y="195"/>
                </a:lnTo>
                <a:lnTo>
                  <a:pt x="84" y="197"/>
                </a:lnTo>
                <a:lnTo>
                  <a:pt x="85" y="197"/>
                </a:lnTo>
                <a:lnTo>
                  <a:pt x="87" y="197"/>
                </a:lnTo>
                <a:lnTo>
                  <a:pt x="87" y="199"/>
                </a:lnTo>
                <a:close/>
              </a:path>
            </a:pathLst>
          </a:custGeom>
          <a:solidFill>
            <a:srgbClr val="00FF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06" name="Freeform 462"/>
          <p:cNvSpPr>
            <a:spLocks noEditPoints="1"/>
          </p:cNvSpPr>
          <p:nvPr/>
        </p:nvSpPr>
        <p:spPr bwMode="auto">
          <a:xfrm>
            <a:off x="5276850" y="3305175"/>
            <a:ext cx="214313" cy="261938"/>
          </a:xfrm>
          <a:custGeom>
            <a:avLst/>
            <a:gdLst>
              <a:gd name="T0" fmla="*/ 2147483647 w 145"/>
              <a:gd name="T1" fmla="*/ 2147483647 h 193"/>
              <a:gd name="T2" fmla="*/ 2147483647 w 145"/>
              <a:gd name="T3" fmla="*/ 2147483647 h 193"/>
              <a:gd name="T4" fmla="*/ 2147483647 w 145"/>
              <a:gd name="T5" fmla="*/ 2147483647 h 193"/>
              <a:gd name="T6" fmla="*/ 2147483647 w 145"/>
              <a:gd name="T7" fmla="*/ 2147483647 h 193"/>
              <a:gd name="T8" fmla="*/ 2147483647 w 145"/>
              <a:gd name="T9" fmla="*/ 2147483647 h 193"/>
              <a:gd name="T10" fmla="*/ 0 w 145"/>
              <a:gd name="T11" fmla="*/ 2147483647 h 193"/>
              <a:gd name="T12" fmla="*/ 0 w 145"/>
              <a:gd name="T13" fmla="*/ 2147483647 h 193"/>
              <a:gd name="T14" fmla="*/ 0 w 145"/>
              <a:gd name="T15" fmla="*/ 2147483647 h 193"/>
              <a:gd name="T16" fmla="*/ 2147483647 w 145"/>
              <a:gd name="T17" fmla="*/ 2147483647 h 193"/>
              <a:gd name="T18" fmla="*/ 2147483647 w 145"/>
              <a:gd name="T19" fmla="*/ 2147483647 h 193"/>
              <a:gd name="T20" fmla="*/ 2147483647 w 145"/>
              <a:gd name="T21" fmla="*/ 2147483647 h 193"/>
              <a:gd name="T22" fmla="*/ 2147483647 w 145"/>
              <a:gd name="T23" fmla="*/ 2147483647 h 193"/>
              <a:gd name="T24" fmla="*/ 2147483647 w 145"/>
              <a:gd name="T25" fmla="*/ 2147483647 h 193"/>
              <a:gd name="T26" fmla="*/ 2147483647 w 145"/>
              <a:gd name="T27" fmla="*/ 2147483647 h 193"/>
              <a:gd name="T28" fmla="*/ 2147483647 w 145"/>
              <a:gd name="T29" fmla="*/ 2147483647 h 193"/>
              <a:gd name="T30" fmla="*/ 2147483647 w 145"/>
              <a:gd name="T31" fmla="*/ 0 h 193"/>
              <a:gd name="T32" fmla="*/ 2147483647 w 145"/>
              <a:gd name="T33" fmla="*/ 0 h 193"/>
              <a:gd name="T34" fmla="*/ 2147483647 w 145"/>
              <a:gd name="T35" fmla="*/ 2147483647 h 193"/>
              <a:gd name="T36" fmla="*/ 2147483647 w 145"/>
              <a:gd name="T37" fmla="*/ 2147483647 h 193"/>
              <a:gd name="T38" fmla="*/ 2147483647 w 145"/>
              <a:gd name="T39" fmla="*/ 2147483647 h 193"/>
              <a:gd name="T40" fmla="*/ 2147483647 w 145"/>
              <a:gd name="T41" fmla="*/ 2147483647 h 193"/>
              <a:gd name="T42" fmla="*/ 2147483647 w 145"/>
              <a:gd name="T43" fmla="*/ 2147483647 h 193"/>
              <a:gd name="T44" fmla="*/ 2147483647 w 145"/>
              <a:gd name="T45" fmla="*/ 2147483647 h 193"/>
              <a:gd name="T46" fmla="*/ 2147483647 w 145"/>
              <a:gd name="T47" fmla="*/ 2147483647 h 193"/>
              <a:gd name="T48" fmla="*/ 2147483647 w 145"/>
              <a:gd name="T49" fmla="*/ 2147483647 h 193"/>
              <a:gd name="T50" fmla="*/ 2147483647 w 145"/>
              <a:gd name="T51" fmla="*/ 2147483647 h 193"/>
              <a:gd name="T52" fmla="*/ 2147483647 w 145"/>
              <a:gd name="T53" fmla="*/ 2147483647 h 193"/>
              <a:gd name="T54" fmla="*/ 2147483647 w 145"/>
              <a:gd name="T55" fmla="*/ 2147483647 h 193"/>
              <a:gd name="T56" fmla="*/ 2147483647 w 145"/>
              <a:gd name="T57" fmla="*/ 2147483647 h 193"/>
              <a:gd name="T58" fmla="*/ 2147483647 w 145"/>
              <a:gd name="T59" fmla="*/ 2147483647 h 193"/>
              <a:gd name="T60" fmla="*/ 2147483647 w 145"/>
              <a:gd name="T61" fmla="*/ 2147483647 h 193"/>
              <a:gd name="T62" fmla="*/ 2147483647 w 145"/>
              <a:gd name="T63" fmla="*/ 2147483647 h 193"/>
              <a:gd name="T64" fmla="*/ 2147483647 w 145"/>
              <a:gd name="T65" fmla="*/ 2147483647 h 193"/>
              <a:gd name="T66" fmla="*/ 2147483647 w 145"/>
              <a:gd name="T67" fmla="*/ 2147483647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193"/>
              <a:gd name="T104" fmla="*/ 145 w 145"/>
              <a:gd name="T105" fmla="*/ 193 h 1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193">
                <a:moveTo>
                  <a:pt x="61" y="0"/>
                </a:moveTo>
                <a:lnTo>
                  <a:pt x="53" y="2"/>
                </a:lnTo>
                <a:lnTo>
                  <a:pt x="43" y="3"/>
                </a:lnTo>
                <a:lnTo>
                  <a:pt x="35" y="7"/>
                </a:lnTo>
                <a:lnTo>
                  <a:pt x="27" y="11"/>
                </a:lnTo>
                <a:lnTo>
                  <a:pt x="18" y="16"/>
                </a:lnTo>
                <a:lnTo>
                  <a:pt x="10" y="21"/>
                </a:lnTo>
                <a:lnTo>
                  <a:pt x="4" y="28"/>
                </a:lnTo>
                <a:lnTo>
                  <a:pt x="2" y="31"/>
                </a:lnTo>
                <a:lnTo>
                  <a:pt x="0" y="33"/>
                </a:lnTo>
                <a:lnTo>
                  <a:pt x="0" y="34"/>
                </a:lnTo>
                <a:lnTo>
                  <a:pt x="5" y="30"/>
                </a:lnTo>
                <a:lnTo>
                  <a:pt x="12" y="23"/>
                </a:lnTo>
                <a:lnTo>
                  <a:pt x="20" y="18"/>
                </a:lnTo>
                <a:lnTo>
                  <a:pt x="28" y="13"/>
                </a:lnTo>
                <a:lnTo>
                  <a:pt x="36" y="10"/>
                </a:lnTo>
                <a:lnTo>
                  <a:pt x="45" y="7"/>
                </a:lnTo>
                <a:lnTo>
                  <a:pt x="54" y="3"/>
                </a:lnTo>
                <a:lnTo>
                  <a:pt x="63" y="3"/>
                </a:lnTo>
                <a:lnTo>
                  <a:pt x="64" y="2"/>
                </a:lnTo>
                <a:lnTo>
                  <a:pt x="63" y="2"/>
                </a:lnTo>
                <a:lnTo>
                  <a:pt x="61" y="0"/>
                </a:lnTo>
                <a:close/>
                <a:moveTo>
                  <a:pt x="86" y="193"/>
                </a:moveTo>
                <a:lnTo>
                  <a:pt x="92" y="193"/>
                </a:lnTo>
                <a:lnTo>
                  <a:pt x="102" y="190"/>
                </a:lnTo>
                <a:lnTo>
                  <a:pt x="110" y="187"/>
                </a:lnTo>
                <a:lnTo>
                  <a:pt x="120" y="184"/>
                </a:lnTo>
                <a:lnTo>
                  <a:pt x="128" y="179"/>
                </a:lnTo>
                <a:lnTo>
                  <a:pt x="135" y="172"/>
                </a:lnTo>
                <a:lnTo>
                  <a:pt x="141" y="165"/>
                </a:lnTo>
                <a:lnTo>
                  <a:pt x="145" y="164"/>
                </a:lnTo>
                <a:lnTo>
                  <a:pt x="145" y="162"/>
                </a:lnTo>
                <a:lnTo>
                  <a:pt x="145" y="161"/>
                </a:lnTo>
                <a:lnTo>
                  <a:pt x="145" y="159"/>
                </a:lnTo>
                <a:lnTo>
                  <a:pt x="140" y="164"/>
                </a:lnTo>
                <a:lnTo>
                  <a:pt x="133" y="170"/>
                </a:lnTo>
                <a:lnTo>
                  <a:pt x="127" y="175"/>
                </a:lnTo>
                <a:lnTo>
                  <a:pt x="118" y="180"/>
                </a:lnTo>
                <a:lnTo>
                  <a:pt x="110" y="185"/>
                </a:lnTo>
                <a:lnTo>
                  <a:pt x="100" y="188"/>
                </a:lnTo>
                <a:lnTo>
                  <a:pt x="92" y="190"/>
                </a:lnTo>
                <a:lnTo>
                  <a:pt x="82" y="192"/>
                </a:lnTo>
                <a:lnTo>
                  <a:pt x="81" y="192"/>
                </a:lnTo>
                <a:lnTo>
                  <a:pt x="82" y="192"/>
                </a:lnTo>
                <a:lnTo>
                  <a:pt x="82" y="193"/>
                </a:lnTo>
                <a:lnTo>
                  <a:pt x="84" y="193"/>
                </a:lnTo>
                <a:lnTo>
                  <a:pt x="86" y="193"/>
                </a:lnTo>
                <a:close/>
              </a:path>
            </a:pathLst>
          </a:custGeom>
          <a:solidFill>
            <a:srgbClr val="00FF4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07" name="Freeform 463"/>
          <p:cNvSpPr>
            <a:spLocks noEditPoints="1"/>
          </p:cNvSpPr>
          <p:nvPr/>
        </p:nvSpPr>
        <p:spPr bwMode="auto">
          <a:xfrm>
            <a:off x="5276850" y="3308350"/>
            <a:ext cx="214313" cy="258763"/>
          </a:xfrm>
          <a:custGeom>
            <a:avLst/>
            <a:gdLst>
              <a:gd name="T0" fmla="*/ 2147483647 w 145"/>
              <a:gd name="T1" fmla="*/ 2147483647 h 190"/>
              <a:gd name="T2" fmla="*/ 2147483647 w 145"/>
              <a:gd name="T3" fmla="*/ 2147483647 h 190"/>
              <a:gd name="T4" fmla="*/ 2147483647 w 145"/>
              <a:gd name="T5" fmla="*/ 2147483647 h 190"/>
              <a:gd name="T6" fmla="*/ 2147483647 w 145"/>
              <a:gd name="T7" fmla="*/ 2147483647 h 190"/>
              <a:gd name="T8" fmla="*/ 0 w 145"/>
              <a:gd name="T9" fmla="*/ 2147483647 h 190"/>
              <a:gd name="T10" fmla="*/ 0 w 145"/>
              <a:gd name="T11" fmla="*/ 2147483647 h 190"/>
              <a:gd name="T12" fmla="*/ 0 w 145"/>
              <a:gd name="T13" fmla="*/ 2147483647 h 190"/>
              <a:gd name="T14" fmla="*/ 0 w 145"/>
              <a:gd name="T15" fmla="*/ 2147483647 h 190"/>
              <a:gd name="T16" fmla="*/ 0 w 145"/>
              <a:gd name="T17" fmla="*/ 2147483647 h 190"/>
              <a:gd name="T18" fmla="*/ 2147483647 w 145"/>
              <a:gd name="T19" fmla="*/ 2147483647 h 190"/>
              <a:gd name="T20" fmla="*/ 2147483647 w 145"/>
              <a:gd name="T21" fmla="*/ 2147483647 h 190"/>
              <a:gd name="T22" fmla="*/ 2147483647 w 145"/>
              <a:gd name="T23" fmla="*/ 2147483647 h 190"/>
              <a:gd name="T24" fmla="*/ 2147483647 w 145"/>
              <a:gd name="T25" fmla="*/ 2147483647 h 190"/>
              <a:gd name="T26" fmla="*/ 2147483647 w 145"/>
              <a:gd name="T27" fmla="*/ 2147483647 h 190"/>
              <a:gd name="T28" fmla="*/ 2147483647 w 145"/>
              <a:gd name="T29" fmla="*/ 2147483647 h 190"/>
              <a:gd name="T30" fmla="*/ 2147483647 w 145"/>
              <a:gd name="T31" fmla="*/ 2147483647 h 190"/>
              <a:gd name="T32" fmla="*/ 2147483647 w 145"/>
              <a:gd name="T33" fmla="*/ 2147483647 h 190"/>
              <a:gd name="T34" fmla="*/ 2147483647 w 145"/>
              <a:gd name="T35" fmla="*/ 0 h 190"/>
              <a:gd name="T36" fmla="*/ 2147483647 w 145"/>
              <a:gd name="T37" fmla="*/ 2147483647 h 190"/>
              <a:gd name="T38" fmla="*/ 2147483647 w 145"/>
              <a:gd name="T39" fmla="*/ 2147483647 h 190"/>
              <a:gd name="T40" fmla="*/ 2147483647 w 145"/>
              <a:gd name="T41" fmla="*/ 2147483647 h 190"/>
              <a:gd name="T42" fmla="*/ 2147483647 w 145"/>
              <a:gd name="T43" fmla="*/ 2147483647 h 190"/>
              <a:gd name="T44" fmla="*/ 2147483647 w 145"/>
              <a:gd name="T45" fmla="*/ 2147483647 h 190"/>
              <a:gd name="T46" fmla="*/ 2147483647 w 145"/>
              <a:gd name="T47" fmla="*/ 2147483647 h 190"/>
              <a:gd name="T48" fmla="*/ 2147483647 w 145"/>
              <a:gd name="T49" fmla="*/ 2147483647 h 190"/>
              <a:gd name="T50" fmla="*/ 2147483647 w 145"/>
              <a:gd name="T51" fmla="*/ 2147483647 h 190"/>
              <a:gd name="T52" fmla="*/ 2147483647 w 145"/>
              <a:gd name="T53" fmla="*/ 2147483647 h 190"/>
              <a:gd name="T54" fmla="*/ 2147483647 w 145"/>
              <a:gd name="T55" fmla="*/ 2147483647 h 190"/>
              <a:gd name="T56" fmla="*/ 2147483647 w 145"/>
              <a:gd name="T57" fmla="*/ 2147483647 h 190"/>
              <a:gd name="T58" fmla="*/ 2147483647 w 145"/>
              <a:gd name="T59" fmla="*/ 2147483647 h 190"/>
              <a:gd name="T60" fmla="*/ 2147483647 w 145"/>
              <a:gd name="T61" fmla="*/ 2147483647 h 190"/>
              <a:gd name="T62" fmla="*/ 2147483647 w 145"/>
              <a:gd name="T63" fmla="*/ 2147483647 h 190"/>
              <a:gd name="T64" fmla="*/ 2147483647 w 145"/>
              <a:gd name="T65" fmla="*/ 2147483647 h 190"/>
              <a:gd name="T66" fmla="*/ 2147483647 w 145"/>
              <a:gd name="T67" fmla="*/ 2147483647 h 190"/>
              <a:gd name="T68" fmla="*/ 2147483647 w 145"/>
              <a:gd name="T69" fmla="*/ 2147483647 h 190"/>
              <a:gd name="T70" fmla="*/ 2147483647 w 145"/>
              <a:gd name="T71" fmla="*/ 2147483647 h 1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5"/>
              <a:gd name="T109" fmla="*/ 0 h 190"/>
              <a:gd name="T110" fmla="*/ 145 w 145"/>
              <a:gd name="T111" fmla="*/ 190 h 1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5" h="190">
                <a:moveTo>
                  <a:pt x="64" y="0"/>
                </a:moveTo>
                <a:lnTo>
                  <a:pt x="63" y="1"/>
                </a:lnTo>
                <a:lnTo>
                  <a:pt x="54" y="1"/>
                </a:lnTo>
                <a:lnTo>
                  <a:pt x="45" y="5"/>
                </a:lnTo>
                <a:lnTo>
                  <a:pt x="36" y="8"/>
                </a:lnTo>
                <a:lnTo>
                  <a:pt x="28" y="11"/>
                </a:lnTo>
                <a:lnTo>
                  <a:pt x="20" y="16"/>
                </a:lnTo>
                <a:lnTo>
                  <a:pt x="12" y="21"/>
                </a:lnTo>
                <a:lnTo>
                  <a:pt x="5" y="28"/>
                </a:lnTo>
                <a:lnTo>
                  <a:pt x="0" y="32"/>
                </a:lnTo>
                <a:lnTo>
                  <a:pt x="0" y="34"/>
                </a:lnTo>
                <a:lnTo>
                  <a:pt x="0" y="36"/>
                </a:lnTo>
                <a:lnTo>
                  <a:pt x="0" y="37"/>
                </a:lnTo>
                <a:lnTo>
                  <a:pt x="2" y="36"/>
                </a:lnTo>
                <a:lnTo>
                  <a:pt x="7" y="29"/>
                </a:lnTo>
                <a:lnTo>
                  <a:pt x="13" y="24"/>
                </a:lnTo>
                <a:lnTo>
                  <a:pt x="22" y="19"/>
                </a:lnTo>
                <a:lnTo>
                  <a:pt x="28" y="14"/>
                </a:lnTo>
                <a:lnTo>
                  <a:pt x="36" y="9"/>
                </a:lnTo>
                <a:lnTo>
                  <a:pt x="45" y="6"/>
                </a:lnTo>
                <a:lnTo>
                  <a:pt x="54" y="5"/>
                </a:lnTo>
                <a:lnTo>
                  <a:pt x="63" y="3"/>
                </a:lnTo>
                <a:lnTo>
                  <a:pt x="69" y="3"/>
                </a:lnTo>
                <a:lnTo>
                  <a:pt x="68" y="3"/>
                </a:lnTo>
                <a:lnTo>
                  <a:pt x="68" y="1"/>
                </a:lnTo>
                <a:lnTo>
                  <a:pt x="66" y="1"/>
                </a:lnTo>
                <a:lnTo>
                  <a:pt x="64" y="0"/>
                </a:lnTo>
                <a:close/>
                <a:moveTo>
                  <a:pt x="81" y="190"/>
                </a:moveTo>
                <a:lnTo>
                  <a:pt x="82" y="190"/>
                </a:lnTo>
                <a:lnTo>
                  <a:pt x="92" y="188"/>
                </a:lnTo>
                <a:lnTo>
                  <a:pt x="100" y="186"/>
                </a:lnTo>
                <a:lnTo>
                  <a:pt x="110" y="183"/>
                </a:lnTo>
                <a:lnTo>
                  <a:pt x="118" y="178"/>
                </a:lnTo>
                <a:lnTo>
                  <a:pt x="127" y="173"/>
                </a:lnTo>
                <a:lnTo>
                  <a:pt x="133" y="168"/>
                </a:lnTo>
                <a:lnTo>
                  <a:pt x="140" y="162"/>
                </a:lnTo>
                <a:lnTo>
                  <a:pt x="145" y="157"/>
                </a:lnTo>
                <a:lnTo>
                  <a:pt x="145" y="155"/>
                </a:lnTo>
                <a:lnTo>
                  <a:pt x="145" y="154"/>
                </a:lnTo>
                <a:lnTo>
                  <a:pt x="145" y="152"/>
                </a:lnTo>
                <a:lnTo>
                  <a:pt x="145" y="154"/>
                </a:lnTo>
                <a:lnTo>
                  <a:pt x="138" y="160"/>
                </a:lnTo>
                <a:lnTo>
                  <a:pt x="131" y="167"/>
                </a:lnTo>
                <a:lnTo>
                  <a:pt x="125" y="172"/>
                </a:lnTo>
                <a:lnTo>
                  <a:pt x="117" y="177"/>
                </a:lnTo>
                <a:lnTo>
                  <a:pt x="109" y="180"/>
                </a:lnTo>
                <a:lnTo>
                  <a:pt x="100" y="183"/>
                </a:lnTo>
                <a:lnTo>
                  <a:pt x="92" y="185"/>
                </a:lnTo>
                <a:lnTo>
                  <a:pt x="82" y="186"/>
                </a:lnTo>
                <a:lnTo>
                  <a:pt x="77" y="186"/>
                </a:lnTo>
                <a:lnTo>
                  <a:pt x="77" y="188"/>
                </a:lnTo>
                <a:lnTo>
                  <a:pt x="79" y="188"/>
                </a:lnTo>
                <a:lnTo>
                  <a:pt x="81" y="190"/>
                </a:lnTo>
                <a:close/>
              </a:path>
            </a:pathLst>
          </a:custGeom>
          <a:solidFill>
            <a:srgbClr val="00F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08" name="Freeform 464"/>
          <p:cNvSpPr>
            <a:spLocks noEditPoints="1"/>
          </p:cNvSpPr>
          <p:nvPr/>
        </p:nvSpPr>
        <p:spPr bwMode="auto">
          <a:xfrm>
            <a:off x="5276850" y="3311525"/>
            <a:ext cx="214313" cy="249238"/>
          </a:xfrm>
          <a:custGeom>
            <a:avLst/>
            <a:gdLst>
              <a:gd name="T0" fmla="*/ 2147483647 w 145"/>
              <a:gd name="T1" fmla="*/ 0 h 183"/>
              <a:gd name="T2" fmla="*/ 2147483647 w 145"/>
              <a:gd name="T3" fmla="*/ 2147483647 h 183"/>
              <a:gd name="T4" fmla="*/ 2147483647 w 145"/>
              <a:gd name="T5" fmla="*/ 2147483647 h 183"/>
              <a:gd name="T6" fmla="*/ 2147483647 w 145"/>
              <a:gd name="T7" fmla="*/ 2147483647 h 183"/>
              <a:gd name="T8" fmla="*/ 2147483647 w 145"/>
              <a:gd name="T9" fmla="*/ 2147483647 h 183"/>
              <a:gd name="T10" fmla="*/ 0 w 145"/>
              <a:gd name="T11" fmla="*/ 2147483647 h 183"/>
              <a:gd name="T12" fmla="*/ 0 w 145"/>
              <a:gd name="T13" fmla="*/ 2147483647 h 183"/>
              <a:gd name="T14" fmla="*/ 0 w 145"/>
              <a:gd name="T15" fmla="*/ 2147483647 h 183"/>
              <a:gd name="T16" fmla="*/ 0 w 145"/>
              <a:gd name="T17" fmla="*/ 2147483647 h 183"/>
              <a:gd name="T18" fmla="*/ 2147483647 w 145"/>
              <a:gd name="T19" fmla="*/ 2147483647 h 183"/>
              <a:gd name="T20" fmla="*/ 2147483647 w 145"/>
              <a:gd name="T21" fmla="*/ 2147483647 h 183"/>
              <a:gd name="T22" fmla="*/ 2147483647 w 145"/>
              <a:gd name="T23" fmla="*/ 2147483647 h 183"/>
              <a:gd name="T24" fmla="*/ 2147483647 w 145"/>
              <a:gd name="T25" fmla="*/ 2147483647 h 183"/>
              <a:gd name="T26" fmla="*/ 2147483647 w 145"/>
              <a:gd name="T27" fmla="*/ 2147483647 h 183"/>
              <a:gd name="T28" fmla="*/ 2147483647 w 145"/>
              <a:gd name="T29" fmla="*/ 2147483647 h 183"/>
              <a:gd name="T30" fmla="*/ 2147483647 w 145"/>
              <a:gd name="T31" fmla="*/ 2147483647 h 183"/>
              <a:gd name="T32" fmla="*/ 2147483647 w 145"/>
              <a:gd name="T33" fmla="*/ 2147483647 h 183"/>
              <a:gd name="T34" fmla="*/ 2147483647 w 145"/>
              <a:gd name="T35" fmla="*/ 0 h 183"/>
              <a:gd name="T36" fmla="*/ 2147483647 w 145"/>
              <a:gd name="T37" fmla="*/ 2147483647 h 183"/>
              <a:gd name="T38" fmla="*/ 2147483647 w 145"/>
              <a:gd name="T39" fmla="*/ 2147483647 h 183"/>
              <a:gd name="T40" fmla="*/ 2147483647 w 145"/>
              <a:gd name="T41" fmla="*/ 2147483647 h 183"/>
              <a:gd name="T42" fmla="*/ 2147483647 w 145"/>
              <a:gd name="T43" fmla="*/ 2147483647 h 183"/>
              <a:gd name="T44" fmla="*/ 2147483647 w 145"/>
              <a:gd name="T45" fmla="*/ 2147483647 h 183"/>
              <a:gd name="T46" fmla="*/ 2147483647 w 145"/>
              <a:gd name="T47" fmla="*/ 2147483647 h 183"/>
              <a:gd name="T48" fmla="*/ 2147483647 w 145"/>
              <a:gd name="T49" fmla="*/ 2147483647 h 183"/>
              <a:gd name="T50" fmla="*/ 2147483647 w 145"/>
              <a:gd name="T51" fmla="*/ 2147483647 h 183"/>
              <a:gd name="T52" fmla="*/ 2147483647 w 145"/>
              <a:gd name="T53" fmla="*/ 2147483647 h 183"/>
              <a:gd name="T54" fmla="*/ 2147483647 w 145"/>
              <a:gd name="T55" fmla="*/ 2147483647 h 183"/>
              <a:gd name="T56" fmla="*/ 2147483647 w 145"/>
              <a:gd name="T57" fmla="*/ 2147483647 h 183"/>
              <a:gd name="T58" fmla="*/ 2147483647 w 145"/>
              <a:gd name="T59" fmla="*/ 2147483647 h 183"/>
              <a:gd name="T60" fmla="*/ 2147483647 w 145"/>
              <a:gd name="T61" fmla="*/ 2147483647 h 183"/>
              <a:gd name="T62" fmla="*/ 2147483647 w 145"/>
              <a:gd name="T63" fmla="*/ 2147483647 h 183"/>
              <a:gd name="T64" fmla="*/ 2147483647 w 145"/>
              <a:gd name="T65" fmla="*/ 2147483647 h 183"/>
              <a:gd name="T66" fmla="*/ 2147483647 w 145"/>
              <a:gd name="T67" fmla="*/ 2147483647 h 183"/>
              <a:gd name="T68" fmla="*/ 2147483647 w 145"/>
              <a:gd name="T69" fmla="*/ 2147483647 h 183"/>
              <a:gd name="T70" fmla="*/ 2147483647 w 145"/>
              <a:gd name="T71" fmla="*/ 2147483647 h 183"/>
              <a:gd name="T72" fmla="*/ 2147483647 w 145"/>
              <a:gd name="T73" fmla="*/ 2147483647 h 1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183"/>
              <a:gd name="T113" fmla="*/ 145 w 145"/>
              <a:gd name="T114" fmla="*/ 183 h 1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183">
                <a:moveTo>
                  <a:pt x="69" y="0"/>
                </a:moveTo>
                <a:lnTo>
                  <a:pt x="63" y="0"/>
                </a:lnTo>
                <a:lnTo>
                  <a:pt x="54" y="2"/>
                </a:lnTo>
                <a:lnTo>
                  <a:pt x="45" y="3"/>
                </a:lnTo>
                <a:lnTo>
                  <a:pt x="36" y="6"/>
                </a:lnTo>
                <a:lnTo>
                  <a:pt x="28" y="11"/>
                </a:lnTo>
                <a:lnTo>
                  <a:pt x="22" y="16"/>
                </a:lnTo>
                <a:lnTo>
                  <a:pt x="13" y="21"/>
                </a:lnTo>
                <a:lnTo>
                  <a:pt x="7" y="26"/>
                </a:lnTo>
                <a:lnTo>
                  <a:pt x="2" y="33"/>
                </a:lnTo>
                <a:lnTo>
                  <a:pt x="0" y="34"/>
                </a:lnTo>
                <a:lnTo>
                  <a:pt x="0" y="36"/>
                </a:lnTo>
                <a:lnTo>
                  <a:pt x="0" y="38"/>
                </a:lnTo>
                <a:lnTo>
                  <a:pt x="0" y="39"/>
                </a:lnTo>
                <a:lnTo>
                  <a:pt x="4" y="36"/>
                </a:lnTo>
                <a:lnTo>
                  <a:pt x="10" y="29"/>
                </a:lnTo>
                <a:lnTo>
                  <a:pt x="15" y="23"/>
                </a:lnTo>
                <a:lnTo>
                  <a:pt x="23" y="18"/>
                </a:lnTo>
                <a:lnTo>
                  <a:pt x="30" y="13"/>
                </a:lnTo>
                <a:lnTo>
                  <a:pt x="38" y="10"/>
                </a:lnTo>
                <a:lnTo>
                  <a:pt x="46" y="6"/>
                </a:lnTo>
                <a:lnTo>
                  <a:pt x="54" y="5"/>
                </a:lnTo>
                <a:lnTo>
                  <a:pt x="64" y="3"/>
                </a:lnTo>
                <a:lnTo>
                  <a:pt x="72" y="3"/>
                </a:lnTo>
                <a:lnTo>
                  <a:pt x="72" y="2"/>
                </a:lnTo>
                <a:lnTo>
                  <a:pt x="71" y="2"/>
                </a:lnTo>
                <a:lnTo>
                  <a:pt x="69" y="0"/>
                </a:lnTo>
                <a:close/>
                <a:moveTo>
                  <a:pt x="77" y="183"/>
                </a:moveTo>
                <a:lnTo>
                  <a:pt x="82" y="183"/>
                </a:lnTo>
                <a:lnTo>
                  <a:pt x="92" y="182"/>
                </a:lnTo>
                <a:lnTo>
                  <a:pt x="100" y="180"/>
                </a:lnTo>
                <a:lnTo>
                  <a:pt x="109" y="177"/>
                </a:lnTo>
                <a:lnTo>
                  <a:pt x="117" y="174"/>
                </a:lnTo>
                <a:lnTo>
                  <a:pt x="125" y="169"/>
                </a:lnTo>
                <a:lnTo>
                  <a:pt x="131" y="164"/>
                </a:lnTo>
                <a:lnTo>
                  <a:pt x="138" y="157"/>
                </a:lnTo>
                <a:lnTo>
                  <a:pt x="145" y="151"/>
                </a:lnTo>
                <a:lnTo>
                  <a:pt x="145" y="149"/>
                </a:lnTo>
                <a:lnTo>
                  <a:pt x="145" y="147"/>
                </a:lnTo>
                <a:lnTo>
                  <a:pt x="145" y="146"/>
                </a:lnTo>
                <a:lnTo>
                  <a:pt x="145" y="144"/>
                </a:lnTo>
                <a:lnTo>
                  <a:pt x="141" y="149"/>
                </a:lnTo>
                <a:lnTo>
                  <a:pt x="136" y="156"/>
                </a:lnTo>
                <a:lnTo>
                  <a:pt x="130" y="160"/>
                </a:lnTo>
                <a:lnTo>
                  <a:pt x="123" y="165"/>
                </a:lnTo>
                <a:lnTo>
                  <a:pt x="115" y="170"/>
                </a:lnTo>
                <a:lnTo>
                  <a:pt x="107" y="175"/>
                </a:lnTo>
                <a:lnTo>
                  <a:pt x="99" y="177"/>
                </a:lnTo>
                <a:lnTo>
                  <a:pt x="90" y="180"/>
                </a:lnTo>
                <a:lnTo>
                  <a:pt x="82" y="182"/>
                </a:lnTo>
                <a:lnTo>
                  <a:pt x="72" y="182"/>
                </a:lnTo>
                <a:lnTo>
                  <a:pt x="74" y="182"/>
                </a:lnTo>
                <a:lnTo>
                  <a:pt x="76" y="183"/>
                </a:lnTo>
                <a:lnTo>
                  <a:pt x="77" y="183"/>
                </a:lnTo>
                <a:close/>
              </a:path>
            </a:pathLst>
          </a:custGeom>
          <a:solidFill>
            <a:srgbClr val="00FF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09" name="Freeform 465"/>
          <p:cNvSpPr>
            <a:spLocks noEditPoints="1"/>
          </p:cNvSpPr>
          <p:nvPr/>
        </p:nvSpPr>
        <p:spPr bwMode="auto">
          <a:xfrm>
            <a:off x="5276850" y="3316288"/>
            <a:ext cx="214313" cy="242887"/>
          </a:xfrm>
          <a:custGeom>
            <a:avLst/>
            <a:gdLst>
              <a:gd name="T0" fmla="*/ 2147483647 w 145"/>
              <a:gd name="T1" fmla="*/ 0 h 179"/>
              <a:gd name="T2" fmla="*/ 2147483647 w 145"/>
              <a:gd name="T3" fmla="*/ 2147483647 h 179"/>
              <a:gd name="T4" fmla="*/ 2147483647 w 145"/>
              <a:gd name="T5" fmla="*/ 2147483647 h 179"/>
              <a:gd name="T6" fmla="*/ 2147483647 w 145"/>
              <a:gd name="T7" fmla="*/ 2147483647 h 179"/>
              <a:gd name="T8" fmla="*/ 2147483647 w 145"/>
              <a:gd name="T9" fmla="*/ 2147483647 h 179"/>
              <a:gd name="T10" fmla="*/ 0 w 145"/>
              <a:gd name="T11" fmla="*/ 2147483647 h 179"/>
              <a:gd name="T12" fmla="*/ 0 w 145"/>
              <a:gd name="T13" fmla="*/ 2147483647 h 179"/>
              <a:gd name="T14" fmla="*/ 0 w 145"/>
              <a:gd name="T15" fmla="*/ 2147483647 h 179"/>
              <a:gd name="T16" fmla="*/ 0 w 145"/>
              <a:gd name="T17" fmla="*/ 2147483647 h 179"/>
              <a:gd name="T18" fmla="*/ 0 w 145"/>
              <a:gd name="T19" fmla="*/ 2147483647 h 179"/>
              <a:gd name="T20" fmla="*/ 2147483647 w 145"/>
              <a:gd name="T21" fmla="*/ 2147483647 h 179"/>
              <a:gd name="T22" fmla="*/ 2147483647 w 145"/>
              <a:gd name="T23" fmla="*/ 2147483647 h 179"/>
              <a:gd name="T24" fmla="*/ 2147483647 w 145"/>
              <a:gd name="T25" fmla="*/ 2147483647 h 179"/>
              <a:gd name="T26" fmla="*/ 2147483647 w 145"/>
              <a:gd name="T27" fmla="*/ 2147483647 h 179"/>
              <a:gd name="T28" fmla="*/ 2147483647 w 145"/>
              <a:gd name="T29" fmla="*/ 2147483647 h 179"/>
              <a:gd name="T30" fmla="*/ 2147483647 w 145"/>
              <a:gd name="T31" fmla="*/ 2147483647 h 179"/>
              <a:gd name="T32" fmla="*/ 2147483647 w 145"/>
              <a:gd name="T33" fmla="*/ 0 h 179"/>
              <a:gd name="T34" fmla="*/ 2147483647 w 145"/>
              <a:gd name="T35" fmla="*/ 0 h 179"/>
              <a:gd name="T36" fmla="*/ 2147483647 w 145"/>
              <a:gd name="T37" fmla="*/ 2147483647 h 179"/>
              <a:gd name="T38" fmla="*/ 2147483647 w 145"/>
              <a:gd name="T39" fmla="*/ 2147483647 h 179"/>
              <a:gd name="T40" fmla="*/ 2147483647 w 145"/>
              <a:gd name="T41" fmla="*/ 2147483647 h 179"/>
              <a:gd name="T42" fmla="*/ 2147483647 w 145"/>
              <a:gd name="T43" fmla="*/ 2147483647 h 179"/>
              <a:gd name="T44" fmla="*/ 2147483647 w 145"/>
              <a:gd name="T45" fmla="*/ 2147483647 h 179"/>
              <a:gd name="T46" fmla="*/ 2147483647 w 145"/>
              <a:gd name="T47" fmla="*/ 2147483647 h 179"/>
              <a:gd name="T48" fmla="*/ 2147483647 w 145"/>
              <a:gd name="T49" fmla="*/ 2147483647 h 179"/>
              <a:gd name="T50" fmla="*/ 2147483647 w 145"/>
              <a:gd name="T51" fmla="*/ 2147483647 h 179"/>
              <a:gd name="T52" fmla="*/ 2147483647 w 145"/>
              <a:gd name="T53" fmla="*/ 2147483647 h 179"/>
              <a:gd name="T54" fmla="*/ 2147483647 w 145"/>
              <a:gd name="T55" fmla="*/ 2147483647 h 179"/>
              <a:gd name="T56" fmla="*/ 2147483647 w 145"/>
              <a:gd name="T57" fmla="*/ 2147483647 h 179"/>
              <a:gd name="T58" fmla="*/ 2147483647 w 145"/>
              <a:gd name="T59" fmla="*/ 2147483647 h 179"/>
              <a:gd name="T60" fmla="*/ 2147483647 w 145"/>
              <a:gd name="T61" fmla="*/ 2147483647 h 179"/>
              <a:gd name="T62" fmla="*/ 2147483647 w 145"/>
              <a:gd name="T63" fmla="*/ 2147483647 h 179"/>
              <a:gd name="T64" fmla="*/ 2147483647 w 145"/>
              <a:gd name="T65" fmla="*/ 2147483647 h 179"/>
              <a:gd name="T66" fmla="*/ 2147483647 w 145"/>
              <a:gd name="T67" fmla="*/ 2147483647 h 179"/>
              <a:gd name="T68" fmla="*/ 2147483647 w 145"/>
              <a:gd name="T69" fmla="*/ 2147483647 h 179"/>
              <a:gd name="T70" fmla="*/ 2147483647 w 145"/>
              <a:gd name="T71" fmla="*/ 2147483647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5"/>
              <a:gd name="T109" fmla="*/ 0 h 179"/>
              <a:gd name="T110" fmla="*/ 145 w 145"/>
              <a:gd name="T111" fmla="*/ 179 h 1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5" h="179">
                <a:moveTo>
                  <a:pt x="72" y="0"/>
                </a:moveTo>
                <a:lnTo>
                  <a:pt x="64" y="0"/>
                </a:lnTo>
                <a:lnTo>
                  <a:pt x="54" y="2"/>
                </a:lnTo>
                <a:lnTo>
                  <a:pt x="46" y="3"/>
                </a:lnTo>
                <a:lnTo>
                  <a:pt x="38" y="7"/>
                </a:lnTo>
                <a:lnTo>
                  <a:pt x="30" y="10"/>
                </a:lnTo>
                <a:lnTo>
                  <a:pt x="23" y="15"/>
                </a:lnTo>
                <a:lnTo>
                  <a:pt x="15" y="20"/>
                </a:lnTo>
                <a:lnTo>
                  <a:pt x="10" y="26"/>
                </a:lnTo>
                <a:lnTo>
                  <a:pt x="4" y="33"/>
                </a:lnTo>
                <a:lnTo>
                  <a:pt x="0" y="36"/>
                </a:lnTo>
                <a:lnTo>
                  <a:pt x="0" y="38"/>
                </a:lnTo>
                <a:lnTo>
                  <a:pt x="0" y="40"/>
                </a:lnTo>
                <a:lnTo>
                  <a:pt x="0" y="41"/>
                </a:lnTo>
                <a:lnTo>
                  <a:pt x="12" y="28"/>
                </a:lnTo>
                <a:lnTo>
                  <a:pt x="25" y="17"/>
                </a:lnTo>
                <a:lnTo>
                  <a:pt x="40" y="10"/>
                </a:lnTo>
                <a:lnTo>
                  <a:pt x="46" y="7"/>
                </a:lnTo>
                <a:lnTo>
                  <a:pt x="56" y="3"/>
                </a:lnTo>
                <a:lnTo>
                  <a:pt x="64" y="3"/>
                </a:lnTo>
                <a:lnTo>
                  <a:pt x="72" y="2"/>
                </a:lnTo>
                <a:lnTo>
                  <a:pt x="76" y="2"/>
                </a:lnTo>
                <a:lnTo>
                  <a:pt x="74" y="2"/>
                </a:lnTo>
                <a:lnTo>
                  <a:pt x="74" y="0"/>
                </a:lnTo>
                <a:lnTo>
                  <a:pt x="72" y="0"/>
                </a:lnTo>
                <a:close/>
                <a:moveTo>
                  <a:pt x="72" y="179"/>
                </a:moveTo>
                <a:lnTo>
                  <a:pt x="82" y="179"/>
                </a:lnTo>
                <a:lnTo>
                  <a:pt x="90" y="177"/>
                </a:lnTo>
                <a:lnTo>
                  <a:pt x="99" y="174"/>
                </a:lnTo>
                <a:lnTo>
                  <a:pt x="107" y="172"/>
                </a:lnTo>
                <a:lnTo>
                  <a:pt x="115" y="167"/>
                </a:lnTo>
                <a:lnTo>
                  <a:pt x="123" y="162"/>
                </a:lnTo>
                <a:lnTo>
                  <a:pt x="130" y="157"/>
                </a:lnTo>
                <a:lnTo>
                  <a:pt x="136" y="153"/>
                </a:lnTo>
                <a:lnTo>
                  <a:pt x="141" y="146"/>
                </a:lnTo>
                <a:lnTo>
                  <a:pt x="145" y="141"/>
                </a:lnTo>
                <a:lnTo>
                  <a:pt x="145" y="139"/>
                </a:lnTo>
                <a:lnTo>
                  <a:pt x="145" y="138"/>
                </a:lnTo>
                <a:lnTo>
                  <a:pt x="135" y="151"/>
                </a:lnTo>
                <a:lnTo>
                  <a:pt x="122" y="161"/>
                </a:lnTo>
                <a:lnTo>
                  <a:pt x="107" y="169"/>
                </a:lnTo>
                <a:lnTo>
                  <a:pt x="99" y="172"/>
                </a:lnTo>
                <a:lnTo>
                  <a:pt x="90" y="174"/>
                </a:lnTo>
                <a:lnTo>
                  <a:pt x="82" y="176"/>
                </a:lnTo>
                <a:lnTo>
                  <a:pt x="72" y="176"/>
                </a:lnTo>
                <a:lnTo>
                  <a:pt x="69" y="176"/>
                </a:lnTo>
                <a:lnTo>
                  <a:pt x="71" y="176"/>
                </a:lnTo>
                <a:lnTo>
                  <a:pt x="71" y="177"/>
                </a:lnTo>
                <a:lnTo>
                  <a:pt x="72" y="177"/>
                </a:lnTo>
                <a:lnTo>
                  <a:pt x="72" y="179"/>
                </a:lnTo>
                <a:close/>
              </a:path>
            </a:pathLst>
          </a:custGeom>
          <a:solidFill>
            <a:srgbClr val="00FF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10" name="Freeform 466"/>
          <p:cNvSpPr>
            <a:spLocks noEditPoints="1"/>
          </p:cNvSpPr>
          <p:nvPr/>
        </p:nvSpPr>
        <p:spPr bwMode="auto">
          <a:xfrm>
            <a:off x="5276850" y="3319463"/>
            <a:ext cx="214313" cy="236537"/>
          </a:xfrm>
          <a:custGeom>
            <a:avLst/>
            <a:gdLst>
              <a:gd name="T0" fmla="*/ 2147483647 w 145"/>
              <a:gd name="T1" fmla="*/ 0 h 174"/>
              <a:gd name="T2" fmla="*/ 2147483647 w 145"/>
              <a:gd name="T3" fmla="*/ 2147483647 h 174"/>
              <a:gd name="T4" fmla="*/ 2147483647 w 145"/>
              <a:gd name="T5" fmla="*/ 2147483647 h 174"/>
              <a:gd name="T6" fmla="*/ 2147483647 w 145"/>
              <a:gd name="T7" fmla="*/ 2147483647 h 174"/>
              <a:gd name="T8" fmla="*/ 0 w 145"/>
              <a:gd name="T9" fmla="*/ 2147483647 h 174"/>
              <a:gd name="T10" fmla="*/ 0 w 145"/>
              <a:gd name="T11" fmla="*/ 2147483647 h 174"/>
              <a:gd name="T12" fmla="*/ 0 w 145"/>
              <a:gd name="T13" fmla="*/ 2147483647 h 174"/>
              <a:gd name="T14" fmla="*/ 0 w 145"/>
              <a:gd name="T15" fmla="*/ 2147483647 h 174"/>
              <a:gd name="T16" fmla="*/ 0 w 145"/>
              <a:gd name="T17" fmla="*/ 2147483647 h 174"/>
              <a:gd name="T18" fmla="*/ 2147483647 w 145"/>
              <a:gd name="T19" fmla="*/ 2147483647 h 174"/>
              <a:gd name="T20" fmla="*/ 2147483647 w 145"/>
              <a:gd name="T21" fmla="*/ 2147483647 h 174"/>
              <a:gd name="T22" fmla="*/ 2147483647 w 145"/>
              <a:gd name="T23" fmla="*/ 2147483647 h 174"/>
              <a:gd name="T24" fmla="*/ 2147483647 w 145"/>
              <a:gd name="T25" fmla="*/ 2147483647 h 174"/>
              <a:gd name="T26" fmla="*/ 2147483647 w 145"/>
              <a:gd name="T27" fmla="*/ 2147483647 h 174"/>
              <a:gd name="T28" fmla="*/ 2147483647 w 145"/>
              <a:gd name="T29" fmla="*/ 2147483647 h 174"/>
              <a:gd name="T30" fmla="*/ 2147483647 w 145"/>
              <a:gd name="T31" fmla="*/ 2147483647 h 174"/>
              <a:gd name="T32" fmla="*/ 2147483647 w 145"/>
              <a:gd name="T33" fmla="*/ 2147483647 h 174"/>
              <a:gd name="T34" fmla="*/ 2147483647 w 145"/>
              <a:gd name="T35" fmla="*/ 2147483647 h 174"/>
              <a:gd name="T36" fmla="*/ 2147483647 w 145"/>
              <a:gd name="T37" fmla="*/ 2147483647 h 174"/>
              <a:gd name="T38" fmla="*/ 2147483647 w 145"/>
              <a:gd name="T39" fmla="*/ 2147483647 h 174"/>
              <a:gd name="T40" fmla="*/ 2147483647 w 145"/>
              <a:gd name="T41" fmla="*/ 2147483647 h 174"/>
              <a:gd name="T42" fmla="*/ 2147483647 w 145"/>
              <a:gd name="T43" fmla="*/ 2147483647 h 174"/>
              <a:gd name="T44" fmla="*/ 2147483647 w 145"/>
              <a:gd name="T45" fmla="*/ 2147483647 h 174"/>
              <a:gd name="T46" fmla="*/ 2147483647 w 145"/>
              <a:gd name="T47" fmla="*/ 2147483647 h 174"/>
              <a:gd name="T48" fmla="*/ 2147483647 w 145"/>
              <a:gd name="T49" fmla="*/ 2147483647 h 174"/>
              <a:gd name="T50" fmla="*/ 2147483647 w 145"/>
              <a:gd name="T51" fmla="*/ 2147483647 h 174"/>
              <a:gd name="T52" fmla="*/ 2147483647 w 145"/>
              <a:gd name="T53" fmla="*/ 2147483647 h 174"/>
              <a:gd name="T54" fmla="*/ 2147483647 w 145"/>
              <a:gd name="T55" fmla="*/ 2147483647 h 174"/>
              <a:gd name="T56" fmla="*/ 2147483647 w 145"/>
              <a:gd name="T57" fmla="*/ 2147483647 h 174"/>
              <a:gd name="T58" fmla="*/ 2147483647 w 145"/>
              <a:gd name="T59" fmla="*/ 2147483647 h 174"/>
              <a:gd name="T60" fmla="*/ 2147483647 w 145"/>
              <a:gd name="T61" fmla="*/ 2147483647 h 174"/>
              <a:gd name="T62" fmla="*/ 2147483647 w 145"/>
              <a:gd name="T63" fmla="*/ 2147483647 h 174"/>
              <a:gd name="T64" fmla="*/ 2147483647 w 145"/>
              <a:gd name="T65" fmla="*/ 2147483647 h 174"/>
              <a:gd name="T66" fmla="*/ 2147483647 w 145"/>
              <a:gd name="T67" fmla="*/ 2147483647 h 174"/>
              <a:gd name="T68" fmla="*/ 2147483647 w 145"/>
              <a:gd name="T69" fmla="*/ 2147483647 h 1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
              <a:gd name="T106" fmla="*/ 0 h 174"/>
              <a:gd name="T107" fmla="*/ 145 w 145"/>
              <a:gd name="T108" fmla="*/ 174 h 1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 h="174">
                <a:moveTo>
                  <a:pt x="76" y="0"/>
                </a:moveTo>
                <a:lnTo>
                  <a:pt x="72" y="0"/>
                </a:lnTo>
                <a:lnTo>
                  <a:pt x="64" y="1"/>
                </a:lnTo>
                <a:lnTo>
                  <a:pt x="56" y="1"/>
                </a:lnTo>
                <a:lnTo>
                  <a:pt x="46" y="5"/>
                </a:lnTo>
                <a:lnTo>
                  <a:pt x="40" y="8"/>
                </a:lnTo>
                <a:lnTo>
                  <a:pt x="25" y="15"/>
                </a:lnTo>
                <a:lnTo>
                  <a:pt x="12" y="26"/>
                </a:lnTo>
                <a:lnTo>
                  <a:pt x="0" y="39"/>
                </a:lnTo>
                <a:lnTo>
                  <a:pt x="0" y="41"/>
                </a:lnTo>
                <a:lnTo>
                  <a:pt x="0" y="42"/>
                </a:lnTo>
                <a:lnTo>
                  <a:pt x="0" y="44"/>
                </a:lnTo>
                <a:lnTo>
                  <a:pt x="4" y="41"/>
                </a:lnTo>
                <a:lnTo>
                  <a:pt x="13" y="28"/>
                </a:lnTo>
                <a:lnTo>
                  <a:pt x="27" y="18"/>
                </a:lnTo>
                <a:lnTo>
                  <a:pt x="40" y="10"/>
                </a:lnTo>
                <a:lnTo>
                  <a:pt x="48" y="6"/>
                </a:lnTo>
                <a:lnTo>
                  <a:pt x="56" y="5"/>
                </a:lnTo>
                <a:lnTo>
                  <a:pt x="64" y="3"/>
                </a:lnTo>
                <a:lnTo>
                  <a:pt x="72" y="3"/>
                </a:lnTo>
                <a:lnTo>
                  <a:pt x="81" y="3"/>
                </a:lnTo>
                <a:lnTo>
                  <a:pt x="79" y="3"/>
                </a:lnTo>
                <a:lnTo>
                  <a:pt x="77" y="1"/>
                </a:lnTo>
                <a:lnTo>
                  <a:pt x="76" y="0"/>
                </a:lnTo>
                <a:close/>
                <a:moveTo>
                  <a:pt x="69" y="174"/>
                </a:moveTo>
                <a:lnTo>
                  <a:pt x="72" y="174"/>
                </a:lnTo>
                <a:lnTo>
                  <a:pt x="82" y="174"/>
                </a:lnTo>
                <a:lnTo>
                  <a:pt x="90" y="172"/>
                </a:lnTo>
                <a:lnTo>
                  <a:pt x="99" y="170"/>
                </a:lnTo>
                <a:lnTo>
                  <a:pt x="107" y="167"/>
                </a:lnTo>
                <a:lnTo>
                  <a:pt x="122" y="159"/>
                </a:lnTo>
                <a:lnTo>
                  <a:pt x="135" y="149"/>
                </a:lnTo>
                <a:lnTo>
                  <a:pt x="145" y="136"/>
                </a:lnTo>
                <a:lnTo>
                  <a:pt x="145" y="134"/>
                </a:lnTo>
                <a:lnTo>
                  <a:pt x="145" y="133"/>
                </a:lnTo>
                <a:lnTo>
                  <a:pt x="145" y="131"/>
                </a:lnTo>
                <a:lnTo>
                  <a:pt x="145" y="129"/>
                </a:lnTo>
                <a:lnTo>
                  <a:pt x="143" y="134"/>
                </a:lnTo>
                <a:lnTo>
                  <a:pt x="131" y="146"/>
                </a:lnTo>
                <a:lnTo>
                  <a:pt x="120" y="157"/>
                </a:lnTo>
                <a:lnTo>
                  <a:pt x="105" y="164"/>
                </a:lnTo>
                <a:lnTo>
                  <a:pt x="97" y="167"/>
                </a:lnTo>
                <a:lnTo>
                  <a:pt x="89" y="169"/>
                </a:lnTo>
                <a:lnTo>
                  <a:pt x="81" y="170"/>
                </a:lnTo>
                <a:lnTo>
                  <a:pt x="72" y="170"/>
                </a:lnTo>
                <a:lnTo>
                  <a:pt x="66" y="170"/>
                </a:lnTo>
                <a:lnTo>
                  <a:pt x="68" y="172"/>
                </a:lnTo>
                <a:lnTo>
                  <a:pt x="69" y="174"/>
                </a:lnTo>
                <a:close/>
              </a:path>
            </a:pathLst>
          </a:custGeom>
          <a:solidFill>
            <a:srgbClr val="00FF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11" name="Freeform 467"/>
          <p:cNvSpPr>
            <a:spLocks noEditPoints="1"/>
          </p:cNvSpPr>
          <p:nvPr/>
        </p:nvSpPr>
        <p:spPr bwMode="auto">
          <a:xfrm>
            <a:off x="5276850" y="3322638"/>
            <a:ext cx="214313" cy="227012"/>
          </a:xfrm>
          <a:custGeom>
            <a:avLst/>
            <a:gdLst>
              <a:gd name="T0" fmla="*/ 2147483647 w 145"/>
              <a:gd name="T1" fmla="*/ 0 h 167"/>
              <a:gd name="T2" fmla="*/ 2147483647 w 145"/>
              <a:gd name="T3" fmla="*/ 2147483647 h 167"/>
              <a:gd name="T4" fmla="*/ 2147483647 w 145"/>
              <a:gd name="T5" fmla="*/ 2147483647 h 167"/>
              <a:gd name="T6" fmla="*/ 2147483647 w 145"/>
              <a:gd name="T7" fmla="*/ 2147483647 h 167"/>
              <a:gd name="T8" fmla="*/ 0 w 145"/>
              <a:gd name="T9" fmla="*/ 2147483647 h 167"/>
              <a:gd name="T10" fmla="*/ 2147483647 w 145"/>
              <a:gd name="T11" fmla="*/ 2147483647 h 167"/>
              <a:gd name="T12" fmla="*/ 2147483647 w 145"/>
              <a:gd name="T13" fmla="*/ 2147483647 h 167"/>
              <a:gd name="T14" fmla="*/ 2147483647 w 145"/>
              <a:gd name="T15" fmla="*/ 2147483647 h 167"/>
              <a:gd name="T16" fmla="*/ 2147483647 w 145"/>
              <a:gd name="T17" fmla="*/ 2147483647 h 167"/>
              <a:gd name="T18" fmla="*/ 2147483647 w 145"/>
              <a:gd name="T19" fmla="*/ 2147483647 h 167"/>
              <a:gd name="T20" fmla="*/ 2147483647 w 145"/>
              <a:gd name="T21" fmla="*/ 2147483647 h 167"/>
              <a:gd name="T22" fmla="*/ 2147483647 w 145"/>
              <a:gd name="T23" fmla="*/ 2147483647 h 167"/>
              <a:gd name="T24" fmla="*/ 2147483647 w 145"/>
              <a:gd name="T25" fmla="*/ 2147483647 h 167"/>
              <a:gd name="T26" fmla="*/ 2147483647 w 145"/>
              <a:gd name="T27" fmla="*/ 2147483647 h 167"/>
              <a:gd name="T28" fmla="*/ 2147483647 w 145"/>
              <a:gd name="T29" fmla="*/ 2147483647 h 167"/>
              <a:gd name="T30" fmla="*/ 2147483647 w 145"/>
              <a:gd name="T31" fmla="*/ 2147483647 h 167"/>
              <a:gd name="T32" fmla="*/ 2147483647 w 145"/>
              <a:gd name="T33" fmla="*/ 2147483647 h 167"/>
              <a:gd name="T34" fmla="*/ 2147483647 w 145"/>
              <a:gd name="T35" fmla="*/ 2147483647 h 167"/>
              <a:gd name="T36" fmla="*/ 2147483647 w 145"/>
              <a:gd name="T37" fmla="*/ 2147483647 h 167"/>
              <a:gd name="T38" fmla="*/ 2147483647 w 145"/>
              <a:gd name="T39" fmla="*/ 2147483647 h 167"/>
              <a:gd name="T40" fmla="*/ 2147483647 w 145"/>
              <a:gd name="T41" fmla="*/ 2147483647 h 167"/>
              <a:gd name="T42" fmla="*/ 2147483647 w 145"/>
              <a:gd name="T43" fmla="*/ 2147483647 h 167"/>
              <a:gd name="T44" fmla="*/ 2147483647 w 145"/>
              <a:gd name="T45" fmla="*/ 2147483647 h 167"/>
              <a:gd name="T46" fmla="*/ 2147483647 w 145"/>
              <a:gd name="T47" fmla="*/ 2147483647 h 167"/>
              <a:gd name="T48" fmla="*/ 2147483647 w 145"/>
              <a:gd name="T49" fmla="*/ 2147483647 h 167"/>
              <a:gd name="T50" fmla="*/ 2147483647 w 145"/>
              <a:gd name="T51" fmla="*/ 2147483647 h 167"/>
              <a:gd name="T52" fmla="*/ 2147483647 w 145"/>
              <a:gd name="T53" fmla="*/ 2147483647 h 167"/>
              <a:gd name="T54" fmla="*/ 2147483647 w 145"/>
              <a:gd name="T55" fmla="*/ 2147483647 h 167"/>
              <a:gd name="T56" fmla="*/ 2147483647 w 145"/>
              <a:gd name="T57" fmla="*/ 2147483647 h 167"/>
              <a:gd name="T58" fmla="*/ 2147483647 w 145"/>
              <a:gd name="T59" fmla="*/ 2147483647 h 167"/>
              <a:gd name="T60" fmla="*/ 2147483647 w 145"/>
              <a:gd name="T61" fmla="*/ 2147483647 h 167"/>
              <a:gd name="T62" fmla="*/ 2147483647 w 145"/>
              <a:gd name="T63" fmla="*/ 2147483647 h 167"/>
              <a:gd name="T64" fmla="*/ 2147483647 w 145"/>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167"/>
              <a:gd name="T101" fmla="*/ 145 w 14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167">
                <a:moveTo>
                  <a:pt x="81" y="0"/>
                </a:moveTo>
                <a:lnTo>
                  <a:pt x="72" y="0"/>
                </a:lnTo>
                <a:lnTo>
                  <a:pt x="64" y="0"/>
                </a:lnTo>
                <a:lnTo>
                  <a:pt x="56" y="2"/>
                </a:lnTo>
                <a:lnTo>
                  <a:pt x="48" y="3"/>
                </a:lnTo>
                <a:lnTo>
                  <a:pt x="40" y="7"/>
                </a:lnTo>
                <a:lnTo>
                  <a:pt x="27" y="15"/>
                </a:lnTo>
                <a:lnTo>
                  <a:pt x="13" y="25"/>
                </a:lnTo>
                <a:lnTo>
                  <a:pt x="4" y="38"/>
                </a:lnTo>
                <a:lnTo>
                  <a:pt x="0" y="41"/>
                </a:lnTo>
                <a:lnTo>
                  <a:pt x="2" y="41"/>
                </a:lnTo>
                <a:lnTo>
                  <a:pt x="2" y="43"/>
                </a:lnTo>
                <a:lnTo>
                  <a:pt x="2" y="44"/>
                </a:lnTo>
                <a:lnTo>
                  <a:pt x="2" y="46"/>
                </a:lnTo>
                <a:lnTo>
                  <a:pt x="5" y="39"/>
                </a:lnTo>
                <a:lnTo>
                  <a:pt x="15" y="26"/>
                </a:lnTo>
                <a:lnTo>
                  <a:pt x="28" y="17"/>
                </a:lnTo>
                <a:lnTo>
                  <a:pt x="41" y="10"/>
                </a:lnTo>
                <a:lnTo>
                  <a:pt x="56" y="5"/>
                </a:lnTo>
                <a:lnTo>
                  <a:pt x="72" y="3"/>
                </a:lnTo>
                <a:lnTo>
                  <a:pt x="84" y="3"/>
                </a:lnTo>
                <a:lnTo>
                  <a:pt x="82" y="3"/>
                </a:lnTo>
                <a:lnTo>
                  <a:pt x="82" y="2"/>
                </a:lnTo>
                <a:lnTo>
                  <a:pt x="81" y="2"/>
                </a:lnTo>
                <a:lnTo>
                  <a:pt x="81" y="0"/>
                </a:lnTo>
                <a:close/>
                <a:moveTo>
                  <a:pt x="66" y="167"/>
                </a:moveTo>
                <a:lnTo>
                  <a:pt x="72" y="167"/>
                </a:lnTo>
                <a:lnTo>
                  <a:pt x="81" y="167"/>
                </a:lnTo>
                <a:lnTo>
                  <a:pt x="89" y="166"/>
                </a:lnTo>
                <a:lnTo>
                  <a:pt x="97" y="164"/>
                </a:lnTo>
                <a:lnTo>
                  <a:pt x="105" y="161"/>
                </a:lnTo>
                <a:lnTo>
                  <a:pt x="120" y="154"/>
                </a:lnTo>
                <a:lnTo>
                  <a:pt x="131" y="143"/>
                </a:lnTo>
                <a:lnTo>
                  <a:pt x="143" y="131"/>
                </a:lnTo>
                <a:lnTo>
                  <a:pt x="145" y="126"/>
                </a:lnTo>
                <a:lnTo>
                  <a:pt x="145" y="125"/>
                </a:lnTo>
                <a:lnTo>
                  <a:pt x="145" y="123"/>
                </a:lnTo>
                <a:lnTo>
                  <a:pt x="145" y="121"/>
                </a:lnTo>
                <a:lnTo>
                  <a:pt x="140" y="130"/>
                </a:lnTo>
                <a:lnTo>
                  <a:pt x="130" y="141"/>
                </a:lnTo>
                <a:lnTo>
                  <a:pt x="118" y="151"/>
                </a:lnTo>
                <a:lnTo>
                  <a:pt x="104" y="159"/>
                </a:lnTo>
                <a:lnTo>
                  <a:pt x="89" y="164"/>
                </a:lnTo>
                <a:lnTo>
                  <a:pt x="72" y="166"/>
                </a:lnTo>
                <a:lnTo>
                  <a:pt x="63" y="164"/>
                </a:lnTo>
                <a:lnTo>
                  <a:pt x="63" y="166"/>
                </a:lnTo>
                <a:lnTo>
                  <a:pt x="64" y="166"/>
                </a:lnTo>
                <a:lnTo>
                  <a:pt x="64" y="167"/>
                </a:lnTo>
                <a:lnTo>
                  <a:pt x="66" y="167"/>
                </a:lnTo>
                <a:close/>
              </a:path>
            </a:pathLst>
          </a:custGeom>
          <a:solidFill>
            <a:srgbClr val="00FF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12" name="Freeform 468"/>
          <p:cNvSpPr>
            <a:spLocks noEditPoints="1"/>
          </p:cNvSpPr>
          <p:nvPr/>
        </p:nvSpPr>
        <p:spPr bwMode="auto">
          <a:xfrm>
            <a:off x="5278438" y="3327400"/>
            <a:ext cx="212725" cy="220663"/>
          </a:xfrm>
          <a:custGeom>
            <a:avLst/>
            <a:gdLst>
              <a:gd name="T0" fmla="*/ 2147483647 w 143"/>
              <a:gd name="T1" fmla="*/ 0 h 163"/>
              <a:gd name="T2" fmla="*/ 2147483647 w 143"/>
              <a:gd name="T3" fmla="*/ 0 h 163"/>
              <a:gd name="T4" fmla="*/ 2147483647 w 143"/>
              <a:gd name="T5" fmla="*/ 2147483647 h 163"/>
              <a:gd name="T6" fmla="*/ 2147483647 w 143"/>
              <a:gd name="T7" fmla="*/ 2147483647 h 163"/>
              <a:gd name="T8" fmla="*/ 2147483647 w 143"/>
              <a:gd name="T9" fmla="*/ 2147483647 h 163"/>
              <a:gd name="T10" fmla="*/ 2147483647 w 143"/>
              <a:gd name="T11" fmla="*/ 2147483647 h 163"/>
              <a:gd name="T12" fmla="*/ 2147483647 w 143"/>
              <a:gd name="T13" fmla="*/ 2147483647 h 163"/>
              <a:gd name="T14" fmla="*/ 0 w 143"/>
              <a:gd name="T15" fmla="*/ 2147483647 h 163"/>
              <a:gd name="T16" fmla="*/ 0 w 143"/>
              <a:gd name="T17" fmla="*/ 2147483647 h 163"/>
              <a:gd name="T18" fmla="*/ 0 w 143"/>
              <a:gd name="T19" fmla="*/ 2147483647 h 163"/>
              <a:gd name="T20" fmla="*/ 0 w 143"/>
              <a:gd name="T21" fmla="*/ 2147483647 h 163"/>
              <a:gd name="T22" fmla="*/ 0 w 143"/>
              <a:gd name="T23" fmla="*/ 2147483647 h 163"/>
              <a:gd name="T24" fmla="*/ 0 w 143"/>
              <a:gd name="T25" fmla="*/ 2147483647 h 163"/>
              <a:gd name="T26" fmla="*/ 0 w 143"/>
              <a:gd name="T27" fmla="*/ 2147483647 h 163"/>
              <a:gd name="T28" fmla="*/ 0 w 143"/>
              <a:gd name="T29" fmla="*/ 2147483647 h 163"/>
              <a:gd name="T30" fmla="*/ 0 w 143"/>
              <a:gd name="T31" fmla="*/ 2147483647 h 163"/>
              <a:gd name="T32" fmla="*/ 2147483647 w 143"/>
              <a:gd name="T33" fmla="*/ 2147483647 h 163"/>
              <a:gd name="T34" fmla="*/ 2147483647 w 143"/>
              <a:gd name="T35" fmla="*/ 2147483647 h 163"/>
              <a:gd name="T36" fmla="*/ 2147483647 w 143"/>
              <a:gd name="T37" fmla="*/ 2147483647 h 163"/>
              <a:gd name="T38" fmla="*/ 2147483647 w 143"/>
              <a:gd name="T39" fmla="*/ 2147483647 h 163"/>
              <a:gd name="T40" fmla="*/ 2147483647 w 143"/>
              <a:gd name="T41" fmla="*/ 2147483647 h 163"/>
              <a:gd name="T42" fmla="*/ 2147483647 w 143"/>
              <a:gd name="T43" fmla="*/ 2147483647 h 163"/>
              <a:gd name="T44" fmla="*/ 2147483647 w 143"/>
              <a:gd name="T45" fmla="*/ 2147483647 h 163"/>
              <a:gd name="T46" fmla="*/ 2147483647 w 143"/>
              <a:gd name="T47" fmla="*/ 2147483647 h 163"/>
              <a:gd name="T48" fmla="*/ 2147483647 w 143"/>
              <a:gd name="T49" fmla="*/ 2147483647 h 163"/>
              <a:gd name="T50" fmla="*/ 2147483647 w 143"/>
              <a:gd name="T51" fmla="*/ 2147483647 h 163"/>
              <a:gd name="T52" fmla="*/ 2147483647 w 143"/>
              <a:gd name="T53" fmla="*/ 2147483647 h 163"/>
              <a:gd name="T54" fmla="*/ 2147483647 w 143"/>
              <a:gd name="T55" fmla="*/ 2147483647 h 163"/>
              <a:gd name="T56" fmla="*/ 2147483647 w 143"/>
              <a:gd name="T57" fmla="*/ 2147483647 h 163"/>
              <a:gd name="T58" fmla="*/ 2147483647 w 143"/>
              <a:gd name="T59" fmla="*/ 2147483647 h 163"/>
              <a:gd name="T60" fmla="*/ 2147483647 w 143"/>
              <a:gd name="T61" fmla="*/ 0 h 163"/>
              <a:gd name="T62" fmla="*/ 2147483647 w 143"/>
              <a:gd name="T63" fmla="*/ 2147483647 h 163"/>
              <a:gd name="T64" fmla="*/ 2147483647 w 143"/>
              <a:gd name="T65" fmla="*/ 2147483647 h 163"/>
              <a:gd name="T66" fmla="*/ 2147483647 w 143"/>
              <a:gd name="T67" fmla="*/ 2147483647 h 163"/>
              <a:gd name="T68" fmla="*/ 2147483647 w 143"/>
              <a:gd name="T69" fmla="*/ 2147483647 h 163"/>
              <a:gd name="T70" fmla="*/ 2147483647 w 143"/>
              <a:gd name="T71" fmla="*/ 2147483647 h 163"/>
              <a:gd name="T72" fmla="*/ 2147483647 w 143"/>
              <a:gd name="T73" fmla="*/ 2147483647 h 163"/>
              <a:gd name="T74" fmla="*/ 2147483647 w 143"/>
              <a:gd name="T75" fmla="*/ 2147483647 h 163"/>
              <a:gd name="T76" fmla="*/ 2147483647 w 143"/>
              <a:gd name="T77" fmla="*/ 2147483647 h 163"/>
              <a:gd name="T78" fmla="*/ 2147483647 w 143"/>
              <a:gd name="T79" fmla="*/ 2147483647 h 163"/>
              <a:gd name="T80" fmla="*/ 2147483647 w 143"/>
              <a:gd name="T81" fmla="*/ 2147483647 h 163"/>
              <a:gd name="T82" fmla="*/ 2147483647 w 143"/>
              <a:gd name="T83" fmla="*/ 2147483647 h 163"/>
              <a:gd name="T84" fmla="*/ 2147483647 w 143"/>
              <a:gd name="T85" fmla="*/ 2147483647 h 163"/>
              <a:gd name="T86" fmla="*/ 2147483647 w 143"/>
              <a:gd name="T87" fmla="*/ 2147483647 h 163"/>
              <a:gd name="T88" fmla="*/ 2147483647 w 143"/>
              <a:gd name="T89" fmla="*/ 2147483647 h 163"/>
              <a:gd name="T90" fmla="*/ 2147483647 w 143"/>
              <a:gd name="T91" fmla="*/ 2147483647 h 163"/>
              <a:gd name="T92" fmla="*/ 2147483647 w 143"/>
              <a:gd name="T93" fmla="*/ 2147483647 h 163"/>
              <a:gd name="T94" fmla="*/ 2147483647 w 143"/>
              <a:gd name="T95" fmla="*/ 2147483647 h 163"/>
              <a:gd name="T96" fmla="*/ 2147483647 w 143"/>
              <a:gd name="T97" fmla="*/ 2147483647 h 163"/>
              <a:gd name="T98" fmla="*/ 2147483647 w 143"/>
              <a:gd name="T99" fmla="*/ 2147483647 h 163"/>
              <a:gd name="T100" fmla="*/ 2147483647 w 143"/>
              <a:gd name="T101" fmla="*/ 2147483647 h 163"/>
              <a:gd name="T102" fmla="*/ 2147483647 w 143"/>
              <a:gd name="T103" fmla="*/ 2147483647 h 163"/>
              <a:gd name="T104" fmla="*/ 2147483647 w 143"/>
              <a:gd name="T105" fmla="*/ 2147483647 h 163"/>
              <a:gd name="T106" fmla="*/ 2147483647 w 143"/>
              <a:gd name="T107" fmla="*/ 2147483647 h 163"/>
              <a:gd name="T108" fmla="*/ 2147483647 w 143"/>
              <a:gd name="T109" fmla="*/ 2147483647 h 163"/>
              <a:gd name="T110" fmla="*/ 2147483647 w 143"/>
              <a:gd name="T111" fmla="*/ 2147483647 h 163"/>
              <a:gd name="T112" fmla="*/ 2147483647 w 143"/>
              <a:gd name="T113" fmla="*/ 2147483647 h 163"/>
              <a:gd name="T114" fmla="*/ 2147483647 w 143"/>
              <a:gd name="T115" fmla="*/ 2147483647 h 163"/>
              <a:gd name="T116" fmla="*/ 2147483647 w 143"/>
              <a:gd name="T117" fmla="*/ 2147483647 h 163"/>
              <a:gd name="T118" fmla="*/ 2147483647 w 143"/>
              <a:gd name="T119" fmla="*/ 2147483647 h 163"/>
              <a:gd name="T120" fmla="*/ 2147483647 w 143"/>
              <a:gd name="T121" fmla="*/ 2147483647 h 163"/>
              <a:gd name="T122" fmla="*/ 2147483647 w 143"/>
              <a:gd name="T123" fmla="*/ 2147483647 h 1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
              <a:gd name="T187" fmla="*/ 0 h 163"/>
              <a:gd name="T188" fmla="*/ 143 w 143"/>
              <a:gd name="T189" fmla="*/ 163 h 1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 h="163">
                <a:moveTo>
                  <a:pt x="82" y="0"/>
                </a:moveTo>
                <a:lnTo>
                  <a:pt x="70" y="0"/>
                </a:lnTo>
                <a:lnTo>
                  <a:pt x="54" y="2"/>
                </a:lnTo>
                <a:lnTo>
                  <a:pt x="39" y="7"/>
                </a:lnTo>
                <a:lnTo>
                  <a:pt x="26" y="14"/>
                </a:lnTo>
                <a:lnTo>
                  <a:pt x="13" y="23"/>
                </a:lnTo>
                <a:lnTo>
                  <a:pt x="3" y="36"/>
                </a:lnTo>
                <a:lnTo>
                  <a:pt x="0" y="43"/>
                </a:lnTo>
                <a:lnTo>
                  <a:pt x="0" y="45"/>
                </a:lnTo>
                <a:lnTo>
                  <a:pt x="0" y="46"/>
                </a:lnTo>
                <a:lnTo>
                  <a:pt x="0" y="48"/>
                </a:lnTo>
                <a:lnTo>
                  <a:pt x="7" y="38"/>
                </a:lnTo>
                <a:lnTo>
                  <a:pt x="15" y="25"/>
                </a:lnTo>
                <a:lnTo>
                  <a:pt x="26" y="17"/>
                </a:lnTo>
                <a:lnTo>
                  <a:pt x="41" y="9"/>
                </a:lnTo>
                <a:lnTo>
                  <a:pt x="56" y="4"/>
                </a:lnTo>
                <a:lnTo>
                  <a:pt x="70" y="2"/>
                </a:lnTo>
                <a:lnTo>
                  <a:pt x="85" y="4"/>
                </a:lnTo>
                <a:lnTo>
                  <a:pt x="84" y="4"/>
                </a:lnTo>
                <a:lnTo>
                  <a:pt x="84" y="2"/>
                </a:lnTo>
                <a:lnTo>
                  <a:pt x="82" y="2"/>
                </a:lnTo>
                <a:lnTo>
                  <a:pt x="82" y="0"/>
                </a:lnTo>
                <a:close/>
                <a:moveTo>
                  <a:pt x="61" y="161"/>
                </a:moveTo>
                <a:lnTo>
                  <a:pt x="70" y="163"/>
                </a:lnTo>
                <a:lnTo>
                  <a:pt x="87" y="161"/>
                </a:lnTo>
                <a:lnTo>
                  <a:pt x="102" y="156"/>
                </a:lnTo>
                <a:lnTo>
                  <a:pt x="116" y="148"/>
                </a:lnTo>
                <a:lnTo>
                  <a:pt x="128" y="138"/>
                </a:lnTo>
                <a:lnTo>
                  <a:pt x="138" y="127"/>
                </a:lnTo>
                <a:lnTo>
                  <a:pt x="143" y="118"/>
                </a:lnTo>
                <a:lnTo>
                  <a:pt x="141" y="117"/>
                </a:lnTo>
                <a:lnTo>
                  <a:pt x="141" y="115"/>
                </a:lnTo>
                <a:lnTo>
                  <a:pt x="136" y="125"/>
                </a:lnTo>
                <a:lnTo>
                  <a:pt x="126" y="136"/>
                </a:lnTo>
                <a:lnTo>
                  <a:pt x="115" y="146"/>
                </a:lnTo>
                <a:lnTo>
                  <a:pt x="102" y="153"/>
                </a:lnTo>
                <a:lnTo>
                  <a:pt x="87" y="158"/>
                </a:lnTo>
                <a:lnTo>
                  <a:pt x="70" y="159"/>
                </a:lnTo>
                <a:lnTo>
                  <a:pt x="57" y="158"/>
                </a:lnTo>
                <a:lnTo>
                  <a:pt x="57" y="159"/>
                </a:lnTo>
                <a:lnTo>
                  <a:pt x="59" y="159"/>
                </a:lnTo>
                <a:lnTo>
                  <a:pt x="59" y="161"/>
                </a:lnTo>
                <a:lnTo>
                  <a:pt x="61" y="161"/>
                </a:lnTo>
                <a:close/>
              </a:path>
            </a:pathLst>
          </a:custGeom>
          <a:solidFill>
            <a:srgbClr val="00FF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13" name="Freeform 469"/>
          <p:cNvSpPr>
            <a:spLocks noEditPoints="1"/>
          </p:cNvSpPr>
          <p:nvPr/>
        </p:nvSpPr>
        <p:spPr bwMode="auto">
          <a:xfrm>
            <a:off x="5278438" y="3328988"/>
            <a:ext cx="209550" cy="214312"/>
          </a:xfrm>
          <a:custGeom>
            <a:avLst/>
            <a:gdLst>
              <a:gd name="T0" fmla="*/ 2147483647 w 141"/>
              <a:gd name="T1" fmla="*/ 0 h 157"/>
              <a:gd name="T2" fmla="*/ 2147483647 w 141"/>
              <a:gd name="T3" fmla="*/ 2147483647 h 157"/>
              <a:gd name="T4" fmla="*/ 2147483647 w 141"/>
              <a:gd name="T5" fmla="*/ 2147483647 h 157"/>
              <a:gd name="T6" fmla="*/ 0 w 141"/>
              <a:gd name="T7" fmla="*/ 2147483647 h 157"/>
              <a:gd name="T8" fmla="*/ 0 w 141"/>
              <a:gd name="T9" fmla="*/ 2147483647 h 157"/>
              <a:gd name="T10" fmla="*/ 0 w 141"/>
              <a:gd name="T11" fmla="*/ 2147483647 h 157"/>
              <a:gd name="T12" fmla="*/ 2147483647 w 141"/>
              <a:gd name="T13" fmla="*/ 2147483647 h 157"/>
              <a:gd name="T14" fmla="*/ 2147483647 w 141"/>
              <a:gd name="T15" fmla="*/ 2147483647 h 157"/>
              <a:gd name="T16" fmla="*/ 2147483647 w 141"/>
              <a:gd name="T17" fmla="*/ 2147483647 h 157"/>
              <a:gd name="T18" fmla="*/ 2147483647 w 141"/>
              <a:gd name="T19" fmla="*/ 2147483647 h 157"/>
              <a:gd name="T20" fmla="*/ 2147483647 w 141"/>
              <a:gd name="T21" fmla="*/ 2147483647 h 157"/>
              <a:gd name="T22" fmla="*/ 2147483647 w 141"/>
              <a:gd name="T23" fmla="*/ 2147483647 h 157"/>
              <a:gd name="T24" fmla="*/ 2147483647 w 141"/>
              <a:gd name="T25" fmla="*/ 2147483647 h 157"/>
              <a:gd name="T26" fmla="*/ 2147483647 w 141"/>
              <a:gd name="T27" fmla="*/ 2147483647 h 157"/>
              <a:gd name="T28" fmla="*/ 2147483647 w 141"/>
              <a:gd name="T29" fmla="*/ 2147483647 h 157"/>
              <a:gd name="T30" fmla="*/ 2147483647 w 141"/>
              <a:gd name="T31" fmla="*/ 2147483647 h 157"/>
              <a:gd name="T32" fmla="*/ 2147483647 w 141"/>
              <a:gd name="T33" fmla="*/ 2147483647 h 157"/>
              <a:gd name="T34" fmla="*/ 2147483647 w 141"/>
              <a:gd name="T35" fmla="*/ 2147483647 h 157"/>
              <a:gd name="T36" fmla="*/ 2147483647 w 141"/>
              <a:gd name="T37" fmla="*/ 2147483647 h 157"/>
              <a:gd name="T38" fmla="*/ 2147483647 w 141"/>
              <a:gd name="T39" fmla="*/ 2147483647 h 157"/>
              <a:gd name="T40" fmla="*/ 2147483647 w 141"/>
              <a:gd name="T41" fmla="*/ 2147483647 h 157"/>
              <a:gd name="T42" fmla="*/ 2147483647 w 141"/>
              <a:gd name="T43" fmla="*/ 2147483647 h 157"/>
              <a:gd name="T44" fmla="*/ 2147483647 w 141"/>
              <a:gd name="T45" fmla="*/ 2147483647 h 157"/>
              <a:gd name="T46" fmla="*/ 2147483647 w 141"/>
              <a:gd name="T47" fmla="*/ 2147483647 h 157"/>
              <a:gd name="T48" fmla="*/ 2147483647 w 141"/>
              <a:gd name="T49" fmla="*/ 2147483647 h 157"/>
              <a:gd name="T50" fmla="*/ 2147483647 w 141"/>
              <a:gd name="T51" fmla="*/ 2147483647 h 157"/>
              <a:gd name="T52" fmla="*/ 2147483647 w 141"/>
              <a:gd name="T53" fmla="*/ 2147483647 h 157"/>
              <a:gd name="T54" fmla="*/ 2147483647 w 141"/>
              <a:gd name="T55" fmla="*/ 2147483647 h 157"/>
              <a:gd name="T56" fmla="*/ 2147483647 w 141"/>
              <a:gd name="T57" fmla="*/ 2147483647 h 157"/>
              <a:gd name="T58" fmla="*/ 2147483647 w 141"/>
              <a:gd name="T59" fmla="*/ 2147483647 h 157"/>
              <a:gd name="T60" fmla="*/ 2147483647 w 141"/>
              <a:gd name="T61" fmla="*/ 2147483647 h 157"/>
              <a:gd name="T62" fmla="*/ 2147483647 w 141"/>
              <a:gd name="T63" fmla="*/ 2147483647 h 157"/>
              <a:gd name="T64" fmla="*/ 2147483647 w 141"/>
              <a:gd name="T65" fmla="*/ 2147483647 h 1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57"/>
              <a:gd name="T101" fmla="*/ 141 w 141"/>
              <a:gd name="T102" fmla="*/ 157 h 1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57">
                <a:moveTo>
                  <a:pt x="85" y="2"/>
                </a:moveTo>
                <a:lnTo>
                  <a:pt x="70" y="0"/>
                </a:lnTo>
                <a:lnTo>
                  <a:pt x="56" y="2"/>
                </a:lnTo>
                <a:lnTo>
                  <a:pt x="41" y="7"/>
                </a:lnTo>
                <a:lnTo>
                  <a:pt x="26" y="15"/>
                </a:lnTo>
                <a:lnTo>
                  <a:pt x="15" y="23"/>
                </a:lnTo>
                <a:lnTo>
                  <a:pt x="7" y="36"/>
                </a:lnTo>
                <a:lnTo>
                  <a:pt x="0" y="46"/>
                </a:lnTo>
                <a:lnTo>
                  <a:pt x="0" y="48"/>
                </a:lnTo>
                <a:lnTo>
                  <a:pt x="2" y="49"/>
                </a:lnTo>
                <a:lnTo>
                  <a:pt x="2" y="51"/>
                </a:lnTo>
                <a:lnTo>
                  <a:pt x="2" y="49"/>
                </a:lnTo>
                <a:lnTo>
                  <a:pt x="8" y="36"/>
                </a:lnTo>
                <a:lnTo>
                  <a:pt x="18" y="26"/>
                </a:lnTo>
                <a:lnTo>
                  <a:pt x="28" y="16"/>
                </a:lnTo>
                <a:lnTo>
                  <a:pt x="41" y="10"/>
                </a:lnTo>
                <a:lnTo>
                  <a:pt x="56" y="5"/>
                </a:lnTo>
                <a:lnTo>
                  <a:pt x="70" y="3"/>
                </a:lnTo>
                <a:lnTo>
                  <a:pt x="85" y="5"/>
                </a:lnTo>
                <a:lnTo>
                  <a:pt x="88" y="7"/>
                </a:lnTo>
                <a:lnTo>
                  <a:pt x="88" y="5"/>
                </a:lnTo>
                <a:lnTo>
                  <a:pt x="87" y="5"/>
                </a:lnTo>
                <a:lnTo>
                  <a:pt x="87" y="3"/>
                </a:lnTo>
                <a:lnTo>
                  <a:pt x="85" y="3"/>
                </a:lnTo>
                <a:lnTo>
                  <a:pt x="85" y="2"/>
                </a:lnTo>
                <a:close/>
                <a:moveTo>
                  <a:pt x="57" y="156"/>
                </a:moveTo>
                <a:lnTo>
                  <a:pt x="70" y="157"/>
                </a:lnTo>
                <a:lnTo>
                  <a:pt x="87" y="156"/>
                </a:lnTo>
                <a:lnTo>
                  <a:pt x="102" y="151"/>
                </a:lnTo>
                <a:lnTo>
                  <a:pt x="115" y="144"/>
                </a:lnTo>
                <a:lnTo>
                  <a:pt x="126" y="134"/>
                </a:lnTo>
                <a:lnTo>
                  <a:pt x="136" y="123"/>
                </a:lnTo>
                <a:lnTo>
                  <a:pt x="141" y="113"/>
                </a:lnTo>
                <a:lnTo>
                  <a:pt x="141" y="111"/>
                </a:lnTo>
                <a:lnTo>
                  <a:pt x="141" y="110"/>
                </a:lnTo>
                <a:lnTo>
                  <a:pt x="141" y="108"/>
                </a:lnTo>
                <a:lnTo>
                  <a:pt x="133" y="121"/>
                </a:lnTo>
                <a:lnTo>
                  <a:pt x="125" y="133"/>
                </a:lnTo>
                <a:lnTo>
                  <a:pt x="113" y="141"/>
                </a:lnTo>
                <a:lnTo>
                  <a:pt x="100" y="149"/>
                </a:lnTo>
                <a:lnTo>
                  <a:pt x="85" y="152"/>
                </a:lnTo>
                <a:lnTo>
                  <a:pt x="70" y="154"/>
                </a:lnTo>
                <a:lnTo>
                  <a:pt x="56" y="152"/>
                </a:lnTo>
                <a:lnTo>
                  <a:pt x="52" y="152"/>
                </a:lnTo>
                <a:lnTo>
                  <a:pt x="54" y="152"/>
                </a:lnTo>
                <a:lnTo>
                  <a:pt x="54" y="154"/>
                </a:lnTo>
                <a:lnTo>
                  <a:pt x="56" y="154"/>
                </a:lnTo>
                <a:lnTo>
                  <a:pt x="56" y="156"/>
                </a:lnTo>
                <a:lnTo>
                  <a:pt x="57" y="156"/>
                </a:lnTo>
                <a:close/>
              </a:path>
            </a:pathLst>
          </a:custGeom>
          <a:solidFill>
            <a:srgbClr val="00FF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14" name="Freeform 470"/>
          <p:cNvSpPr>
            <a:spLocks noEditPoints="1"/>
          </p:cNvSpPr>
          <p:nvPr/>
        </p:nvSpPr>
        <p:spPr bwMode="auto">
          <a:xfrm>
            <a:off x="5281613" y="3333750"/>
            <a:ext cx="206375" cy="204788"/>
          </a:xfrm>
          <a:custGeom>
            <a:avLst/>
            <a:gdLst>
              <a:gd name="T0" fmla="*/ 2147483647 w 139"/>
              <a:gd name="T1" fmla="*/ 2147483647 h 151"/>
              <a:gd name="T2" fmla="*/ 2147483647 w 139"/>
              <a:gd name="T3" fmla="*/ 2147483647 h 151"/>
              <a:gd name="T4" fmla="*/ 2147483647 w 139"/>
              <a:gd name="T5" fmla="*/ 2147483647 h 151"/>
              <a:gd name="T6" fmla="*/ 2147483647 w 139"/>
              <a:gd name="T7" fmla="*/ 2147483647 h 151"/>
              <a:gd name="T8" fmla="*/ 0 w 139"/>
              <a:gd name="T9" fmla="*/ 2147483647 h 151"/>
              <a:gd name="T10" fmla="*/ 0 w 139"/>
              <a:gd name="T11" fmla="*/ 2147483647 h 151"/>
              <a:gd name="T12" fmla="*/ 0 w 139"/>
              <a:gd name="T13" fmla="*/ 2147483647 h 151"/>
              <a:gd name="T14" fmla="*/ 0 w 139"/>
              <a:gd name="T15" fmla="*/ 2147483647 h 151"/>
              <a:gd name="T16" fmla="*/ 0 w 139"/>
              <a:gd name="T17" fmla="*/ 2147483647 h 151"/>
              <a:gd name="T18" fmla="*/ 2147483647 w 139"/>
              <a:gd name="T19" fmla="*/ 2147483647 h 151"/>
              <a:gd name="T20" fmla="*/ 2147483647 w 139"/>
              <a:gd name="T21" fmla="*/ 2147483647 h 151"/>
              <a:gd name="T22" fmla="*/ 2147483647 w 139"/>
              <a:gd name="T23" fmla="*/ 2147483647 h 151"/>
              <a:gd name="T24" fmla="*/ 2147483647 w 139"/>
              <a:gd name="T25" fmla="*/ 2147483647 h 151"/>
              <a:gd name="T26" fmla="*/ 2147483647 w 139"/>
              <a:gd name="T27" fmla="*/ 2147483647 h 151"/>
              <a:gd name="T28" fmla="*/ 2147483647 w 139"/>
              <a:gd name="T29" fmla="*/ 2147483647 h 151"/>
              <a:gd name="T30" fmla="*/ 2147483647 w 139"/>
              <a:gd name="T31" fmla="*/ 2147483647 h 151"/>
              <a:gd name="T32" fmla="*/ 2147483647 w 139"/>
              <a:gd name="T33" fmla="*/ 2147483647 h 151"/>
              <a:gd name="T34" fmla="*/ 2147483647 w 139"/>
              <a:gd name="T35" fmla="*/ 2147483647 h 151"/>
              <a:gd name="T36" fmla="*/ 2147483647 w 139"/>
              <a:gd name="T37" fmla="*/ 2147483647 h 151"/>
              <a:gd name="T38" fmla="*/ 2147483647 w 139"/>
              <a:gd name="T39" fmla="*/ 2147483647 h 151"/>
              <a:gd name="T40" fmla="*/ 2147483647 w 139"/>
              <a:gd name="T41" fmla="*/ 2147483647 h 151"/>
              <a:gd name="T42" fmla="*/ 2147483647 w 139"/>
              <a:gd name="T43" fmla="*/ 2147483647 h 151"/>
              <a:gd name="T44" fmla="*/ 2147483647 w 139"/>
              <a:gd name="T45" fmla="*/ 2147483647 h 151"/>
              <a:gd name="T46" fmla="*/ 2147483647 w 139"/>
              <a:gd name="T47" fmla="*/ 2147483647 h 151"/>
              <a:gd name="T48" fmla="*/ 2147483647 w 139"/>
              <a:gd name="T49" fmla="*/ 2147483647 h 151"/>
              <a:gd name="T50" fmla="*/ 2147483647 w 139"/>
              <a:gd name="T51" fmla="*/ 2147483647 h 151"/>
              <a:gd name="T52" fmla="*/ 2147483647 w 139"/>
              <a:gd name="T53" fmla="*/ 2147483647 h 151"/>
              <a:gd name="T54" fmla="*/ 2147483647 w 139"/>
              <a:gd name="T55" fmla="*/ 2147483647 h 151"/>
              <a:gd name="T56" fmla="*/ 2147483647 w 139"/>
              <a:gd name="T57" fmla="*/ 2147483647 h 151"/>
              <a:gd name="T58" fmla="*/ 2147483647 w 139"/>
              <a:gd name="T59" fmla="*/ 2147483647 h 151"/>
              <a:gd name="T60" fmla="*/ 2147483647 w 139"/>
              <a:gd name="T61" fmla="*/ 2147483647 h 151"/>
              <a:gd name="T62" fmla="*/ 2147483647 w 139"/>
              <a:gd name="T63" fmla="*/ 2147483647 h 151"/>
              <a:gd name="T64" fmla="*/ 2147483647 w 139"/>
              <a:gd name="T65" fmla="*/ 2147483647 h 151"/>
              <a:gd name="T66" fmla="*/ 2147483647 w 139"/>
              <a:gd name="T67" fmla="*/ 2147483647 h 151"/>
              <a:gd name="T68" fmla="*/ 2147483647 w 139"/>
              <a:gd name="T69" fmla="*/ 2147483647 h 1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9"/>
              <a:gd name="T106" fmla="*/ 0 h 151"/>
              <a:gd name="T107" fmla="*/ 139 w 139"/>
              <a:gd name="T108" fmla="*/ 151 h 1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9" h="151">
                <a:moveTo>
                  <a:pt x="86" y="4"/>
                </a:moveTo>
                <a:lnTo>
                  <a:pt x="83" y="2"/>
                </a:lnTo>
                <a:lnTo>
                  <a:pt x="68" y="0"/>
                </a:lnTo>
                <a:lnTo>
                  <a:pt x="54" y="2"/>
                </a:lnTo>
                <a:lnTo>
                  <a:pt x="39" y="7"/>
                </a:lnTo>
                <a:lnTo>
                  <a:pt x="26" y="13"/>
                </a:lnTo>
                <a:lnTo>
                  <a:pt x="16" y="23"/>
                </a:lnTo>
                <a:lnTo>
                  <a:pt x="6" y="33"/>
                </a:lnTo>
                <a:lnTo>
                  <a:pt x="0" y="46"/>
                </a:lnTo>
                <a:lnTo>
                  <a:pt x="0" y="48"/>
                </a:lnTo>
                <a:lnTo>
                  <a:pt x="0" y="49"/>
                </a:lnTo>
                <a:lnTo>
                  <a:pt x="0" y="51"/>
                </a:lnTo>
                <a:lnTo>
                  <a:pt x="0" y="53"/>
                </a:lnTo>
                <a:lnTo>
                  <a:pt x="1" y="48"/>
                </a:lnTo>
                <a:lnTo>
                  <a:pt x="8" y="35"/>
                </a:lnTo>
                <a:lnTo>
                  <a:pt x="18" y="25"/>
                </a:lnTo>
                <a:lnTo>
                  <a:pt x="27" y="15"/>
                </a:lnTo>
                <a:lnTo>
                  <a:pt x="41" y="9"/>
                </a:lnTo>
                <a:lnTo>
                  <a:pt x="54" y="5"/>
                </a:lnTo>
                <a:lnTo>
                  <a:pt x="68" y="4"/>
                </a:lnTo>
                <a:lnTo>
                  <a:pt x="83" y="5"/>
                </a:lnTo>
                <a:lnTo>
                  <a:pt x="90" y="7"/>
                </a:lnTo>
                <a:lnTo>
                  <a:pt x="90" y="5"/>
                </a:lnTo>
                <a:lnTo>
                  <a:pt x="88" y="5"/>
                </a:lnTo>
                <a:lnTo>
                  <a:pt x="88" y="4"/>
                </a:lnTo>
                <a:lnTo>
                  <a:pt x="86" y="4"/>
                </a:lnTo>
                <a:close/>
                <a:moveTo>
                  <a:pt x="50" y="149"/>
                </a:moveTo>
                <a:lnTo>
                  <a:pt x="54" y="149"/>
                </a:lnTo>
                <a:lnTo>
                  <a:pt x="68" y="151"/>
                </a:lnTo>
                <a:lnTo>
                  <a:pt x="83" y="149"/>
                </a:lnTo>
                <a:lnTo>
                  <a:pt x="98" y="146"/>
                </a:lnTo>
                <a:lnTo>
                  <a:pt x="111" y="138"/>
                </a:lnTo>
                <a:lnTo>
                  <a:pt x="123" y="130"/>
                </a:lnTo>
                <a:lnTo>
                  <a:pt x="131" y="118"/>
                </a:lnTo>
                <a:lnTo>
                  <a:pt x="139" y="105"/>
                </a:lnTo>
                <a:lnTo>
                  <a:pt x="139" y="104"/>
                </a:lnTo>
                <a:lnTo>
                  <a:pt x="137" y="102"/>
                </a:lnTo>
                <a:lnTo>
                  <a:pt x="137" y="100"/>
                </a:lnTo>
                <a:lnTo>
                  <a:pt x="137" y="99"/>
                </a:lnTo>
                <a:lnTo>
                  <a:pt x="136" y="104"/>
                </a:lnTo>
                <a:lnTo>
                  <a:pt x="129" y="117"/>
                </a:lnTo>
                <a:lnTo>
                  <a:pt x="121" y="128"/>
                </a:lnTo>
                <a:lnTo>
                  <a:pt x="109" y="136"/>
                </a:lnTo>
                <a:lnTo>
                  <a:pt x="96" y="143"/>
                </a:lnTo>
                <a:lnTo>
                  <a:pt x="83" y="148"/>
                </a:lnTo>
                <a:lnTo>
                  <a:pt x="68" y="149"/>
                </a:lnTo>
                <a:lnTo>
                  <a:pt x="54" y="148"/>
                </a:lnTo>
                <a:lnTo>
                  <a:pt x="47" y="144"/>
                </a:lnTo>
                <a:lnTo>
                  <a:pt x="47" y="146"/>
                </a:lnTo>
                <a:lnTo>
                  <a:pt x="49" y="146"/>
                </a:lnTo>
                <a:lnTo>
                  <a:pt x="49" y="148"/>
                </a:lnTo>
                <a:lnTo>
                  <a:pt x="50" y="148"/>
                </a:lnTo>
                <a:lnTo>
                  <a:pt x="50" y="149"/>
                </a:lnTo>
                <a:close/>
              </a:path>
            </a:pathLst>
          </a:custGeom>
          <a:solidFill>
            <a:srgbClr val="00FF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15" name="Freeform 471"/>
          <p:cNvSpPr>
            <a:spLocks noEditPoints="1"/>
          </p:cNvSpPr>
          <p:nvPr/>
        </p:nvSpPr>
        <p:spPr bwMode="auto">
          <a:xfrm>
            <a:off x="5281613" y="3338513"/>
            <a:ext cx="203200" cy="198437"/>
          </a:xfrm>
          <a:custGeom>
            <a:avLst/>
            <a:gdLst>
              <a:gd name="T0" fmla="*/ 2147483647 w 137"/>
              <a:gd name="T1" fmla="*/ 2147483647 h 145"/>
              <a:gd name="T2" fmla="*/ 2147483647 w 137"/>
              <a:gd name="T3" fmla="*/ 2147483647 h 145"/>
              <a:gd name="T4" fmla="*/ 2147483647 w 137"/>
              <a:gd name="T5" fmla="*/ 2147483647 h 145"/>
              <a:gd name="T6" fmla="*/ 2147483647 w 137"/>
              <a:gd name="T7" fmla="*/ 2147483647 h 145"/>
              <a:gd name="T8" fmla="*/ 0 w 137"/>
              <a:gd name="T9" fmla="*/ 2147483647 h 145"/>
              <a:gd name="T10" fmla="*/ 2147483647 w 137"/>
              <a:gd name="T11" fmla="*/ 2147483647 h 145"/>
              <a:gd name="T12" fmla="*/ 2147483647 w 137"/>
              <a:gd name="T13" fmla="*/ 2147483647 h 145"/>
              <a:gd name="T14" fmla="*/ 2147483647 w 137"/>
              <a:gd name="T15" fmla="*/ 2147483647 h 145"/>
              <a:gd name="T16" fmla="*/ 2147483647 w 137"/>
              <a:gd name="T17" fmla="*/ 2147483647 h 145"/>
              <a:gd name="T18" fmla="*/ 2147483647 w 137"/>
              <a:gd name="T19" fmla="*/ 2147483647 h 145"/>
              <a:gd name="T20" fmla="*/ 2147483647 w 137"/>
              <a:gd name="T21" fmla="*/ 2147483647 h 145"/>
              <a:gd name="T22" fmla="*/ 2147483647 w 137"/>
              <a:gd name="T23" fmla="*/ 2147483647 h 145"/>
              <a:gd name="T24" fmla="*/ 2147483647 w 137"/>
              <a:gd name="T25" fmla="*/ 2147483647 h 145"/>
              <a:gd name="T26" fmla="*/ 2147483647 w 137"/>
              <a:gd name="T27" fmla="*/ 2147483647 h 145"/>
              <a:gd name="T28" fmla="*/ 2147483647 w 137"/>
              <a:gd name="T29" fmla="*/ 2147483647 h 145"/>
              <a:gd name="T30" fmla="*/ 2147483647 w 137"/>
              <a:gd name="T31" fmla="*/ 2147483647 h 145"/>
              <a:gd name="T32" fmla="*/ 2147483647 w 137"/>
              <a:gd name="T33" fmla="*/ 2147483647 h 145"/>
              <a:gd name="T34" fmla="*/ 2147483647 w 137"/>
              <a:gd name="T35" fmla="*/ 2147483647 h 145"/>
              <a:gd name="T36" fmla="*/ 2147483647 w 137"/>
              <a:gd name="T37" fmla="*/ 2147483647 h 145"/>
              <a:gd name="T38" fmla="*/ 2147483647 w 137"/>
              <a:gd name="T39" fmla="*/ 2147483647 h 145"/>
              <a:gd name="T40" fmla="*/ 2147483647 w 137"/>
              <a:gd name="T41" fmla="*/ 2147483647 h 145"/>
              <a:gd name="T42" fmla="*/ 2147483647 w 137"/>
              <a:gd name="T43" fmla="*/ 2147483647 h 145"/>
              <a:gd name="T44" fmla="*/ 2147483647 w 137"/>
              <a:gd name="T45" fmla="*/ 2147483647 h 145"/>
              <a:gd name="T46" fmla="*/ 2147483647 w 137"/>
              <a:gd name="T47" fmla="*/ 2147483647 h 145"/>
              <a:gd name="T48" fmla="*/ 2147483647 w 137"/>
              <a:gd name="T49" fmla="*/ 2147483647 h 145"/>
              <a:gd name="T50" fmla="*/ 2147483647 w 137"/>
              <a:gd name="T51" fmla="*/ 2147483647 h 145"/>
              <a:gd name="T52" fmla="*/ 2147483647 w 137"/>
              <a:gd name="T53" fmla="*/ 2147483647 h 145"/>
              <a:gd name="T54" fmla="*/ 2147483647 w 137"/>
              <a:gd name="T55" fmla="*/ 2147483647 h 145"/>
              <a:gd name="T56" fmla="*/ 2147483647 w 137"/>
              <a:gd name="T57" fmla="*/ 2147483647 h 145"/>
              <a:gd name="T58" fmla="*/ 2147483647 w 137"/>
              <a:gd name="T59" fmla="*/ 2147483647 h 145"/>
              <a:gd name="T60" fmla="*/ 2147483647 w 137"/>
              <a:gd name="T61" fmla="*/ 2147483647 h 145"/>
              <a:gd name="T62" fmla="*/ 2147483647 w 137"/>
              <a:gd name="T63" fmla="*/ 2147483647 h 145"/>
              <a:gd name="T64" fmla="*/ 2147483647 w 137"/>
              <a:gd name="T65" fmla="*/ 2147483647 h 145"/>
              <a:gd name="T66" fmla="*/ 2147483647 w 137"/>
              <a:gd name="T67" fmla="*/ 2147483647 h 145"/>
              <a:gd name="T68" fmla="*/ 2147483647 w 137"/>
              <a:gd name="T69" fmla="*/ 2147483647 h 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7"/>
              <a:gd name="T106" fmla="*/ 0 h 145"/>
              <a:gd name="T107" fmla="*/ 137 w 137"/>
              <a:gd name="T108" fmla="*/ 145 h 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7" h="145">
                <a:moveTo>
                  <a:pt x="90" y="3"/>
                </a:moveTo>
                <a:lnTo>
                  <a:pt x="83" y="1"/>
                </a:lnTo>
                <a:lnTo>
                  <a:pt x="68" y="0"/>
                </a:lnTo>
                <a:lnTo>
                  <a:pt x="54" y="1"/>
                </a:lnTo>
                <a:lnTo>
                  <a:pt x="41" y="5"/>
                </a:lnTo>
                <a:lnTo>
                  <a:pt x="27" y="11"/>
                </a:lnTo>
                <a:lnTo>
                  <a:pt x="18" y="21"/>
                </a:lnTo>
                <a:lnTo>
                  <a:pt x="8" y="31"/>
                </a:lnTo>
                <a:lnTo>
                  <a:pt x="1" y="44"/>
                </a:lnTo>
                <a:lnTo>
                  <a:pt x="0" y="49"/>
                </a:lnTo>
                <a:lnTo>
                  <a:pt x="1" y="50"/>
                </a:lnTo>
                <a:lnTo>
                  <a:pt x="1" y="52"/>
                </a:lnTo>
                <a:lnTo>
                  <a:pt x="1" y="54"/>
                </a:lnTo>
                <a:lnTo>
                  <a:pt x="5" y="45"/>
                </a:lnTo>
                <a:lnTo>
                  <a:pt x="11" y="32"/>
                </a:lnTo>
                <a:lnTo>
                  <a:pt x="19" y="23"/>
                </a:lnTo>
                <a:lnTo>
                  <a:pt x="29" y="14"/>
                </a:lnTo>
                <a:lnTo>
                  <a:pt x="42" y="8"/>
                </a:lnTo>
                <a:lnTo>
                  <a:pt x="55" y="3"/>
                </a:lnTo>
                <a:lnTo>
                  <a:pt x="68" y="3"/>
                </a:lnTo>
                <a:lnTo>
                  <a:pt x="83" y="3"/>
                </a:lnTo>
                <a:lnTo>
                  <a:pt x="95" y="8"/>
                </a:lnTo>
                <a:lnTo>
                  <a:pt x="93" y="6"/>
                </a:lnTo>
                <a:lnTo>
                  <a:pt x="91" y="5"/>
                </a:lnTo>
                <a:lnTo>
                  <a:pt x="91" y="3"/>
                </a:lnTo>
                <a:lnTo>
                  <a:pt x="90" y="3"/>
                </a:lnTo>
                <a:close/>
                <a:moveTo>
                  <a:pt x="47" y="140"/>
                </a:moveTo>
                <a:lnTo>
                  <a:pt x="54" y="144"/>
                </a:lnTo>
                <a:lnTo>
                  <a:pt x="68" y="145"/>
                </a:lnTo>
                <a:lnTo>
                  <a:pt x="83" y="144"/>
                </a:lnTo>
                <a:lnTo>
                  <a:pt x="96" y="139"/>
                </a:lnTo>
                <a:lnTo>
                  <a:pt x="109" y="132"/>
                </a:lnTo>
                <a:lnTo>
                  <a:pt x="121" y="124"/>
                </a:lnTo>
                <a:lnTo>
                  <a:pt x="129" y="113"/>
                </a:lnTo>
                <a:lnTo>
                  <a:pt x="136" y="100"/>
                </a:lnTo>
                <a:lnTo>
                  <a:pt x="137" y="95"/>
                </a:lnTo>
                <a:lnTo>
                  <a:pt x="137" y="93"/>
                </a:lnTo>
                <a:lnTo>
                  <a:pt x="137" y="91"/>
                </a:lnTo>
                <a:lnTo>
                  <a:pt x="136" y="91"/>
                </a:lnTo>
                <a:lnTo>
                  <a:pt x="136" y="90"/>
                </a:lnTo>
                <a:lnTo>
                  <a:pt x="132" y="100"/>
                </a:lnTo>
                <a:lnTo>
                  <a:pt x="127" y="111"/>
                </a:lnTo>
                <a:lnTo>
                  <a:pt x="118" y="121"/>
                </a:lnTo>
                <a:lnTo>
                  <a:pt x="108" y="131"/>
                </a:lnTo>
                <a:lnTo>
                  <a:pt x="96" y="137"/>
                </a:lnTo>
                <a:lnTo>
                  <a:pt x="83" y="140"/>
                </a:lnTo>
                <a:lnTo>
                  <a:pt x="68" y="142"/>
                </a:lnTo>
                <a:lnTo>
                  <a:pt x="55" y="140"/>
                </a:lnTo>
                <a:lnTo>
                  <a:pt x="44" y="137"/>
                </a:lnTo>
                <a:lnTo>
                  <a:pt x="46" y="139"/>
                </a:lnTo>
                <a:lnTo>
                  <a:pt x="46" y="140"/>
                </a:lnTo>
                <a:lnTo>
                  <a:pt x="47" y="140"/>
                </a:lnTo>
                <a:close/>
              </a:path>
            </a:pathLst>
          </a:custGeom>
          <a:solidFill>
            <a:srgbClr val="00FF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16" name="Freeform 472"/>
          <p:cNvSpPr>
            <a:spLocks noEditPoints="1"/>
          </p:cNvSpPr>
          <p:nvPr/>
        </p:nvSpPr>
        <p:spPr bwMode="auto">
          <a:xfrm>
            <a:off x="5283200" y="3343275"/>
            <a:ext cx="200025" cy="188913"/>
          </a:xfrm>
          <a:custGeom>
            <a:avLst/>
            <a:gdLst>
              <a:gd name="T0" fmla="*/ 2147483647 w 135"/>
              <a:gd name="T1" fmla="*/ 0 h 139"/>
              <a:gd name="T2" fmla="*/ 2147483647 w 135"/>
              <a:gd name="T3" fmla="*/ 0 h 139"/>
              <a:gd name="T4" fmla="*/ 2147483647 w 135"/>
              <a:gd name="T5" fmla="*/ 2147483647 h 139"/>
              <a:gd name="T6" fmla="*/ 2147483647 w 135"/>
              <a:gd name="T7" fmla="*/ 2147483647 h 139"/>
              <a:gd name="T8" fmla="*/ 0 w 135"/>
              <a:gd name="T9" fmla="*/ 2147483647 h 139"/>
              <a:gd name="T10" fmla="*/ 0 w 135"/>
              <a:gd name="T11" fmla="*/ 2147483647 h 139"/>
              <a:gd name="T12" fmla="*/ 2147483647 w 135"/>
              <a:gd name="T13" fmla="*/ 2147483647 h 139"/>
              <a:gd name="T14" fmla="*/ 2147483647 w 135"/>
              <a:gd name="T15" fmla="*/ 2147483647 h 139"/>
              <a:gd name="T16" fmla="*/ 2147483647 w 135"/>
              <a:gd name="T17" fmla="*/ 2147483647 h 139"/>
              <a:gd name="T18" fmla="*/ 2147483647 w 135"/>
              <a:gd name="T19" fmla="*/ 2147483647 h 139"/>
              <a:gd name="T20" fmla="*/ 2147483647 w 135"/>
              <a:gd name="T21" fmla="*/ 2147483647 h 139"/>
              <a:gd name="T22" fmla="*/ 2147483647 w 135"/>
              <a:gd name="T23" fmla="*/ 2147483647 h 139"/>
              <a:gd name="T24" fmla="*/ 2147483647 w 135"/>
              <a:gd name="T25" fmla="*/ 2147483647 h 139"/>
              <a:gd name="T26" fmla="*/ 2147483647 w 135"/>
              <a:gd name="T27" fmla="*/ 2147483647 h 139"/>
              <a:gd name="T28" fmla="*/ 2147483647 w 135"/>
              <a:gd name="T29" fmla="*/ 2147483647 h 139"/>
              <a:gd name="T30" fmla="*/ 2147483647 w 135"/>
              <a:gd name="T31" fmla="*/ 2147483647 h 139"/>
              <a:gd name="T32" fmla="*/ 2147483647 w 135"/>
              <a:gd name="T33" fmla="*/ 2147483647 h 139"/>
              <a:gd name="T34" fmla="*/ 2147483647 w 135"/>
              <a:gd name="T35" fmla="*/ 2147483647 h 139"/>
              <a:gd name="T36" fmla="*/ 2147483647 w 135"/>
              <a:gd name="T37" fmla="*/ 2147483647 h 139"/>
              <a:gd name="T38" fmla="*/ 2147483647 w 135"/>
              <a:gd name="T39" fmla="*/ 2147483647 h 139"/>
              <a:gd name="T40" fmla="*/ 2147483647 w 135"/>
              <a:gd name="T41" fmla="*/ 2147483647 h 139"/>
              <a:gd name="T42" fmla="*/ 2147483647 w 135"/>
              <a:gd name="T43" fmla="*/ 2147483647 h 139"/>
              <a:gd name="T44" fmla="*/ 2147483647 w 135"/>
              <a:gd name="T45" fmla="*/ 2147483647 h 139"/>
              <a:gd name="T46" fmla="*/ 2147483647 w 135"/>
              <a:gd name="T47" fmla="*/ 2147483647 h 139"/>
              <a:gd name="T48" fmla="*/ 2147483647 w 135"/>
              <a:gd name="T49" fmla="*/ 2147483647 h 139"/>
              <a:gd name="T50" fmla="*/ 2147483647 w 135"/>
              <a:gd name="T51" fmla="*/ 2147483647 h 139"/>
              <a:gd name="T52" fmla="*/ 2147483647 w 135"/>
              <a:gd name="T53" fmla="*/ 2147483647 h 139"/>
              <a:gd name="T54" fmla="*/ 2147483647 w 135"/>
              <a:gd name="T55" fmla="*/ 2147483647 h 139"/>
              <a:gd name="T56" fmla="*/ 2147483647 w 135"/>
              <a:gd name="T57" fmla="*/ 2147483647 h 139"/>
              <a:gd name="T58" fmla="*/ 2147483647 w 135"/>
              <a:gd name="T59" fmla="*/ 2147483647 h 139"/>
              <a:gd name="T60" fmla="*/ 2147483647 w 135"/>
              <a:gd name="T61" fmla="*/ 2147483647 h 139"/>
              <a:gd name="T62" fmla="*/ 2147483647 w 135"/>
              <a:gd name="T63" fmla="*/ 2147483647 h 139"/>
              <a:gd name="T64" fmla="*/ 2147483647 w 135"/>
              <a:gd name="T65" fmla="*/ 2147483647 h 139"/>
              <a:gd name="T66" fmla="*/ 2147483647 w 135"/>
              <a:gd name="T67" fmla="*/ 2147483647 h 139"/>
              <a:gd name="T68" fmla="*/ 2147483647 w 135"/>
              <a:gd name="T69" fmla="*/ 2147483647 h 139"/>
              <a:gd name="T70" fmla="*/ 2147483647 w 135"/>
              <a:gd name="T71" fmla="*/ 2147483647 h 139"/>
              <a:gd name="T72" fmla="*/ 2147483647 w 135"/>
              <a:gd name="T73" fmla="*/ 2147483647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5"/>
              <a:gd name="T112" fmla="*/ 0 h 139"/>
              <a:gd name="T113" fmla="*/ 135 w 135"/>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5" h="139">
                <a:moveTo>
                  <a:pt x="94" y="5"/>
                </a:moveTo>
                <a:lnTo>
                  <a:pt x="82" y="0"/>
                </a:lnTo>
                <a:lnTo>
                  <a:pt x="67" y="0"/>
                </a:lnTo>
                <a:lnTo>
                  <a:pt x="54" y="0"/>
                </a:lnTo>
                <a:lnTo>
                  <a:pt x="41" y="5"/>
                </a:lnTo>
                <a:lnTo>
                  <a:pt x="28" y="11"/>
                </a:lnTo>
                <a:lnTo>
                  <a:pt x="18" y="20"/>
                </a:lnTo>
                <a:lnTo>
                  <a:pt x="10" y="29"/>
                </a:lnTo>
                <a:lnTo>
                  <a:pt x="4" y="42"/>
                </a:lnTo>
                <a:lnTo>
                  <a:pt x="0" y="51"/>
                </a:lnTo>
                <a:lnTo>
                  <a:pt x="0" y="52"/>
                </a:lnTo>
                <a:lnTo>
                  <a:pt x="2" y="54"/>
                </a:lnTo>
                <a:lnTo>
                  <a:pt x="2" y="56"/>
                </a:lnTo>
                <a:lnTo>
                  <a:pt x="5" y="42"/>
                </a:lnTo>
                <a:lnTo>
                  <a:pt x="12" y="31"/>
                </a:lnTo>
                <a:lnTo>
                  <a:pt x="20" y="21"/>
                </a:lnTo>
                <a:lnTo>
                  <a:pt x="30" y="13"/>
                </a:lnTo>
                <a:lnTo>
                  <a:pt x="41" y="8"/>
                </a:lnTo>
                <a:lnTo>
                  <a:pt x="54" y="3"/>
                </a:lnTo>
                <a:lnTo>
                  <a:pt x="67" y="2"/>
                </a:lnTo>
                <a:lnTo>
                  <a:pt x="81" y="3"/>
                </a:lnTo>
                <a:lnTo>
                  <a:pt x="94" y="8"/>
                </a:lnTo>
                <a:lnTo>
                  <a:pt x="97" y="8"/>
                </a:lnTo>
                <a:lnTo>
                  <a:pt x="95" y="8"/>
                </a:lnTo>
                <a:lnTo>
                  <a:pt x="95" y="6"/>
                </a:lnTo>
                <a:lnTo>
                  <a:pt x="94" y="6"/>
                </a:lnTo>
                <a:lnTo>
                  <a:pt x="94" y="5"/>
                </a:lnTo>
                <a:close/>
                <a:moveTo>
                  <a:pt x="43" y="134"/>
                </a:moveTo>
                <a:lnTo>
                  <a:pt x="54" y="137"/>
                </a:lnTo>
                <a:lnTo>
                  <a:pt x="67" y="139"/>
                </a:lnTo>
                <a:lnTo>
                  <a:pt x="82" y="137"/>
                </a:lnTo>
                <a:lnTo>
                  <a:pt x="95" y="134"/>
                </a:lnTo>
                <a:lnTo>
                  <a:pt x="107" y="128"/>
                </a:lnTo>
                <a:lnTo>
                  <a:pt x="117" y="118"/>
                </a:lnTo>
                <a:lnTo>
                  <a:pt x="126" y="108"/>
                </a:lnTo>
                <a:lnTo>
                  <a:pt x="131" y="97"/>
                </a:lnTo>
                <a:lnTo>
                  <a:pt x="135" y="87"/>
                </a:lnTo>
                <a:lnTo>
                  <a:pt x="135" y="85"/>
                </a:lnTo>
                <a:lnTo>
                  <a:pt x="135" y="83"/>
                </a:lnTo>
                <a:lnTo>
                  <a:pt x="133" y="82"/>
                </a:lnTo>
                <a:lnTo>
                  <a:pt x="130" y="95"/>
                </a:lnTo>
                <a:lnTo>
                  <a:pt x="123" y="106"/>
                </a:lnTo>
                <a:lnTo>
                  <a:pt x="115" y="116"/>
                </a:lnTo>
                <a:lnTo>
                  <a:pt x="105" y="124"/>
                </a:lnTo>
                <a:lnTo>
                  <a:pt x="94" y="131"/>
                </a:lnTo>
                <a:lnTo>
                  <a:pt x="81" y="134"/>
                </a:lnTo>
                <a:lnTo>
                  <a:pt x="67" y="136"/>
                </a:lnTo>
                <a:lnTo>
                  <a:pt x="54" y="134"/>
                </a:lnTo>
                <a:lnTo>
                  <a:pt x="41" y="131"/>
                </a:lnTo>
                <a:lnTo>
                  <a:pt x="40" y="129"/>
                </a:lnTo>
                <a:lnTo>
                  <a:pt x="40" y="131"/>
                </a:lnTo>
                <a:lnTo>
                  <a:pt x="41" y="131"/>
                </a:lnTo>
                <a:lnTo>
                  <a:pt x="41" y="133"/>
                </a:lnTo>
                <a:lnTo>
                  <a:pt x="43" y="133"/>
                </a:lnTo>
                <a:lnTo>
                  <a:pt x="43" y="134"/>
                </a:lnTo>
                <a:close/>
              </a:path>
            </a:pathLst>
          </a:custGeom>
          <a:solidFill>
            <a:srgbClr val="00FF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17" name="Freeform 473"/>
          <p:cNvSpPr>
            <a:spLocks noEditPoints="1"/>
          </p:cNvSpPr>
          <p:nvPr/>
        </p:nvSpPr>
        <p:spPr bwMode="auto">
          <a:xfrm>
            <a:off x="5286375" y="3346450"/>
            <a:ext cx="193675" cy="182563"/>
          </a:xfrm>
          <a:custGeom>
            <a:avLst/>
            <a:gdLst>
              <a:gd name="T0" fmla="*/ 2147483647 w 131"/>
              <a:gd name="T1" fmla="*/ 2147483647 h 134"/>
              <a:gd name="T2" fmla="*/ 2147483647 w 131"/>
              <a:gd name="T3" fmla="*/ 0 h 134"/>
              <a:gd name="T4" fmla="*/ 2147483647 w 131"/>
              <a:gd name="T5" fmla="*/ 2147483647 h 134"/>
              <a:gd name="T6" fmla="*/ 2147483647 w 131"/>
              <a:gd name="T7" fmla="*/ 2147483647 h 134"/>
              <a:gd name="T8" fmla="*/ 2147483647 w 131"/>
              <a:gd name="T9" fmla="*/ 2147483647 h 134"/>
              <a:gd name="T10" fmla="*/ 0 w 131"/>
              <a:gd name="T11" fmla="*/ 2147483647 h 134"/>
              <a:gd name="T12" fmla="*/ 0 w 131"/>
              <a:gd name="T13" fmla="*/ 2147483647 h 134"/>
              <a:gd name="T14" fmla="*/ 2147483647 w 131"/>
              <a:gd name="T15" fmla="*/ 2147483647 h 134"/>
              <a:gd name="T16" fmla="*/ 2147483647 w 131"/>
              <a:gd name="T17" fmla="*/ 2147483647 h 134"/>
              <a:gd name="T18" fmla="*/ 2147483647 w 131"/>
              <a:gd name="T19" fmla="*/ 2147483647 h 134"/>
              <a:gd name="T20" fmla="*/ 2147483647 w 131"/>
              <a:gd name="T21" fmla="*/ 2147483647 h 134"/>
              <a:gd name="T22" fmla="*/ 2147483647 w 131"/>
              <a:gd name="T23" fmla="*/ 2147483647 h 134"/>
              <a:gd name="T24" fmla="*/ 2147483647 w 131"/>
              <a:gd name="T25" fmla="*/ 2147483647 h 134"/>
              <a:gd name="T26" fmla="*/ 2147483647 w 131"/>
              <a:gd name="T27" fmla="*/ 2147483647 h 134"/>
              <a:gd name="T28" fmla="*/ 2147483647 w 131"/>
              <a:gd name="T29" fmla="*/ 2147483647 h 134"/>
              <a:gd name="T30" fmla="*/ 2147483647 w 131"/>
              <a:gd name="T31" fmla="*/ 2147483647 h 134"/>
              <a:gd name="T32" fmla="*/ 2147483647 w 131"/>
              <a:gd name="T33" fmla="*/ 2147483647 h 134"/>
              <a:gd name="T34" fmla="*/ 2147483647 w 131"/>
              <a:gd name="T35" fmla="*/ 2147483647 h 134"/>
              <a:gd name="T36" fmla="*/ 2147483647 w 131"/>
              <a:gd name="T37" fmla="*/ 2147483647 h 134"/>
              <a:gd name="T38" fmla="*/ 2147483647 w 131"/>
              <a:gd name="T39" fmla="*/ 2147483647 h 134"/>
              <a:gd name="T40" fmla="*/ 2147483647 w 131"/>
              <a:gd name="T41" fmla="*/ 2147483647 h 134"/>
              <a:gd name="T42" fmla="*/ 2147483647 w 131"/>
              <a:gd name="T43" fmla="*/ 2147483647 h 134"/>
              <a:gd name="T44" fmla="*/ 2147483647 w 131"/>
              <a:gd name="T45" fmla="*/ 2147483647 h 134"/>
              <a:gd name="T46" fmla="*/ 2147483647 w 131"/>
              <a:gd name="T47" fmla="*/ 2147483647 h 134"/>
              <a:gd name="T48" fmla="*/ 2147483647 w 131"/>
              <a:gd name="T49" fmla="*/ 2147483647 h 134"/>
              <a:gd name="T50" fmla="*/ 2147483647 w 131"/>
              <a:gd name="T51" fmla="*/ 2147483647 h 134"/>
              <a:gd name="T52" fmla="*/ 2147483647 w 131"/>
              <a:gd name="T53" fmla="*/ 2147483647 h 134"/>
              <a:gd name="T54" fmla="*/ 2147483647 w 131"/>
              <a:gd name="T55" fmla="*/ 2147483647 h 134"/>
              <a:gd name="T56" fmla="*/ 2147483647 w 131"/>
              <a:gd name="T57" fmla="*/ 2147483647 h 134"/>
              <a:gd name="T58" fmla="*/ 2147483647 w 131"/>
              <a:gd name="T59" fmla="*/ 2147483647 h 134"/>
              <a:gd name="T60" fmla="*/ 2147483647 w 131"/>
              <a:gd name="T61" fmla="*/ 2147483647 h 134"/>
              <a:gd name="T62" fmla="*/ 2147483647 w 131"/>
              <a:gd name="T63" fmla="*/ 2147483647 h 134"/>
              <a:gd name="T64" fmla="*/ 2147483647 w 131"/>
              <a:gd name="T65" fmla="*/ 2147483647 h 134"/>
              <a:gd name="T66" fmla="*/ 2147483647 w 131"/>
              <a:gd name="T67" fmla="*/ 2147483647 h 134"/>
              <a:gd name="T68" fmla="*/ 2147483647 w 131"/>
              <a:gd name="T69" fmla="*/ 2147483647 h 134"/>
              <a:gd name="T70" fmla="*/ 2147483647 w 131"/>
              <a:gd name="T71" fmla="*/ 2147483647 h 134"/>
              <a:gd name="T72" fmla="*/ 2147483647 w 131"/>
              <a:gd name="T73" fmla="*/ 2147483647 h 134"/>
              <a:gd name="T74" fmla="*/ 2147483647 w 131"/>
              <a:gd name="T75" fmla="*/ 2147483647 h 134"/>
              <a:gd name="T76" fmla="*/ 2147483647 w 131"/>
              <a:gd name="T77" fmla="*/ 2147483647 h 1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
              <a:gd name="T118" fmla="*/ 0 h 134"/>
              <a:gd name="T119" fmla="*/ 131 w 131"/>
              <a:gd name="T120" fmla="*/ 134 h 1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 h="134">
                <a:moveTo>
                  <a:pt x="95" y="6"/>
                </a:moveTo>
                <a:lnTo>
                  <a:pt x="92" y="6"/>
                </a:lnTo>
                <a:lnTo>
                  <a:pt x="79" y="1"/>
                </a:lnTo>
                <a:lnTo>
                  <a:pt x="65" y="0"/>
                </a:lnTo>
                <a:lnTo>
                  <a:pt x="52" y="1"/>
                </a:lnTo>
                <a:lnTo>
                  <a:pt x="39" y="6"/>
                </a:lnTo>
                <a:lnTo>
                  <a:pt x="28" y="11"/>
                </a:lnTo>
                <a:lnTo>
                  <a:pt x="18" y="19"/>
                </a:lnTo>
                <a:lnTo>
                  <a:pt x="10" y="29"/>
                </a:lnTo>
                <a:lnTo>
                  <a:pt x="3" y="40"/>
                </a:lnTo>
                <a:lnTo>
                  <a:pt x="0" y="54"/>
                </a:lnTo>
                <a:lnTo>
                  <a:pt x="0" y="55"/>
                </a:lnTo>
                <a:lnTo>
                  <a:pt x="2" y="57"/>
                </a:lnTo>
                <a:lnTo>
                  <a:pt x="2" y="58"/>
                </a:lnTo>
                <a:lnTo>
                  <a:pt x="2" y="60"/>
                </a:lnTo>
                <a:lnTo>
                  <a:pt x="2" y="62"/>
                </a:lnTo>
                <a:lnTo>
                  <a:pt x="3" y="54"/>
                </a:lnTo>
                <a:lnTo>
                  <a:pt x="6" y="42"/>
                </a:lnTo>
                <a:lnTo>
                  <a:pt x="13" y="31"/>
                </a:lnTo>
                <a:lnTo>
                  <a:pt x="20" y="21"/>
                </a:lnTo>
                <a:lnTo>
                  <a:pt x="29" y="14"/>
                </a:lnTo>
                <a:lnTo>
                  <a:pt x="41" y="8"/>
                </a:lnTo>
                <a:lnTo>
                  <a:pt x="52" y="4"/>
                </a:lnTo>
                <a:lnTo>
                  <a:pt x="65" y="3"/>
                </a:lnTo>
                <a:lnTo>
                  <a:pt x="79" y="4"/>
                </a:lnTo>
                <a:lnTo>
                  <a:pt x="90" y="8"/>
                </a:lnTo>
                <a:lnTo>
                  <a:pt x="98" y="13"/>
                </a:lnTo>
                <a:lnTo>
                  <a:pt x="98" y="11"/>
                </a:lnTo>
                <a:lnTo>
                  <a:pt x="97" y="9"/>
                </a:lnTo>
                <a:lnTo>
                  <a:pt x="95" y="8"/>
                </a:lnTo>
                <a:lnTo>
                  <a:pt x="95" y="6"/>
                </a:lnTo>
                <a:close/>
                <a:moveTo>
                  <a:pt x="38" y="127"/>
                </a:moveTo>
                <a:lnTo>
                  <a:pt x="39" y="129"/>
                </a:lnTo>
                <a:lnTo>
                  <a:pt x="52" y="132"/>
                </a:lnTo>
                <a:lnTo>
                  <a:pt x="65" y="134"/>
                </a:lnTo>
                <a:lnTo>
                  <a:pt x="79" y="132"/>
                </a:lnTo>
                <a:lnTo>
                  <a:pt x="92" y="129"/>
                </a:lnTo>
                <a:lnTo>
                  <a:pt x="103" y="122"/>
                </a:lnTo>
                <a:lnTo>
                  <a:pt x="113" y="114"/>
                </a:lnTo>
                <a:lnTo>
                  <a:pt x="121" y="104"/>
                </a:lnTo>
                <a:lnTo>
                  <a:pt x="128" y="93"/>
                </a:lnTo>
                <a:lnTo>
                  <a:pt x="131" y="80"/>
                </a:lnTo>
                <a:lnTo>
                  <a:pt x="131" y="78"/>
                </a:lnTo>
                <a:lnTo>
                  <a:pt x="131" y="77"/>
                </a:lnTo>
                <a:lnTo>
                  <a:pt x="131" y="75"/>
                </a:lnTo>
                <a:lnTo>
                  <a:pt x="129" y="75"/>
                </a:lnTo>
                <a:lnTo>
                  <a:pt x="129" y="73"/>
                </a:lnTo>
                <a:lnTo>
                  <a:pt x="129" y="80"/>
                </a:lnTo>
                <a:lnTo>
                  <a:pt x="124" y="91"/>
                </a:lnTo>
                <a:lnTo>
                  <a:pt x="120" y="103"/>
                </a:lnTo>
                <a:lnTo>
                  <a:pt x="111" y="113"/>
                </a:lnTo>
                <a:lnTo>
                  <a:pt x="102" y="121"/>
                </a:lnTo>
                <a:lnTo>
                  <a:pt x="90" y="126"/>
                </a:lnTo>
                <a:lnTo>
                  <a:pt x="79" y="131"/>
                </a:lnTo>
                <a:lnTo>
                  <a:pt x="65" y="131"/>
                </a:lnTo>
                <a:lnTo>
                  <a:pt x="52" y="131"/>
                </a:lnTo>
                <a:lnTo>
                  <a:pt x="41" y="126"/>
                </a:lnTo>
                <a:lnTo>
                  <a:pt x="33" y="122"/>
                </a:lnTo>
                <a:lnTo>
                  <a:pt x="34" y="122"/>
                </a:lnTo>
                <a:lnTo>
                  <a:pt x="34" y="124"/>
                </a:lnTo>
                <a:lnTo>
                  <a:pt x="36" y="126"/>
                </a:lnTo>
                <a:lnTo>
                  <a:pt x="38" y="127"/>
                </a:lnTo>
                <a:close/>
              </a:path>
            </a:pathLst>
          </a:custGeom>
          <a:solidFill>
            <a:srgbClr val="00FF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18" name="Freeform 474"/>
          <p:cNvSpPr>
            <a:spLocks noEditPoints="1"/>
          </p:cNvSpPr>
          <p:nvPr/>
        </p:nvSpPr>
        <p:spPr bwMode="auto">
          <a:xfrm>
            <a:off x="5289550" y="3349625"/>
            <a:ext cx="187325" cy="174625"/>
          </a:xfrm>
          <a:custGeom>
            <a:avLst/>
            <a:gdLst>
              <a:gd name="T0" fmla="*/ 2147483647 w 127"/>
              <a:gd name="T1" fmla="*/ 2147483647 h 128"/>
              <a:gd name="T2" fmla="*/ 2147483647 w 127"/>
              <a:gd name="T3" fmla="*/ 0 h 128"/>
              <a:gd name="T4" fmla="*/ 2147483647 w 127"/>
              <a:gd name="T5" fmla="*/ 2147483647 h 128"/>
              <a:gd name="T6" fmla="*/ 2147483647 w 127"/>
              <a:gd name="T7" fmla="*/ 2147483647 h 128"/>
              <a:gd name="T8" fmla="*/ 2147483647 w 127"/>
              <a:gd name="T9" fmla="*/ 2147483647 h 128"/>
              <a:gd name="T10" fmla="*/ 0 w 127"/>
              <a:gd name="T11" fmla="*/ 2147483647 h 128"/>
              <a:gd name="T12" fmla="*/ 2147483647 w 127"/>
              <a:gd name="T13" fmla="*/ 2147483647 h 128"/>
              <a:gd name="T14" fmla="*/ 2147483647 w 127"/>
              <a:gd name="T15" fmla="*/ 2147483647 h 128"/>
              <a:gd name="T16" fmla="*/ 2147483647 w 127"/>
              <a:gd name="T17" fmla="*/ 2147483647 h 128"/>
              <a:gd name="T18" fmla="*/ 2147483647 w 127"/>
              <a:gd name="T19" fmla="*/ 2147483647 h 128"/>
              <a:gd name="T20" fmla="*/ 2147483647 w 127"/>
              <a:gd name="T21" fmla="*/ 2147483647 h 128"/>
              <a:gd name="T22" fmla="*/ 2147483647 w 127"/>
              <a:gd name="T23" fmla="*/ 2147483647 h 128"/>
              <a:gd name="T24" fmla="*/ 2147483647 w 127"/>
              <a:gd name="T25" fmla="*/ 2147483647 h 128"/>
              <a:gd name="T26" fmla="*/ 2147483647 w 127"/>
              <a:gd name="T27" fmla="*/ 2147483647 h 128"/>
              <a:gd name="T28" fmla="*/ 2147483647 w 127"/>
              <a:gd name="T29" fmla="*/ 2147483647 h 128"/>
              <a:gd name="T30" fmla="*/ 2147483647 w 127"/>
              <a:gd name="T31" fmla="*/ 2147483647 h 128"/>
              <a:gd name="T32" fmla="*/ 2147483647 w 127"/>
              <a:gd name="T33" fmla="*/ 2147483647 h 128"/>
              <a:gd name="T34" fmla="*/ 2147483647 w 127"/>
              <a:gd name="T35" fmla="*/ 2147483647 h 128"/>
              <a:gd name="T36" fmla="*/ 2147483647 w 127"/>
              <a:gd name="T37" fmla="*/ 2147483647 h 128"/>
              <a:gd name="T38" fmla="*/ 2147483647 w 127"/>
              <a:gd name="T39" fmla="*/ 2147483647 h 128"/>
              <a:gd name="T40" fmla="*/ 2147483647 w 127"/>
              <a:gd name="T41" fmla="*/ 2147483647 h 128"/>
              <a:gd name="T42" fmla="*/ 2147483647 w 127"/>
              <a:gd name="T43" fmla="*/ 2147483647 h 128"/>
              <a:gd name="T44" fmla="*/ 2147483647 w 127"/>
              <a:gd name="T45" fmla="*/ 2147483647 h 128"/>
              <a:gd name="T46" fmla="*/ 2147483647 w 127"/>
              <a:gd name="T47" fmla="*/ 2147483647 h 128"/>
              <a:gd name="T48" fmla="*/ 2147483647 w 127"/>
              <a:gd name="T49" fmla="*/ 2147483647 h 128"/>
              <a:gd name="T50" fmla="*/ 2147483647 w 127"/>
              <a:gd name="T51" fmla="*/ 2147483647 h 128"/>
              <a:gd name="T52" fmla="*/ 2147483647 w 127"/>
              <a:gd name="T53" fmla="*/ 2147483647 h 128"/>
              <a:gd name="T54" fmla="*/ 2147483647 w 127"/>
              <a:gd name="T55" fmla="*/ 2147483647 h 128"/>
              <a:gd name="T56" fmla="*/ 2147483647 w 127"/>
              <a:gd name="T57" fmla="*/ 2147483647 h 128"/>
              <a:gd name="T58" fmla="*/ 2147483647 w 127"/>
              <a:gd name="T59" fmla="*/ 2147483647 h 128"/>
              <a:gd name="T60" fmla="*/ 2147483647 w 127"/>
              <a:gd name="T61" fmla="*/ 2147483647 h 128"/>
              <a:gd name="T62" fmla="*/ 2147483647 w 127"/>
              <a:gd name="T63" fmla="*/ 2147483647 h 128"/>
              <a:gd name="T64" fmla="*/ 2147483647 w 127"/>
              <a:gd name="T65" fmla="*/ 2147483647 h 128"/>
              <a:gd name="T66" fmla="*/ 2147483647 w 127"/>
              <a:gd name="T67" fmla="*/ 2147483647 h 128"/>
              <a:gd name="T68" fmla="*/ 2147483647 w 127"/>
              <a:gd name="T69" fmla="*/ 2147483647 h 128"/>
              <a:gd name="T70" fmla="*/ 2147483647 w 127"/>
              <a:gd name="T71" fmla="*/ 2147483647 h 128"/>
              <a:gd name="T72" fmla="*/ 2147483647 w 127"/>
              <a:gd name="T73" fmla="*/ 2147483647 h 128"/>
              <a:gd name="T74" fmla="*/ 2147483647 w 127"/>
              <a:gd name="T75" fmla="*/ 2147483647 h 128"/>
              <a:gd name="T76" fmla="*/ 2147483647 w 127"/>
              <a:gd name="T77" fmla="*/ 2147483647 h 128"/>
              <a:gd name="T78" fmla="*/ 2147483647 w 127"/>
              <a:gd name="T79" fmla="*/ 2147483647 h 128"/>
              <a:gd name="T80" fmla="*/ 2147483647 w 127"/>
              <a:gd name="T81" fmla="*/ 2147483647 h 128"/>
              <a:gd name="T82" fmla="*/ 2147483647 w 127"/>
              <a:gd name="T83" fmla="*/ 2147483647 h 128"/>
              <a:gd name="T84" fmla="*/ 2147483647 w 127"/>
              <a:gd name="T85" fmla="*/ 2147483647 h 128"/>
              <a:gd name="T86" fmla="*/ 2147483647 w 127"/>
              <a:gd name="T87" fmla="*/ 2147483647 h 128"/>
              <a:gd name="T88" fmla="*/ 2147483647 w 127"/>
              <a:gd name="T89" fmla="*/ 2147483647 h 128"/>
              <a:gd name="T90" fmla="*/ 2147483647 w 127"/>
              <a:gd name="T91" fmla="*/ 2147483647 h 1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7"/>
              <a:gd name="T139" fmla="*/ 0 h 128"/>
              <a:gd name="T140" fmla="*/ 127 w 127"/>
              <a:gd name="T141" fmla="*/ 128 h 1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7" h="128">
                <a:moveTo>
                  <a:pt x="96" y="10"/>
                </a:moveTo>
                <a:lnTo>
                  <a:pt x="88" y="5"/>
                </a:lnTo>
                <a:lnTo>
                  <a:pt x="77" y="1"/>
                </a:lnTo>
                <a:lnTo>
                  <a:pt x="63" y="0"/>
                </a:lnTo>
                <a:lnTo>
                  <a:pt x="50" y="1"/>
                </a:lnTo>
                <a:lnTo>
                  <a:pt x="39" y="5"/>
                </a:lnTo>
                <a:lnTo>
                  <a:pt x="27" y="11"/>
                </a:lnTo>
                <a:lnTo>
                  <a:pt x="18" y="18"/>
                </a:lnTo>
                <a:lnTo>
                  <a:pt x="11" y="28"/>
                </a:lnTo>
                <a:lnTo>
                  <a:pt x="4" y="39"/>
                </a:lnTo>
                <a:lnTo>
                  <a:pt x="1" y="51"/>
                </a:lnTo>
                <a:lnTo>
                  <a:pt x="0" y="59"/>
                </a:lnTo>
                <a:lnTo>
                  <a:pt x="1" y="59"/>
                </a:lnTo>
                <a:lnTo>
                  <a:pt x="1" y="60"/>
                </a:lnTo>
                <a:lnTo>
                  <a:pt x="1" y="62"/>
                </a:lnTo>
                <a:lnTo>
                  <a:pt x="3" y="64"/>
                </a:lnTo>
                <a:lnTo>
                  <a:pt x="3" y="52"/>
                </a:lnTo>
                <a:lnTo>
                  <a:pt x="8" y="41"/>
                </a:lnTo>
                <a:lnTo>
                  <a:pt x="13" y="29"/>
                </a:lnTo>
                <a:lnTo>
                  <a:pt x="21" y="21"/>
                </a:lnTo>
                <a:lnTo>
                  <a:pt x="29" y="13"/>
                </a:lnTo>
                <a:lnTo>
                  <a:pt x="41" y="8"/>
                </a:lnTo>
                <a:lnTo>
                  <a:pt x="52" y="3"/>
                </a:lnTo>
                <a:lnTo>
                  <a:pt x="63" y="3"/>
                </a:lnTo>
                <a:lnTo>
                  <a:pt x="77" y="3"/>
                </a:lnTo>
                <a:lnTo>
                  <a:pt x="88" y="8"/>
                </a:lnTo>
                <a:lnTo>
                  <a:pt x="98" y="13"/>
                </a:lnTo>
                <a:lnTo>
                  <a:pt x="101" y="16"/>
                </a:lnTo>
                <a:lnTo>
                  <a:pt x="101" y="15"/>
                </a:lnTo>
                <a:lnTo>
                  <a:pt x="100" y="15"/>
                </a:lnTo>
                <a:lnTo>
                  <a:pt x="100" y="13"/>
                </a:lnTo>
                <a:lnTo>
                  <a:pt x="98" y="11"/>
                </a:lnTo>
                <a:lnTo>
                  <a:pt x="98" y="10"/>
                </a:lnTo>
                <a:lnTo>
                  <a:pt x="96" y="10"/>
                </a:lnTo>
                <a:close/>
                <a:moveTo>
                  <a:pt x="31" y="119"/>
                </a:moveTo>
                <a:lnTo>
                  <a:pt x="39" y="123"/>
                </a:lnTo>
                <a:lnTo>
                  <a:pt x="50" y="128"/>
                </a:lnTo>
                <a:lnTo>
                  <a:pt x="63" y="128"/>
                </a:lnTo>
                <a:lnTo>
                  <a:pt x="77" y="128"/>
                </a:lnTo>
                <a:lnTo>
                  <a:pt x="88" y="123"/>
                </a:lnTo>
                <a:lnTo>
                  <a:pt x="100" y="118"/>
                </a:lnTo>
                <a:lnTo>
                  <a:pt x="109" y="110"/>
                </a:lnTo>
                <a:lnTo>
                  <a:pt x="118" y="100"/>
                </a:lnTo>
                <a:lnTo>
                  <a:pt x="122" y="88"/>
                </a:lnTo>
                <a:lnTo>
                  <a:pt x="127" y="77"/>
                </a:lnTo>
                <a:lnTo>
                  <a:pt x="127" y="70"/>
                </a:lnTo>
                <a:lnTo>
                  <a:pt x="127" y="69"/>
                </a:lnTo>
                <a:lnTo>
                  <a:pt x="127" y="67"/>
                </a:lnTo>
                <a:lnTo>
                  <a:pt x="126" y="65"/>
                </a:lnTo>
                <a:lnTo>
                  <a:pt x="126" y="64"/>
                </a:lnTo>
                <a:lnTo>
                  <a:pt x="126" y="62"/>
                </a:lnTo>
                <a:lnTo>
                  <a:pt x="126" y="64"/>
                </a:lnTo>
                <a:lnTo>
                  <a:pt x="124" y="77"/>
                </a:lnTo>
                <a:lnTo>
                  <a:pt x="121" y="88"/>
                </a:lnTo>
                <a:lnTo>
                  <a:pt x="114" y="98"/>
                </a:lnTo>
                <a:lnTo>
                  <a:pt x="108" y="108"/>
                </a:lnTo>
                <a:lnTo>
                  <a:pt x="98" y="114"/>
                </a:lnTo>
                <a:lnTo>
                  <a:pt x="88" y="121"/>
                </a:lnTo>
                <a:lnTo>
                  <a:pt x="77" y="124"/>
                </a:lnTo>
                <a:lnTo>
                  <a:pt x="63" y="126"/>
                </a:lnTo>
                <a:lnTo>
                  <a:pt x="52" y="124"/>
                </a:lnTo>
                <a:lnTo>
                  <a:pt x="41" y="121"/>
                </a:lnTo>
                <a:lnTo>
                  <a:pt x="29" y="114"/>
                </a:lnTo>
                <a:lnTo>
                  <a:pt x="27" y="113"/>
                </a:lnTo>
                <a:lnTo>
                  <a:pt x="27" y="114"/>
                </a:lnTo>
                <a:lnTo>
                  <a:pt x="29" y="116"/>
                </a:lnTo>
                <a:lnTo>
                  <a:pt x="29" y="118"/>
                </a:lnTo>
                <a:lnTo>
                  <a:pt x="31" y="118"/>
                </a:lnTo>
                <a:lnTo>
                  <a:pt x="31" y="119"/>
                </a:lnTo>
                <a:close/>
              </a:path>
            </a:pathLst>
          </a:custGeom>
          <a:solidFill>
            <a:srgbClr val="00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19" name="Freeform 475"/>
          <p:cNvSpPr>
            <a:spLocks/>
          </p:cNvSpPr>
          <p:nvPr/>
        </p:nvSpPr>
        <p:spPr bwMode="auto">
          <a:xfrm>
            <a:off x="5295900" y="3357563"/>
            <a:ext cx="174625" cy="160337"/>
          </a:xfrm>
          <a:custGeom>
            <a:avLst/>
            <a:gdLst>
              <a:gd name="T0" fmla="*/ 2147483647 w 118"/>
              <a:gd name="T1" fmla="*/ 2147483647 h 118"/>
              <a:gd name="T2" fmla="*/ 2147483647 w 118"/>
              <a:gd name="T3" fmla="*/ 2147483647 h 118"/>
              <a:gd name="T4" fmla="*/ 2147483647 w 118"/>
              <a:gd name="T5" fmla="*/ 2147483647 h 118"/>
              <a:gd name="T6" fmla="*/ 2147483647 w 118"/>
              <a:gd name="T7" fmla="*/ 2147483647 h 118"/>
              <a:gd name="T8" fmla="*/ 2147483647 w 118"/>
              <a:gd name="T9" fmla="*/ 2147483647 h 118"/>
              <a:gd name="T10" fmla="*/ 2147483647 w 118"/>
              <a:gd name="T11" fmla="*/ 2147483647 h 118"/>
              <a:gd name="T12" fmla="*/ 2147483647 w 118"/>
              <a:gd name="T13" fmla="*/ 2147483647 h 118"/>
              <a:gd name="T14" fmla="*/ 2147483647 w 118"/>
              <a:gd name="T15" fmla="*/ 2147483647 h 118"/>
              <a:gd name="T16" fmla="*/ 2147483647 w 118"/>
              <a:gd name="T17" fmla="*/ 2147483647 h 118"/>
              <a:gd name="T18" fmla="*/ 2147483647 w 118"/>
              <a:gd name="T19" fmla="*/ 2147483647 h 118"/>
              <a:gd name="T20" fmla="*/ 2147483647 w 118"/>
              <a:gd name="T21" fmla="*/ 2147483647 h 118"/>
              <a:gd name="T22" fmla="*/ 2147483647 w 118"/>
              <a:gd name="T23" fmla="*/ 2147483647 h 118"/>
              <a:gd name="T24" fmla="*/ 2147483647 w 118"/>
              <a:gd name="T25" fmla="*/ 2147483647 h 118"/>
              <a:gd name="T26" fmla="*/ 2147483647 w 118"/>
              <a:gd name="T27" fmla="*/ 2147483647 h 118"/>
              <a:gd name="T28" fmla="*/ 2147483647 w 118"/>
              <a:gd name="T29" fmla="*/ 2147483647 h 118"/>
              <a:gd name="T30" fmla="*/ 2147483647 w 118"/>
              <a:gd name="T31" fmla="*/ 2147483647 h 118"/>
              <a:gd name="T32" fmla="*/ 2147483647 w 118"/>
              <a:gd name="T33" fmla="*/ 2147483647 h 118"/>
              <a:gd name="T34" fmla="*/ 2147483647 w 118"/>
              <a:gd name="T35" fmla="*/ 2147483647 h 118"/>
              <a:gd name="T36" fmla="*/ 2147483647 w 118"/>
              <a:gd name="T37" fmla="*/ 2147483647 h 118"/>
              <a:gd name="T38" fmla="*/ 2147483647 w 118"/>
              <a:gd name="T39" fmla="*/ 2147483647 h 118"/>
              <a:gd name="T40" fmla="*/ 2147483647 w 118"/>
              <a:gd name="T41" fmla="*/ 2147483647 h 118"/>
              <a:gd name="T42" fmla="*/ 2147483647 w 118"/>
              <a:gd name="T43" fmla="*/ 2147483647 h 118"/>
              <a:gd name="T44" fmla="*/ 2147483647 w 118"/>
              <a:gd name="T45" fmla="*/ 2147483647 h 118"/>
              <a:gd name="T46" fmla="*/ 2147483647 w 118"/>
              <a:gd name="T47" fmla="*/ 2147483647 h 118"/>
              <a:gd name="T48" fmla="*/ 2147483647 w 118"/>
              <a:gd name="T49" fmla="*/ 2147483647 h 118"/>
              <a:gd name="T50" fmla="*/ 2147483647 w 118"/>
              <a:gd name="T51" fmla="*/ 2147483647 h 118"/>
              <a:gd name="T52" fmla="*/ 2147483647 w 118"/>
              <a:gd name="T53" fmla="*/ 2147483647 h 118"/>
              <a:gd name="T54" fmla="*/ 2147483647 w 118"/>
              <a:gd name="T55" fmla="*/ 2147483647 h 118"/>
              <a:gd name="T56" fmla="*/ 2147483647 w 118"/>
              <a:gd name="T57" fmla="*/ 2147483647 h 118"/>
              <a:gd name="T58" fmla="*/ 2147483647 w 118"/>
              <a:gd name="T59" fmla="*/ 2147483647 h 118"/>
              <a:gd name="T60" fmla="*/ 2147483647 w 118"/>
              <a:gd name="T61" fmla="*/ 2147483647 h 118"/>
              <a:gd name="T62" fmla="*/ 2147483647 w 118"/>
              <a:gd name="T63" fmla="*/ 2147483647 h 118"/>
              <a:gd name="T64" fmla="*/ 2147483647 w 118"/>
              <a:gd name="T65" fmla="*/ 2147483647 h 118"/>
              <a:gd name="T66" fmla="*/ 2147483647 w 118"/>
              <a:gd name="T67" fmla="*/ 2147483647 h 118"/>
              <a:gd name="T68" fmla="*/ 2147483647 w 118"/>
              <a:gd name="T69" fmla="*/ 2147483647 h 118"/>
              <a:gd name="T70" fmla="*/ 2147483647 w 118"/>
              <a:gd name="T71" fmla="*/ 2147483647 h 118"/>
              <a:gd name="T72" fmla="*/ 2147483647 w 118"/>
              <a:gd name="T73" fmla="*/ 2147483647 h 118"/>
              <a:gd name="T74" fmla="*/ 2147483647 w 118"/>
              <a:gd name="T75" fmla="*/ 2147483647 h 118"/>
              <a:gd name="T76" fmla="*/ 2147483647 w 118"/>
              <a:gd name="T77" fmla="*/ 2147483647 h 118"/>
              <a:gd name="T78" fmla="*/ 2147483647 w 118"/>
              <a:gd name="T79" fmla="*/ 2147483647 h 118"/>
              <a:gd name="T80" fmla="*/ 2147483647 w 118"/>
              <a:gd name="T81" fmla="*/ 2147483647 h 118"/>
              <a:gd name="T82" fmla="*/ 2147483647 w 118"/>
              <a:gd name="T83" fmla="*/ 2147483647 h 118"/>
              <a:gd name="T84" fmla="*/ 2147483647 w 118"/>
              <a:gd name="T85" fmla="*/ 2147483647 h 118"/>
              <a:gd name="T86" fmla="*/ 2147483647 w 118"/>
              <a:gd name="T87" fmla="*/ 2147483647 h 118"/>
              <a:gd name="T88" fmla="*/ 2147483647 w 118"/>
              <a:gd name="T89" fmla="*/ 2147483647 h 118"/>
              <a:gd name="T90" fmla="*/ 2147483647 w 118"/>
              <a:gd name="T91" fmla="*/ 2147483647 h 118"/>
              <a:gd name="T92" fmla="*/ 2147483647 w 118"/>
              <a:gd name="T93" fmla="*/ 2147483647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8"/>
              <a:gd name="T142" fmla="*/ 0 h 118"/>
              <a:gd name="T143" fmla="*/ 118 w 118"/>
              <a:gd name="T144" fmla="*/ 118 h 1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8" h="118">
                <a:moveTo>
                  <a:pt x="118" y="59"/>
                </a:moveTo>
                <a:lnTo>
                  <a:pt x="117" y="47"/>
                </a:lnTo>
                <a:lnTo>
                  <a:pt x="117" y="46"/>
                </a:lnTo>
                <a:lnTo>
                  <a:pt x="115" y="44"/>
                </a:lnTo>
                <a:lnTo>
                  <a:pt x="115" y="42"/>
                </a:lnTo>
                <a:lnTo>
                  <a:pt x="114" y="41"/>
                </a:lnTo>
                <a:lnTo>
                  <a:pt x="114" y="39"/>
                </a:lnTo>
                <a:lnTo>
                  <a:pt x="112" y="37"/>
                </a:lnTo>
                <a:lnTo>
                  <a:pt x="112" y="36"/>
                </a:lnTo>
                <a:lnTo>
                  <a:pt x="110" y="34"/>
                </a:lnTo>
                <a:lnTo>
                  <a:pt x="110" y="31"/>
                </a:lnTo>
                <a:lnTo>
                  <a:pt x="109" y="29"/>
                </a:lnTo>
                <a:lnTo>
                  <a:pt x="109" y="28"/>
                </a:lnTo>
                <a:lnTo>
                  <a:pt x="107" y="26"/>
                </a:lnTo>
                <a:lnTo>
                  <a:pt x="105" y="24"/>
                </a:lnTo>
                <a:lnTo>
                  <a:pt x="105" y="23"/>
                </a:lnTo>
                <a:lnTo>
                  <a:pt x="104" y="21"/>
                </a:lnTo>
                <a:lnTo>
                  <a:pt x="104" y="19"/>
                </a:lnTo>
                <a:lnTo>
                  <a:pt x="102" y="18"/>
                </a:lnTo>
                <a:lnTo>
                  <a:pt x="92" y="11"/>
                </a:lnTo>
                <a:lnTo>
                  <a:pt x="82" y="5"/>
                </a:lnTo>
                <a:lnTo>
                  <a:pt x="71" y="1"/>
                </a:lnTo>
                <a:lnTo>
                  <a:pt x="59" y="0"/>
                </a:lnTo>
                <a:lnTo>
                  <a:pt x="48" y="1"/>
                </a:lnTo>
                <a:lnTo>
                  <a:pt x="37" y="5"/>
                </a:lnTo>
                <a:lnTo>
                  <a:pt x="27" y="11"/>
                </a:lnTo>
                <a:lnTo>
                  <a:pt x="18" y="18"/>
                </a:lnTo>
                <a:lnTo>
                  <a:pt x="10" y="26"/>
                </a:lnTo>
                <a:lnTo>
                  <a:pt x="5" y="36"/>
                </a:lnTo>
                <a:lnTo>
                  <a:pt x="2" y="47"/>
                </a:lnTo>
                <a:lnTo>
                  <a:pt x="0" y="59"/>
                </a:lnTo>
                <a:lnTo>
                  <a:pt x="2" y="69"/>
                </a:lnTo>
                <a:lnTo>
                  <a:pt x="2" y="70"/>
                </a:lnTo>
                <a:lnTo>
                  <a:pt x="4" y="73"/>
                </a:lnTo>
                <a:lnTo>
                  <a:pt x="5" y="75"/>
                </a:lnTo>
                <a:lnTo>
                  <a:pt x="5" y="77"/>
                </a:lnTo>
                <a:lnTo>
                  <a:pt x="7" y="78"/>
                </a:lnTo>
                <a:lnTo>
                  <a:pt x="7" y="80"/>
                </a:lnTo>
                <a:lnTo>
                  <a:pt x="9" y="83"/>
                </a:lnTo>
                <a:lnTo>
                  <a:pt x="9" y="85"/>
                </a:lnTo>
                <a:lnTo>
                  <a:pt x="10" y="87"/>
                </a:lnTo>
                <a:lnTo>
                  <a:pt x="12" y="88"/>
                </a:lnTo>
                <a:lnTo>
                  <a:pt x="12" y="91"/>
                </a:lnTo>
                <a:lnTo>
                  <a:pt x="14" y="93"/>
                </a:lnTo>
                <a:lnTo>
                  <a:pt x="15" y="95"/>
                </a:lnTo>
                <a:lnTo>
                  <a:pt x="15" y="96"/>
                </a:lnTo>
                <a:lnTo>
                  <a:pt x="17" y="98"/>
                </a:lnTo>
                <a:lnTo>
                  <a:pt x="18" y="100"/>
                </a:lnTo>
                <a:lnTo>
                  <a:pt x="18" y="101"/>
                </a:lnTo>
                <a:lnTo>
                  <a:pt x="27" y="108"/>
                </a:lnTo>
                <a:lnTo>
                  <a:pt x="37" y="113"/>
                </a:lnTo>
                <a:lnTo>
                  <a:pt x="48" y="116"/>
                </a:lnTo>
                <a:lnTo>
                  <a:pt x="59" y="118"/>
                </a:lnTo>
                <a:lnTo>
                  <a:pt x="71" y="116"/>
                </a:lnTo>
                <a:lnTo>
                  <a:pt x="82" y="113"/>
                </a:lnTo>
                <a:lnTo>
                  <a:pt x="92" y="108"/>
                </a:lnTo>
                <a:lnTo>
                  <a:pt x="102" y="101"/>
                </a:lnTo>
                <a:lnTo>
                  <a:pt x="109" y="91"/>
                </a:lnTo>
                <a:lnTo>
                  <a:pt x="114" y="82"/>
                </a:lnTo>
                <a:lnTo>
                  <a:pt x="117" y="70"/>
                </a:lnTo>
                <a:lnTo>
                  <a:pt x="118" y="59"/>
                </a:lnTo>
                <a:lnTo>
                  <a:pt x="115" y="59"/>
                </a:lnTo>
                <a:lnTo>
                  <a:pt x="115" y="47"/>
                </a:lnTo>
                <a:lnTo>
                  <a:pt x="112" y="37"/>
                </a:lnTo>
                <a:lnTo>
                  <a:pt x="105" y="28"/>
                </a:lnTo>
                <a:lnTo>
                  <a:pt x="99" y="19"/>
                </a:lnTo>
                <a:lnTo>
                  <a:pt x="91" y="13"/>
                </a:lnTo>
                <a:lnTo>
                  <a:pt x="81" y="8"/>
                </a:lnTo>
                <a:lnTo>
                  <a:pt x="71" y="5"/>
                </a:lnTo>
                <a:lnTo>
                  <a:pt x="59" y="3"/>
                </a:lnTo>
                <a:lnTo>
                  <a:pt x="48" y="5"/>
                </a:lnTo>
                <a:lnTo>
                  <a:pt x="38" y="8"/>
                </a:lnTo>
                <a:lnTo>
                  <a:pt x="28" y="13"/>
                </a:lnTo>
                <a:lnTo>
                  <a:pt x="20" y="19"/>
                </a:lnTo>
                <a:lnTo>
                  <a:pt x="14" y="28"/>
                </a:lnTo>
                <a:lnTo>
                  <a:pt x="9" y="37"/>
                </a:lnTo>
                <a:lnTo>
                  <a:pt x="5" y="47"/>
                </a:lnTo>
                <a:lnTo>
                  <a:pt x="4" y="59"/>
                </a:lnTo>
                <a:lnTo>
                  <a:pt x="5" y="70"/>
                </a:lnTo>
                <a:lnTo>
                  <a:pt x="9" y="80"/>
                </a:lnTo>
                <a:lnTo>
                  <a:pt x="14" y="90"/>
                </a:lnTo>
                <a:lnTo>
                  <a:pt x="20" y="98"/>
                </a:lnTo>
                <a:lnTo>
                  <a:pt x="28" y="106"/>
                </a:lnTo>
                <a:lnTo>
                  <a:pt x="38" y="111"/>
                </a:lnTo>
                <a:lnTo>
                  <a:pt x="48" y="114"/>
                </a:lnTo>
                <a:lnTo>
                  <a:pt x="59" y="114"/>
                </a:lnTo>
                <a:lnTo>
                  <a:pt x="71" y="114"/>
                </a:lnTo>
                <a:lnTo>
                  <a:pt x="81" y="111"/>
                </a:lnTo>
                <a:lnTo>
                  <a:pt x="91" y="106"/>
                </a:lnTo>
                <a:lnTo>
                  <a:pt x="99" y="98"/>
                </a:lnTo>
                <a:lnTo>
                  <a:pt x="105" y="90"/>
                </a:lnTo>
                <a:lnTo>
                  <a:pt x="112" y="80"/>
                </a:lnTo>
                <a:lnTo>
                  <a:pt x="115" y="70"/>
                </a:lnTo>
                <a:lnTo>
                  <a:pt x="115" y="59"/>
                </a:lnTo>
                <a:lnTo>
                  <a:pt x="118" y="59"/>
                </a:lnTo>
                <a:close/>
              </a:path>
            </a:pathLst>
          </a:custGeom>
          <a:solidFill>
            <a:srgbClr val="00FF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20" name="Freeform 476"/>
          <p:cNvSpPr>
            <a:spLocks/>
          </p:cNvSpPr>
          <p:nvPr/>
        </p:nvSpPr>
        <p:spPr bwMode="auto">
          <a:xfrm>
            <a:off x="5300663" y="3360738"/>
            <a:ext cx="165100" cy="150812"/>
          </a:xfrm>
          <a:custGeom>
            <a:avLst/>
            <a:gdLst>
              <a:gd name="T0" fmla="*/ 2147483647 w 111"/>
              <a:gd name="T1" fmla="*/ 2147483647 h 111"/>
              <a:gd name="T2" fmla="*/ 2147483647 w 111"/>
              <a:gd name="T3" fmla="*/ 2147483647 h 111"/>
              <a:gd name="T4" fmla="*/ 2147483647 w 111"/>
              <a:gd name="T5" fmla="*/ 2147483647 h 111"/>
              <a:gd name="T6" fmla="*/ 2147483647 w 111"/>
              <a:gd name="T7" fmla="*/ 2147483647 h 111"/>
              <a:gd name="T8" fmla="*/ 2147483647 w 111"/>
              <a:gd name="T9" fmla="*/ 2147483647 h 111"/>
              <a:gd name="T10" fmla="*/ 2147483647 w 111"/>
              <a:gd name="T11" fmla="*/ 2147483647 h 111"/>
              <a:gd name="T12" fmla="*/ 2147483647 w 111"/>
              <a:gd name="T13" fmla="*/ 2147483647 h 111"/>
              <a:gd name="T14" fmla="*/ 2147483647 w 111"/>
              <a:gd name="T15" fmla="*/ 2147483647 h 111"/>
              <a:gd name="T16" fmla="*/ 2147483647 w 111"/>
              <a:gd name="T17" fmla="*/ 2147483647 h 111"/>
              <a:gd name="T18" fmla="*/ 2147483647 w 111"/>
              <a:gd name="T19" fmla="*/ 2147483647 h 111"/>
              <a:gd name="T20" fmla="*/ 2147483647 w 111"/>
              <a:gd name="T21" fmla="*/ 2147483647 h 111"/>
              <a:gd name="T22" fmla="*/ 2147483647 w 111"/>
              <a:gd name="T23" fmla="*/ 2147483647 h 111"/>
              <a:gd name="T24" fmla="*/ 2147483647 w 111"/>
              <a:gd name="T25" fmla="*/ 2147483647 h 111"/>
              <a:gd name="T26" fmla="*/ 2147483647 w 111"/>
              <a:gd name="T27" fmla="*/ 2147483647 h 111"/>
              <a:gd name="T28" fmla="*/ 2147483647 w 111"/>
              <a:gd name="T29" fmla="*/ 2147483647 h 111"/>
              <a:gd name="T30" fmla="*/ 2147483647 w 111"/>
              <a:gd name="T31" fmla="*/ 2147483647 h 111"/>
              <a:gd name="T32" fmla="*/ 2147483647 w 111"/>
              <a:gd name="T33" fmla="*/ 2147483647 h 111"/>
              <a:gd name="T34" fmla="*/ 2147483647 w 111"/>
              <a:gd name="T35" fmla="*/ 2147483647 h 111"/>
              <a:gd name="T36" fmla="*/ 2147483647 w 111"/>
              <a:gd name="T37" fmla="*/ 2147483647 h 111"/>
              <a:gd name="T38" fmla="*/ 2147483647 w 111"/>
              <a:gd name="T39" fmla="*/ 2147483647 h 111"/>
              <a:gd name="T40" fmla="*/ 2147483647 w 111"/>
              <a:gd name="T41" fmla="*/ 2147483647 h 111"/>
              <a:gd name="T42" fmla="*/ 2147483647 w 111"/>
              <a:gd name="T43" fmla="*/ 2147483647 h 111"/>
              <a:gd name="T44" fmla="*/ 2147483647 w 111"/>
              <a:gd name="T45" fmla="*/ 2147483647 h 111"/>
              <a:gd name="T46" fmla="*/ 2147483647 w 111"/>
              <a:gd name="T47" fmla="*/ 2147483647 h 111"/>
              <a:gd name="T48" fmla="*/ 2147483647 w 111"/>
              <a:gd name="T49" fmla="*/ 2147483647 h 111"/>
              <a:gd name="T50" fmla="*/ 2147483647 w 111"/>
              <a:gd name="T51" fmla="*/ 2147483647 h 111"/>
              <a:gd name="T52" fmla="*/ 2147483647 w 111"/>
              <a:gd name="T53" fmla="*/ 2147483647 h 111"/>
              <a:gd name="T54" fmla="*/ 2147483647 w 111"/>
              <a:gd name="T55" fmla="*/ 2147483647 h 111"/>
              <a:gd name="T56" fmla="*/ 2147483647 w 111"/>
              <a:gd name="T57" fmla="*/ 2147483647 h 111"/>
              <a:gd name="T58" fmla="*/ 2147483647 w 111"/>
              <a:gd name="T59" fmla="*/ 2147483647 h 111"/>
              <a:gd name="T60" fmla="*/ 2147483647 w 111"/>
              <a:gd name="T61" fmla="*/ 2147483647 h 111"/>
              <a:gd name="T62" fmla="*/ 2147483647 w 111"/>
              <a:gd name="T63" fmla="*/ 2147483647 h 111"/>
              <a:gd name="T64" fmla="*/ 2147483647 w 111"/>
              <a:gd name="T65" fmla="*/ 2147483647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
              <a:gd name="T100" fmla="*/ 0 h 111"/>
              <a:gd name="T101" fmla="*/ 111 w 111"/>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 h="111">
                <a:moveTo>
                  <a:pt x="111" y="56"/>
                </a:moveTo>
                <a:lnTo>
                  <a:pt x="111" y="44"/>
                </a:lnTo>
                <a:lnTo>
                  <a:pt x="108" y="34"/>
                </a:lnTo>
                <a:lnTo>
                  <a:pt x="101" y="25"/>
                </a:lnTo>
                <a:lnTo>
                  <a:pt x="95" y="16"/>
                </a:lnTo>
                <a:lnTo>
                  <a:pt x="87" y="10"/>
                </a:lnTo>
                <a:lnTo>
                  <a:pt x="77" y="5"/>
                </a:lnTo>
                <a:lnTo>
                  <a:pt x="67" y="2"/>
                </a:lnTo>
                <a:lnTo>
                  <a:pt x="55" y="0"/>
                </a:lnTo>
                <a:lnTo>
                  <a:pt x="44" y="2"/>
                </a:lnTo>
                <a:lnTo>
                  <a:pt x="34" y="5"/>
                </a:lnTo>
                <a:lnTo>
                  <a:pt x="24" y="10"/>
                </a:lnTo>
                <a:lnTo>
                  <a:pt x="16" y="16"/>
                </a:lnTo>
                <a:lnTo>
                  <a:pt x="10" y="25"/>
                </a:lnTo>
                <a:lnTo>
                  <a:pt x="5" y="34"/>
                </a:lnTo>
                <a:lnTo>
                  <a:pt x="1" y="44"/>
                </a:lnTo>
                <a:lnTo>
                  <a:pt x="0" y="56"/>
                </a:lnTo>
                <a:lnTo>
                  <a:pt x="1" y="67"/>
                </a:lnTo>
                <a:lnTo>
                  <a:pt x="5" y="77"/>
                </a:lnTo>
                <a:lnTo>
                  <a:pt x="10" y="87"/>
                </a:lnTo>
                <a:lnTo>
                  <a:pt x="16" y="95"/>
                </a:lnTo>
                <a:lnTo>
                  <a:pt x="24" y="103"/>
                </a:lnTo>
                <a:lnTo>
                  <a:pt x="34" y="108"/>
                </a:lnTo>
                <a:lnTo>
                  <a:pt x="44" y="111"/>
                </a:lnTo>
                <a:lnTo>
                  <a:pt x="55" y="111"/>
                </a:lnTo>
                <a:lnTo>
                  <a:pt x="67" y="111"/>
                </a:lnTo>
                <a:lnTo>
                  <a:pt x="77" y="108"/>
                </a:lnTo>
                <a:lnTo>
                  <a:pt x="87" y="103"/>
                </a:lnTo>
                <a:lnTo>
                  <a:pt x="95" y="95"/>
                </a:lnTo>
                <a:lnTo>
                  <a:pt x="101" y="87"/>
                </a:lnTo>
                <a:lnTo>
                  <a:pt x="108" y="77"/>
                </a:lnTo>
                <a:lnTo>
                  <a:pt x="111" y="67"/>
                </a:lnTo>
                <a:lnTo>
                  <a:pt x="111" y="56"/>
                </a:lnTo>
                <a:lnTo>
                  <a:pt x="110" y="56"/>
                </a:lnTo>
                <a:lnTo>
                  <a:pt x="108" y="46"/>
                </a:lnTo>
                <a:lnTo>
                  <a:pt x="105" y="36"/>
                </a:lnTo>
                <a:lnTo>
                  <a:pt x="100" y="26"/>
                </a:lnTo>
                <a:lnTo>
                  <a:pt x="93" y="18"/>
                </a:lnTo>
                <a:lnTo>
                  <a:pt x="85" y="11"/>
                </a:lnTo>
                <a:lnTo>
                  <a:pt x="77" y="7"/>
                </a:lnTo>
                <a:lnTo>
                  <a:pt x="67" y="3"/>
                </a:lnTo>
                <a:lnTo>
                  <a:pt x="55" y="3"/>
                </a:lnTo>
                <a:lnTo>
                  <a:pt x="46" y="3"/>
                </a:lnTo>
                <a:lnTo>
                  <a:pt x="36" y="7"/>
                </a:lnTo>
                <a:lnTo>
                  <a:pt x="26" y="11"/>
                </a:lnTo>
                <a:lnTo>
                  <a:pt x="18" y="18"/>
                </a:lnTo>
                <a:lnTo>
                  <a:pt x="11" y="26"/>
                </a:lnTo>
                <a:lnTo>
                  <a:pt x="6" y="36"/>
                </a:lnTo>
                <a:lnTo>
                  <a:pt x="3" y="46"/>
                </a:lnTo>
                <a:lnTo>
                  <a:pt x="3" y="56"/>
                </a:lnTo>
                <a:lnTo>
                  <a:pt x="3" y="67"/>
                </a:lnTo>
                <a:lnTo>
                  <a:pt x="6" y="77"/>
                </a:lnTo>
                <a:lnTo>
                  <a:pt x="11" y="85"/>
                </a:lnTo>
                <a:lnTo>
                  <a:pt x="18" y="93"/>
                </a:lnTo>
                <a:lnTo>
                  <a:pt x="26" y="100"/>
                </a:lnTo>
                <a:lnTo>
                  <a:pt x="36" y="105"/>
                </a:lnTo>
                <a:lnTo>
                  <a:pt x="46" y="108"/>
                </a:lnTo>
                <a:lnTo>
                  <a:pt x="55" y="110"/>
                </a:lnTo>
                <a:lnTo>
                  <a:pt x="67" y="108"/>
                </a:lnTo>
                <a:lnTo>
                  <a:pt x="77" y="105"/>
                </a:lnTo>
                <a:lnTo>
                  <a:pt x="85" y="100"/>
                </a:lnTo>
                <a:lnTo>
                  <a:pt x="93" y="93"/>
                </a:lnTo>
                <a:lnTo>
                  <a:pt x="100" y="85"/>
                </a:lnTo>
                <a:lnTo>
                  <a:pt x="105" y="77"/>
                </a:lnTo>
                <a:lnTo>
                  <a:pt x="108" y="67"/>
                </a:lnTo>
                <a:lnTo>
                  <a:pt x="110" y="56"/>
                </a:lnTo>
                <a:lnTo>
                  <a:pt x="111" y="56"/>
                </a:lnTo>
                <a:close/>
              </a:path>
            </a:pathLst>
          </a:custGeom>
          <a:solidFill>
            <a:srgbClr val="00FF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21" name="Freeform 477"/>
          <p:cNvSpPr>
            <a:spLocks/>
          </p:cNvSpPr>
          <p:nvPr/>
        </p:nvSpPr>
        <p:spPr bwMode="auto">
          <a:xfrm>
            <a:off x="5305425" y="3365500"/>
            <a:ext cx="158750" cy="144463"/>
          </a:xfrm>
          <a:custGeom>
            <a:avLst/>
            <a:gdLst>
              <a:gd name="T0" fmla="*/ 2147483647 w 107"/>
              <a:gd name="T1" fmla="*/ 2147483647 h 107"/>
              <a:gd name="T2" fmla="*/ 2147483647 w 107"/>
              <a:gd name="T3" fmla="*/ 2147483647 h 107"/>
              <a:gd name="T4" fmla="*/ 2147483647 w 107"/>
              <a:gd name="T5" fmla="*/ 2147483647 h 107"/>
              <a:gd name="T6" fmla="*/ 2147483647 w 107"/>
              <a:gd name="T7" fmla="*/ 0 h 107"/>
              <a:gd name="T8" fmla="*/ 2147483647 w 107"/>
              <a:gd name="T9" fmla="*/ 0 h 107"/>
              <a:gd name="T10" fmla="*/ 2147483647 w 107"/>
              <a:gd name="T11" fmla="*/ 2147483647 h 107"/>
              <a:gd name="T12" fmla="*/ 2147483647 w 107"/>
              <a:gd name="T13" fmla="*/ 2147483647 h 107"/>
              <a:gd name="T14" fmla="*/ 0 w 107"/>
              <a:gd name="T15" fmla="*/ 2147483647 h 107"/>
              <a:gd name="T16" fmla="*/ 0 w 107"/>
              <a:gd name="T17" fmla="*/ 2147483647 h 107"/>
              <a:gd name="T18" fmla="*/ 2147483647 w 107"/>
              <a:gd name="T19" fmla="*/ 2147483647 h 107"/>
              <a:gd name="T20" fmla="*/ 2147483647 w 107"/>
              <a:gd name="T21" fmla="*/ 2147483647 h 107"/>
              <a:gd name="T22" fmla="*/ 2147483647 w 107"/>
              <a:gd name="T23" fmla="*/ 2147483647 h 107"/>
              <a:gd name="T24" fmla="*/ 2147483647 w 107"/>
              <a:gd name="T25" fmla="*/ 2147483647 h 107"/>
              <a:gd name="T26" fmla="*/ 2147483647 w 107"/>
              <a:gd name="T27" fmla="*/ 2147483647 h 107"/>
              <a:gd name="T28" fmla="*/ 2147483647 w 107"/>
              <a:gd name="T29" fmla="*/ 2147483647 h 107"/>
              <a:gd name="T30" fmla="*/ 2147483647 w 107"/>
              <a:gd name="T31" fmla="*/ 2147483647 h 107"/>
              <a:gd name="T32" fmla="*/ 2147483647 w 107"/>
              <a:gd name="T33" fmla="*/ 2147483647 h 107"/>
              <a:gd name="T34" fmla="*/ 2147483647 w 107"/>
              <a:gd name="T35" fmla="*/ 2147483647 h 107"/>
              <a:gd name="T36" fmla="*/ 2147483647 w 107"/>
              <a:gd name="T37" fmla="*/ 2147483647 h 107"/>
              <a:gd name="T38" fmla="*/ 2147483647 w 107"/>
              <a:gd name="T39" fmla="*/ 2147483647 h 107"/>
              <a:gd name="T40" fmla="*/ 2147483647 w 107"/>
              <a:gd name="T41" fmla="*/ 2147483647 h 107"/>
              <a:gd name="T42" fmla="*/ 2147483647 w 107"/>
              <a:gd name="T43" fmla="*/ 2147483647 h 107"/>
              <a:gd name="T44" fmla="*/ 2147483647 w 107"/>
              <a:gd name="T45" fmla="*/ 2147483647 h 107"/>
              <a:gd name="T46" fmla="*/ 2147483647 w 107"/>
              <a:gd name="T47" fmla="*/ 2147483647 h 107"/>
              <a:gd name="T48" fmla="*/ 2147483647 w 107"/>
              <a:gd name="T49" fmla="*/ 2147483647 h 107"/>
              <a:gd name="T50" fmla="*/ 2147483647 w 107"/>
              <a:gd name="T51" fmla="*/ 2147483647 h 107"/>
              <a:gd name="T52" fmla="*/ 2147483647 w 107"/>
              <a:gd name="T53" fmla="*/ 2147483647 h 107"/>
              <a:gd name="T54" fmla="*/ 2147483647 w 107"/>
              <a:gd name="T55" fmla="*/ 2147483647 h 107"/>
              <a:gd name="T56" fmla="*/ 2147483647 w 107"/>
              <a:gd name="T57" fmla="*/ 2147483647 h 107"/>
              <a:gd name="T58" fmla="*/ 2147483647 w 107"/>
              <a:gd name="T59" fmla="*/ 2147483647 h 107"/>
              <a:gd name="T60" fmla="*/ 2147483647 w 107"/>
              <a:gd name="T61" fmla="*/ 2147483647 h 107"/>
              <a:gd name="T62" fmla="*/ 2147483647 w 107"/>
              <a:gd name="T63" fmla="*/ 2147483647 h 107"/>
              <a:gd name="T64" fmla="*/ 2147483647 w 107"/>
              <a:gd name="T65" fmla="*/ 214748364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
              <a:gd name="T100" fmla="*/ 0 h 107"/>
              <a:gd name="T101" fmla="*/ 107 w 107"/>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 h="107">
                <a:moveTo>
                  <a:pt x="107" y="53"/>
                </a:moveTo>
                <a:lnTo>
                  <a:pt x="105" y="43"/>
                </a:lnTo>
                <a:lnTo>
                  <a:pt x="102" y="33"/>
                </a:lnTo>
                <a:lnTo>
                  <a:pt x="97" y="23"/>
                </a:lnTo>
                <a:lnTo>
                  <a:pt x="90" y="15"/>
                </a:lnTo>
                <a:lnTo>
                  <a:pt x="82" y="8"/>
                </a:lnTo>
                <a:lnTo>
                  <a:pt x="74" y="4"/>
                </a:lnTo>
                <a:lnTo>
                  <a:pt x="64" y="0"/>
                </a:lnTo>
                <a:lnTo>
                  <a:pt x="52" y="0"/>
                </a:lnTo>
                <a:lnTo>
                  <a:pt x="43" y="0"/>
                </a:lnTo>
                <a:lnTo>
                  <a:pt x="33" y="4"/>
                </a:lnTo>
                <a:lnTo>
                  <a:pt x="23" y="8"/>
                </a:lnTo>
                <a:lnTo>
                  <a:pt x="15" y="15"/>
                </a:lnTo>
                <a:lnTo>
                  <a:pt x="8" y="23"/>
                </a:lnTo>
                <a:lnTo>
                  <a:pt x="3" y="33"/>
                </a:lnTo>
                <a:lnTo>
                  <a:pt x="0" y="43"/>
                </a:lnTo>
                <a:lnTo>
                  <a:pt x="0" y="53"/>
                </a:lnTo>
                <a:lnTo>
                  <a:pt x="0" y="64"/>
                </a:lnTo>
                <a:lnTo>
                  <a:pt x="3" y="74"/>
                </a:lnTo>
                <a:lnTo>
                  <a:pt x="8" y="82"/>
                </a:lnTo>
                <a:lnTo>
                  <a:pt x="15" y="90"/>
                </a:lnTo>
                <a:lnTo>
                  <a:pt x="23" y="97"/>
                </a:lnTo>
                <a:lnTo>
                  <a:pt x="33" y="102"/>
                </a:lnTo>
                <a:lnTo>
                  <a:pt x="43" y="105"/>
                </a:lnTo>
                <a:lnTo>
                  <a:pt x="52" y="107"/>
                </a:lnTo>
                <a:lnTo>
                  <a:pt x="64" y="105"/>
                </a:lnTo>
                <a:lnTo>
                  <a:pt x="74" y="102"/>
                </a:lnTo>
                <a:lnTo>
                  <a:pt x="82" y="97"/>
                </a:lnTo>
                <a:lnTo>
                  <a:pt x="90" y="90"/>
                </a:lnTo>
                <a:lnTo>
                  <a:pt x="97" y="82"/>
                </a:lnTo>
                <a:lnTo>
                  <a:pt x="102" y="74"/>
                </a:lnTo>
                <a:lnTo>
                  <a:pt x="105" y="64"/>
                </a:lnTo>
                <a:lnTo>
                  <a:pt x="107" y="53"/>
                </a:lnTo>
                <a:lnTo>
                  <a:pt x="103" y="53"/>
                </a:lnTo>
                <a:lnTo>
                  <a:pt x="102" y="43"/>
                </a:lnTo>
                <a:lnTo>
                  <a:pt x="98" y="33"/>
                </a:lnTo>
                <a:lnTo>
                  <a:pt x="95" y="25"/>
                </a:lnTo>
                <a:lnTo>
                  <a:pt x="89" y="18"/>
                </a:lnTo>
                <a:lnTo>
                  <a:pt x="80" y="12"/>
                </a:lnTo>
                <a:lnTo>
                  <a:pt x="72" y="7"/>
                </a:lnTo>
                <a:lnTo>
                  <a:pt x="62" y="4"/>
                </a:lnTo>
                <a:lnTo>
                  <a:pt x="52" y="4"/>
                </a:lnTo>
                <a:lnTo>
                  <a:pt x="43" y="4"/>
                </a:lnTo>
                <a:lnTo>
                  <a:pt x="33" y="7"/>
                </a:lnTo>
                <a:lnTo>
                  <a:pt x="25" y="12"/>
                </a:lnTo>
                <a:lnTo>
                  <a:pt x="16" y="18"/>
                </a:lnTo>
                <a:lnTo>
                  <a:pt x="11" y="25"/>
                </a:lnTo>
                <a:lnTo>
                  <a:pt x="7" y="33"/>
                </a:lnTo>
                <a:lnTo>
                  <a:pt x="3" y="43"/>
                </a:lnTo>
                <a:lnTo>
                  <a:pt x="2" y="53"/>
                </a:lnTo>
                <a:lnTo>
                  <a:pt x="3" y="63"/>
                </a:lnTo>
                <a:lnTo>
                  <a:pt x="7" y="72"/>
                </a:lnTo>
                <a:lnTo>
                  <a:pt x="11" y="81"/>
                </a:lnTo>
                <a:lnTo>
                  <a:pt x="16" y="89"/>
                </a:lnTo>
                <a:lnTo>
                  <a:pt x="25" y="95"/>
                </a:lnTo>
                <a:lnTo>
                  <a:pt x="33" y="100"/>
                </a:lnTo>
                <a:lnTo>
                  <a:pt x="43" y="102"/>
                </a:lnTo>
                <a:lnTo>
                  <a:pt x="52" y="103"/>
                </a:lnTo>
                <a:lnTo>
                  <a:pt x="62" y="102"/>
                </a:lnTo>
                <a:lnTo>
                  <a:pt x="72" y="100"/>
                </a:lnTo>
                <a:lnTo>
                  <a:pt x="80" y="95"/>
                </a:lnTo>
                <a:lnTo>
                  <a:pt x="89" y="89"/>
                </a:lnTo>
                <a:lnTo>
                  <a:pt x="95" y="81"/>
                </a:lnTo>
                <a:lnTo>
                  <a:pt x="98" y="72"/>
                </a:lnTo>
                <a:lnTo>
                  <a:pt x="102" y="63"/>
                </a:lnTo>
                <a:lnTo>
                  <a:pt x="103" y="53"/>
                </a:lnTo>
                <a:lnTo>
                  <a:pt x="107" y="53"/>
                </a:lnTo>
                <a:close/>
              </a:path>
            </a:pathLst>
          </a:custGeom>
          <a:solidFill>
            <a:srgbClr val="00FF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22" name="Freeform 478"/>
          <p:cNvSpPr>
            <a:spLocks/>
          </p:cNvSpPr>
          <p:nvPr/>
        </p:nvSpPr>
        <p:spPr bwMode="auto">
          <a:xfrm>
            <a:off x="5308600" y="3370263"/>
            <a:ext cx="149225" cy="134937"/>
          </a:xfrm>
          <a:custGeom>
            <a:avLst/>
            <a:gdLst>
              <a:gd name="T0" fmla="*/ 2147483647 w 101"/>
              <a:gd name="T1" fmla="*/ 2147483647 h 99"/>
              <a:gd name="T2" fmla="*/ 2147483647 w 101"/>
              <a:gd name="T3" fmla="*/ 2147483647 h 99"/>
              <a:gd name="T4" fmla="*/ 2147483647 w 101"/>
              <a:gd name="T5" fmla="*/ 2147483647 h 99"/>
              <a:gd name="T6" fmla="*/ 2147483647 w 101"/>
              <a:gd name="T7" fmla="*/ 0 h 99"/>
              <a:gd name="T8" fmla="*/ 2147483647 w 101"/>
              <a:gd name="T9" fmla="*/ 0 h 99"/>
              <a:gd name="T10" fmla="*/ 2147483647 w 101"/>
              <a:gd name="T11" fmla="*/ 2147483647 h 99"/>
              <a:gd name="T12" fmla="*/ 2147483647 w 101"/>
              <a:gd name="T13" fmla="*/ 2147483647 h 99"/>
              <a:gd name="T14" fmla="*/ 2147483647 w 101"/>
              <a:gd name="T15" fmla="*/ 2147483647 h 99"/>
              <a:gd name="T16" fmla="*/ 2147483647 w 101"/>
              <a:gd name="T17" fmla="*/ 2147483647 h 99"/>
              <a:gd name="T18" fmla="*/ 2147483647 w 101"/>
              <a:gd name="T19" fmla="*/ 2147483647 h 99"/>
              <a:gd name="T20" fmla="*/ 2147483647 w 101"/>
              <a:gd name="T21" fmla="*/ 2147483647 h 99"/>
              <a:gd name="T22" fmla="*/ 2147483647 w 101"/>
              <a:gd name="T23" fmla="*/ 2147483647 h 99"/>
              <a:gd name="T24" fmla="*/ 2147483647 w 101"/>
              <a:gd name="T25" fmla="*/ 2147483647 h 99"/>
              <a:gd name="T26" fmla="*/ 2147483647 w 101"/>
              <a:gd name="T27" fmla="*/ 2147483647 h 99"/>
              <a:gd name="T28" fmla="*/ 2147483647 w 101"/>
              <a:gd name="T29" fmla="*/ 2147483647 h 99"/>
              <a:gd name="T30" fmla="*/ 2147483647 w 101"/>
              <a:gd name="T31" fmla="*/ 2147483647 h 99"/>
              <a:gd name="T32" fmla="*/ 2147483647 w 101"/>
              <a:gd name="T33" fmla="*/ 2147483647 h 99"/>
              <a:gd name="T34" fmla="*/ 2147483647 w 101"/>
              <a:gd name="T35" fmla="*/ 2147483647 h 99"/>
              <a:gd name="T36" fmla="*/ 2147483647 w 101"/>
              <a:gd name="T37" fmla="*/ 2147483647 h 99"/>
              <a:gd name="T38" fmla="*/ 2147483647 w 101"/>
              <a:gd name="T39" fmla="*/ 2147483647 h 99"/>
              <a:gd name="T40" fmla="*/ 2147483647 w 101"/>
              <a:gd name="T41" fmla="*/ 2147483647 h 99"/>
              <a:gd name="T42" fmla="*/ 2147483647 w 101"/>
              <a:gd name="T43" fmla="*/ 2147483647 h 99"/>
              <a:gd name="T44" fmla="*/ 2147483647 w 101"/>
              <a:gd name="T45" fmla="*/ 2147483647 h 99"/>
              <a:gd name="T46" fmla="*/ 2147483647 w 101"/>
              <a:gd name="T47" fmla="*/ 2147483647 h 99"/>
              <a:gd name="T48" fmla="*/ 2147483647 w 101"/>
              <a:gd name="T49" fmla="*/ 2147483647 h 99"/>
              <a:gd name="T50" fmla="*/ 2147483647 w 101"/>
              <a:gd name="T51" fmla="*/ 2147483647 h 99"/>
              <a:gd name="T52" fmla="*/ 2147483647 w 101"/>
              <a:gd name="T53" fmla="*/ 2147483647 h 99"/>
              <a:gd name="T54" fmla="*/ 2147483647 w 101"/>
              <a:gd name="T55" fmla="*/ 2147483647 h 99"/>
              <a:gd name="T56" fmla="*/ 2147483647 w 101"/>
              <a:gd name="T57" fmla="*/ 2147483647 h 99"/>
              <a:gd name="T58" fmla="*/ 2147483647 w 101"/>
              <a:gd name="T59" fmla="*/ 2147483647 h 99"/>
              <a:gd name="T60" fmla="*/ 2147483647 w 101"/>
              <a:gd name="T61" fmla="*/ 2147483647 h 99"/>
              <a:gd name="T62" fmla="*/ 2147483647 w 101"/>
              <a:gd name="T63" fmla="*/ 2147483647 h 99"/>
              <a:gd name="T64" fmla="*/ 2147483647 w 101"/>
              <a:gd name="T65" fmla="*/ 2147483647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1"/>
              <a:gd name="T100" fmla="*/ 0 h 99"/>
              <a:gd name="T101" fmla="*/ 101 w 101"/>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1" h="99">
                <a:moveTo>
                  <a:pt x="101" y="49"/>
                </a:moveTo>
                <a:lnTo>
                  <a:pt x="100" y="39"/>
                </a:lnTo>
                <a:lnTo>
                  <a:pt x="96" y="29"/>
                </a:lnTo>
                <a:lnTo>
                  <a:pt x="93" y="21"/>
                </a:lnTo>
                <a:lnTo>
                  <a:pt x="87" y="14"/>
                </a:lnTo>
                <a:lnTo>
                  <a:pt x="78" y="8"/>
                </a:lnTo>
                <a:lnTo>
                  <a:pt x="70" y="3"/>
                </a:lnTo>
                <a:lnTo>
                  <a:pt x="60" y="0"/>
                </a:lnTo>
                <a:lnTo>
                  <a:pt x="50" y="0"/>
                </a:lnTo>
                <a:lnTo>
                  <a:pt x="41" y="0"/>
                </a:lnTo>
                <a:lnTo>
                  <a:pt x="31" y="3"/>
                </a:lnTo>
                <a:lnTo>
                  <a:pt x="23" y="8"/>
                </a:lnTo>
                <a:lnTo>
                  <a:pt x="14" y="14"/>
                </a:lnTo>
                <a:lnTo>
                  <a:pt x="9" y="21"/>
                </a:lnTo>
                <a:lnTo>
                  <a:pt x="5" y="29"/>
                </a:lnTo>
                <a:lnTo>
                  <a:pt x="1" y="39"/>
                </a:lnTo>
                <a:lnTo>
                  <a:pt x="0" y="49"/>
                </a:lnTo>
                <a:lnTo>
                  <a:pt x="1" y="59"/>
                </a:lnTo>
                <a:lnTo>
                  <a:pt x="5" y="68"/>
                </a:lnTo>
                <a:lnTo>
                  <a:pt x="9" y="77"/>
                </a:lnTo>
                <a:lnTo>
                  <a:pt x="14" y="85"/>
                </a:lnTo>
                <a:lnTo>
                  <a:pt x="23" y="91"/>
                </a:lnTo>
                <a:lnTo>
                  <a:pt x="31" y="96"/>
                </a:lnTo>
                <a:lnTo>
                  <a:pt x="41" y="98"/>
                </a:lnTo>
                <a:lnTo>
                  <a:pt x="50" y="99"/>
                </a:lnTo>
                <a:lnTo>
                  <a:pt x="60" y="98"/>
                </a:lnTo>
                <a:lnTo>
                  <a:pt x="70" y="96"/>
                </a:lnTo>
                <a:lnTo>
                  <a:pt x="78" y="91"/>
                </a:lnTo>
                <a:lnTo>
                  <a:pt x="87" y="85"/>
                </a:lnTo>
                <a:lnTo>
                  <a:pt x="93" y="77"/>
                </a:lnTo>
                <a:lnTo>
                  <a:pt x="96" y="68"/>
                </a:lnTo>
                <a:lnTo>
                  <a:pt x="100" y="59"/>
                </a:lnTo>
                <a:lnTo>
                  <a:pt x="101" y="49"/>
                </a:lnTo>
                <a:lnTo>
                  <a:pt x="98" y="49"/>
                </a:lnTo>
                <a:lnTo>
                  <a:pt x="98" y="39"/>
                </a:lnTo>
                <a:lnTo>
                  <a:pt x="95" y="31"/>
                </a:lnTo>
                <a:lnTo>
                  <a:pt x="90" y="22"/>
                </a:lnTo>
                <a:lnTo>
                  <a:pt x="85" y="16"/>
                </a:lnTo>
                <a:lnTo>
                  <a:pt x="77" y="9"/>
                </a:lnTo>
                <a:lnTo>
                  <a:pt x="68" y="6"/>
                </a:lnTo>
                <a:lnTo>
                  <a:pt x="60" y="3"/>
                </a:lnTo>
                <a:lnTo>
                  <a:pt x="50" y="1"/>
                </a:lnTo>
                <a:lnTo>
                  <a:pt x="41" y="3"/>
                </a:lnTo>
                <a:lnTo>
                  <a:pt x="32" y="6"/>
                </a:lnTo>
                <a:lnTo>
                  <a:pt x="24" y="9"/>
                </a:lnTo>
                <a:lnTo>
                  <a:pt x="18" y="16"/>
                </a:lnTo>
                <a:lnTo>
                  <a:pt x="11" y="22"/>
                </a:lnTo>
                <a:lnTo>
                  <a:pt x="6" y="31"/>
                </a:lnTo>
                <a:lnTo>
                  <a:pt x="5" y="39"/>
                </a:lnTo>
                <a:lnTo>
                  <a:pt x="3" y="49"/>
                </a:lnTo>
                <a:lnTo>
                  <a:pt x="5" y="59"/>
                </a:lnTo>
                <a:lnTo>
                  <a:pt x="6" y="68"/>
                </a:lnTo>
                <a:lnTo>
                  <a:pt x="11" y="75"/>
                </a:lnTo>
                <a:lnTo>
                  <a:pt x="18" y="83"/>
                </a:lnTo>
                <a:lnTo>
                  <a:pt x="24" y="88"/>
                </a:lnTo>
                <a:lnTo>
                  <a:pt x="32" y="93"/>
                </a:lnTo>
                <a:lnTo>
                  <a:pt x="41" y="96"/>
                </a:lnTo>
                <a:lnTo>
                  <a:pt x="50" y="96"/>
                </a:lnTo>
                <a:lnTo>
                  <a:pt x="60" y="96"/>
                </a:lnTo>
                <a:lnTo>
                  <a:pt x="68" y="93"/>
                </a:lnTo>
                <a:lnTo>
                  <a:pt x="77" y="88"/>
                </a:lnTo>
                <a:lnTo>
                  <a:pt x="85" y="83"/>
                </a:lnTo>
                <a:lnTo>
                  <a:pt x="90" y="75"/>
                </a:lnTo>
                <a:lnTo>
                  <a:pt x="95" y="68"/>
                </a:lnTo>
                <a:lnTo>
                  <a:pt x="98" y="59"/>
                </a:lnTo>
                <a:lnTo>
                  <a:pt x="98" y="49"/>
                </a:lnTo>
                <a:lnTo>
                  <a:pt x="101" y="49"/>
                </a:lnTo>
                <a:close/>
              </a:path>
            </a:pathLst>
          </a:custGeom>
          <a:solidFill>
            <a:srgbClr val="00FF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23" name="Freeform 479"/>
          <p:cNvSpPr>
            <a:spLocks/>
          </p:cNvSpPr>
          <p:nvPr/>
        </p:nvSpPr>
        <p:spPr bwMode="auto">
          <a:xfrm>
            <a:off x="5313363" y="3371850"/>
            <a:ext cx="139700" cy="128588"/>
          </a:xfrm>
          <a:custGeom>
            <a:avLst/>
            <a:gdLst>
              <a:gd name="T0" fmla="*/ 2147483647 w 95"/>
              <a:gd name="T1" fmla="*/ 2147483647 h 95"/>
              <a:gd name="T2" fmla="*/ 2147483647 w 95"/>
              <a:gd name="T3" fmla="*/ 2147483647 h 95"/>
              <a:gd name="T4" fmla="*/ 2147483647 w 95"/>
              <a:gd name="T5" fmla="*/ 2147483647 h 95"/>
              <a:gd name="T6" fmla="*/ 2147483647 w 95"/>
              <a:gd name="T7" fmla="*/ 2147483647 h 95"/>
              <a:gd name="T8" fmla="*/ 2147483647 w 95"/>
              <a:gd name="T9" fmla="*/ 2147483647 h 95"/>
              <a:gd name="T10" fmla="*/ 2147483647 w 95"/>
              <a:gd name="T11" fmla="*/ 2147483647 h 95"/>
              <a:gd name="T12" fmla="*/ 2147483647 w 95"/>
              <a:gd name="T13" fmla="*/ 2147483647 h 95"/>
              <a:gd name="T14" fmla="*/ 2147483647 w 95"/>
              <a:gd name="T15" fmla="*/ 2147483647 h 95"/>
              <a:gd name="T16" fmla="*/ 2147483647 w 95"/>
              <a:gd name="T17" fmla="*/ 2147483647 h 95"/>
              <a:gd name="T18" fmla="*/ 2147483647 w 95"/>
              <a:gd name="T19" fmla="*/ 2147483647 h 95"/>
              <a:gd name="T20" fmla="*/ 2147483647 w 95"/>
              <a:gd name="T21" fmla="*/ 2147483647 h 95"/>
              <a:gd name="T22" fmla="*/ 2147483647 w 95"/>
              <a:gd name="T23" fmla="*/ 2147483647 h 95"/>
              <a:gd name="T24" fmla="*/ 2147483647 w 95"/>
              <a:gd name="T25" fmla="*/ 2147483647 h 95"/>
              <a:gd name="T26" fmla="*/ 2147483647 w 95"/>
              <a:gd name="T27" fmla="*/ 2147483647 h 95"/>
              <a:gd name="T28" fmla="*/ 2147483647 w 95"/>
              <a:gd name="T29" fmla="*/ 2147483647 h 95"/>
              <a:gd name="T30" fmla="*/ 2147483647 w 95"/>
              <a:gd name="T31" fmla="*/ 2147483647 h 95"/>
              <a:gd name="T32" fmla="*/ 2147483647 w 95"/>
              <a:gd name="T33" fmla="*/ 2147483647 h 95"/>
              <a:gd name="T34" fmla="*/ 2147483647 w 95"/>
              <a:gd name="T35" fmla="*/ 2147483647 h 95"/>
              <a:gd name="T36" fmla="*/ 2147483647 w 95"/>
              <a:gd name="T37" fmla="*/ 2147483647 h 95"/>
              <a:gd name="T38" fmla="*/ 2147483647 w 95"/>
              <a:gd name="T39" fmla="*/ 2147483647 h 95"/>
              <a:gd name="T40" fmla="*/ 2147483647 w 95"/>
              <a:gd name="T41" fmla="*/ 2147483647 h 95"/>
              <a:gd name="T42" fmla="*/ 2147483647 w 95"/>
              <a:gd name="T43" fmla="*/ 2147483647 h 95"/>
              <a:gd name="T44" fmla="*/ 2147483647 w 95"/>
              <a:gd name="T45" fmla="*/ 2147483647 h 95"/>
              <a:gd name="T46" fmla="*/ 2147483647 w 95"/>
              <a:gd name="T47" fmla="*/ 2147483647 h 95"/>
              <a:gd name="T48" fmla="*/ 2147483647 w 95"/>
              <a:gd name="T49" fmla="*/ 2147483647 h 95"/>
              <a:gd name="T50" fmla="*/ 2147483647 w 95"/>
              <a:gd name="T51" fmla="*/ 2147483647 h 95"/>
              <a:gd name="T52" fmla="*/ 2147483647 w 95"/>
              <a:gd name="T53" fmla="*/ 2147483647 h 95"/>
              <a:gd name="T54" fmla="*/ 2147483647 w 95"/>
              <a:gd name="T55" fmla="*/ 2147483647 h 95"/>
              <a:gd name="T56" fmla="*/ 2147483647 w 95"/>
              <a:gd name="T57" fmla="*/ 2147483647 h 95"/>
              <a:gd name="T58" fmla="*/ 2147483647 w 95"/>
              <a:gd name="T59" fmla="*/ 2147483647 h 95"/>
              <a:gd name="T60" fmla="*/ 2147483647 w 95"/>
              <a:gd name="T61" fmla="*/ 2147483647 h 95"/>
              <a:gd name="T62" fmla="*/ 2147483647 w 95"/>
              <a:gd name="T63" fmla="*/ 2147483647 h 95"/>
              <a:gd name="T64" fmla="*/ 2147483647 w 95"/>
              <a:gd name="T65" fmla="*/ 2147483647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95"/>
              <a:gd name="T101" fmla="*/ 95 w 95"/>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95">
                <a:moveTo>
                  <a:pt x="95" y="48"/>
                </a:moveTo>
                <a:lnTo>
                  <a:pt x="95" y="38"/>
                </a:lnTo>
                <a:lnTo>
                  <a:pt x="92" y="30"/>
                </a:lnTo>
                <a:lnTo>
                  <a:pt x="87" y="21"/>
                </a:lnTo>
                <a:lnTo>
                  <a:pt x="82" y="15"/>
                </a:lnTo>
                <a:lnTo>
                  <a:pt x="74" y="8"/>
                </a:lnTo>
                <a:lnTo>
                  <a:pt x="65" y="5"/>
                </a:lnTo>
                <a:lnTo>
                  <a:pt x="57" y="2"/>
                </a:lnTo>
                <a:lnTo>
                  <a:pt x="47" y="0"/>
                </a:lnTo>
                <a:lnTo>
                  <a:pt x="38" y="2"/>
                </a:lnTo>
                <a:lnTo>
                  <a:pt x="29" y="5"/>
                </a:lnTo>
                <a:lnTo>
                  <a:pt x="21" y="8"/>
                </a:lnTo>
                <a:lnTo>
                  <a:pt x="15" y="15"/>
                </a:lnTo>
                <a:lnTo>
                  <a:pt x="8" y="21"/>
                </a:lnTo>
                <a:lnTo>
                  <a:pt x="3" y="30"/>
                </a:lnTo>
                <a:lnTo>
                  <a:pt x="2" y="38"/>
                </a:lnTo>
                <a:lnTo>
                  <a:pt x="0" y="48"/>
                </a:lnTo>
                <a:lnTo>
                  <a:pt x="2" y="58"/>
                </a:lnTo>
                <a:lnTo>
                  <a:pt x="3" y="67"/>
                </a:lnTo>
                <a:lnTo>
                  <a:pt x="8" y="74"/>
                </a:lnTo>
                <a:lnTo>
                  <a:pt x="15" y="82"/>
                </a:lnTo>
                <a:lnTo>
                  <a:pt x="21" y="87"/>
                </a:lnTo>
                <a:lnTo>
                  <a:pt x="29" y="92"/>
                </a:lnTo>
                <a:lnTo>
                  <a:pt x="38" y="95"/>
                </a:lnTo>
                <a:lnTo>
                  <a:pt x="47" y="95"/>
                </a:lnTo>
                <a:lnTo>
                  <a:pt x="57" y="95"/>
                </a:lnTo>
                <a:lnTo>
                  <a:pt x="65" y="92"/>
                </a:lnTo>
                <a:lnTo>
                  <a:pt x="74" y="87"/>
                </a:lnTo>
                <a:lnTo>
                  <a:pt x="82" y="82"/>
                </a:lnTo>
                <a:lnTo>
                  <a:pt x="87" y="74"/>
                </a:lnTo>
                <a:lnTo>
                  <a:pt x="92" y="67"/>
                </a:lnTo>
                <a:lnTo>
                  <a:pt x="95" y="58"/>
                </a:lnTo>
                <a:lnTo>
                  <a:pt x="95" y="48"/>
                </a:lnTo>
                <a:lnTo>
                  <a:pt x="92" y="48"/>
                </a:lnTo>
                <a:lnTo>
                  <a:pt x="92" y="39"/>
                </a:lnTo>
                <a:lnTo>
                  <a:pt x="88" y="31"/>
                </a:lnTo>
                <a:lnTo>
                  <a:pt x="85" y="23"/>
                </a:lnTo>
                <a:lnTo>
                  <a:pt x="79" y="17"/>
                </a:lnTo>
                <a:lnTo>
                  <a:pt x="72" y="12"/>
                </a:lnTo>
                <a:lnTo>
                  <a:pt x="65" y="7"/>
                </a:lnTo>
                <a:lnTo>
                  <a:pt x="57" y="3"/>
                </a:lnTo>
                <a:lnTo>
                  <a:pt x="47" y="3"/>
                </a:lnTo>
                <a:lnTo>
                  <a:pt x="39" y="3"/>
                </a:lnTo>
                <a:lnTo>
                  <a:pt x="31" y="7"/>
                </a:lnTo>
                <a:lnTo>
                  <a:pt x="23" y="12"/>
                </a:lnTo>
                <a:lnTo>
                  <a:pt x="16" y="17"/>
                </a:lnTo>
                <a:lnTo>
                  <a:pt x="11" y="23"/>
                </a:lnTo>
                <a:lnTo>
                  <a:pt x="6" y="31"/>
                </a:lnTo>
                <a:lnTo>
                  <a:pt x="3" y="39"/>
                </a:lnTo>
                <a:lnTo>
                  <a:pt x="3" y="48"/>
                </a:lnTo>
                <a:lnTo>
                  <a:pt x="3" y="58"/>
                </a:lnTo>
                <a:lnTo>
                  <a:pt x="6" y="66"/>
                </a:lnTo>
                <a:lnTo>
                  <a:pt x="11" y="72"/>
                </a:lnTo>
                <a:lnTo>
                  <a:pt x="16" y="80"/>
                </a:lnTo>
                <a:lnTo>
                  <a:pt x="23" y="85"/>
                </a:lnTo>
                <a:lnTo>
                  <a:pt x="31" y="89"/>
                </a:lnTo>
                <a:lnTo>
                  <a:pt x="39" y="92"/>
                </a:lnTo>
                <a:lnTo>
                  <a:pt x="47" y="94"/>
                </a:lnTo>
                <a:lnTo>
                  <a:pt x="57" y="92"/>
                </a:lnTo>
                <a:lnTo>
                  <a:pt x="65" y="89"/>
                </a:lnTo>
                <a:lnTo>
                  <a:pt x="72" y="85"/>
                </a:lnTo>
                <a:lnTo>
                  <a:pt x="79" y="80"/>
                </a:lnTo>
                <a:lnTo>
                  <a:pt x="85" y="72"/>
                </a:lnTo>
                <a:lnTo>
                  <a:pt x="88" y="66"/>
                </a:lnTo>
                <a:lnTo>
                  <a:pt x="92" y="58"/>
                </a:lnTo>
                <a:lnTo>
                  <a:pt x="92" y="48"/>
                </a:lnTo>
                <a:lnTo>
                  <a:pt x="95" y="48"/>
                </a:lnTo>
                <a:close/>
              </a:path>
            </a:pathLst>
          </a:custGeom>
          <a:solidFill>
            <a:srgbClr val="00FF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24" name="Freeform 480"/>
          <p:cNvSpPr>
            <a:spLocks/>
          </p:cNvSpPr>
          <p:nvPr/>
        </p:nvSpPr>
        <p:spPr bwMode="auto">
          <a:xfrm>
            <a:off x="5318125" y="3376613"/>
            <a:ext cx="131763" cy="123825"/>
          </a:xfrm>
          <a:custGeom>
            <a:avLst/>
            <a:gdLst>
              <a:gd name="T0" fmla="*/ 2147483647 w 89"/>
              <a:gd name="T1" fmla="*/ 2147483647 h 91"/>
              <a:gd name="T2" fmla="*/ 2147483647 w 89"/>
              <a:gd name="T3" fmla="*/ 2147483647 h 91"/>
              <a:gd name="T4" fmla="*/ 2147483647 w 89"/>
              <a:gd name="T5" fmla="*/ 2147483647 h 91"/>
              <a:gd name="T6" fmla="*/ 2147483647 w 89"/>
              <a:gd name="T7" fmla="*/ 0 h 91"/>
              <a:gd name="T8" fmla="*/ 2147483647 w 89"/>
              <a:gd name="T9" fmla="*/ 0 h 91"/>
              <a:gd name="T10" fmla="*/ 2147483647 w 89"/>
              <a:gd name="T11" fmla="*/ 2147483647 h 91"/>
              <a:gd name="T12" fmla="*/ 2147483647 w 89"/>
              <a:gd name="T13" fmla="*/ 2147483647 h 91"/>
              <a:gd name="T14" fmla="*/ 0 w 89"/>
              <a:gd name="T15" fmla="*/ 2147483647 h 91"/>
              <a:gd name="T16" fmla="*/ 0 w 89"/>
              <a:gd name="T17" fmla="*/ 2147483647 h 91"/>
              <a:gd name="T18" fmla="*/ 2147483647 w 89"/>
              <a:gd name="T19" fmla="*/ 2147483647 h 91"/>
              <a:gd name="T20" fmla="*/ 2147483647 w 89"/>
              <a:gd name="T21" fmla="*/ 2147483647 h 91"/>
              <a:gd name="T22" fmla="*/ 2147483647 w 89"/>
              <a:gd name="T23" fmla="*/ 2147483647 h 91"/>
              <a:gd name="T24" fmla="*/ 2147483647 w 89"/>
              <a:gd name="T25" fmla="*/ 2147483647 h 91"/>
              <a:gd name="T26" fmla="*/ 2147483647 w 89"/>
              <a:gd name="T27" fmla="*/ 2147483647 h 91"/>
              <a:gd name="T28" fmla="*/ 2147483647 w 89"/>
              <a:gd name="T29" fmla="*/ 2147483647 h 91"/>
              <a:gd name="T30" fmla="*/ 2147483647 w 89"/>
              <a:gd name="T31" fmla="*/ 2147483647 h 91"/>
              <a:gd name="T32" fmla="*/ 2147483647 w 89"/>
              <a:gd name="T33" fmla="*/ 2147483647 h 91"/>
              <a:gd name="T34" fmla="*/ 2147483647 w 89"/>
              <a:gd name="T35" fmla="*/ 2147483647 h 91"/>
              <a:gd name="T36" fmla="*/ 2147483647 w 89"/>
              <a:gd name="T37" fmla="*/ 2147483647 h 91"/>
              <a:gd name="T38" fmla="*/ 2147483647 w 89"/>
              <a:gd name="T39" fmla="*/ 2147483647 h 91"/>
              <a:gd name="T40" fmla="*/ 2147483647 w 89"/>
              <a:gd name="T41" fmla="*/ 2147483647 h 91"/>
              <a:gd name="T42" fmla="*/ 2147483647 w 89"/>
              <a:gd name="T43" fmla="*/ 2147483647 h 91"/>
              <a:gd name="T44" fmla="*/ 2147483647 w 89"/>
              <a:gd name="T45" fmla="*/ 2147483647 h 91"/>
              <a:gd name="T46" fmla="*/ 2147483647 w 89"/>
              <a:gd name="T47" fmla="*/ 2147483647 h 91"/>
              <a:gd name="T48" fmla="*/ 2147483647 w 89"/>
              <a:gd name="T49" fmla="*/ 2147483647 h 91"/>
              <a:gd name="T50" fmla="*/ 2147483647 w 89"/>
              <a:gd name="T51" fmla="*/ 2147483647 h 91"/>
              <a:gd name="T52" fmla="*/ 2147483647 w 89"/>
              <a:gd name="T53" fmla="*/ 2147483647 h 91"/>
              <a:gd name="T54" fmla="*/ 2147483647 w 89"/>
              <a:gd name="T55" fmla="*/ 2147483647 h 91"/>
              <a:gd name="T56" fmla="*/ 2147483647 w 89"/>
              <a:gd name="T57" fmla="*/ 2147483647 h 91"/>
              <a:gd name="T58" fmla="*/ 2147483647 w 89"/>
              <a:gd name="T59" fmla="*/ 2147483647 h 91"/>
              <a:gd name="T60" fmla="*/ 2147483647 w 89"/>
              <a:gd name="T61" fmla="*/ 2147483647 h 91"/>
              <a:gd name="T62" fmla="*/ 2147483647 w 89"/>
              <a:gd name="T63" fmla="*/ 2147483647 h 91"/>
              <a:gd name="T64" fmla="*/ 2147483647 w 89"/>
              <a:gd name="T65" fmla="*/ 2147483647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
              <a:gd name="T100" fmla="*/ 0 h 91"/>
              <a:gd name="T101" fmla="*/ 89 w 89"/>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 h="91">
                <a:moveTo>
                  <a:pt x="89" y="45"/>
                </a:moveTo>
                <a:lnTo>
                  <a:pt x="89" y="36"/>
                </a:lnTo>
                <a:lnTo>
                  <a:pt x="85" y="28"/>
                </a:lnTo>
                <a:lnTo>
                  <a:pt x="82" y="20"/>
                </a:lnTo>
                <a:lnTo>
                  <a:pt x="76" y="14"/>
                </a:lnTo>
                <a:lnTo>
                  <a:pt x="69" y="9"/>
                </a:lnTo>
                <a:lnTo>
                  <a:pt x="62" y="4"/>
                </a:lnTo>
                <a:lnTo>
                  <a:pt x="54" y="0"/>
                </a:lnTo>
                <a:lnTo>
                  <a:pt x="44" y="0"/>
                </a:lnTo>
                <a:lnTo>
                  <a:pt x="36" y="0"/>
                </a:lnTo>
                <a:lnTo>
                  <a:pt x="28" y="4"/>
                </a:lnTo>
                <a:lnTo>
                  <a:pt x="20" y="9"/>
                </a:lnTo>
                <a:lnTo>
                  <a:pt x="13" y="14"/>
                </a:lnTo>
                <a:lnTo>
                  <a:pt x="8" y="20"/>
                </a:lnTo>
                <a:lnTo>
                  <a:pt x="3" y="28"/>
                </a:lnTo>
                <a:lnTo>
                  <a:pt x="0" y="36"/>
                </a:lnTo>
                <a:lnTo>
                  <a:pt x="0" y="45"/>
                </a:lnTo>
                <a:lnTo>
                  <a:pt x="0" y="55"/>
                </a:lnTo>
                <a:lnTo>
                  <a:pt x="3" y="63"/>
                </a:lnTo>
                <a:lnTo>
                  <a:pt x="8" y="69"/>
                </a:lnTo>
                <a:lnTo>
                  <a:pt x="13" y="77"/>
                </a:lnTo>
                <a:lnTo>
                  <a:pt x="20" y="82"/>
                </a:lnTo>
                <a:lnTo>
                  <a:pt x="28" y="86"/>
                </a:lnTo>
                <a:lnTo>
                  <a:pt x="36" y="89"/>
                </a:lnTo>
                <a:lnTo>
                  <a:pt x="44" y="91"/>
                </a:lnTo>
                <a:lnTo>
                  <a:pt x="54" y="89"/>
                </a:lnTo>
                <a:lnTo>
                  <a:pt x="62" y="86"/>
                </a:lnTo>
                <a:lnTo>
                  <a:pt x="69" y="82"/>
                </a:lnTo>
                <a:lnTo>
                  <a:pt x="76" y="77"/>
                </a:lnTo>
                <a:lnTo>
                  <a:pt x="82" y="69"/>
                </a:lnTo>
                <a:lnTo>
                  <a:pt x="85" y="63"/>
                </a:lnTo>
                <a:lnTo>
                  <a:pt x="89" y="55"/>
                </a:lnTo>
                <a:lnTo>
                  <a:pt x="89" y="45"/>
                </a:lnTo>
                <a:lnTo>
                  <a:pt x="87" y="45"/>
                </a:lnTo>
                <a:lnTo>
                  <a:pt x="85" y="36"/>
                </a:lnTo>
                <a:lnTo>
                  <a:pt x="84" y="28"/>
                </a:lnTo>
                <a:lnTo>
                  <a:pt x="79" y="22"/>
                </a:lnTo>
                <a:lnTo>
                  <a:pt x="74" y="15"/>
                </a:lnTo>
                <a:lnTo>
                  <a:pt x="67" y="10"/>
                </a:lnTo>
                <a:lnTo>
                  <a:pt x="61" y="7"/>
                </a:lnTo>
                <a:lnTo>
                  <a:pt x="53" y="4"/>
                </a:lnTo>
                <a:lnTo>
                  <a:pt x="44" y="4"/>
                </a:lnTo>
                <a:lnTo>
                  <a:pt x="36" y="4"/>
                </a:lnTo>
                <a:lnTo>
                  <a:pt x="28" y="7"/>
                </a:lnTo>
                <a:lnTo>
                  <a:pt x="22" y="10"/>
                </a:lnTo>
                <a:lnTo>
                  <a:pt x="15" y="15"/>
                </a:lnTo>
                <a:lnTo>
                  <a:pt x="10" y="22"/>
                </a:lnTo>
                <a:lnTo>
                  <a:pt x="7" y="28"/>
                </a:lnTo>
                <a:lnTo>
                  <a:pt x="3" y="36"/>
                </a:lnTo>
                <a:lnTo>
                  <a:pt x="3" y="45"/>
                </a:lnTo>
                <a:lnTo>
                  <a:pt x="3" y="53"/>
                </a:lnTo>
                <a:lnTo>
                  <a:pt x="7" y="61"/>
                </a:lnTo>
                <a:lnTo>
                  <a:pt x="10" y="69"/>
                </a:lnTo>
                <a:lnTo>
                  <a:pt x="15" y="74"/>
                </a:lnTo>
                <a:lnTo>
                  <a:pt x="22" y="79"/>
                </a:lnTo>
                <a:lnTo>
                  <a:pt x="28" y="84"/>
                </a:lnTo>
                <a:lnTo>
                  <a:pt x="36" y="86"/>
                </a:lnTo>
                <a:lnTo>
                  <a:pt x="44" y="87"/>
                </a:lnTo>
                <a:lnTo>
                  <a:pt x="53" y="86"/>
                </a:lnTo>
                <a:lnTo>
                  <a:pt x="61" y="84"/>
                </a:lnTo>
                <a:lnTo>
                  <a:pt x="67" y="79"/>
                </a:lnTo>
                <a:lnTo>
                  <a:pt x="74" y="74"/>
                </a:lnTo>
                <a:lnTo>
                  <a:pt x="79" y="69"/>
                </a:lnTo>
                <a:lnTo>
                  <a:pt x="84" y="61"/>
                </a:lnTo>
                <a:lnTo>
                  <a:pt x="85" y="53"/>
                </a:lnTo>
                <a:lnTo>
                  <a:pt x="87" y="45"/>
                </a:lnTo>
                <a:lnTo>
                  <a:pt x="89" y="45"/>
                </a:lnTo>
                <a:close/>
              </a:path>
            </a:pathLst>
          </a:custGeom>
          <a:solidFill>
            <a:srgbClr val="00FF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25" name="Freeform 481"/>
          <p:cNvSpPr>
            <a:spLocks/>
          </p:cNvSpPr>
          <p:nvPr/>
        </p:nvSpPr>
        <p:spPr bwMode="auto">
          <a:xfrm>
            <a:off x="5322888" y="3381375"/>
            <a:ext cx="123825" cy="112713"/>
          </a:xfrm>
          <a:custGeom>
            <a:avLst/>
            <a:gdLst>
              <a:gd name="T0" fmla="*/ 2147483647 w 84"/>
              <a:gd name="T1" fmla="*/ 2147483647 h 83"/>
              <a:gd name="T2" fmla="*/ 2147483647 w 84"/>
              <a:gd name="T3" fmla="*/ 2147483647 h 83"/>
              <a:gd name="T4" fmla="*/ 2147483647 w 84"/>
              <a:gd name="T5" fmla="*/ 2147483647 h 83"/>
              <a:gd name="T6" fmla="*/ 2147483647 w 84"/>
              <a:gd name="T7" fmla="*/ 0 h 83"/>
              <a:gd name="T8" fmla="*/ 2147483647 w 84"/>
              <a:gd name="T9" fmla="*/ 0 h 83"/>
              <a:gd name="T10" fmla="*/ 2147483647 w 84"/>
              <a:gd name="T11" fmla="*/ 2147483647 h 83"/>
              <a:gd name="T12" fmla="*/ 2147483647 w 84"/>
              <a:gd name="T13" fmla="*/ 2147483647 h 83"/>
              <a:gd name="T14" fmla="*/ 0 w 84"/>
              <a:gd name="T15" fmla="*/ 2147483647 h 83"/>
              <a:gd name="T16" fmla="*/ 0 w 84"/>
              <a:gd name="T17" fmla="*/ 2147483647 h 83"/>
              <a:gd name="T18" fmla="*/ 2147483647 w 84"/>
              <a:gd name="T19" fmla="*/ 2147483647 h 83"/>
              <a:gd name="T20" fmla="*/ 2147483647 w 84"/>
              <a:gd name="T21" fmla="*/ 2147483647 h 83"/>
              <a:gd name="T22" fmla="*/ 2147483647 w 84"/>
              <a:gd name="T23" fmla="*/ 2147483647 h 83"/>
              <a:gd name="T24" fmla="*/ 2147483647 w 84"/>
              <a:gd name="T25" fmla="*/ 2147483647 h 83"/>
              <a:gd name="T26" fmla="*/ 2147483647 w 84"/>
              <a:gd name="T27" fmla="*/ 2147483647 h 83"/>
              <a:gd name="T28" fmla="*/ 2147483647 w 84"/>
              <a:gd name="T29" fmla="*/ 2147483647 h 83"/>
              <a:gd name="T30" fmla="*/ 2147483647 w 84"/>
              <a:gd name="T31" fmla="*/ 2147483647 h 83"/>
              <a:gd name="T32" fmla="*/ 2147483647 w 84"/>
              <a:gd name="T33" fmla="*/ 2147483647 h 83"/>
              <a:gd name="T34" fmla="*/ 2147483647 w 84"/>
              <a:gd name="T35" fmla="*/ 2147483647 h 83"/>
              <a:gd name="T36" fmla="*/ 2147483647 w 84"/>
              <a:gd name="T37" fmla="*/ 2147483647 h 83"/>
              <a:gd name="T38" fmla="*/ 2147483647 w 84"/>
              <a:gd name="T39" fmla="*/ 2147483647 h 83"/>
              <a:gd name="T40" fmla="*/ 2147483647 w 84"/>
              <a:gd name="T41" fmla="*/ 2147483647 h 83"/>
              <a:gd name="T42" fmla="*/ 2147483647 w 84"/>
              <a:gd name="T43" fmla="*/ 2147483647 h 83"/>
              <a:gd name="T44" fmla="*/ 2147483647 w 84"/>
              <a:gd name="T45" fmla="*/ 2147483647 h 83"/>
              <a:gd name="T46" fmla="*/ 2147483647 w 84"/>
              <a:gd name="T47" fmla="*/ 2147483647 h 83"/>
              <a:gd name="T48" fmla="*/ 2147483647 w 84"/>
              <a:gd name="T49" fmla="*/ 2147483647 h 83"/>
              <a:gd name="T50" fmla="*/ 2147483647 w 84"/>
              <a:gd name="T51" fmla="*/ 2147483647 h 83"/>
              <a:gd name="T52" fmla="*/ 2147483647 w 84"/>
              <a:gd name="T53" fmla="*/ 2147483647 h 83"/>
              <a:gd name="T54" fmla="*/ 2147483647 w 84"/>
              <a:gd name="T55" fmla="*/ 2147483647 h 83"/>
              <a:gd name="T56" fmla="*/ 2147483647 w 84"/>
              <a:gd name="T57" fmla="*/ 2147483647 h 83"/>
              <a:gd name="T58" fmla="*/ 2147483647 w 84"/>
              <a:gd name="T59" fmla="*/ 2147483647 h 83"/>
              <a:gd name="T60" fmla="*/ 2147483647 w 84"/>
              <a:gd name="T61" fmla="*/ 2147483647 h 83"/>
              <a:gd name="T62" fmla="*/ 2147483647 w 84"/>
              <a:gd name="T63" fmla="*/ 2147483647 h 83"/>
              <a:gd name="T64" fmla="*/ 2147483647 w 84"/>
              <a:gd name="T65" fmla="*/ 2147483647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83"/>
              <a:gd name="T101" fmla="*/ 84 w 84"/>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83">
                <a:moveTo>
                  <a:pt x="84" y="41"/>
                </a:moveTo>
                <a:lnTo>
                  <a:pt x="82" y="32"/>
                </a:lnTo>
                <a:lnTo>
                  <a:pt x="81" y="24"/>
                </a:lnTo>
                <a:lnTo>
                  <a:pt x="76" y="18"/>
                </a:lnTo>
                <a:lnTo>
                  <a:pt x="71" y="11"/>
                </a:lnTo>
                <a:lnTo>
                  <a:pt x="64" y="6"/>
                </a:lnTo>
                <a:lnTo>
                  <a:pt x="58" y="3"/>
                </a:lnTo>
                <a:lnTo>
                  <a:pt x="50" y="0"/>
                </a:lnTo>
                <a:lnTo>
                  <a:pt x="41" y="0"/>
                </a:lnTo>
                <a:lnTo>
                  <a:pt x="33" y="0"/>
                </a:lnTo>
                <a:lnTo>
                  <a:pt x="25" y="3"/>
                </a:lnTo>
                <a:lnTo>
                  <a:pt x="19" y="6"/>
                </a:lnTo>
                <a:lnTo>
                  <a:pt x="12" y="11"/>
                </a:lnTo>
                <a:lnTo>
                  <a:pt x="7" y="18"/>
                </a:lnTo>
                <a:lnTo>
                  <a:pt x="4" y="24"/>
                </a:lnTo>
                <a:lnTo>
                  <a:pt x="0" y="32"/>
                </a:lnTo>
                <a:lnTo>
                  <a:pt x="0" y="41"/>
                </a:lnTo>
                <a:lnTo>
                  <a:pt x="0" y="49"/>
                </a:lnTo>
                <a:lnTo>
                  <a:pt x="4" y="57"/>
                </a:lnTo>
                <a:lnTo>
                  <a:pt x="7" y="65"/>
                </a:lnTo>
                <a:lnTo>
                  <a:pt x="12" y="70"/>
                </a:lnTo>
                <a:lnTo>
                  <a:pt x="19" y="75"/>
                </a:lnTo>
                <a:lnTo>
                  <a:pt x="25" y="80"/>
                </a:lnTo>
                <a:lnTo>
                  <a:pt x="33" y="82"/>
                </a:lnTo>
                <a:lnTo>
                  <a:pt x="41" y="83"/>
                </a:lnTo>
                <a:lnTo>
                  <a:pt x="50" y="82"/>
                </a:lnTo>
                <a:lnTo>
                  <a:pt x="58" y="80"/>
                </a:lnTo>
                <a:lnTo>
                  <a:pt x="64" y="75"/>
                </a:lnTo>
                <a:lnTo>
                  <a:pt x="71" y="70"/>
                </a:lnTo>
                <a:lnTo>
                  <a:pt x="76" y="65"/>
                </a:lnTo>
                <a:lnTo>
                  <a:pt x="81" y="57"/>
                </a:lnTo>
                <a:lnTo>
                  <a:pt x="82" y="49"/>
                </a:lnTo>
                <a:lnTo>
                  <a:pt x="84" y="41"/>
                </a:lnTo>
                <a:lnTo>
                  <a:pt x="81" y="41"/>
                </a:lnTo>
                <a:lnTo>
                  <a:pt x="81" y="32"/>
                </a:lnTo>
                <a:lnTo>
                  <a:pt x="78" y="26"/>
                </a:lnTo>
                <a:lnTo>
                  <a:pt x="74" y="19"/>
                </a:lnTo>
                <a:lnTo>
                  <a:pt x="69" y="13"/>
                </a:lnTo>
                <a:lnTo>
                  <a:pt x="64" y="8"/>
                </a:lnTo>
                <a:lnTo>
                  <a:pt x="56" y="5"/>
                </a:lnTo>
                <a:lnTo>
                  <a:pt x="50" y="3"/>
                </a:lnTo>
                <a:lnTo>
                  <a:pt x="41" y="1"/>
                </a:lnTo>
                <a:lnTo>
                  <a:pt x="33" y="3"/>
                </a:lnTo>
                <a:lnTo>
                  <a:pt x="27" y="5"/>
                </a:lnTo>
                <a:lnTo>
                  <a:pt x="20" y="8"/>
                </a:lnTo>
                <a:lnTo>
                  <a:pt x="14" y="13"/>
                </a:lnTo>
                <a:lnTo>
                  <a:pt x="9" y="19"/>
                </a:lnTo>
                <a:lnTo>
                  <a:pt x="5" y="26"/>
                </a:lnTo>
                <a:lnTo>
                  <a:pt x="4" y="32"/>
                </a:lnTo>
                <a:lnTo>
                  <a:pt x="2" y="41"/>
                </a:lnTo>
                <a:lnTo>
                  <a:pt x="4" y="49"/>
                </a:lnTo>
                <a:lnTo>
                  <a:pt x="5" y="57"/>
                </a:lnTo>
                <a:lnTo>
                  <a:pt x="9" y="64"/>
                </a:lnTo>
                <a:lnTo>
                  <a:pt x="14" y="69"/>
                </a:lnTo>
                <a:lnTo>
                  <a:pt x="20" y="73"/>
                </a:lnTo>
                <a:lnTo>
                  <a:pt x="27" y="77"/>
                </a:lnTo>
                <a:lnTo>
                  <a:pt x="33" y="80"/>
                </a:lnTo>
                <a:lnTo>
                  <a:pt x="41" y="80"/>
                </a:lnTo>
                <a:lnTo>
                  <a:pt x="50" y="80"/>
                </a:lnTo>
                <a:lnTo>
                  <a:pt x="56" y="77"/>
                </a:lnTo>
                <a:lnTo>
                  <a:pt x="64" y="73"/>
                </a:lnTo>
                <a:lnTo>
                  <a:pt x="69" y="69"/>
                </a:lnTo>
                <a:lnTo>
                  <a:pt x="74" y="64"/>
                </a:lnTo>
                <a:lnTo>
                  <a:pt x="78" y="57"/>
                </a:lnTo>
                <a:lnTo>
                  <a:pt x="81" y="49"/>
                </a:lnTo>
                <a:lnTo>
                  <a:pt x="81" y="41"/>
                </a:lnTo>
                <a:lnTo>
                  <a:pt x="84" y="41"/>
                </a:lnTo>
                <a:close/>
              </a:path>
            </a:pathLst>
          </a:custGeom>
          <a:solidFill>
            <a:srgbClr val="00FF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26" name="Freeform 482"/>
          <p:cNvSpPr>
            <a:spLocks/>
          </p:cNvSpPr>
          <p:nvPr/>
        </p:nvSpPr>
        <p:spPr bwMode="auto">
          <a:xfrm>
            <a:off x="5324475" y="3382963"/>
            <a:ext cx="117475" cy="107950"/>
          </a:xfrm>
          <a:custGeom>
            <a:avLst/>
            <a:gdLst>
              <a:gd name="T0" fmla="*/ 2147483647 w 79"/>
              <a:gd name="T1" fmla="*/ 2147483647 h 79"/>
              <a:gd name="T2" fmla="*/ 2147483647 w 79"/>
              <a:gd name="T3" fmla="*/ 2147483647 h 79"/>
              <a:gd name="T4" fmla="*/ 2147483647 w 79"/>
              <a:gd name="T5" fmla="*/ 2147483647 h 79"/>
              <a:gd name="T6" fmla="*/ 2147483647 w 79"/>
              <a:gd name="T7" fmla="*/ 2147483647 h 79"/>
              <a:gd name="T8" fmla="*/ 2147483647 w 79"/>
              <a:gd name="T9" fmla="*/ 2147483647 h 79"/>
              <a:gd name="T10" fmla="*/ 2147483647 w 79"/>
              <a:gd name="T11" fmla="*/ 2147483647 h 79"/>
              <a:gd name="T12" fmla="*/ 2147483647 w 79"/>
              <a:gd name="T13" fmla="*/ 2147483647 h 79"/>
              <a:gd name="T14" fmla="*/ 2147483647 w 79"/>
              <a:gd name="T15" fmla="*/ 2147483647 h 79"/>
              <a:gd name="T16" fmla="*/ 2147483647 w 79"/>
              <a:gd name="T17" fmla="*/ 2147483647 h 79"/>
              <a:gd name="T18" fmla="*/ 2147483647 w 79"/>
              <a:gd name="T19" fmla="*/ 2147483647 h 79"/>
              <a:gd name="T20" fmla="*/ 2147483647 w 79"/>
              <a:gd name="T21" fmla="*/ 2147483647 h 79"/>
              <a:gd name="T22" fmla="*/ 2147483647 w 79"/>
              <a:gd name="T23" fmla="*/ 2147483647 h 79"/>
              <a:gd name="T24" fmla="*/ 2147483647 w 79"/>
              <a:gd name="T25" fmla="*/ 2147483647 h 79"/>
              <a:gd name="T26" fmla="*/ 2147483647 w 79"/>
              <a:gd name="T27" fmla="*/ 2147483647 h 79"/>
              <a:gd name="T28" fmla="*/ 2147483647 w 79"/>
              <a:gd name="T29" fmla="*/ 2147483647 h 79"/>
              <a:gd name="T30" fmla="*/ 2147483647 w 79"/>
              <a:gd name="T31" fmla="*/ 2147483647 h 79"/>
              <a:gd name="T32" fmla="*/ 2147483647 w 79"/>
              <a:gd name="T33" fmla="*/ 2147483647 h 79"/>
              <a:gd name="T34" fmla="*/ 2147483647 w 79"/>
              <a:gd name="T35" fmla="*/ 2147483647 h 79"/>
              <a:gd name="T36" fmla="*/ 2147483647 w 79"/>
              <a:gd name="T37" fmla="*/ 2147483647 h 79"/>
              <a:gd name="T38" fmla="*/ 2147483647 w 79"/>
              <a:gd name="T39" fmla="*/ 2147483647 h 79"/>
              <a:gd name="T40" fmla="*/ 2147483647 w 79"/>
              <a:gd name="T41" fmla="*/ 2147483647 h 79"/>
              <a:gd name="T42" fmla="*/ 2147483647 w 79"/>
              <a:gd name="T43" fmla="*/ 2147483647 h 79"/>
              <a:gd name="T44" fmla="*/ 2147483647 w 79"/>
              <a:gd name="T45" fmla="*/ 2147483647 h 79"/>
              <a:gd name="T46" fmla="*/ 2147483647 w 79"/>
              <a:gd name="T47" fmla="*/ 2147483647 h 79"/>
              <a:gd name="T48" fmla="*/ 2147483647 w 79"/>
              <a:gd name="T49" fmla="*/ 2147483647 h 79"/>
              <a:gd name="T50" fmla="*/ 2147483647 w 79"/>
              <a:gd name="T51" fmla="*/ 2147483647 h 79"/>
              <a:gd name="T52" fmla="*/ 2147483647 w 79"/>
              <a:gd name="T53" fmla="*/ 2147483647 h 79"/>
              <a:gd name="T54" fmla="*/ 2147483647 w 79"/>
              <a:gd name="T55" fmla="*/ 2147483647 h 79"/>
              <a:gd name="T56" fmla="*/ 2147483647 w 79"/>
              <a:gd name="T57" fmla="*/ 2147483647 h 79"/>
              <a:gd name="T58" fmla="*/ 2147483647 w 79"/>
              <a:gd name="T59" fmla="*/ 2147483647 h 79"/>
              <a:gd name="T60" fmla="*/ 2147483647 w 79"/>
              <a:gd name="T61" fmla="*/ 2147483647 h 79"/>
              <a:gd name="T62" fmla="*/ 2147483647 w 79"/>
              <a:gd name="T63" fmla="*/ 2147483647 h 79"/>
              <a:gd name="T64" fmla="*/ 2147483647 w 79"/>
              <a:gd name="T65" fmla="*/ 2147483647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9"/>
              <a:gd name="T101" fmla="*/ 79 w 79"/>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9">
                <a:moveTo>
                  <a:pt x="79" y="40"/>
                </a:moveTo>
                <a:lnTo>
                  <a:pt x="79" y="31"/>
                </a:lnTo>
                <a:lnTo>
                  <a:pt x="76" y="25"/>
                </a:lnTo>
                <a:lnTo>
                  <a:pt x="72" y="18"/>
                </a:lnTo>
                <a:lnTo>
                  <a:pt x="67" y="12"/>
                </a:lnTo>
                <a:lnTo>
                  <a:pt x="62" y="7"/>
                </a:lnTo>
                <a:lnTo>
                  <a:pt x="54" y="4"/>
                </a:lnTo>
                <a:lnTo>
                  <a:pt x="48" y="2"/>
                </a:lnTo>
                <a:lnTo>
                  <a:pt x="39" y="0"/>
                </a:lnTo>
                <a:lnTo>
                  <a:pt x="31" y="2"/>
                </a:lnTo>
                <a:lnTo>
                  <a:pt x="25" y="4"/>
                </a:lnTo>
                <a:lnTo>
                  <a:pt x="18" y="7"/>
                </a:lnTo>
                <a:lnTo>
                  <a:pt x="12" y="12"/>
                </a:lnTo>
                <a:lnTo>
                  <a:pt x="7" y="18"/>
                </a:lnTo>
                <a:lnTo>
                  <a:pt x="3" y="25"/>
                </a:lnTo>
                <a:lnTo>
                  <a:pt x="2" y="31"/>
                </a:lnTo>
                <a:lnTo>
                  <a:pt x="0" y="40"/>
                </a:lnTo>
                <a:lnTo>
                  <a:pt x="2" y="48"/>
                </a:lnTo>
                <a:lnTo>
                  <a:pt x="3" y="56"/>
                </a:lnTo>
                <a:lnTo>
                  <a:pt x="7" y="63"/>
                </a:lnTo>
                <a:lnTo>
                  <a:pt x="12" y="68"/>
                </a:lnTo>
                <a:lnTo>
                  <a:pt x="18" y="72"/>
                </a:lnTo>
                <a:lnTo>
                  <a:pt x="25" y="76"/>
                </a:lnTo>
                <a:lnTo>
                  <a:pt x="31" y="79"/>
                </a:lnTo>
                <a:lnTo>
                  <a:pt x="39" y="79"/>
                </a:lnTo>
                <a:lnTo>
                  <a:pt x="48" y="79"/>
                </a:lnTo>
                <a:lnTo>
                  <a:pt x="54" y="76"/>
                </a:lnTo>
                <a:lnTo>
                  <a:pt x="62" y="72"/>
                </a:lnTo>
                <a:lnTo>
                  <a:pt x="67" y="68"/>
                </a:lnTo>
                <a:lnTo>
                  <a:pt x="72" y="63"/>
                </a:lnTo>
                <a:lnTo>
                  <a:pt x="76" y="56"/>
                </a:lnTo>
                <a:lnTo>
                  <a:pt x="79" y="48"/>
                </a:lnTo>
                <a:lnTo>
                  <a:pt x="79" y="40"/>
                </a:lnTo>
                <a:lnTo>
                  <a:pt x="76" y="40"/>
                </a:lnTo>
                <a:lnTo>
                  <a:pt x="76" y="33"/>
                </a:lnTo>
                <a:lnTo>
                  <a:pt x="74" y="27"/>
                </a:lnTo>
                <a:lnTo>
                  <a:pt x="71" y="20"/>
                </a:lnTo>
                <a:lnTo>
                  <a:pt x="66" y="15"/>
                </a:lnTo>
                <a:lnTo>
                  <a:pt x="61" y="10"/>
                </a:lnTo>
                <a:lnTo>
                  <a:pt x="54" y="7"/>
                </a:lnTo>
                <a:lnTo>
                  <a:pt x="48" y="4"/>
                </a:lnTo>
                <a:lnTo>
                  <a:pt x="39" y="4"/>
                </a:lnTo>
                <a:lnTo>
                  <a:pt x="33" y="4"/>
                </a:lnTo>
                <a:lnTo>
                  <a:pt x="26" y="7"/>
                </a:lnTo>
                <a:lnTo>
                  <a:pt x="20" y="10"/>
                </a:lnTo>
                <a:lnTo>
                  <a:pt x="15" y="15"/>
                </a:lnTo>
                <a:lnTo>
                  <a:pt x="10" y="20"/>
                </a:lnTo>
                <a:lnTo>
                  <a:pt x="7" y="27"/>
                </a:lnTo>
                <a:lnTo>
                  <a:pt x="3" y="33"/>
                </a:lnTo>
                <a:lnTo>
                  <a:pt x="3" y="40"/>
                </a:lnTo>
                <a:lnTo>
                  <a:pt x="3" y="48"/>
                </a:lnTo>
                <a:lnTo>
                  <a:pt x="7" y="54"/>
                </a:lnTo>
                <a:lnTo>
                  <a:pt x="10" y="61"/>
                </a:lnTo>
                <a:lnTo>
                  <a:pt x="15" y="66"/>
                </a:lnTo>
                <a:lnTo>
                  <a:pt x="20" y="71"/>
                </a:lnTo>
                <a:lnTo>
                  <a:pt x="26" y="74"/>
                </a:lnTo>
                <a:lnTo>
                  <a:pt x="33" y="76"/>
                </a:lnTo>
                <a:lnTo>
                  <a:pt x="39" y="76"/>
                </a:lnTo>
                <a:lnTo>
                  <a:pt x="48" y="76"/>
                </a:lnTo>
                <a:lnTo>
                  <a:pt x="54" y="74"/>
                </a:lnTo>
                <a:lnTo>
                  <a:pt x="61" y="71"/>
                </a:lnTo>
                <a:lnTo>
                  <a:pt x="66" y="66"/>
                </a:lnTo>
                <a:lnTo>
                  <a:pt x="71" y="61"/>
                </a:lnTo>
                <a:lnTo>
                  <a:pt x="74" y="54"/>
                </a:lnTo>
                <a:lnTo>
                  <a:pt x="76" y="48"/>
                </a:lnTo>
                <a:lnTo>
                  <a:pt x="76" y="40"/>
                </a:lnTo>
                <a:lnTo>
                  <a:pt x="79" y="40"/>
                </a:lnTo>
                <a:close/>
              </a:path>
            </a:pathLst>
          </a:custGeom>
          <a:solidFill>
            <a:srgbClr val="00FF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27" name="Freeform 483"/>
          <p:cNvSpPr>
            <a:spLocks/>
          </p:cNvSpPr>
          <p:nvPr/>
        </p:nvSpPr>
        <p:spPr bwMode="auto">
          <a:xfrm>
            <a:off x="5329238" y="3387725"/>
            <a:ext cx="107950" cy="98425"/>
          </a:xfrm>
          <a:custGeom>
            <a:avLst/>
            <a:gdLst>
              <a:gd name="T0" fmla="*/ 2147483647 w 73"/>
              <a:gd name="T1" fmla="*/ 2147483647 h 72"/>
              <a:gd name="T2" fmla="*/ 2147483647 w 73"/>
              <a:gd name="T3" fmla="*/ 2147483647 h 72"/>
              <a:gd name="T4" fmla="*/ 2147483647 w 73"/>
              <a:gd name="T5" fmla="*/ 2147483647 h 72"/>
              <a:gd name="T6" fmla="*/ 2147483647 w 73"/>
              <a:gd name="T7" fmla="*/ 0 h 72"/>
              <a:gd name="T8" fmla="*/ 2147483647 w 73"/>
              <a:gd name="T9" fmla="*/ 0 h 72"/>
              <a:gd name="T10" fmla="*/ 2147483647 w 73"/>
              <a:gd name="T11" fmla="*/ 2147483647 h 72"/>
              <a:gd name="T12" fmla="*/ 2147483647 w 73"/>
              <a:gd name="T13" fmla="*/ 2147483647 h 72"/>
              <a:gd name="T14" fmla="*/ 0 w 73"/>
              <a:gd name="T15" fmla="*/ 2147483647 h 72"/>
              <a:gd name="T16" fmla="*/ 0 w 73"/>
              <a:gd name="T17" fmla="*/ 2147483647 h 72"/>
              <a:gd name="T18" fmla="*/ 2147483647 w 73"/>
              <a:gd name="T19" fmla="*/ 2147483647 h 72"/>
              <a:gd name="T20" fmla="*/ 2147483647 w 73"/>
              <a:gd name="T21" fmla="*/ 2147483647 h 72"/>
              <a:gd name="T22" fmla="*/ 2147483647 w 73"/>
              <a:gd name="T23" fmla="*/ 2147483647 h 72"/>
              <a:gd name="T24" fmla="*/ 2147483647 w 73"/>
              <a:gd name="T25" fmla="*/ 2147483647 h 72"/>
              <a:gd name="T26" fmla="*/ 2147483647 w 73"/>
              <a:gd name="T27" fmla="*/ 2147483647 h 72"/>
              <a:gd name="T28" fmla="*/ 2147483647 w 73"/>
              <a:gd name="T29" fmla="*/ 2147483647 h 72"/>
              <a:gd name="T30" fmla="*/ 2147483647 w 73"/>
              <a:gd name="T31" fmla="*/ 2147483647 h 72"/>
              <a:gd name="T32" fmla="*/ 2147483647 w 73"/>
              <a:gd name="T33" fmla="*/ 2147483647 h 72"/>
              <a:gd name="T34" fmla="*/ 2147483647 w 73"/>
              <a:gd name="T35" fmla="*/ 2147483647 h 72"/>
              <a:gd name="T36" fmla="*/ 2147483647 w 73"/>
              <a:gd name="T37" fmla="*/ 2147483647 h 72"/>
              <a:gd name="T38" fmla="*/ 2147483647 w 73"/>
              <a:gd name="T39" fmla="*/ 2147483647 h 72"/>
              <a:gd name="T40" fmla="*/ 2147483647 w 73"/>
              <a:gd name="T41" fmla="*/ 2147483647 h 72"/>
              <a:gd name="T42" fmla="*/ 2147483647 w 73"/>
              <a:gd name="T43" fmla="*/ 2147483647 h 72"/>
              <a:gd name="T44" fmla="*/ 2147483647 w 73"/>
              <a:gd name="T45" fmla="*/ 2147483647 h 72"/>
              <a:gd name="T46" fmla="*/ 2147483647 w 73"/>
              <a:gd name="T47" fmla="*/ 2147483647 h 72"/>
              <a:gd name="T48" fmla="*/ 2147483647 w 73"/>
              <a:gd name="T49" fmla="*/ 2147483647 h 72"/>
              <a:gd name="T50" fmla="*/ 2147483647 w 73"/>
              <a:gd name="T51" fmla="*/ 2147483647 h 72"/>
              <a:gd name="T52" fmla="*/ 2147483647 w 73"/>
              <a:gd name="T53" fmla="*/ 2147483647 h 72"/>
              <a:gd name="T54" fmla="*/ 2147483647 w 73"/>
              <a:gd name="T55" fmla="*/ 2147483647 h 72"/>
              <a:gd name="T56" fmla="*/ 2147483647 w 73"/>
              <a:gd name="T57" fmla="*/ 2147483647 h 72"/>
              <a:gd name="T58" fmla="*/ 2147483647 w 73"/>
              <a:gd name="T59" fmla="*/ 2147483647 h 72"/>
              <a:gd name="T60" fmla="*/ 2147483647 w 73"/>
              <a:gd name="T61" fmla="*/ 2147483647 h 72"/>
              <a:gd name="T62" fmla="*/ 2147483647 w 73"/>
              <a:gd name="T63" fmla="*/ 2147483647 h 72"/>
              <a:gd name="T64" fmla="*/ 2147483647 w 73"/>
              <a:gd name="T65" fmla="*/ 2147483647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72"/>
              <a:gd name="T101" fmla="*/ 73 w 73"/>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72">
                <a:moveTo>
                  <a:pt x="73" y="36"/>
                </a:moveTo>
                <a:lnTo>
                  <a:pt x="73" y="29"/>
                </a:lnTo>
                <a:lnTo>
                  <a:pt x="71" y="23"/>
                </a:lnTo>
                <a:lnTo>
                  <a:pt x="68" y="16"/>
                </a:lnTo>
                <a:lnTo>
                  <a:pt x="63" y="11"/>
                </a:lnTo>
                <a:lnTo>
                  <a:pt x="58" y="6"/>
                </a:lnTo>
                <a:lnTo>
                  <a:pt x="51" y="3"/>
                </a:lnTo>
                <a:lnTo>
                  <a:pt x="45" y="0"/>
                </a:lnTo>
                <a:lnTo>
                  <a:pt x="36" y="0"/>
                </a:lnTo>
                <a:lnTo>
                  <a:pt x="30" y="0"/>
                </a:lnTo>
                <a:lnTo>
                  <a:pt x="23" y="3"/>
                </a:lnTo>
                <a:lnTo>
                  <a:pt x="17" y="6"/>
                </a:lnTo>
                <a:lnTo>
                  <a:pt x="12" y="11"/>
                </a:lnTo>
                <a:lnTo>
                  <a:pt x="7" y="16"/>
                </a:lnTo>
                <a:lnTo>
                  <a:pt x="4" y="23"/>
                </a:lnTo>
                <a:lnTo>
                  <a:pt x="0" y="29"/>
                </a:lnTo>
                <a:lnTo>
                  <a:pt x="0" y="36"/>
                </a:lnTo>
                <a:lnTo>
                  <a:pt x="0" y="44"/>
                </a:lnTo>
                <a:lnTo>
                  <a:pt x="4" y="50"/>
                </a:lnTo>
                <a:lnTo>
                  <a:pt x="7" y="57"/>
                </a:lnTo>
                <a:lnTo>
                  <a:pt x="12" y="62"/>
                </a:lnTo>
                <a:lnTo>
                  <a:pt x="17" y="67"/>
                </a:lnTo>
                <a:lnTo>
                  <a:pt x="23" y="70"/>
                </a:lnTo>
                <a:lnTo>
                  <a:pt x="30" y="72"/>
                </a:lnTo>
                <a:lnTo>
                  <a:pt x="36" y="72"/>
                </a:lnTo>
                <a:lnTo>
                  <a:pt x="45" y="72"/>
                </a:lnTo>
                <a:lnTo>
                  <a:pt x="51" y="70"/>
                </a:lnTo>
                <a:lnTo>
                  <a:pt x="58" y="67"/>
                </a:lnTo>
                <a:lnTo>
                  <a:pt x="63" y="62"/>
                </a:lnTo>
                <a:lnTo>
                  <a:pt x="68" y="57"/>
                </a:lnTo>
                <a:lnTo>
                  <a:pt x="71" y="50"/>
                </a:lnTo>
                <a:lnTo>
                  <a:pt x="73" y="44"/>
                </a:lnTo>
                <a:lnTo>
                  <a:pt x="73" y="36"/>
                </a:lnTo>
                <a:lnTo>
                  <a:pt x="71" y="36"/>
                </a:lnTo>
                <a:lnTo>
                  <a:pt x="69" y="29"/>
                </a:lnTo>
                <a:lnTo>
                  <a:pt x="68" y="23"/>
                </a:lnTo>
                <a:lnTo>
                  <a:pt x="64" y="18"/>
                </a:lnTo>
                <a:lnTo>
                  <a:pt x="61" y="13"/>
                </a:lnTo>
                <a:lnTo>
                  <a:pt x="56" y="8"/>
                </a:lnTo>
                <a:lnTo>
                  <a:pt x="50" y="5"/>
                </a:lnTo>
                <a:lnTo>
                  <a:pt x="43" y="3"/>
                </a:lnTo>
                <a:lnTo>
                  <a:pt x="36" y="3"/>
                </a:lnTo>
                <a:lnTo>
                  <a:pt x="30" y="3"/>
                </a:lnTo>
                <a:lnTo>
                  <a:pt x="23" y="5"/>
                </a:lnTo>
                <a:lnTo>
                  <a:pt x="18" y="8"/>
                </a:lnTo>
                <a:lnTo>
                  <a:pt x="14" y="13"/>
                </a:lnTo>
                <a:lnTo>
                  <a:pt x="9" y="18"/>
                </a:lnTo>
                <a:lnTo>
                  <a:pt x="5" y="23"/>
                </a:lnTo>
                <a:lnTo>
                  <a:pt x="4" y="29"/>
                </a:lnTo>
                <a:lnTo>
                  <a:pt x="4" y="36"/>
                </a:lnTo>
                <a:lnTo>
                  <a:pt x="4" y="42"/>
                </a:lnTo>
                <a:lnTo>
                  <a:pt x="5" y="49"/>
                </a:lnTo>
                <a:lnTo>
                  <a:pt x="9" y="55"/>
                </a:lnTo>
                <a:lnTo>
                  <a:pt x="14" y="60"/>
                </a:lnTo>
                <a:lnTo>
                  <a:pt x="18" y="64"/>
                </a:lnTo>
                <a:lnTo>
                  <a:pt x="23" y="67"/>
                </a:lnTo>
                <a:lnTo>
                  <a:pt x="30" y="68"/>
                </a:lnTo>
                <a:lnTo>
                  <a:pt x="36" y="70"/>
                </a:lnTo>
                <a:lnTo>
                  <a:pt x="43" y="68"/>
                </a:lnTo>
                <a:lnTo>
                  <a:pt x="50" y="67"/>
                </a:lnTo>
                <a:lnTo>
                  <a:pt x="56" y="64"/>
                </a:lnTo>
                <a:lnTo>
                  <a:pt x="61" y="60"/>
                </a:lnTo>
                <a:lnTo>
                  <a:pt x="64" y="55"/>
                </a:lnTo>
                <a:lnTo>
                  <a:pt x="68" y="49"/>
                </a:lnTo>
                <a:lnTo>
                  <a:pt x="69" y="42"/>
                </a:lnTo>
                <a:lnTo>
                  <a:pt x="71" y="36"/>
                </a:lnTo>
                <a:lnTo>
                  <a:pt x="73" y="36"/>
                </a:lnTo>
                <a:close/>
              </a:path>
            </a:pathLst>
          </a:custGeom>
          <a:solidFill>
            <a:srgbClr val="00FF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28" name="Freeform 484"/>
          <p:cNvSpPr>
            <a:spLocks/>
          </p:cNvSpPr>
          <p:nvPr/>
        </p:nvSpPr>
        <p:spPr bwMode="auto">
          <a:xfrm>
            <a:off x="5335588" y="3392488"/>
            <a:ext cx="98425" cy="90487"/>
          </a:xfrm>
          <a:custGeom>
            <a:avLst/>
            <a:gdLst>
              <a:gd name="T0" fmla="*/ 2147483647 w 67"/>
              <a:gd name="T1" fmla="*/ 2147483647 h 67"/>
              <a:gd name="T2" fmla="*/ 2147483647 w 67"/>
              <a:gd name="T3" fmla="*/ 2147483647 h 67"/>
              <a:gd name="T4" fmla="*/ 2147483647 w 67"/>
              <a:gd name="T5" fmla="*/ 2147483647 h 67"/>
              <a:gd name="T6" fmla="*/ 2147483647 w 67"/>
              <a:gd name="T7" fmla="*/ 0 h 67"/>
              <a:gd name="T8" fmla="*/ 2147483647 w 67"/>
              <a:gd name="T9" fmla="*/ 0 h 67"/>
              <a:gd name="T10" fmla="*/ 2147483647 w 67"/>
              <a:gd name="T11" fmla="*/ 2147483647 h 67"/>
              <a:gd name="T12" fmla="*/ 2147483647 w 67"/>
              <a:gd name="T13" fmla="*/ 2147483647 h 67"/>
              <a:gd name="T14" fmla="*/ 0 w 67"/>
              <a:gd name="T15" fmla="*/ 2147483647 h 67"/>
              <a:gd name="T16" fmla="*/ 0 w 67"/>
              <a:gd name="T17" fmla="*/ 2147483647 h 67"/>
              <a:gd name="T18" fmla="*/ 2147483647 w 67"/>
              <a:gd name="T19" fmla="*/ 2147483647 h 67"/>
              <a:gd name="T20" fmla="*/ 2147483647 w 67"/>
              <a:gd name="T21" fmla="*/ 2147483647 h 67"/>
              <a:gd name="T22" fmla="*/ 2147483647 w 67"/>
              <a:gd name="T23" fmla="*/ 2147483647 h 67"/>
              <a:gd name="T24" fmla="*/ 2147483647 w 67"/>
              <a:gd name="T25" fmla="*/ 2147483647 h 67"/>
              <a:gd name="T26" fmla="*/ 2147483647 w 67"/>
              <a:gd name="T27" fmla="*/ 2147483647 h 67"/>
              <a:gd name="T28" fmla="*/ 2147483647 w 67"/>
              <a:gd name="T29" fmla="*/ 2147483647 h 67"/>
              <a:gd name="T30" fmla="*/ 2147483647 w 67"/>
              <a:gd name="T31" fmla="*/ 2147483647 h 67"/>
              <a:gd name="T32" fmla="*/ 2147483647 w 67"/>
              <a:gd name="T33" fmla="*/ 2147483647 h 67"/>
              <a:gd name="T34" fmla="*/ 2147483647 w 67"/>
              <a:gd name="T35" fmla="*/ 2147483647 h 67"/>
              <a:gd name="T36" fmla="*/ 2147483647 w 67"/>
              <a:gd name="T37" fmla="*/ 2147483647 h 67"/>
              <a:gd name="T38" fmla="*/ 2147483647 w 67"/>
              <a:gd name="T39" fmla="*/ 2147483647 h 67"/>
              <a:gd name="T40" fmla="*/ 2147483647 w 67"/>
              <a:gd name="T41" fmla="*/ 2147483647 h 67"/>
              <a:gd name="T42" fmla="*/ 2147483647 w 67"/>
              <a:gd name="T43" fmla="*/ 2147483647 h 67"/>
              <a:gd name="T44" fmla="*/ 2147483647 w 67"/>
              <a:gd name="T45" fmla="*/ 2147483647 h 67"/>
              <a:gd name="T46" fmla="*/ 2147483647 w 67"/>
              <a:gd name="T47" fmla="*/ 2147483647 h 67"/>
              <a:gd name="T48" fmla="*/ 2147483647 w 67"/>
              <a:gd name="T49" fmla="*/ 2147483647 h 67"/>
              <a:gd name="T50" fmla="*/ 2147483647 w 67"/>
              <a:gd name="T51" fmla="*/ 2147483647 h 67"/>
              <a:gd name="T52" fmla="*/ 2147483647 w 67"/>
              <a:gd name="T53" fmla="*/ 2147483647 h 67"/>
              <a:gd name="T54" fmla="*/ 2147483647 w 67"/>
              <a:gd name="T55" fmla="*/ 2147483647 h 67"/>
              <a:gd name="T56" fmla="*/ 2147483647 w 67"/>
              <a:gd name="T57" fmla="*/ 2147483647 h 67"/>
              <a:gd name="T58" fmla="*/ 2147483647 w 67"/>
              <a:gd name="T59" fmla="*/ 2147483647 h 67"/>
              <a:gd name="T60" fmla="*/ 2147483647 w 67"/>
              <a:gd name="T61" fmla="*/ 2147483647 h 67"/>
              <a:gd name="T62" fmla="*/ 2147483647 w 67"/>
              <a:gd name="T63" fmla="*/ 2147483647 h 67"/>
              <a:gd name="T64" fmla="*/ 2147483647 w 67"/>
              <a:gd name="T65" fmla="*/ 2147483647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67"/>
              <a:gd name="T101" fmla="*/ 67 w 67"/>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67">
                <a:moveTo>
                  <a:pt x="67" y="33"/>
                </a:moveTo>
                <a:lnTo>
                  <a:pt x="65" y="26"/>
                </a:lnTo>
                <a:lnTo>
                  <a:pt x="64" y="20"/>
                </a:lnTo>
                <a:lnTo>
                  <a:pt x="60" y="15"/>
                </a:lnTo>
                <a:lnTo>
                  <a:pt x="57" y="10"/>
                </a:lnTo>
                <a:lnTo>
                  <a:pt x="52" y="5"/>
                </a:lnTo>
                <a:lnTo>
                  <a:pt x="46" y="2"/>
                </a:lnTo>
                <a:lnTo>
                  <a:pt x="39" y="0"/>
                </a:lnTo>
                <a:lnTo>
                  <a:pt x="32" y="0"/>
                </a:lnTo>
                <a:lnTo>
                  <a:pt x="26" y="0"/>
                </a:lnTo>
                <a:lnTo>
                  <a:pt x="19" y="2"/>
                </a:lnTo>
                <a:lnTo>
                  <a:pt x="14" y="5"/>
                </a:lnTo>
                <a:lnTo>
                  <a:pt x="10" y="10"/>
                </a:lnTo>
                <a:lnTo>
                  <a:pt x="5" y="15"/>
                </a:lnTo>
                <a:lnTo>
                  <a:pt x="1" y="20"/>
                </a:lnTo>
                <a:lnTo>
                  <a:pt x="0" y="26"/>
                </a:lnTo>
                <a:lnTo>
                  <a:pt x="0" y="33"/>
                </a:lnTo>
                <a:lnTo>
                  <a:pt x="0" y="39"/>
                </a:lnTo>
                <a:lnTo>
                  <a:pt x="1" y="46"/>
                </a:lnTo>
                <a:lnTo>
                  <a:pt x="5" y="52"/>
                </a:lnTo>
                <a:lnTo>
                  <a:pt x="10" y="57"/>
                </a:lnTo>
                <a:lnTo>
                  <a:pt x="14" y="61"/>
                </a:lnTo>
                <a:lnTo>
                  <a:pt x="19" y="64"/>
                </a:lnTo>
                <a:lnTo>
                  <a:pt x="26" y="65"/>
                </a:lnTo>
                <a:lnTo>
                  <a:pt x="32" y="67"/>
                </a:lnTo>
                <a:lnTo>
                  <a:pt x="39" y="65"/>
                </a:lnTo>
                <a:lnTo>
                  <a:pt x="46" y="64"/>
                </a:lnTo>
                <a:lnTo>
                  <a:pt x="52" y="61"/>
                </a:lnTo>
                <a:lnTo>
                  <a:pt x="57" y="57"/>
                </a:lnTo>
                <a:lnTo>
                  <a:pt x="60" y="52"/>
                </a:lnTo>
                <a:lnTo>
                  <a:pt x="64" y="46"/>
                </a:lnTo>
                <a:lnTo>
                  <a:pt x="65" y="39"/>
                </a:lnTo>
                <a:lnTo>
                  <a:pt x="67" y="33"/>
                </a:lnTo>
                <a:lnTo>
                  <a:pt x="64" y="33"/>
                </a:lnTo>
                <a:lnTo>
                  <a:pt x="64" y="26"/>
                </a:lnTo>
                <a:lnTo>
                  <a:pt x="60" y="21"/>
                </a:lnTo>
                <a:lnTo>
                  <a:pt x="59" y="16"/>
                </a:lnTo>
                <a:lnTo>
                  <a:pt x="54" y="11"/>
                </a:lnTo>
                <a:lnTo>
                  <a:pt x="50" y="8"/>
                </a:lnTo>
                <a:lnTo>
                  <a:pt x="44" y="5"/>
                </a:lnTo>
                <a:lnTo>
                  <a:pt x="39" y="3"/>
                </a:lnTo>
                <a:lnTo>
                  <a:pt x="32" y="2"/>
                </a:lnTo>
                <a:lnTo>
                  <a:pt x="26" y="3"/>
                </a:lnTo>
                <a:lnTo>
                  <a:pt x="21" y="5"/>
                </a:lnTo>
                <a:lnTo>
                  <a:pt x="16" y="8"/>
                </a:lnTo>
                <a:lnTo>
                  <a:pt x="11" y="11"/>
                </a:lnTo>
                <a:lnTo>
                  <a:pt x="8" y="16"/>
                </a:lnTo>
                <a:lnTo>
                  <a:pt x="5" y="21"/>
                </a:lnTo>
                <a:lnTo>
                  <a:pt x="3" y="26"/>
                </a:lnTo>
                <a:lnTo>
                  <a:pt x="1" y="33"/>
                </a:lnTo>
                <a:lnTo>
                  <a:pt x="3" y="39"/>
                </a:lnTo>
                <a:lnTo>
                  <a:pt x="5" y="46"/>
                </a:lnTo>
                <a:lnTo>
                  <a:pt x="8" y="51"/>
                </a:lnTo>
                <a:lnTo>
                  <a:pt x="11" y="54"/>
                </a:lnTo>
                <a:lnTo>
                  <a:pt x="16" y="59"/>
                </a:lnTo>
                <a:lnTo>
                  <a:pt x="21" y="62"/>
                </a:lnTo>
                <a:lnTo>
                  <a:pt x="26" y="64"/>
                </a:lnTo>
                <a:lnTo>
                  <a:pt x="32" y="64"/>
                </a:lnTo>
                <a:lnTo>
                  <a:pt x="39" y="64"/>
                </a:lnTo>
                <a:lnTo>
                  <a:pt x="44" y="62"/>
                </a:lnTo>
                <a:lnTo>
                  <a:pt x="50" y="59"/>
                </a:lnTo>
                <a:lnTo>
                  <a:pt x="54" y="54"/>
                </a:lnTo>
                <a:lnTo>
                  <a:pt x="59" y="51"/>
                </a:lnTo>
                <a:lnTo>
                  <a:pt x="60" y="46"/>
                </a:lnTo>
                <a:lnTo>
                  <a:pt x="64" y="39"/>
                </a:lnTo>
                <a:lnTo>
                  <a:pt x="64" y="33"/>
                </a:lnTo>
                <a:lnTo>
                  <a:pt x="67" y="33"/>
                </a:lnTo>
                <a:close/>
              </a:path>
            </a:pathLst>
          </a:custGeom>
          <a:solidFill>
            <a:srgbClr val="00FF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29" name="Freeform 485"/>
          <p:cNvSpPr>
            <a:spLocks/>
          </p:cNvSpPr>
          <p:nvPr/>
        </p:nvSpPr>
        <p:spPr bwMode="auto">
          <a:xfrm>
            <a:off x="5337175" y="3395663"/>
            <a:ext cx="92075" cy="84137"/>
          </a:xfrm>
          <a:custGeom>
            <a:avLst/>
            <a:gdLst>
              <a:gd name="T0" fmla="*/ 2147483647 w 63"/>
              <a:gd name="T1" fmla="*/ 2147483647 h 62"/>
              <a:gd name="T2" fmla="*/ 2147483647 w 63"/>
              <a:gd name="T3" fmla="*/ 2147483647 h 62"/>
              <a:gd name="T4" fmla="*/ 2147483647 w 63"/>
              <a:gd name="T5" fmla="*/ 2147483647 h 62"/>
              <a:gd name="T6" fmla="*/ 2147483647 w 63"/>
              <a:gd name="T7" fmla="*/ 2147483647 h 62"/>
              <a:gd name="T8" fmla="*/ 2147483647 w 63"/>
              <a:gd name="T9" fmla="*/ 2147483647 h 62"/>
              <a:gd name="T10" fmla="*/ 2147483647 w 63"/>
              <a:gd name="T11" fmla="*/ 2147483647 h 62"/>
              <a:gd name="T12" fmla="*/ 2147483647 w 63"/>
              <a:gd name="T13" fmla="*/ 2147483647 h 62"/>
              <a:gd name="T14" fmla="*/ 2147483647 w 63"/>
              <a:gd name="T15" fmla="*/ 2147483647 h 62"/>
              <a:gd name="T16" fmla="*/ 2147483647 w 63"/>
              <a:gd name="T17" fmla="*/ 2147483647 h 62"/>
              <a:gd name="T18" fmla="*/ 2147483647 w 63"/>
              <a:gd name="T19" fmla="*/ 2147483647 h 62"/>
              <a:gd name="T20" fmla="*/ 2147483647 w 63"/>
              <a:gd name="T21" fmla="*/ 2147483647 h 62"/>
              <a:gd name="T22" fmla="*/ 2147483647 w 63"/>
              <a:gd name="T23" fmla="*/ 2147483647 h 62"/>
              <a:gd name="T24" fmla="*/ 2147483647 w 63"/>
              <a:gd name="T25" fmla="*/ 2147483647 h 62"/>
              <a:gd name="T26" fmla="*/ 2147483647 w 63"/>
              <a:gd name="T27" fmla="*/ 2147483647 h 62"/>
              <a:gd name="T28" fmla="*/ 2147483647 w 63"/>
              <a:gd name="T29" fmla="*/ 2147483647 h 62"/>
              <a:gd name="T30" fmla="*/ 2147483647 w 63"/>
              <a:gd name="T31" fmla="*/ 2147483647 h 62"/>
              <a:gd name="T32" fmla="*/ 2147483647 w 63"/>
              <a:gd name="T33" fmla="*/ 2147483647 h 62"/>
              <a:gd name="T34" fmla="*/ 2147483647 w 63"/>
              <a:gd name="T35" fmla="*/ 2147483647 h 62"/>
              <a:gd name="T36" fmla="*/ 2147483647 w 63"/>
              <a:gd name="T37" fmla="*/ 2147483647 h 62"/>
              <a:gd name="T38" fmla="*/ 2147483647 w 63"/>
              <a:gd name="T39" fmla="*/ 2147483647 h 62"/>
              <a:gd name="T40" fmla="*/ 2147483647 w 63"/>
              <a:gd name="T41" fmla="*/ 2147483647 h 62"/>
              <a:gd name="T42" fmla="*/ 2147483647 w 63"/>
              <a:gd name="T43" fmla="*/ 2147483647 h 62"/>
              <a:gd name="T44" fmla="*/ 2147483647 w 63"/>
              <a:gd name="T45" fmla="*/ 2147483647 h 62"/>
              <a:gd name="T46" fmla="*/ 2147483647 w 63"/>
              <a:gd name="T47" fmla="*/ 2147483647 h 62"/>
              <a:gd name="T48" fmla="*/ 2147483647 w 63"/>
              <a:gd name="T49" fmla="*/ 2147483647 h 62"/>
              <a:gd name="T50" fmla="*/ 2147483647 w 63"/>
              <a:gd name="T51" fmla="*/ 2147483647 h 62"/>
              <a:gd name="T52" fmla="*/ 2147483647 w 63"/>
              <a:gd name="T53" fmla="*/ 2147483647 h 62"/>
              <a:gd name="T54" fmla="*/ 2147483647 w 63"/>
              <a:gd name="T55" fmla="*/ 2147483647 h 62"/>
              <a:gd name="T56" fmla="*/ 2147483647 w 63"/>
              <a:gd name="T57" fmla="*/ 2147483647 h 62"/>
              <a:gd name="T58" fmla="*/ 2147483647 w 63"/>
              <a:gd name="T59" fmla="*/ 2147483647 h 62"/>
              <a:gd name="T60" fmla="*/ 2147483647 w 63"/>
              <a:gd name="T61" fmla="*/ 2147483647 h 62"/>
              <a:gd name="T62" fmla="*/ 2147483647 w 63"/>
              <a:gd name="T63" fmla="*/ 2147483647 h 62"/>
              <a:gd name="T64" fmla="*/ 2147483647 w 63"/>
              <a:gd name="T65" fmla="*/ 2147483647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62"/>
              <a:gd name="T101" fmla="*/ 63 w 63"/>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62">
                <a:moveTo>
                  <a:pt x="63" y="31"/>
                </a:moveTo>
                <a:lnTo>
                  <a:pt x="63" y="24"/>
                </a:lnTo>
                <a:lnTo>
                  <a:pt x="59" y="19"/>
                </a:lnTo>
                <a:lnTo>
                  <a:pt x="58" y="14"/>
                </a:lnTo>
                <a:lnTo>
                  <a:pt x="53" y="9"/>
                </a:lnTo>
                <a:lnTo>
                  <a:pt x="49" y="6"/>
                </a:lnTo>
                <a:lnTo>
                  <a:pt x="43" y="3"/>
                </a:lnTo>
                <a:lnTo>
                  <a:pt x="38" y="1"/>
                </a:lnTo>
                <a:lnTo>
                  <a:pt x="31" y="0"/>
                </a:lnTo>
                <a:lnTo>
                  <a:pt x="25" y="1"/>
                </a:lnTo>
                <a:lnTo>
                  <a:pt x="20" y="3"/>
                </a:lnTo>
                <a:lnTo>
                  <a:pt x="15" y="6"/>
                </a:lnTo>
                <a:lnTo>
                  <a:pt x="10" y="9"/>
                </a:lnTo>
                <a:lnTo>
                  <a:pt x="7" y="14"/>
                </a:lnTo>
                <a:lnTo>
                  <a:pt x="4" y="19"/>
                </a:lnTo>
                <a:lnTo>
                  <a:pt x="2" y="24"/>
                </a:lnTo>
                <a:lnTo>
                  <a:pt x="0" y="31"/>
                </a:lnTo>
                <a:lnTo>
                  <a:pt x="2" y="37"/>
                </a:lnTo>
                <a:lnTo>
                  <a:pt x="4" y="44"/>
                </a:lnTo>
                <a:lnTo>
                  <a:pt x="7" y="49"/>
                </a:lnTo>
                <a:lnTo>
                  <a:pt x="10" y="52"/>
                </a:lnTo>
                <a:lnTo>
                  <a:pt x="15" y="57"/>
                </a:lnTo>
                <a:lnTo>
                  <a:pt x="20" y="60"/>
                </a:lnTo>
                <a:lnTo>
                  <a:pt x="25" y="62"/>
                </a:lnTo>
                <a:lnTo>
                  <a:pt x="31" y="62"/>
                </a:lnTo>
                <a:lnTo>
                  <a:pt x="38" y="62"/>
                </a:lnTo>
                <a:lnTo>
                  <a:pt x="43" y="60"/>
                </a:lnTo>
                <a:lnTo>
                  <a:pt x="49" y="57"/>
                </a:lnTo>
                <a:lnTo>
                  <a:pt x="53" y="52"/>
                </a:lnTo>
                <a:lnTo>
                  <a:pt x="58" y="49"/>
                </a:lnTo>
                <a:lnTo>
                  <a:pt x="59" y="44"/>
                </a:lnTo>
                <a:lnTo>
                  <a:pt x="63" y="37"/>
                </a:lnTo>
                <a:lnTo>
                  <a:pt x="63" y="31"/>
                </a:lnTo>
                <a:lnTo>
                  <a:pt x="59" y="31"/>
                </a:lnTo>
                <a:lnTo>
                  <a:pt x="59" y="26"/>
                </a:lnTo>
                <a:lnTo>
                  <a:pt x="58" y="21"/>
                </a:lnTo>
                <a:lnTo>
                  <a:pt x="54" y="16"/>
                </a:lnTo>
                <a:lnTo>
                  <a:pt x="51" y="11"/>
                </a:lnTo>
                <a:lnTo>
                  <a:pt x="48" y="8"/>
                </a:lnTo>
                <a:lnTo>
                  <a:pt x="43" y="6"/>
                </a:lnTo>
                <a:lnTo>
                  <a:pt x="38" y="4"/>
                </a:lnTo>
                <a:lnTo>
                  <a:pt x="31" y="3"/>
                </a:lnTo>
                <a:lnTo>
                  <a:pt x="27" y="4"/>
                </a:lnTo>
                <a:lnTo>
                  <a:pt x="22" y="6"/>
                </a:lnTo>
                <a:lnTo>
                  <a:pt x="17" y="8"/>
                </a:lnTo>
                <a:lnTo>
                  <a:pt x="12" y="11"/>
                </a:lnTo>
                <a:lnTo>
                  <a:pt x="9" y="16"/>
                </a:lnTo>
                <a:lnTo>
                  <a:pt x="5" y="21"/>
                </a:lnTo>
                <a:lnTo>
                  <a:pt x="4" y="26"/>
                </a:lnTo>
                <a:lnTo>
                  <a:pt x="4" y="31"/>
                </a:lnTo>
                <a:lnTo>
                  <a:pt x="4" y="37"/>
                </a:lnTo>
                <a:lnTo>
                  <a:pt x="5" y="42"/>
                </a:lnTo>
                <a:lnTo>
                  <a:pt x="9" y="47"/>
                </a:lnTo>
                <a:lnTo>
                  <a:pt x="12" y="50"/>
                </a:lnTo>
                <a:lnTo>
                  <a:pt x="17" y="54"/>
                </a:lnTo>
                <a:lnTo>
                  <a:pt x="22" y="57"/>
                </a:lnTo>
                <a:lnTo>
                  <a:pt x="27" y="59"/>
                </a:lnTo>
                <a:lnTo>
                  <a:pt x="31" y="59"/>
                </a:lnTo>
                <a:lnTo>
                  <a:pt x="38" y="59"/>
                </a:lnTo>
                <a:lnTo>
                  <a:pt x="43" y="57"/>
                </a:lnTo>
                <a:lnTo>
                  <a:pt x="48" y="54"/>
                </a:lnTo>
                <a:lnTo>
                  <a:pt x="51" y="50"/>
                </a:lnTo>
                <a:lnTo>
                  <a:pt x="54" y="47"/>
                </a:lnTo>
                <a:lnTo>
                  <a:pt x="58" y="42"/>
                </a:lnTo>
                <a:lnTo>
                  <a:pt x="59" y="37"/>
                </a:lnTo>
                <a:lnTo>
                  <a:pt x="59" y="31"/>
                </a:lnTo>
                <a:lnTo>
                  <a:pt x="63" y="31"/>
                </a:lnTo>
                <a:close/>
              </a:path>
            </a:pathLst>
          </a:custGeom>
          <a:solidFill>
            <a:srgbClr val="00FF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30" name="Freeform 486"/>
          <p:cNvSpPr>
            <a:spLocks/>
          </p:cNvSpPr>
          <p:nvPr/>
        </p:nvSpPr>
        <p:spPr bwMode="auto">
          <a:xfrm>
            <a:off x="5343525" y="3398838"/>
            <a:ext cx="80963" cy="76200"/>
          </a:xfrm>
          <a:custGeom>
            <a:avLst/>
            <a:gdLst>
              <a:gd name="T0" fmla="*/ 2147483647 w 55"/>
              <a:gd name="T1" fmla="*/ 2147483647 h 56"/>
              <a:gd name="T2" fmla="*/ 2147483647 w 55"/>
              <a:gd name="T3" fmla="*/ 2147483647 h 56"/>
              <a:gd name="T4" fmla="*/ 2147483647 w 55"/>
              <a:gd name="T5" fmla="*/ 2147483647 h 56"/>
              <a:gd name="T6" fmla="*/ 2147483647 w 55"/>
              <a:gd name="T7" fmla="*/ 2147483647 h 56"/>
              <a:gd name="T8" fmla="*/ 2147483647 w 55"/>
              <a:gd name="T9" fmla="*/ 2147483647 h 56"/>
              <a:gd name="T10" fmla="*/ 2147483647 w 55"/>
              <a:gd name="T11" fmla="*/ 2147483647 h 56"/>
              <a:gd name="T12" fmla="*/ 2147483647 w 55"/>
              <a:gd name="T13" fmla="*/ 2147483647 h 56"/>
              <a:gd name="T14" fmla="*/ 0 w 55"/>
              <a:gd name="T15" fmla="*/ 2147483647 h 56"/>
              <a:gd name="T16" fmla="*/ 0 w 55"/>
              <a:gd name="T17" fmla="*/ 2147483647 h 56"/>
              <a:gd name="T18" fmla="*/ 2147483647 w 55"/>
              <a:gd name="T19" fmla="*/ 2147483647 h 56"/>
              <a:gd name="T20" fmla="*/ 2147483647 w 55"/>
              <a:gd name="T21" fmla="*/ 2147483647 h 56"/>
              <a:gd name="T22" fmla="*/ 2147483647 w 55"/>
              <a:gd name="T23" fmla="*/ 2147483647 h 56"/>
              <a:gd name="T24" fmla="*/ 2147483647 w 55"/>
              <a:gd name="T25" fmla="*/ 2147483647 h 56"/>
              <a:gd name="T26" fmla="*/ 2147483647 w 55"/>
              <a:gd name="T27" fmla="*/ 2147483647 h 56"/>
              <a:gd name="T28" fmla="*/ 2147483647 w 55"/>
              <a:gd name="T29" fmla="*/ 2147483647 h 56"/>
              <a:gd name="T30" fmla="*/ 2147483647 w 55"/>
              <a:gd name="T31" fmla="*/ 2147483647 h 56"/>
              <a:gd name="T32" fmla="*/ 2147483647 w 55"/>
              <a:gd name="T33" fmla="*/ 2147483647 h 56"/>
              <a:gd name="T34" fmla="*/ 2147483647 w 55"/>
              <a:gd name="T35" fmla="*/ 2147483647 h 56"/>
              <a:gd name="T36" fmla="*/ 2147483647 w 55"/>
              <a:gd name="T37" fmla="*/ 2147483647 h 56"/>
              <a:gd name="T38" fmla="*/ 2147483647 w 55"/>
              <a:gd name="T39" fmla="*/ 2147483647 h 56"/>
              <a:gd name="T40" fmla="*/ 2147483647 w 55"/>
              <a:gd name="T41" fmla="*/ 2147483647 h 56"/>
              <a:gd name="T42" fmla="*/ 2147483647 w 55"/>
              <a:gd name="T43" fmla="*/ 2147483647 h 56"/>
              <a:gd name="T44" fmla="*/ 2147483647 w 55"/>
              <a:gd name="T45" fmla="*/ 2147483647 h 56"/>
              <a:gd name="T46" fmla="*/ 2147483647 w 55"/>
              <a:gd name="T47" fmla="*/ 2147483647 h 56"/>
              <a:gd name="T48" fmla="*/ 2147483647 w 55"/>
              <a:gd name="T49" fmla="*/ 2147483647 h 56"/>
              <a:gd name="T50" fmla="*/ 2147483647 w 55"/>
              <a:gd name="T51" fmla="*/ 2147483647 h 56"/>
              <a:gd name="T52" fmla="*/ 2147483647 w 55"/>
              <a:gd name="T53" fmla="*/ 2147483647 h 56"/>
              <a:gd name="T54" fmla="*/ 2147483647 w 55"/>
              <a:gd name="T55" fmla="*/ 2147483647 h 56"/>
              <a:gd name="T56" fmla="*/ 2147483647 w 55"/>
              <a:gd name="T57" fmla="*/ 2147483647 h 56"/>
              <a:gd name="T58" fmla="*/ 2147483647 w 55"/>
              <a:gd name="T59" fmla="*/ 2147483647 h 56"/>
              <a:gd name="T60" fmla="*/ 2147483647 w 55"/>
              <a:gd name="T61" fmla="*/ 2147483647 h 56"/>
              <a:gd name="T62" fmla="*/ 2147483647 w 55"/>
              <a:gd name="T63" fmla="*/ 2147483647 h 56"/>
              <a:gd name="T64" fmla="*/ 2147483647 w 55"/>
              <a:gd name="T65" fmla="*/ 2147483647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56"/>
              <a:gd name="T101" fmla="*/ 55 w 55"/>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56">
                <a:moveTo>
                  <a:pt x="55" y="28"/>
                </a:moveTo>
                <a:lnTo>
                  <a:pt x="55" y="23"/>
                </a:lnTo>
                <a:lnTo>
                  <a:pt x="54" y="18"/>
                </a:lnTo>
                <a:lnTo>
                  <a:pt x="50" y="13"/>
                </a:lnTo>
                <a:lnTo>
                  <a:pt x="47" y="8"/>
                </a:lnTo>
                <a:lnTo>
                  <a:pt x="44" y="5"/>
                </a:lnTo>
                <a:lnTo>
                  <a:pt x="39" y="3"/>
                </a:lnTo>
                <a:lnTo>
                  <a:pt x="34" y="1"/>
                </a:lnTo>
                <a:lnTo>
                  <a:pt x="27" y="0"/>
                </a:lnTo>
                <a:lnTo>
                  <a:pt x="23" y="1"/>
                </a:lnTo>
                <a:lnTo>
                  <a:pt x="18" y="3"/>
                </a:lnTo>
                <a:lnTo>
                  <a:pt x="13" y="5"/>
                </a:lnTo>
                <a:lnTo>
                  <a:pt x="8" y="8"/>
                </a:lnTo>
                <a:lnTo>
                  <a:pt x="5" y="13"/>
                </a:lnTo>
                <a:lnTo>
                  <a:pt x="1" y="18"/>
                </a:lnTo>
                <a:lnTo>
                  <a:pt x="0" y="23"/>
                </a:lnTo>
                <a:lnTo>
                  <a:pt x="0" y="28"/>
                </a:lnTo>
                <a:lnTo>
                  <a:pt x="0" y="34"/>
                </a:lnTo>
                <a:lnTo>
                  <a:pt x="1" y="39"/>
                </a:lnTo>
                <a:lnTo>
                  <a:pt x="5" y="44"/>
                </a:lnTo>
                <a:lnTo>
                  <a:pt x="8" y="47"/>
                </a:lnTo>
                <a:lnTo>
                  <a:pt x="13" y="51"/>
                </a:lnTo>
                <a:lnTo>
                  <a:pt x="18" y="54"/>
                </a:lnTo>
                <a:lnTo>
                  <a:pt x="23" y="56"/>
                </a:lnTo>
                <a:lnTo>
                  <a:pt x="27" y="56"/>
                </a:lnTo>
                <a:lnTo>
                  <a:pt x="34" y="56"/>
                </a:lnTo>
                <a:lnTo>
                  <a:pt x="39" y="54"/>
                </a:lnTo>
                <a:lnTo>
                  <a:pt x="44" y="51"/>
                </a:lnTo>
                <a:lnTo>
                  <a:pt x="47" y="47"/>
                </a:lnTo>
                <a:lnTo>
                  <a:pt x="50" y="44"/>
                </a:lnTo>
                <a:lnTo>
                  <a:pt x="54" y="39"/>
                </a:lnTo>
                <a:lnTo>
                  <a:pt x="55" y="34"/>
                </a:lnTo>
                <a:lnTo>
                  <a:pt x="55" y="28"/>
                </a:lnTo>
                <a:lnTo>
                  <a:pt x="54" y="28"/>
                </a:lnTo>
                <a:lnTo>
                  <a:pt x="52" y="23"/>
                </a:lnTo>
                <a:lnTo>
                  <a:pt x="50" y="18"/>
                </a:lnTo>
                <a:lnTo>
                  <a:pt x="49" y="15"/>
                </a:lnTo>
                <a:lnTo>
                  <a:pt x="45" y="10"/>
                </a:lnTo>
                <a:lnTo>
                  <a:pt x="42" y="6"/>
                </a:lnTo>
                <a:lnTo>
                  <a:pt x="37" y="5"/>
                </a:lnTo>
                <a:lnTo>
                  <a:pt x="32" y="3"/>
                </a:lnTo>
                <a:lnTo>
                  <a:pt x="27" y="3"/>
                </a:lnTo>
                <a:lnTo>
                  <a:pt x="23" y="3"/>
                </a:lnTo>
                <a:lnTo>
                  <a:pt x="18" y="5"/>
                </a:lnTo>
                <a:lnTo>
                  <a:pt x="14" y="6"/>
                </a:lnTo>
                <a:lnTo>
                  <a:pt x="9" y="10"/>
                </a:lnTo>
                <a:lnTo>
                  <a:pt x="6" y="15"/>
                </a:lnTo>
                <a:lnTo>
                  <a:pt x="5" y="18"/>
                </a:lnTo>
                <a:lnTo>
                  <a:pt x="3" y="23"/>
                </a:lnTo>
                <a:lnTo>
                  <a:pt x="3" y="28"/>
                </a:lnTo>
                <a:lnTo>
                  <a:pt x="3" y="33"/>
                </a:lnTo>
                <a:lnTo>
                  <a:pt x="5" y="38"/>
                </a:lnTo>
                <a:lnTo>
                  <a:pt x="6" y="42"/>
                </a:lnTo>
                <a:lnTo>
                  <a:pt x="9" y="46"/>
                </a:lnTo>
                <a:lnTo>
                  <a:pt x="14" y="49"/>
                </a:lnTo>
                <a:lnTo>
                  <a:pt x="18" y="51"/>
                </a:lnTo>
                <a:lnTo>
                  <a:pt x="23" y="52"/>
                </a:lnTo>
                <a:lnTo>
                  <a:pt x="27" y="54"/>
                </a:lnTo>
                <a:lnTo>
                  <a:pt x="32" y="52"/>
                </a:lnTo>
                <a:lnTo>
                  <a:pt x="37" y="51"/>
                </a:lnTo>
                <a:lnTo>
                  <a:pt x="42" y="49"/>
                </a:lnTo>
                <a:lnTo>
                  <a:pt x="45" y="46"/>
                </a:lnTo>
                <a:lnTo>
                  <a:pt x="49" y="42"/>
                </a:lnTo>
                <a:lnTo>
                  <a:pt x="50" y="38"/>
                </a:lnTo>
                <a:lnTo>
                  <a:pt x="52" y="33"/>
                </a:lnTo>
                <a:lnTo>
                  <a:pt x="54" y="28"/>
                </a:lnTo>
                <a:lnTo>
                  <a:pt x="55" y="28"/>
                </a:lnTo>
                <a:close/>
              </a:path>
            </a:pathLst>
          </a:custGeom>
          <a:solidFill>
            <a:srgbClr val="00FF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31" name="Freeform 487"/>
          <p:cNvSpPr>
            <a:spLocks/>
          </p:cNvSpPr>
          <p:nvPr/>
        </p:nvSpPr>
        <p:spPr bwMode="auto">
          <a:xfrm>
            <a:off x="5346700" y="3403600"/>
            <a:ext cx="76200" cy="68263"/>
          </a:xfrm>
          <a:custGeom>
            <a:avLst/>
            <a:gdLst>
              <a:gd name="T0" fmla="*/ 2147483647 w 51"/>
              <a:gd name="T1" fmla="*/ 2147483647 h 51"/>
              <a:gd name="T2" fmla="*/ 2147483647 w 51"/>
              <a:gd name="T3" fmla="*/ 2147483647 h 51"/>
              <a:gd name="T4" fmla="*/ 2147483647 w 51"/>
              <a:gd name="T5" fmla="*/ 2147483647 h 51"/>
              <a:gd name="T6" fmla="*/ 2147483647 w 51"/>
              <a:gd name="T7" fmla="*/ 0 h 51"/>
              <a:gd name="T8" fmla="*/ 2147483647 w 51"/>
              <a:gd name="T9" fmla="*/ 0 h 51"/>
              <a:gd name="T10" fmla="*/ 2147483647 w 51"/>
              <a:gd name="T11" fmla="*/ 2147483647 h 51"/>
              <a:gd name="T12" fmla="*/ 2147483647 w 51"/>
              <a:gd name="T13" fmla="*/ 2147483647 h 51"/>
              <a:gd name="T14" fmla="*/ 0 w 51"/>
              <a:gd name="T15" fmla="*/ 2147483647 h 51"/>
              <a:gd name="T16" fmla="*/ 0 w 51"/>
              <a:gd name="T17" fmla="*/ 2147483647 h 51"/>
              <a:gd name="T18" fmla="*/ 2147483647 w 51"/>
              <a:gd name="T19" fmla="*/ 2147483647 h 51"/>
              <a:gd name="T20" fmla="*/ 2147483647 w 51"/>
              <a:gd name="T21" fmla="*/ 2147483647 h 51"/>
              <a:gd name="T22" fmla="*/ 2147483647 w 51"/>
              <a:gd name="T23" fmla="*/ 2147483647 h 51"/>
              <a:gd name="T24" fmla="*/ 2147483647 w 51"/>
              <a:gd name="T25" fmla="*/ 2147483647 h 51"/>
              <a:gd name="T26" fmla="*/ 2147483647 w 51"/>
              <a:gd name="T27" fmla="*/ 2147483647 h 51"/>
              <a:gd name="T28" fmla="*/ 2147483647 w 51"/>
              <a:gd name="T29" fmla="*/ 2147483647 h 51"/>
              <a:gd name="T30" fmla="*/ 2147483647 w 51"/>
              <a:gd name="T31" fmla="*/ 2147483647 h 51"/>
              <a:gd name="T32" fmla="*/ 2147483647 w 51"/>
              <a:gd name="T33" fmla="*/ 2147483647 h 51"/>
              <a:gd name="T34" fmla="*/ 2147483647 w 51"/>
              <a:gd name="T35" fmla="*/ 2147483647 h 51"/>
              <a:gd name="T36" fmla="*/ 2147483647 w 51"/>
              <a:gd name="T37" fmla="*/ 2147483647 h 51"/>
              <a:gd name="T38" fmla="*/ 2147483647 w 51"/>
              <a:gd name="T39" fmla="*/ 2147483647 h 51"/>
              <a:gd name="T40" fmla="*/ 2147483647 w 51"/>
              <a:gd name="T41" fmla="*/ 2147483647 h 51"/>
              <a:gd name="T42" fmla="*/ 2147483647 w 51"/>
              <a:gd name="T43" fmla="*/ 2147483647 h 51"/>
              <a:gd name="T44" fmla="*/ 2147483647 w 51"/>
              <a:gd name="T45" fmla="*/ 2147483647 h 51"/>
              <a:gd name="T46" fmla="*/ 2147483647 w 51"/>
              <a:gd name="T47" fmla="*/ 2147483647 h 51"/>
              <a:gd name="T48" fmla="*/ 2147483647 w 51"/>
              <a:gd name="T49" fmla="*/ 2147483647 h 51"/>
              <a:gd name="T50" fmla="*/ 2147483647 w 51"/>
              <a:gd name="T51" fmla="*/ 2147483647 h 51"/>
              <a:gd name="T52" fmla="*/ 2147483647 w 51"/>
              <a:gd name="T53" fmla="*/ 2147483647 h 51"/>
              <a:gd name="T54" fmla="*/ 2147483647 w 51"/>
              <a:gd name="T55" fmla="*/ 2147483647 h 51"/>
              <a:gd name="T56" fmla="*/ 2147483647 w 51"/>
              <a:gd name="T57" fmla="*/ 2147483647 h 51"/>
              <a:gd name="T58" fmla="*/ 2147483647 w 51"/>
              <a:gd name="T59" fmla="*/ 2147483647 h 51"/>
              <a:gd name="T60" fmla="*/ 2147483647 w 51"/>
              <a:gd name="T61" fmla="*/ 2147483647 h 51"/>
              <a:gd name="T62" fmla="*/ 2147483647 w 51"/>
              <a:gd name="T63" fmla="*/ 2147483647 h 51"/>
              <a:gd name="T64" fmla="*/ 2147483647 w 51"/>
              <a:gd name="T65" fmla="*/ 2147483647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
              <a:gd name="T100" fmla="*/ 0 h 51"/>
              <a:gd name="T101" fmla="*/ 51 w 51"/>
              <a:gd name="T102" fmla="*/ 51 h 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 h="51">
                <a:moveTo>
                  <a:pt x="51" y="25"/>
                </a:moveTo>
                <a:lnTo>
                  <a:pt x="49" y="20"/>
                </a:lnTo>
                <a:lnTo>
                  <a:pt x="47" y="15"/>
                </a:lnTo>
                <a:lnTo>
                  <a:pt x="46" y="12"/>
                </a:lnTo>
                <a:lnTo>
                  <a:pt x="42" y="7"/>
                </a:lnTo>
                <a:lnTo>
                  <a:pt x="39" y="3"/>
                </a:lnTo>
                <a:lnTo>
                  <a:pt x="34" y="2"/>
                </a:lnTo>
                <a:lnTo>
                  <a:pt x="29" y="0"/>
                </a:lnTo>
                <a:lnTo>
                  <a:pt x="24" y="0"/>
                </a:lnTo>
                <a:lnTo>
                  <a:pt x="20" y="0"/>
                </a:lnTo>
                <a:lnTo>
                  <a:pt x="15" y="2"/>
                </a:lnTo>
                <a:lnTo>
                  <a:pt x="11" y="3"/>
                </a:lnTo>
                <a:lnTo>
                  <a:pt x="6" y="7"/>
                </a:lnTo>
                <a:lnTo>
                  <a:pt x="3" y="12"/>
                </a:lnTo>
                <a:lnTo>
                  <a:pt x="2" y="15"/>
                </a:lnTo>
                <a:lnTo>
                  <a:pt x="0" y="20"/>
                </a:lnTo>
                <a:lnTo>
                  <a:pt x="0" y="25"/>
                </a:lnTo>
                <a:lnTo>
                  <a:pt x="0" y="30"/>
                </a:lnTo>
                <a:lnTo>
                  <a:pt x="2" y="35"/>
                </a:lnTo>
                <a:lnTo>
                  <a:pt x="3" y="39"/>
                </a:lnTo>
                <a:lnTo>
                  <a:pt x="6" y="43"/>
                </a:lnTo>
                <a:lnTo>
                  <a:pt x="11" y="46"/>
                </a:lnTo>
                <a:lnTo>
                  <a:pt x="15" y="48"/>
                </a:lnTo>
                <a:lnTo>
                  <a:pt x="20" y="49"/>
                </a:lnTo>
                <a:lnTo>
                  <a:pt x="24" y="51"/>
                </a:lnTo>
                <a:lnTo>
                  <a:pt x="29" y="49"/>
                </a:lnTo>
                <a:lnTo>
                  <a:pt x="34" y="48"/>
                </a:lnTo>
                <a:lnTo>
                  <a:pt x="39" y="46"/>
                </a:lnTo>
                <a:lnTo>
                  <a:pt x="42" y="43"/>
                </a:lnTo>
                <a:lnTo>
                  <a:pt x="46" y="39"/>
                </a:lnTo>
                <a:lnTo>
                  <a:pt x="47" y="35"/>
                </a:lnTo>
                <a:lnTo>
                  <a:pt x="49" y="30"/>
                </a:lnTo>
                <a:lnTo>
                  <a:pt x="51" y="25"/>
                </a:lnTo>
                <a:lnTo>
                  <a:pt x="47" y="25"/>
                </a:lnTo>
                <a:lnTo>
                  <a:pt x="47" y="20"/>
                </a:lnTo>
                <a:lnTo>
                  <a:pt x="46" y="16"/>
                </a:lnTo>
                <a:lnTo>
                  <a:pt x="44" y="13"/>
                </a:lnTo>
                <a:lnTo>
                  <a:pt x="41" y="10"/>
                </a:lnTo>
                <a:lnTo>
                  <a:pt x="38" y="7"/>
                </a:lnTo>
                <a:lnTo>
                  <a:pt x="33" y="5"/>
                </a:lnTo>
                <a:lnTo>
                  <a:pt x="29" y="3"/>
                </a:lnTo>
                <a:lnTo>
                  <a:pt x="24" y="3"/>
                </a:lnTo>
                <a:lnTo>
                  <a:pt x="20" y="3"/>
                </a:lnTo>
                <a:lnTo>
                  <a:pt x="16" y="5"/>
                </a:lnTo>
                <a:lnTo>
                  <a:pt x="13" y="7"/>
                </a:lnTo>
                <a:lnTo>
                  <a:pt x="10" y="10"/>
                </a:lnTo>
                <a:lnTo>
                  <a:pt x="6" y="13"/>
                </a:lnTo>
                <a:lnTo>
                  <a:pt x="5" y="16"/>
                </a:lnTo>
                <a:lnTo>
                  <a:pt x="3" y="20"/>
                </a:lnTo>
                <a:lnTo>
                  <a:pt x="3" y="25"/>
                </a:lnTo>
                <a:lnTo>
                  <a:pt x="3" y="30"/>
                </a:lnTo>
                <a:lnTo>
                  <a:pt x="5" y="35"/>
                </a:lnTo>
                <a:lnTo>
                  <a:pt x="6" y="38"/>
                </a:lnTo>
                <a:lnTo>
                  <a:pt x="10" y="41"/>
                </a:lnTo>
                <a:lnTo>
                  <a:pt x="13" y="44"/>
                </a:lnTo>
                <a:lnTo>
                  <a:pt x="16" y="46"/>
                </a:lnTo>
                <a:lnTo>
                  <a:pt x="20" y="48"/>
                </a:lnTo>
                <a:lnTo>
                  <a:pt x="24" y="48"/>
                </a:lnTo>
                <a:lnTo>
                  <a:pt x="29" y="48"/>
                </a:lnTo>
                <a:lnTo>
                  <a:pt x="33" y="46"/>
                </a:lnTo>
                <a:lnTo>
                  <a:pt x="38" y="44"/>
                </a:lnTo>
                <a:lnTo>
                  <a:pt x="41" y="41"/>
                </a:lnTo>
                <a:lnTo>
                  <a:pt x="44" y="38"/>
                </a:lnTo>
                <a:lnTo>
                  <a:pt x="46" y="35"/>
                </a:lnTo>
                <a:lnTo>
                  <a:pt x="47" y="30"/>
                </a:lnTo>
                <a:lnTo>
                  <a:pt x="47" y="25"/>
                </a:lnTo>
                <a:lnTo>
                  <a:pt x="51" y="25"/>
                </a:lnTo>
                <a:close/>
              </a:path>
            </a:pathLst>
          </a:custGeom>
          <a:solidFill>
            <a:srgbClr val="00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32" name="Freeform 488"/>
          <p:cNvSpPr>
            <a:spLocks/>
          </p:cNvSpPr>
          <p:nvPr/>
        </p:nvSpPr>
        <p:spPr bwMode="auto">
          <a:xfrm>
            <a:off x="5351463" y="3406775"/>
            <a:ext cx="65087" cy="61913"/>
          </a:xfrm>
          <a:custGeom>
            <a:avLst/>
            <a:gdLst>
              <a:gd name="T0" fmla="*/ 2147483647 w 44"/>
              <a:gd name="T1" fmla="*/ 2147483647 h 45"/>
              <a:gd name="T2" fmla="*/ 2147483647 w 44"/>
              <a:gd name="T3" fmla="*/ 2147483647 h 45"/>
              <a:gd name="T4" fmla="*/ 2147483647 w 44"/>
              <a:gd name="T5" fmla="*/ 2147483647 h 45"/>
              <a:gd name="T6" fmla="*/ 2147483647 w 44"/>
              <a:gd name="T7" fmla="*/ 0 h 45"/>
              <a:gd name="T8" fmla="*/ 2147483647 w 44"/>
              <a:gd name="T9" fmla="*/ 0 h 45"/>
              <a:gd name="T10" fmla="*/ 2147483647 w 44"/>
              <a:gd name="T11" fmla="*/ 2147483647 h 45"/>
              <a:gd name="T12" fmla="*/ 2147483647 w 44"/>
              <a:gd name="T13" fmla="*/ 2147483647 h 45"/>
              <a:gd name="T14" fmla="*/ 0 w 44"/>
              <a:gd name="T15" fmla="*/ 2147483647 h 45"/>
              <a:gd name="T16" fmla="*/ 0 w 44"/>
              <a:gd name="T17" fmla="*/ 2147483647 h 45"/>
              <a:gd name="T18" fmla="*/ 2147483647 w 44"/>
              <a:gd name="T19" fmla="*/ 2147483647 h 45"/>
              <a:gd name="T20" fmla="*/ 2147483647 w 44"/>
              <a:gd name="T21" fmla="*/ 2147483647 h 45"/>
              <a:gd name="T22" fmla="*/ 2147483647 w 44"/>
              <a:gd name="T23" fmla="*/ 2147483647 h 45"/>
              <a:gd name="T24" fmla="*/ 2147483647 w 44"/>
              <a:gd name="T25" fmla="*/ 2147483647 h 45"/>
              <a:gd name="T26" fmla="*/ 2147483647 w 44"/>
              <a:gd name="T27" fmla="*/ 2147483647 h 45"/>
              <a:gd name="T28" fmla="*/ 2147483647 w 44"/>
              <a:gd name="T29" fmla="*/ 2147483647 h 45"/>
              <a:gd name="T30" fmla="*/ 2147483647 w 44"/>
              <a:gd name="T31" fmla="*/ 2147483647 h 45"/>
              <a:gd name="T32" fmla="*/ 2147483647 w 44"/>
              <a:gd name="T33" fmla="*/ 2147483647 h 45"/>
              <a:gd name="T34" fmla="*/ 2147483647 w 44"/>
              <a:gd name="T35" fmla="*/ 2147483647 h 45"/>
              <a:gd name="T36" fmla="*/ 2147483647 w 44"/>
              <a:gd name="T37" fmla="*/ 2147483647 h 45"/>
              <a:gd name="T38" fmla="*/ 2147483647 w 44"/>
              <a:gd name="T39" fmla="*/ 2147483647 h 45"/>
              <a:gd name="T40" fmla="*/ 2147483647 w 44"/>
              <a:gd name="T41" fmla="*/ 2147483647 h 45"/>
              <a:gd name="T42" fmla="*/ 2147483647 w 44"/>
              <a:gd name="T43" fmla="*/ 2147483647 h 45"/>
              <a:gd name="T44" fmla="*/ 2147483647 w 44"/>
              <a:gd name="T45" fmla="*/ 2147483647 h 45"/>
              <a:gd name="T46" fmla="*/ 2147483647 w 44"/>
              <a:gd name="T47" fmla="*/ 2147483647 h 45"/>
              <a:gd name="T48" fmla="*/ 2147483647 w 44"/>
              <a:gd name="T49" fmla="*/ 2147483647 h 45"/>
              <a:gd name="T50" fmla="*/ 2147483647 w 44"/>
              <a:gd name="T51" fmla="*/ 2147483647 h 45"/>
              <a:gd name="T52" fmla="*/ 2147483647 w 44"/>
              <a:gd name="T53" fmla="*/ 2147483647 h 45"/>
              <a:gd name="T54" fmla="*/ 2147483647 w 44"/>
              <a:gd name="T55" fmla="*/ 2147483647 h 45"/>
              <a:gd name="T56" fmla="*/ 2147483647 w 44"/>
              <a:gd name="T57" fmla="*/ 2147483647 h 45"/>
              <a:gd name="T58" fmla="*/ 2147483647 w 44"/>
              <a:gd name="T59" fmla="*/ 2147483647 h 45"/>
              <a:gd name="T60" fmla="*/ 2147483647 w 44"/>
              <a:gd name="T61" fmla="*/ 2147483647 h 45"/>
              <a:gd name="T62" fmla="*/ 2147483647 w 44"/>
              <a:gd name="T63" fmla="*/ 2147483647 h 45"/>
              <a:gd name="T64" fmla="*/ 2147483647 w 44"/>
              <a:gd name="T65" fmla="*/ 2147483647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5"/>
              <a:gd name="T101" fmla="*/ 44 w 44"/>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5">
                <a:moveTo>
                  <a:pt x="44" y="22"/>
                </a:moveTo>
                <a:lnTo>
                  <a:pt x="44" y="17"/>
                </a:lnTo>
                <a:lnTo>
                  <a:pt x="43" y="13"/>
                </a:lnTo>
                <a:lnTo>
                  <a:pt x="41" y="10"/>
                </a:lnTo>
                <a:lnTo>
                  <a:pt x="38" y="7"/>
                </a:lnTo>
                <a:lnTo>
                  <a:pt x="35" y="4"/>
                </a:lnTo>
                <a:lnTo>
                  <a:pt x="30" y="2"/>
                </a:lnTo>
                <a:lnTo>
                  <a:pt x="26" y="0"/>
                </a:lnTo>
                <a:lnTo>
                  <a:pt x="21" y="0"/>
                </a:lnTo>
                <a:lnTo>
                  <a:pt x="17" y="0"/>
                </a:lnTo>
                <a:lnTo>
                  <a:pt x="13" y="2"/>
                </a:lnTo>
                <a:lnTo>
                  <a:pt x="10" y="4"/>
                </a:lnTo>
                <a:lnTo>
                  <a:pt x="7" y="7"/>
                </a:lnTo>
                <a:lnTo>
                  <a:pt x="3" y="10"/>
                </a:lnTo>
                <a:lnTo>
                  <a:pt x="2" y="13"/>
                </a:lnTo>
                <a:lnTo>
                  <a:pt x="0" y="17"/>
                </a:lnTo>
                <a:lnTo>
                  <a:pt x="0" y="22"/>
                </a:lnTo>
                <a:lnTo>
                  <a:pt x="0" y="27"/>
                </a:lnTo>
                <a:lnTo>
                  <a:pt x="2" y="32"/>
                </a:lnTo>
                <a:lnTo>
                  <a:pt x="3" y="35"/>
                </a:lnTo>
                <a:lnTo>
                  <a:pt x="7" y="38"/>
                </a:lnTo>
                <a:lnTo>
                  <a:pt x="10" y="41"/>
                </a:lnTo>
                <a:lnTo>
                  <a:pt x="13" y="43"/>
                </a:lnTo>
                <a:lnTo>
                  <a:pt x="17" y="45"/>
                </a:lnTo>
                <a:lnTo>
                  <a:pt x="21" y="45"/>
                </a:lnTo>
                <a:lnTo>
                  <a:pt x="26" y="45"/>
                </a:lnTo>
                <a:lnTo>
                  <a:pt x="30" y="43"/>
                </a:lnTo>
                <a:lnTo>
                  <a:pt x="35" y="41"/>
                </a:lnTo>
                <a:lnTo>
                  <a:pt x="38" y="38"/>
                </a:lnTo>
                <a:lnTo>
                  <a:pt x="41" y="35"/>
                </a:lnTo>
                <a:lnTo>
                  <a:pt x="43" y="32"/>
                </a:lnTo>
                <a:lnTo>
                  <a:pt x="44" y="27"/>
                </a:lnTo>
                <a:lnTo>
                  <a:pt x="44" y="22"/>
                </a:lnTo>
                <a:lnTo>
                  <a:pt x="41" y="22"/>
                </a:lnTo>
                <a:lnTo>
                  <a:pt x="41" y="18"/>
                </a:lnTo>
                <a:lnTo>
                  <a:pt x="39" y="15"/>
                </a:lnTo>
                <a:lnTo>
                  <a:pt x="38" y="12"/>
                </a:lnTo>
                <a:lnTo>
                  <a:pt x="36" y="9"/>
                </a:lnTo>
                <a:lnTo>
                  <a:pt x="33" y="5"/>
                </a:lnTo>
                <a:lnTo>
                  <a:pt x="30" y="4"/>
                </a:lnTo>
                <a:lnTo>
                  <a:pt x="26" y="4"/>
                </a:lnTo>
                <a:lnTo>
                  <a:pt x="21" y="2"/>
                </a:lnTo>
                <a:lnTo>
                  <a:pt x="18" y="4"/>
                </a:lnTo>
                <a:lnTo>
                  <a:pt x="15" y="4"/>
                </a:lnTo>
                <a:lnTo>
                  <a:pt x="12" y="5"/>
                </a:lnTo>
                <a:lnTo>
                  <a:pt x="8" y="9"/>
                </a:lnTo>
                <a:lnTo>
                  <a:pt x="5" y="12"/>
                </a:lnTo>
                <a:lnTo>
                  <a:pt x="3" y="15"/>
                </a:lnTo>
                <a:lnTo>
                  <a:pt x="2" y="18"/>
                </a:lnTo>
                <a:lnTo>
                  <a:pt x="2" y="22"/>
                </a:lnTo>
                <a:lnTo>
                  <a:pt x="2" y="27"/>
                </a:lnTo>
                <a:lnTo>
                  <a:pt x="3" y="30"/>
                </a:lnTo>
                <a:lnTo>
                  <a:pt x="5" y="33"/>
                </a:lnTo>
                <a:lnTo>
                  <a:pt x="8" y="36"/>
                </a:lnTo>
                <a:lnTo>
                  <a:pt x="12" y="38"/>
                </a:lnTo>
                <a:lnTo>
                  <a:pt x="15" y="40"/>
                </a:lnTo>
                <a:lnTo>
                  <a:pt x="18" y="41"/>
                </a:lnTo>
                <a:lnTo>
                  <a:pt x="21" y="41"/>
                </a:lnTo>
                <a:lnTo>
                  <a:pt x="26" y="41"/>
                </a:lnTo>
                <a:lnTo>
                  <a:pt x="30" y="40"/>
                </a:lnTo>
                <a:lnTo>
                  <a:pt x="33" y="38"/>
                </a:lnTo>
                <a:lnTo>
                  <a:pt x="36" y="36"/>
                </a:lnTo>
                <a:lnTo>
                  <a:pt x="38" y="33"/>
                </a:lnTo>
                <a:lnTo>
                  <a:pt x="39" y="30"/>
                </a:lnTo>
                <a:lnTo>
                  <a:pt x="41" y="27"/>
                </a:lnTo>
                <a:lnTo>
                  <a:pt x="41" y="22"/>
                </a:lnTo>
                <a:lnTo>
                  <a:pt x="44" y="22"/>
                </a:lnTo>
                <a:close/>
              </a:path>
            </a:pathLst>
          </a:custGeom>
          <a:solidFill>
            <a:srgbClr val="00FF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33" name="Freeform 489"/>
          <p:cNvSpPr>
            <a:spLocks/>
          </p:cNvSpPr>
          <p:nvPr/>
        </p:nvSpPr>
        <p:spPr bwMode="auto">
          <a:xfrm>
            <a:off x="5354638" y="3409950"/>
            <a:ext cx="57150" cy="52388"/>
          </a:xfrm>
          <a:custGeom>
            <a:avLst/>
            <a:gdLst>
              <a:gd name="T0" fmla="*/ 2147483647 w 39"/>
              <a:gd name="T1" fmla="*/ 2147483647 h 39"/>
              <a:gd name="T2" fmla="*/ 2147483647 w 39"/>
              <a:gd name="T3" fmla="*/ 2147483647 h 39"/>
              <a:gd name="T4" fmla="*/ 2147483647 w 39"/>
              <a:gd name="T5" fmla="*/ 2147483647 h 39"/>
              <a:gd name="T6" fmla="*/ 2147483647 w 39"/>
              <a:gd name="T7" fmla="*/ 2147483647 h 39"/>
              <a:gd name="T8" fmla="*/ 2147483647 w 39"/>
              <a:gd name="T9" fmla="*/ 2147483647 h 39"/>
              <a:gd name="T10" fmla="*/ 2147483647 w 39"/>
              <a:gd name="T11" fmla="*/ 2147483647 h 39"/>
              <a:gd name="T12" fmla="*/ 2147483647 w 39"/>
              <a:gd name="T13" fmla="*/ 2147483647 h 39"/>
              <a:gd name="T14" fmla="*/ 0 w 39"/>
              <a:gd name="T15" fmla="*/ 2147483647 h 39"/>
              <a:gd name="T16" fmla="*/ 0 w 39"/>
              <a:gd name="T17" fmla="*/ 2147483647 h 39"/>
              <a:gd name="T18" fmla="*/ 2147483647 w 39"/>
              <a:gd name="T19" fmla="*/ 2147483647 h 39"/>
              <a:gd name="T20" fmla="*/ 2147483647 w 39"/>
              <a:gd name="T21" fmla="*/ 2147483647 h 39"/>
              <a:gd name="T22" fmla="*/ 2147483647 w 39"/>
              <a:gd name="T23" fmla="*/ 2147483647 h 39"/>
              <a:gd name="T24" fmla="*/ 2147483647 w 39"/>
              <a:gd name="T25" fmla="*/ 2147483647 h 39"/>
              <a:gd name="T26" fmla="*/ 2147483647 w 39"/>
              <a:gd name="T27" fmla="*/ 2147483647 h 39"/>
              <a:gd name="T28" fmla="*/ 2147483647 w 39"/>
              <a:gd name="T29" fmla="*/ 2147483647 h 39"/>
              <a:gd name="T30" fmla="*/ 2147483647 w 39"/>
              <a:gd name="T31" fmla="*/ 2147483647 h 39"/>
              <a:gd name="T32" fmla="*/ 2147483647 w 39"/>
              <a:gd name="T33" fmla="*/ 2147483647 h 39"/>
              <a:gd name="T34" fmla="*/ 2147483647 w 39"/>
              <a:gd name="T35" fmla="*/ 2147483647 h 39"/>
              <a:gd name="T36" fmla="*/ 2147483647 w 39"/>
              <a:gd name="T37" fmla="*/ 2147483647 h 39"/>
              <a:gd name="T38" fmla="*/ 2147483647 w 39"/>
              <a:gd name="T39" fmla="*/ 2147483647 h 39"/>
              <a:gd name="T40" fmla="*/ 2147483647 w 39"/>
              <a:gd name="T41" fmla="*/ 2147483647 h 39"/>
              <a:gd name="T42" fmla="*/ 2147483647 w 39"/>
              <a:gd name="T43" fmla="*/ 2147483647 h 39"/>
              <a:gd name="T44" fmla="*/ 2147483647 w 39"/>
              <a:gd name="T45" fmla="*/ 2147483647 h 39"/>
              <a:gd name="T46" fmla="*/ 2147483647 w 39"/>
              <a:gd name="T47" fmla="*/ 2147483647 h 39"/>
              <a:gd name="T48" fmla="*/ 2147483647 w 39"/>
              <a:gd name="T49" fmla="*/ 2147483647 h 39"/>
              <a:gd name="T50" fmla="*/ 2147483647 w 39"/>
              <a:gd name="T51" fmla="*/ 2147483647 h 39"/>
              <a:gd name="T52" fmla="*/ 2147483647 w 39"/>
              <a:gd name="T53" fmla="*/ 2147483647 h 39"/>
              <a:gd name="T54" fmla="*/ 2147483647 w 39"/>
              <a:gd name="T55" fmla="*/ 2147483647 h 39"/>
              <a:gd name="T56" fmla="*/ 2147483647 w 39"/>
              <a:gd name="T57" fmla="*/ 2147483647 h 39"/>
              <a:gd name="T58" fmla="*/ 2147483647 w 39"/>
              <a:gd name="T59" fmla="*/ 2147483647 h 39"/>
              <a:gd name="T60" fmla="*/ 2147483647 w 39"/>
              <a:gd name="T61" fmla="*/ 2147483647 h 39"/>
              <a:gd name="T62" fmla="*/ 2147483647 w 39"/>
              <a:gd name="T63" fmla="*/ 2147483647 h 39"/>
              <a:gd name="T64" fmla="*/ 2147483647 w 39"/>
              <a:gd name="T65" fmla="*/ 2147483647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39"/>
              <a:gd name="T101" fmla="*/ 39 w 39"/>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39">
                <a:moveTo>
                  <a:pt x="39" y="20"/>
                </a:moveTo>
                <a:lnTo>
                  <a:pt x="39" y="16"/>
                </a:lnTo>
                <a:lnTo>
                  <a:pt x="37" y="13"/>
                </a:lnTo>
                <a:lnTo>
                  <a:pt x="36" y="10"/>
                </a:lnTo>
                <a:lnTo>
                  <a:pt x="34" y="7"/>
                </a:lnTo>
                <a:lnTo>
                  <a:pt x="31" y="3"/>
                </a:lnTo>
                <a:lnTo>
                  <a:pt x="28" y="2"/>
                </a:lnTo>
                <a:lnTo>
                  <a:pt x="24" y="2"/>
                </a:lnTo>
                <a:lnTo>
                  <a:pt x="19" y="0"/>
                </a:lnTo>
                <a:lnTo>
                  <a:pt x="16" y="2"/>
                </a:lnTo>
                <a:lnTo>
                  <a:pt x="13" y="2"/>
                </a:lnTo>
                <a:lnTo>
                  <a:pt x="10" y="3"/>
                </a:lnTo>
                <a:lnTo>
                  <a:pt x="6" y="7"/>
                </a:lnTo>
                <a:lnTo>
                  <a:pt x="3" y="10"/>
                </a:lnTo>
                <a:lnTo>
                  <a:pt x="1" y="13"/>
                </a:lnTo>
                <a:lnTo>
                  <a:pt x="0" y="16"/>
                </a:lnTo>
                <a:lnTo>
                  <a:pt x="0" y="20"/>
                </a:lnTo>
                <a:lnTo>
                  <a:pt x="0" y="25"/>
                </a:lnTo>
                <a:lnTo>
                  <a:pt x="1" y="28"/>
                </a:lnTo>
                <a:lnTo>
                  <a:pt x="3" y="31"/>
                </a:lnTo>
                <a:lnTo>
                  <a:pt x="6" y="34"/>
                </a:lnTo>
                <a:lnTo>
                  <a:pt x="10" y="36"/>
                </a:lnTo>
                <a:lnTo>
                  <a:pt x="13" y="38"/>
                </a:lnTo>
                <a:lnTo>
                  <a:pt x="16" y="39"/>
                </a:lnTo>
                <a:lnTo>
                  <a:pt x="19" y="39"/>
                </a:lnTo>
                <a:lnTo>
                  <a:pt x="24" y="39"/>
                </a:lnTo>
                <a:lnTo>
                  <a:pt x="28" y="38"/>
                </a:lnTo>
                <a:lnTo>
                  <a:pt x="31" y="36"/>
                </a:lnTo>
                <a:lnTo>
                  <a:pt x="34" y="34"/>
                </a:lnTo>
                <a:lnTo>
                  <a:pt x="36" y="31"/>
                </a:lnTo>
                <a:lnTo>
                  <a:pt x="37" y="28"/>
                </a:lnTo>
                <a:lnTo>
                  <a:pt x="39" y="25"/>
                </a:lnTo>
                <a:lnTo>
                  <a:pt x="39" y="20"/>
                </a:lnTo>
                <a:lnTo>
                  <a:pt x="36" y="20"/>
                </a:lnTo>
                <a:lnTo>
                  <a:pt x="36" y="16"/>
                </a:lnTo>
                <a:lnTo>
                  <a:pt x="36" y="13"/>
                </a:lnTo>
                <a:lnTo>
                  <a:pt x="34" y="11"/>
                </a:lnTo>
                <a:lnTo>
                  <a:pt x="31" y="8"/>
                </a:lnTo>
                <a:lnTo>
                  <a:pt x="29" y="7"/>
                </a:lnTo>
                <a:lnTo>
                  <a:pt x="26" y="5"/>
                </a:lnTo>
                <a:lnTo>
                  <a:pt x="23" y="3"/>
                </a:lnTo>
                <a:lnTo>
                  <a:pt x="19" y="3"/>
                </a:lnTo>
                <a:lnTo>
                  <a:pt x="16" y="3"/>
                </a:lnTo>
                <a:lnTo>
                  <a:pt x="13" y="5"/>
                </a:lnTo>
                <a:lnTo>
                  <a:pt x="10" y="7"/>
                </a:lnTo>
                <a:lnTo>
                  <a:pt x="8" y="8"/>
                </a:lnTo>
                <a:lnTo>
                  <a:pt x="6" y="11"/>
                </a:lnTo>
                <a:lnTo>
                  <a:pt x="5" y="13"/>
                </a:lnTo>
                <a:lnTo>
                  <a:pt x="3" y="16"/>
                </a:lnTo>
                <a:lnTo>
                  <a:pt x="3" y="20"/>
                </a:lnTo>
                <a:lnTo>
                  <a:pt x="3" y="23"/>
                </a:lnTo>
                <a:lnTo>
                  <a:pt x="5" y="26"/>
                </a:lnTo>
                <a:lnTo>
                  <a:pt x="6" y="30"/>
                </a:lnTo>
                <a:lnTo>
                  <a:pt x="8" y="31"/>
                </a:lnTo>
                <a:lnTo>
                  <a:pt x="10" y="34"/>
                </a:lnTo>
                <a:lnTo>
                  <a:pt x="13" y="36"/>
                </a:lnTo>
                <a:lnTo>
                  <a:pt x="16" y="36"/>
                </a:lnTo>
                <a:lnTo>
                  <a:pt x="19" y="36"/>
                </a:lnTo>
                <a:lnTo>
                  <a:pt x="23" y="36"/>
                </a:lnTo>
                <a:lnTo>
                  <a:pt x="26" y="36"/>
                </a:lnTo>
                <a:lnTo>
                  <a:pt x="29" y="34"/>
                </a:lnTo>
                <a:lnTo>
                  <a:pt x="31" y="31"/>
                </a:lnTo>
                <a:lnTo>
                  <a:pt x="34" y="30"/>
                </a:lnTo>
                <a:lnTo>
                  <a:pt x="36" y="26"/>
                </a:lnTo>
                <a:lnTo>
                  <a:pt x="36" y="23"/>
                </a:lnTo>
                <a:lnTo>
                  <a:pt x="36" y="20"/>
                </a:lnTo>
                <a:lnTo>
                  <a:pt x="39" y="20"/>
                </a:lnTo>
                <a:close/>
              </a:path>
            </a:pathLst>
          </a:custGeom>
          <a:solidFill>
            <a:srgbClr val="00FF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34" name="Freeform 490"/>
          <p:cNvSpPr>
            <a:spLocks/>
          </p:cNvSpPr>
          <p:nvPr/>
        </p:nvSpPr>
        <p:spPr bwMode="auto">
          <a:xfrm>
            <a:off x="5359400" y="3414713"/>
            <a:ext cx="49213" cy="44450"/>
          </a:xfrm>
          <a:custGeom>
            <a:avLst/>
            <a:gdLst>
              <a:gd name="T0" fmla="*/ 2147483647 w 33"/>
              <a:gd name="T1" fmla="*/ 2147483647 h 33"/>
              <a:gd name="T2" fmla="*/ 2147483647 w 33"/>
              <a:gd name="T3" fmla="*/ 2147483647 h 33"/>
              <a:gd name="T4" fmla="*/ 2147483647 w 33"/>
              <a:gd name="T5" fmla="*/ 2147483647 h 33"/>
              <a:gd name="T6" fmla="*/ 2147483647 w 33"/>
              <a:gd name="T7" fmla="*/ 0 h 33"/>
              <a:gd name="T8" fmla="*/ 2147483647 w 33"/>
              <a:gd name="T9" fmla="*/ 0 h 33"/>
              <a:gd name="T10" fmla="*/ 2147483647 w 33"/>
              <a:gd name="T11" fmla="*/ 2147483647 h 33"/>
              <a:gd name="T12" fmla="*/ 2147483647 w 33"/>
              <a:gd name="T13" fmla="*/ 2147483647 h 33"/>
              <a:gd name="T14" fmla="*/ 0 w 33"/>
              <a:gd name="T15" fmla="*/ 2147483647 h 33"/>
              <a:gd name="T16" fmla="*/ 0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2147483647 h 33"/>
              <a:gd name="T40" fmla="*/ 2147483647 w 33"/>
              <a:gd name="T41" fmla="*/ 2147483647 h 33"/>
              <a:gd name="T42" fmla="*/ 2147483647 w 33"/>
              <a:gd name="T43" fmla="*/ 2147483647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2147483647 w 33"/>
              <a:gd name="T57" fmla="*/ 2147483647 h 33"/>
              <a:gd name="T58" fmla="*/ 2147483647 w 33"/>
              <a:gd name="T59" fmla="*/ 2147483647 h 33"/>
              <a:gd name="T60" fmla="*/ 2147483647 w 33"/>
              <a:gd name="T61" fmla="*/ 2147483647 h 33"/>
              <a:gd name="T62" fmla="*/ 2147483647 w 33"/>
              <a:gd name="T63" fmla="*/ 2147483647 h 33"/>
              <a:gd name="T64" fmla="*/ 2147483647 w 33"/>
              <a:gd name="T65" fmla="*/ 2147483647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33"/>
              <a:gd name="T101" fmla="*/ 33 w 33"/>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33">
                <a:moveTo>
                  <a:pt x="33" y="17"/>
                </a:moveTo>
                <a:lnTo>
                  <a:pt x="33" y="13"/>
                </a:lnTo>
                <a:lnTo>
                  <a:pt x="33" y="10"/>
                </a:lnTo>
                <a:lnTo>
                  <a:pt x="31" y="8"/>
                </a:lnTo>
                <a:lnTo>
                  <a:pt x="28" y="5"/>
                </a:lnTo>
                <a:lnTo>
                  <a:pt x="26" y="4"/>
                </a:lnTo>
                <a:lnTo>
                  <a:pt x="23" y="2"/>
                </a:lnTo>
                <a:lnTo>
                  <a:pt x="20" y="0"/>
                </a:lnTo>
                <a:lnTo>
                  <a:pt x="16" y="0"/>
                </a:lnTo>
                <a:lnTo>
                  <a:pt x="13" y="0"/>
                </a:lnTo>
                <a:lnTo>
                  <a:pt x="10" y="2"/>
                </a:lnTo>
                <a:lnTo>
                  <a:pt x="7" y="4"/>
                </a:lnTo>
                <a:lnTo>
                  <a:pt x="5" y="5"/>
                </a:lnTo>
                <a:lnTo>
                  <a:pt x="3" y="8"/>
                </a:lnTo>
                <a:lnTo>
                  <a:pt x="2" y="10"/>
                </a:lnTo>
                <a:lnTo>
                  <a:pt x="0" y="13"/>
                </a:lnTo>
                <a:lnTo>
                  <a:pt x="0" y="17"/>
                </a:lnTo>
                <a:lnTo>
                  <a:pt x="0" y="20"/>
                </a:lnTo>
                <a:lnTo>
                  <a:pt x="2" y="23"/>
                </a:lnTo>
                <a:lnTo>
                  <a:pt x="3" y="27"/>
                </a:lnTo>
                <a:lnTo>
                  <a:pt x="5" y="28"/>
                </a:lnTo>
                <a:lnTo>
                  <a:pt x="7" y="31"/>
                </a:lnTo>
                <a:lnTo>
                  <a:pt x="10" y="33"/>
                </a:lnTo>
                <a:lnTo>
                  <a:pt x="13" y="33"/>
                </a:lnTo>
                <a:lnTo>
                  <a:pt x="16" y="33"/>
                </a:lnTo>
                <a:lnTo>
                  <a:pt x="20" y="33"/>
                </a:lnTo>
                <a:lnTo>
                  <a:pt x="23" y="33"/>
                </a:lnTo>
                <a:lnTo>
                  <a:pt x="26" y="31"/>
                </a:lnTo>
                <a:lnTo>
                  <a:pt x="28" y="28"/>
                </a:lnTo>
                <a:lnTo>
                  <a:pt x="31" y="27"/>
                </a:lnTo>
                <a:lnTo>
                  <a:pt x="33" y="23"/>
                </a:lnTo>
                <a:lnTo>
                  <a:pt x="33" y="20"/>
                </a:lnTo>
                <a:lnTo>
                  <a:pt x="33" y="17"/>
                </a:lnTo>
                <a:lnTo>
                  <a:pt x="31" y="17"/>
                </a:lnTo>
                <a:lnTo>
                  <a:pt x="31" y="15"/>
                </a:lnTo>
                <a:lnTo>
                  <a:pt x="30" y="12"/>
                </a:lnTo>
                <a:lnTo>
                  <a:pt x="28" y="8"/>
                </a:lnTo>
                <a:lnTo>
                  <a:pt x="26" y="7"/>
                </a:lnTo>
                <a:lnTo>
                  <a:pt x="25" y="5"/>
                </a:lnTo>
                <a:lnTo>
                  <a:pt x="23" y="4"/>
                </a:lnTo>
                <a:lnTo>
                  <a:pt x="20" y="4"/>
                </a:lnTo>
                <a:lnTo>
                  <a:pt x="16" y="4"/>
                </a:lnTo>
                <a:lnTo>
                  <a:pt x="13" y="4"/>
                </a:lnTo>
                <a:lnTo>
                  <a:pt x="12" y="4"/>
                </a:lnTo>
                <a:lnTo>
                  <a:pt x="8" y="5"/>
                </a:lnTo>
                <a:lnTo>
                  <a:pt x="7" y="7"/>
                </a:lnTo>
                <a:lnTo>
                  <a:pt x="5" y="8"/>
                </a:lnTo>
                <a:lnTo>
                  <a:pt x="3" y="12"/>
                </a:lnTo>
                <a:lnTo>
                  <a:pt x="3" y="15"/>
                </a:lnTo>
                <a:lnTo>
                  <a:pt x="3" y="17"/>
                </a:lnTo>
                <a:lnTo>
                  <a:pt x="3" y="20"/>
                </a:lnTo>
                <a:lnTo>
                  <a:pt x="3" y="23"/>
                </a:lnTo>
                <a:lnTo>
                  <a:pt x="5" y="25"/>
                </a:lnTo>
                <a:lnTo>
                  <a:pt x="7" y="27"/>
                </a:lnTo>
                <a:lnTo>
                  <a:pt x="8" y="28"/>
                </a:lnTo>
                <a:lnTo>
                  <a:pt x="12" y="30"/>
                </a:lnTo>
                <a:lnTo>
                  <a:pt x="13" y="31"/>
                </a:lnTo>
                <a:lnTo>
                  <a:pt x="16" y="31"/>
                </a:lnTo>
                <a:lnTo>
                  <a:pt x="20" y="31"/>
                </a:lnTo>
                <a:lnTo>
                  <a:pt x="23" y="30"/>
                </a:lnTo>
                <a:lnTo>
                  <a:pt x="25" y="28"/>
                </a:lnTo>
                <a:lnTo>
                  <a:pt x="26" y="27"/>
                </a:lnTo>
                <a:lnTo>
                  <a:pt x="28" y="25"/>
                </a:lnTo>
                <a:lnTo>
                  <a:pt x="30" y="23"/>
                </a:lnTo>
                <a:lnTo>
                  <a:pt x="31" y="20"/>
                </a:lnTo>
                <a:lnTo>
                  <a:pt x="31" y="17"/>
                </a:lnTo>
                <a:lnTo>
                  <a:pt x="33" y="17"/>
                </a:lnTo>
                <a:close/>
              </a:path>
            </a:pathLst>
          </a:custGeom>
          <a:solidFill>
            <a:srgbClr val="00FF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35" name="Freeform 491"/>
          <p:cNvSpPr>
            <a:spLocks/>
          </p:cNvSpPr>
          <p:nvPr/>
        </p:nvSpPr>
        <p:spPr bwMode="auto">
          <a:xfrm>
            <a:off x="5364163" y="3419475"/>
            <a:ext cx="41275" cy="36513"/>
          </a:xfrm>
          <a:custGeom>
            <a:avLst/>
            <a:gdLst>
              <a:gd name="T0" fmla="*/ 2147483647 w 28"/>
              <a:gd name="T1" fmla="*/ 2147483647 h 27"/>
              <a:gd name="T2" fmla="*/ 2147483647 w 28"/>
              <a:gd name="T3" fmla="*/ 2147483647 h 27"/>
              <a:gd name="T4" fmla="*/ 2147483647 w 28"/>
              <a:gd name="T5" fmla="*/ 2147483647 h 27"/>
              <a:gd name="T6" fmla="*/ 2147483647 w 28"/>
              <a:gd name="T7" fmla="*/ 0 h 27"/>
              <a:gd name="T8" fmla="*/ 2147483647 w 28"/>
              <a:gd name="T9" fmla="*/ 0 h 27"/>
              <a:gd name="T10" fmla="*/ 2147483647 w 28"/>
              <a:gd name="T11" fmla="*/ 2147483647 h 27"/>
              <a:gd name="T12" fmla="*/ 2147483647 w 28"/>
              <a:gd name="T13" fmla="*/ 2147483647 h 27"/>
              <a:gd name="T14" fmla="*/ 0 w 28"/>
              <a:gd name="T15" fmla="*/ 2147483647 h 27"/>
              <a:gd name="T16" fmla="*/ 0 w 28"/>
              <a:gd name="T17" fmla="*/ 2147483647 h 27"/>
              <a:gd name="T18" fmla="*/ 2147483647 w 28"/>
              <a:gd name="T19" fmla="*/ 2147483647 h 27"/>
              <a:gd name="T20" fmla="*/ 2147483647 w 28"/>
              <a:gd name="T21" fmla="*/ 2147483647 h 27"/>
              <a:gd name="T22" fmla="*/ 2147483647 w 28"/>
              <a:gd name="T23" fmla="*/ 2147483647 h 27"/>
              <a:gd name="T24" fmla="*/ 2147483647 w 28"/>
              <a:gd name="T25" fmla="*/ 2147483647 h 27"/>
              <a:gd name="T26" fmla="*/ 2147483647 w 28"/>
              <a:gd name="T27" fmla="*/ 2147483647 h 27"/>
              <a:gd name="T28" fmla="*/ 2147483647 w 28"/>
              <a:gd name="T29" fmla="*/ 2147483647 h 27"/>
              <a:gd name="T30" fmla="*/ 2147483647 w 28"/>
              <a:gd name="T31" fmla="*/ 2147483647 h 27"/>
              <a:gd name="T32" fmla="*/ 2147483647 w 28"/>
              <a:gd name="T33" fmla="*/ 2147483647 h 27"/>
              <a:gd name="T34" fmla="*/ 2147483647 w 28"/>
              <a:gd name="T35" fmla="*/ 2147483647 h 27"/>
              <a:gd name="T36" fmla="*/ 2147483647 w 28"/>
              <a:gd name="T37" fmla="*/ 2147483647 h 27"/>
              <a:gd name="T38" fmla="*/ 2147483647 w 28"/>
              <a:gd name="T39" fmla="*/ 2147483647 h 27"/>
              <a:gd name="T40" fmla="*/ 2147483647 w 28"/>
              <a:gd name="T41" fmla="*/ 2147483647 h 27"/>
              <a:gd name="T42" fmla="*/ 2147483647 w 28"/>
              <a:gd name="T43" fmla="*/ 2147483647 h 27"/>
              <a:gd name="T44" fmla="*/ 2147483647 w 28"/>
              <a:gd name="T45" fmla="*/ 2147483647 h 27"/>
              <a:gd name="T46" fmla="*/ 2147483647 w 28"/>
              <a:gd name="T47" fmla="*/ 2147483647 h 27"/>
              <a:gd name="T48" fmla="*/ 2147483647 w 28"/>
              <a:gd name="T49" fmla="*/ 2147483647 h 27"/>
              <a:gd name="T50" fmla="*/ 2147483647 w 28"/>
              <a:gd name="T51" fmla="*/ 2147483647 h 27"/>
              <a:gd name="T52" fmla="*/ 2147483647 w 28"/>
              <a:gd name="T53" fmla="*/ 2147483647 h 27"/>
              <a:gd name="T54" fmla="*/ 2147483647 w 28"/>
              <a:gd name="T55" fmla="*/ 2147483647 h 27"/>
              <a:gd name="T56" fmla="*/ 2147483647 w 28"/>
              <a:gd name="T57" fmla="*/ 2147483647 h 27"/>
              <a:gd name="T58" fmla="*/ 2147483647 w 28"/>
              <a:gd name="T59" fmla="*/ 2147483647 h 27"/>
              <a:gd name="T60" fmla="*/ 2147483647 w 28"/>
              <a:gd name="T61" fmla="*/ 2147483647 h 27"/>
              <a:gd name="T62" fmla="*/ 2147483647 w 28"/>
              <a:gd name="T63" fmla="*/ 2147483647 h 27"/>
              <a:gd name="T64" fmla="*/ 2147483647 w 28"/>
              <a:gd name="T65" fmla="*/ 214748364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7"/>
              <a:gd name="T101" fmla="*/ 28 w 28"/>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7">
                <a:moveTo>
                  <a:pt x="28" y="13"/>
                </a:moveTo>
                <a:lnTo>
                  <a:pt x="28" y="11"/>
                </a:lnTo>
                <a:lnTo>
                  <a:pt x="27" y="8"/>
                </a:lnTo>
                <a:lnTo>
                  <a:pt x="25" y="4"/>
                </a:lnTo>
                <a:lnTo>
                  <a:pt x="23" y="3"/>
                </a:lnTo>
                <a:lnTo>
                  <a:pt x="22" y="1"/>
                </a:lnTo>
                <a:lnTo>
                  <a:pt x="20" y="0"/>
                </a:lnTo>
                <a:lnTo>
                  <a:pt x="17" y="0"/>
                </a:lnTo>
                <a:lnTo>
                  <a:pt x="13" y="0"/>
                </a:lnTo>
                <a:lnTo>
                  <a:pt x="10" y="0"/>
                </a:lnTo>
                <a:lnTo>
                  <a:pt x="9" y="0"/>
                </a:lnTo>
                <a:lnTo>
                  <a:pt x="5" y="1"/>
                </a:lnTo>
                <a:lnTo>
                  <a:pt x="4" y="3"/>
                </a:lnTo>
                <a:lnTo>
                  <a:pt x="2" y="4"/>
                </a:lnTo>
                <a:lnTo>
                  <a:pt x="0" y="8"/>
                </a:lnTo>
                <a:lnTo>
                  <a:pt x="0" y="11"/>
                </a:lnTo>
                <a:lnTo>
                  <a:pt x="0" y="13"/>
                </a:lnTo>
                <a:lnTo>
                  <a:pt x="0" y="16"/>
                </a:lnTo>
                <a:lnTo>
                  <a:pt x="0" y="19"/>
                </a:lnTo>
                <a:lnTo>
                  <a:pt x="2" y="21"/>
                </a:lnTo>
                <a:lnTo>
                  <a:pt x="4" y="23"/>
                </a:lnTo>
                <a:lnTo>
                  <a:pt x="5" y="24"/>
                </a:lnTo>
                <a:lnTo>
                  <a:pt x="9" y="26"/>
                </a:lnTo>
                <a:lnTo>
                  <a:pt x="10" y="27"/>
                </a:lnTo>
                <a:lnTo>
                  <a:pt x="13" y="27"/>
                </a:lnTo>
                <a:lnTo>
                  <a:pt x="17" y="27"/>
                </a:lnTo>
                <a:lnTo>
                  <a:pt x="20" y="26"/>
                </a:lnTo>
                <a:lnTo>
                  <a:pt x="22" y="24"/>
                </a:lnTo>
                <a:lnTo>
                  <a:pt x="23" y="23"/>
                </a:lnTo>
                <a:lnTo>
                  <a:pt x="25" y="21"/>
                </a:lnTo>
                <a:lnTo>
                  <a:pt x="27" y="19"/>
                </a:lnTo>
                <a:lnTo>
                  <a:pt x="28" y="16"/>
                </a:lnTo>
                <a:lnTo>
                  <a:pt x="28" y="13"/>
                </a:lnTo>
                <a:lnTo>
                  <a:pt x="25" y="13"/>
                </a:lnTo>
                <a:lnTo>
                  <a:pt x="25" y="11"/>
                </a:lnTo>
                <a:lnTo>
                  <a:pt x="23" y="9"/>
                </a:lnTo>
                <a:lnTo>
                  <a:pt x="23" y="6"/>
                </a:lnTo>
                <a:lnTo>
                  <a:pt x="22" y="4"/>
                </a:lnTo>
                <a:lnTo>
                  <a:pt x="20" y="4"/>
                </a:lnTo>
                <a:lnTo>
                  <a:pt x="18" y="3"/>
                </a:lnTo>
                <a:lnTo>
                  <a:pt x="17" y="3"/>
                </a:lnTo>
                <a:lnTo>
                  <a:pt x="13" y="1"/>
                </a:lnTo>
                <a:lnTo>
                  <a:pt x="12" y="3"/>
                </a:lnTo>
                <a:lnTo>
                  <a:pt x="10" y="3"/>
                </a:lnTo>
                <a:lnTo>
                  <a:pt x="7" y="4"/>
                </a:lnTo>
                <a:lnTo>
                  <a:pt x="5" y="4"/>
                </a:lnTo>
                <a:lnTo>
                  <a:pt x="5" y="6"/>
                </a:lnTo>
                <a:lnTo>
                  <a:pt x="4" y="9"/>
                </a:lnTo>
                <a:lnTo>
                  <a:pt x="4" y="11"/>
                </a:lnTo>
                <a:lnTo>
                  <a:pt x="2" y="13"/>
                </a:lnTo>
                <a:lnTo>
                  <a:pt x="4" y="16"/>
                </a:lnTo>
                <a:lnTo>
                  <a:pt x="4" y="18"/>
                </a:lnTo>
                <a:lnTo>
                  <a:pt x="5" y="19"/>
                </a:lnTo>
                <a:lnTo>
                  <a:pt x="5" y="21"/>
                </a:lnTo>
                <a:lnTo>
                  <a:pt x="7" y="23"/>
                </a:lnTo>
                <a:lnTo>
                  <a:pt x="10" y="24"/>
                </a:lnTo>
                <a:lnTo>
                  <a:pt x="12" y="24"/>
                </a:lnTo>
                <a:lnTo>
                  <a:pt x="13" y="24"/>
                </a:lnTo>
                <a:lnTo>
                  <a:pt x="17" y="24"/>
                </a:lnTo>
                <a:lnTo>
                  <a:pt x="18" y="24"/>
                </a:lnTo>
                <a:lnTo>
                  <a:pt x="20" y="23"/>
                </a:lnTo>
                <a:lnTo>
                  <a:pt x="22" y="21"/>
                </a:lnTo>
                <a:lnTo>
                  <a:pt x="23" y="19"/>
                </a:lnTo>
                <a:lnTo>
                  <a:pt x="23" y="18"/>
                </a:lnTo>
                <a:lnTo>
                  <a:pt x="25" y="16"/>
                </a:lnTo>
                <a:lnTo>
                  <a:pt x="25" y="13"/>
                </a:lnTo>
                <a:lnTo>
                  <a:pt x="28" y="13"/>
                </a:lnTo>
                <a:close/>
              </a:path>
            </a:pathLst>
          </a:custGeom>
          <a:solidFill>
            <a:srgbClr val="00F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36" name="Freeform 492"/>
          <p:cNvSpPr>
            <a:spLocks/>
          </p:cNvSpPr>
          <p:nvPr/>
        </p:nvSpPr>
        <p:spPr bwMode="auto">
          <a:xfrm>
            <a:off x="5365750" y="3421063"/>
            <a:ext cx="34925" cy="31750"/>
          </a:xfrm>
          <a:custGeom>
            <a:avLst/>
            <a:gdLst>
              <a:gd name="T0" fmla="*/ 2147483647 w 23"/>
              <a:gd name="T1" fmla="*/ 2147483647 h 23"/>
              <a:gd name="T2" fmla="*/ 2147483647 w 23"/>
              <a:gd name="T3" fmla="*/ 2147483647 h 23"/>
              <a:gd name="T4" fmla="*/ 2147483647 w 23"/>
              <a:gd name="T5" fmla="*/ 2147483647 h 23"/>
              <a:gd name="T6" fmla="*/ 2147483647 w 23"/>
              <a:gd name="T7" fmla="*/ 2147483647 h 23"/>
              <a:gd name="T8" fmla="*/ 2147483647 w 23"/>
              <a:gd name="T9" fmla="*/ 2147483647 h 23"/>
              <a:gd name="T10" fmla="*/ 2147483647 w 23"/>
              <a:gd name="T11" fmla="*/ 2147483647 h 23"/>
              <a:gd name="T12" fmla="*/ 2147483647 w 23"/>
              <a:gd name="T13" fmla="*/ 2147483647 h 23"/>
              <a:gd name="T14" fmla="*/ 2147483647 w 23"/>
              <a:gd name="T15" fmla="*/ 2147483647 h 23"/>
              <a:gd name="T16" fmla="*/ 2147483647 w 23"/>
              <a:gd name="T17" fmla="*/ 2147483647 h 23"/>
              <a:gd name="T18" fmla="*/ 2147483647 w 23"/>
              <a:gd name="T19" fmla="*/ 2147483647 h 23"/>
              <a:gd name="T20" fmla="*/ 2147483647 w 23"/>
              <a:gd name="T21" fmla="*/ 2147483647 h 23"/>
              <a:gd name="T22" fmla="*/ 2147483647 w 23"/>
              <a:gd name="T23" fmla="*/ 2147483647 h 23"/>
              <a:gd name="T24" fmla="*/ 2147483647 w 23"/>
              <a:gd name="T25" fmla="*/ 2147483647 h 23"/>
              <a:gd name="T26" fmla="*/ 2147483647 w 23"/>
              <a:gd name="T27" fmla="*/ 2147483647 h 23"/>
              <a:gd name="T28" fmla="*/ 2147483647 w 23"/>
              <a:gd name="T29" fmla="*/ 2147483647 h 23"/>
              <a:gd name="T30" fmla="*/ 2147483647 w 23"/>
              <a:gd name="T31" fmla="*/ 2147483647 h 23"/>
              <a:gd name="T32" fmla="*/ 2147483647 w 23"/>
              <a:gd name="T33" fmla="*/ 2147483647 h 23"/>
              <a:gd name="T34" fmla="*/ 2147483647 w 23"/>
              <a:gd name="T35" fmla="*/ 2147483647 h 23"/>
              <a:gd name="T36" fmla="*/ 2147483647 w 23"/>
              <a:gd name="T37" fmla="*/ 2147483647 h 23"/>
              <a:gd name="T38" fmla="*/ 2147483647 w 23"/>
              <a:gd name="T39" fmla="*/ 2147483647 h 23"/>
              <a:gd name="T40" fmla="*/ 2147483647 w 23"/>
              <a:gd name="T41" fmla="*/ 2147483647 h 23"/>
              <a:gd name="T42" fmla="*/ 2147483647 w 23"/>
              <a:gd name="T43" fmla="*/ 2147483647 h 23"/>
              <a:gd name="T44" fmla="*/ 2147483647 w 23"/>
              <a:gd name="T45" fmla="*/ 2147483647 h 23"/>
              <a:gd name="T46" fmla="*/ 2147483647 w 23"/>
              <a:gd name="T47" fmla="*/ 2147483647 h 23"/>
              <a:gd name="T48" fmla="*/ 2147483647 w 23"/>
              <a:gd name="T49" fmla="*/ 2147483647 h 23"/>
              <a:gd name="T50" fmla="*/ 2147483647 w 23"/>
              <a:gd name="T51" fmla="*/ 2147483647 h 23"/>
              <a:gd name="T52" fmla="*/ 2147483647 w 23"/>
              <a:gd name="T53" fmla="*/ 2147483647 h 23"/>
              <a:gd name="T54" fmla="*/ 2147483647 w 23"/>
              <a:gd name="T55" fmla="*/ 2147483647 h 23"/>
              <a:gd name="T56" fmla="*/ 2147483647 w 23"/>
              <a:gd name="T57" fmla="*/ 2147483647 h 23"/>
              <a:gd name="T58" fmla="*/ 2147483647 w 23"/>
              <a:gd name="T59" fmla="*/ 2147483647 h 23"/>
              <a:gd name="T60" fmla="*/ 2147483647 w 23"/>
              <a:gd name="T61" fmla="*/ 2147483647 h 23"/>
              <a:gd name="T62" fmla="*/ 2147483647 w 23"/>
              <a:gd name="T63" fmla="*/ 2147483647 h 23"/>
              <a:gd name="T64" fmla="*/ 2147483647 w 23"/>
              <a:gd name="T65" fmla="*/ 2147483647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3"/>
              <a:gd name="T101" fmla="*/ 23 w 23"/>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3">
                <a:moveTo>
                  <a:pt x="23" y="12"/>
                </a:moveTo>
                <a:lnTo>
                  <a:pt x="23" y="10"/>
                </a:lnTo>
                <a:lnTo>
                  <a:pt x="21" y="8"/>
                </a:lnTo>
                <a:lnTo>
                  <a:pt x="21" y="5"/>
                </a:lnTo>
                <a:lnTo>
                  <a:pt x="20" y="3"/>
                </a:lnTo>
                <a:lnTo>
                  <a:pt x="18" y="3"/>
                </a:lnTo>
                <a:lnTo>
                  <a:pt x="16" y="2"/>
                </a:lnTo>
                <a:lnTo>
                  <a:pt x="15" y="2"/>
                </a:lnTo>
                <a:lnTo>
                  <a:pt x="11" y="0"/>
                </a:lnTo>
                <a:lnTo>
                  <a:pt x="10" y="2"/>
                </a:lnTo>
                <a:lnTo>
                  <a:pt x="8" y="2"/>
                </a:lnTo>
                <a:lnTo>
                  <a:pt x="5" y="3"/>
                </a:lnTo>
                <a:lnTo>
                  <a:pt x="3" y="3"/>
                </a:lnTo>
                <a:lnTo>
                  <a:pt x="3" y="5"/>
                </a:lnTo>
                <a:lnTo>
                  <a:pt x="2" y="8"/>
                </a:lnTo>
                <a:lnTo>
                  <a:pt x="2" y="10"/>
                </a:lnTo>
                <a:lnTo>
                  <a:pt x="0" y="12"/>
                </a:lnTo>
                <a:lnTo>
                  <a:pt x="2" y="15"/>
                </a:lnTo>
                <a:lnTo>
                  <a:pt x="2" y="17"/>
                </a:lnTo>
                <a:lnTo>
                  <a:pt x="3" y="18"/>
                </a:lnTo>
                <a:lnTo>
                  <a:pt x="3" y="20"/>
                </a:lnTo>
                <a:lnTo>
                  <a:pt x="5" y="22"/>
                </a:lnTo>
                <a:lnTo>
                  <a:pt x="8" y="23"/>
                </a:lnTo>
                <a:lnTo>
                  <a:pt x="10" y="23"/>
                </a:lnTo>
                <a:lnTo>
                  <a:pt x="11" y="23"/>
                </a:lnTo>
                <a:lnTo>
                  <a:pt x="15" y="23"/>
                </a:lnTo>
                <a:lnTo>
                  <a:pt x="16" y="23"/>
                </a:lnTo>
                <a:lnTo>
                  <a:pt x="18" y="22"/>
                </a:lnTo>
                <a:lnTo>
                  <a:pt x="20" y="20"/>
                </a:lnTo>
                <a:lnTo>
                  <a:pt x="21" y="18"/>
                </a:lnTo>
                <a:lnTo>
                  <a:pt x="21" y="17"/>
                </a:lnTo>
                <a:lnTo>
                  <a:pt x="23" y="15"/>
                </a:lnTo>
                <a:lnTo>
                  <a:pt x="23" y="12"/>
                </a:lnTo>
                <a:lnTo>
                  <a:pt x="20" y="12"/>
                </a:lnTo>
                <a:lnTo>
                  <a:pt x="20" y="10"/>
                </a:lnTo>
                <a:lnTo>
                  <a:pt x="20" y="8"/>
                </a:lnTo>
                <a:lnTo>
                  <a:pt x="18" y="7"/>
                </a:lnTo>
                <a:lnTo>
                  <a:pt x="16" y="5"/>
                </a:lnTo>
                <a:lnTo>
                  <a:pt x="15" y="5"/>
                </a:lnTo>
                <a:lnTo>
                  <a:pt x="13" y="3"/>
                </a:lnTo>
                <a:lnTo>
                  <a:pt x="11" y="3"/>
                </a:lnTo>
                <a:lnTo>
                  <a:pt x="10" y="3"/>
                </a:lnTo>
                <a:lnTo>
                  <a:pt x="8" y="5"/>
                </a:lnTo>
                <a:lnTo>
                  <a:pt x="7" y="5"/>
                </a:lnTo>
                <a:lnTo>
                  <a:pt x="7" y="7"/>
                </a:lnTo>
                <a:lnTo>
                  <a:pt x="5" y="7"/>
                </a:lnTo>
                <a:lnTo>
                  <a:pt x="3" y="8"/>
                </a:lnTo>
                <a:lnTo>
                  <a:pt x="3" y="10"/>
                </a:lnTo>
                <a:lnTo>
                  <a:pt x="3" y="12"/>
                </a:lnTo>
                <a:lnTo>
                  <a:pt x="3" y="13"/>
                </a:lnTo>
                <a:lnTo>
                  <a:pt x="3" y="15"/>
                </a:lnTo>
                <a:lnTo>
                  <a:pt x="5" y="17"/>
                </a:lnTo>
                <a:lnTo>
                  <a:pt x="7" y="18"/>
                </a:lnTo>
                <a:lnTo>
                  <a:pt x="8" y="20"/>
                </a:lnTo>
                <a:lnTo>
                  <a:pt x="10" y="20"/>
                </a:lnTo>
                <a:lnTo>
                  <a:pt x="11" y="20"/>
                </a:lnTo>
                <a:lnTo>
                  <a:pt x="13" y="20"/>
                </a:lnTo>
                <a:lnTo>
                  <a:pt x="15" y="20"/>
                </a:lnTo>
                <a:lnTo>
                  <a:pt x="16" y="18"/>
                </a:lnTo>
                <a:lnTo>
                  <a:pt x="18" y="18"/>
                </a:lnTo>
                <a:lnTo>
                  <a:pt x="18" y="17"/>
                </a:lnTo>
                <a:lnTo>
                  <a:pt x="20" y="15"/>
                </a:lnTo>
                <a:lnTo>
                  <a:pt x="20" y="13"/>
                </a:lnTo>
                <a:lnTo>
                  <a:pt x="20" y="12"/>
                </a:lnTo>
                <a:lnTo>
                  <a:pt x="23" y="12"/>
                </a:lnTo>
                <a:close/>
              </a:path>
            </a:pathLst>
          </a:custGeom>
          <a:solidFill>
            <a:srgbClr val="00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37" name="Freeform 493"/>
          <p:cNvSpPr>
            <a:spLocks/>
          </p:cNvSpPr>
          <p:nvPr/>
        </p:nvSpPr>
        <p:spPr bwMode="auto">
          <a:xfrm>
            <a:off x="5370513" y="3424238"/>
            <a:ext cx="25400" cy="23812"/>
          </a:xfrm>
          <a:custGeom>
            <a:avLst/>
            <a:gdLst>
              <a:gd name="T0" fmla="*/ 2147483647 w 17"/>
              <a:gd name="T1" fmla="*/ 2147483647 h 17"/>
              <a:gd name="T2" fmla="*/ 2147483647 w 17"/>
              <a:gd name="T3" fmla="*/ 2147483647 h 17"/>
              <a:gd name="T4" fmla="*/ 2147483647 w 17"/>
              <a:gd name="T5" fmla="*/ 2147483647 h 17"/>
              <a:gd name="T6" fmla="*/ 2147483647 w 17"/>
              <a:gd name="T7" fmla="*/ 0 h 17"/>
              <a:gd name="T8" fmla="*/ 2147483647 w 17"/>
              <a:gd name="T9" fmla="*/ 0 h 17"/>
              <a:gd name="T10" fmla="*/ 2147483647 w 17"/>
              <a:gd name="T11" fmla="*/ 2147483647 h 17"/>
              <a:gd name="T12" fmla="*/ 2147483647 w 17"/>
              <a:gd name="T13" fmla="*/ 2147483647 h 17"/>
              <a:gd name="T14" fmla="*/ 0 w 17"/>
              <a:gd name="T15" fmla="*/ 2147483647 h 17"/>
              <a:gd name="T16" fmla="*/ 0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2147483647 w 17"/>
              <a:gd name="T39" fmla="*/ 2147483647 h 17"/>
              <a:gd name="T40" fmla="*/ 2147483647 w 17"/>
              <a:gd name="T41" fmla="*/ 2147483647 h 17"/>
              <a:gd name="T42" fmla="*/ 2147483647 w 17"/>
              <a:gd name="T43" fmla="*/ 2147483647 h 17"/>
              <a:gd name="T44" fmla="*/ 2147483647 w 17"/>
              <a:gd name="T45" fmla="*/ 2147483647 h 17"/>
              <a:gd name="T46" fmla="*/ 2147483647 w 17"/>
              <a:gd name="T47" fmla="*/ 2147483647 h 17"/>
              <a:gd name="T48" fmla="*/ 2147483647 w 17"/>
              <a:gd name="T49" fmla="*/ 2147483647 h 17"/>
              <a:gd name="T50" fmla="*/ 2147483647 w 17"/>
              <a:gd name="T51" fmla="*/ 2147483647 h 17"/>
              <a:gd name="T52" fmla="*/ 2147483647 w 17"/>
              <a:gd name="T53" fmla="*/ 2147483647 h 17"/>
              <a:gd name="T54" fmla="*/ 2147483647 w 17"/>
              <a:gd name="T55" fmla="*/ 2147483647 h 17"/>
              <a:gd name="T56" fmla="*/ 2147483647 w 17"/>
              <a:gd name="T57" fmla="*/ 2147483647 h 17"/>
              <a:gd name="T58" fmla="*/ 2147483647 w 17"/>
              <a:gd name="T59" fmla="*/ 2147483647 h 17"/>
              <a:gd name="T60" fmla="*/ 2147483647 w 17"/>
              <a:gd name="T61" fmla="*/ 2147483647 h 17"/>
              <a:gd name="T62" fmla="*/ 2147483647 w 17"/>
              <a:gd name="T63" fmla="*/ 2147483647 h 17"/>
              <a:gd name="T64" fmla="*/ 2147483647 w 17"/>
              <a:gd name="T65" fmla="*/ 2147483647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7"/>
              <a:gd name="T101" fmla="*/ 17 w 17"/>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7">
                <a:moveTo>
                  <a:pt x="17" y="9"/>
                </a:moveTo>
                <a:lnTo>
                  <a:pt x="17" y="7"/>
                </a:lnTo>
                <a:lnTo>
                  <a:pt x="17" y="5"/>
                </a:lnTo>
                <a:lnTo>
                  <a:pt x="15" y="4"/>
                </a:lnTo>
                <a:lnTo>
                  <a:pt x="13" y="2"/>
                </a:lnTo>
                <a:lnTo>
                  <a:pt x="12" y="2"/>
                </a:lnTo>
                <a:lnTo>
                  <a:pt x="10" y="0"/>
                </a:lnTo>
                <a:lnTo>
                  <a:pt x="8" y="0"/>
                </a:lnTo>
                <a:lnTo>
                  <a:pt x="7" y="0"/>
                </a:lnTo>
                <a:lnTo>
                  <a:pt x="5" y="2"/>
                </a:lnTo>
                <a:lnTo>
                  <a:pt x="4" y="2"/>
                </a:lnTo>
                <a:lnTo>
                  <a:pt x="4" y="4"/>
                </a:lnTo>
                <a:lnTo>
                  <a:pt x="2" y="4"/>
                </a:lnTo>
                <a:lnTo>
                  <a:pt x="0" y="5"/>
                </a:lnTo>
                <a:lnTo>
                  <a:pt x="0" y="7"/>
                </a:lnTo>
                <a:lnTo>
                  <a:pt x="0" y="9"/>
                </a:lnTo>
                <a:lnTo>
                  <a:pt x="0" y="10"/>
                </a:lnTo>
                <a:lnTo>
                  <a:pt x="0" y="12"/>
                </a:lnTo>
                <a:lnTo>
                  <a:pt x="2" y="14"/>
                </a:lnTo>
                <a:lnTo>
                  <a:pt x="4" y="15"/>
                </a:lnTo>
                <a:lnTo>
                  <a:pt x="5" y="17"/>
                </a:lnTo>
                <a:lnTo>
                  <a:pt x="7" y="17"/>
                </a:lnTo>
                <a:lnTo>
                  <a:pt x="8" y="17"/>
                </a:lnTo>
                <a:lnTo>
                  <a:pt x="10" y="17"/>
                </a:lnTo>
                <a:lnTo>
                  <a:pt x="12" y="17"/>
                </a:lnTo>
                <a:lnTo>
                  <a:pt x="13" y="15"/>
                </a:lnTo>
                <a:lnTo>
                  <a:pt x="15" y="15"/>
                </a:lnTo>
                <a:lnTo>
                  <a:pt x="15" y="14"/>
                </a:lnTo>
                <a:lnTo>
                  <a:pt x="17" y="12"/>
                </a:lnTo>
                <a:lnTo>
                  <a:pt x="17" y="10"/>
                </a:lnTo>
                <a:lnTo>
                  <a:pt x="17" y="9"/>
                </a:lnTo>
                <a:lnTo>
                  <a:pt x="15" y="9"/>
                </a:lnTo>
                <a:lnTo>
                  <a:pt x="13" y="7"/>
                </a:lnTo>
                <a:lnTo>
                  <a:pt x="13" y="5"/>
                </a:lnTo>
                <a:lnTo>
                  <a:pt x="12" y="4"/>
                </a:lnTo>
                <a:lnTo>
                  <a:pt x="10" y="4"/>
                </a:lnTo>
                <a:lnTo>
                  <a:pt x="8" y="4"/>
                </a:lnTo>
                <a:lnTo>
                  <a:pt x="7" y="4"/>
                </a:lnTo>
                <a:lnTo>
                  <a:pt x="5" y="4"/>
                </a:lnTo>
                <a:lnTo>
                  <a:pt x="5" y="5"/>
                </a:lnTo>
                <a:lnTo>
                  <a:pt x="4" y="5"/>
                </a:lnTo>
                <a:lnTo>
                  <a:pt x="4" y="7"/>
                </a:lnTo>
                <a:lnTo>
                  <a:pt x="4" y="9"/>
                </a:lnTo>
                <a:lnTo>
                  <a:pt x="4" y="10"/>
                </a:lnTo>
                <a:lnTo>
                  <a:pt x="4" y="12"/>
                </a:lnTo>
                <a:lnTo>
                  <a:pt x="5" y="14"/>
                </a:lnTo>
                <a:lnTo>
                  <a:pt x="7" y="14"/>
                </a:lnTo>
                <a:lnTo>
                  <a:pt x="8" y="15"/>
                </a:lnTo>
                <a:lnTo>
                  <a:pt x="10" y="15"/>
                </a:lnTo>
                <a:lnTo>
                  <a:pt x="12" y="14"/>
                </a:lnTo>
                <a:lnTo>
                  <a:pt x="13" y="14"/>
                </a:lnTo>
                <a:lnTo>
                  <a:pt x="13" y="12"/>
                </a:lnTo>
                <a:lnTo>
                  <a:pt x="15" y="10"/>
                </a:lnTo>
                <a:lnTo>
                  <a:pt x="15" y="9"/>
                </a:lnTo>
                <a:lnTo>
                  <a:pt x="17" y="9"/>
                </a:lnTo>
                <a:close/>
              </a:path>
            </a:pathLst>
          </a:custGeom>
          <a:solidFill>
            <a:srgbClr val="00FF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38" name="Freeform 494"/>
          <p:cNvSpPr>
            <a:spLocks/>
          </p:cNvSpPr>
          <p:nvPr/>
        </p:nvSpPr>
        <p:spPr bwMode="auto">
          <a:xfrm>
            <a:off x="5376863" y="3430588"/>
            <a:ext cx="15875" cy="14287"/>
          </a:xfrm>
          <a:custGeom>
            <a:avLst/>
            <a:gdLst>
              <a:gd name="T0" fmla="*/ 2147483647 w 11"/>
              <a:gd name="T1" fmla="*/ 2147483647 h 11"/>
              <a:gd name="T2" fmla="*/ 2147483647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0 h 11"/>
              <a:gd name="T12" fmla="*/ 2147483647 w 11"/>
              <a:gd name="T13" fmla="*/ 0 h 11"/>
              <a:gd name="T14" fmla="*/ 2147483647 w 11"/>
              <a:gd name="T15" fmla="*/ 0 h 11"/>
              <a:gd name="T16" fmla="*/ 2147483647 w 11"/>
              <a:gd name="T17" fmla="*/ 0 h 11"/>
              <a:gd name="T18" fmla="*/ 2147483647 w 11"/>
              <a:gd name="T19" fmla="*/ 0 h 11"/>
              <a:gd name="T20" fmla="*/ 2147483647 w 11"/>
              <a:gd name="T21" fmla="*/ 0 h 11"/>
              <a:gd name="T22" fmla="*/ 2147483647 w 11"/>
              <a:gd name="T23" fmla="*/ 0 h 11"/>
              <a:gd name="T24" fmla="*/ 2147483647 w 11"/>
              <a:gd name="T25" fmla="*/ 2147483647 h 11"/>
              <a:gd name="T26" fmla="*/ 0 w 11"/>
              <a:gd name="T27" fmla="*/ 2147483647 h 11"/>
              <a:gd name="T28" fmla="*/ 0 w 11"/>
              <a:gd name="T29" fmla="*/ 2147483647 h 11"/>
              <a:gd name="T30" fmla="*/ 0 w 11"/>
              <a:gd name="T31" fmla="*/ 2147483647 h 11"/>
              <a:gd name="T32" fmla="*/ 0 w 11"/>
              <a:gd name="T33" fmla="*/ 2147483647 h 11"/>
              <a:gd name="T34" fmla="*/ 0 w 11"/>
              <a:gd name="T35" fmla="*/ 2147483647 h 11"/>
              <a:gd name="T36" fmla="*/ 0 w 11"/>
              <a:gd name="T37" fmla="*/ 2147483647 h 11"/>
              <a:gd name="T38" fmla="*/ 0 w 11"/>
              <a:gd name="T39" fmla="*/ 2147483647 h 11"/>
              <a:gd name="T40" fmla="*/ 2147483647 w 11"/>
              <a:gd name="T41" fmla="*/ 2147483647 h 11"/>
              <a:gd name="T42" fmla="*/ 2147483647 w 11"/>
              <a:gd name="T43" fmla="*/ 2147483647 h 11"/>
              <a:gd name="T44" fmla="*/ 2147483647 w 11"/>
              <a:gd name="T45" fmla="*/ 2147483647 h 11"/>
              <a:gd name="T46" fmla="*/ 2147483647 w 11"/>
              <a:gd name="T47" fmla="*/ 2147483647 h 11"/>
              <a:gd name="T48" fmla="*/ 2147483647 w 11"/>
              <a:gd name="T49" fmla="*/ 2147483647 h 11"/>
              <a:gd name="T50" fmla="*/ 2147483647 w 11"/>
              <a:gd name="T51" fmla="*/ 2147483647 h 11"/>
              <a:gd name="T52" fmla="*/ 2147483647 w 11"/>
              <a:gd name="T53" fmla="*/ 2147483647 h 11"/>
              <a:gd name="T54" fmla="*/ 2147483647 w 11"/>
              <a:gd name="T55" fmla="*/ 2147483647 h 11"/>
              <a:gd name="T56" fmla="*/ 2147483647 w 11"/>
              <a:gd name="T57" fmla="*/ 2147483647 h 11"/>
              <a:gd name="T58" fmla="*/ 2147483647 w 11"/>
              <a:gd name="T59" fmla="*/ 2147483647 h 11"/>
              <a:gd name="T60" fmla="*/ 2147483647 w 11"/>
              <a:gd name="T61" fmla="*/ 2147483647 h 11"/>
              <a:gd name="T62" fmla="*/ 2147483647 w 11"/>
              <a:gd name="T63" fmla="*/ 2147483647 h 11"/>
              <a:gd name="T64" fmla="*/ 2147483647 w 11"/>
              <a:gd name="T65" fmla="*/ 2147483647 h 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
              <a:gd name="T100" fmla="*/ 0 h 11"/>
              <a:gd name="T101" fmla="*/ 11 w 11"/>
              <a:gd name="T102" fmla="*/ 11 h 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 h="11">
                <a:moveTo>
                  <a:pt x="11" y="5"/>
                </a:moveTo>
                <a:lnTo>
                  <a:pt x="11" y="5"/>
                </a:lnTo>
                <a:lnTo>
                  <a:pt x="9" y="3"/>
                </a:lnTo>
                <a:lnTo>
                  <a:pt x="9" y="1"/>
                </a:lnTo>
                <a:lnTo>
                  <a:pt x="8" y="0"/>
                </a:lnTo>
                <a:lnTo>
                  <a:pt x="6" y="0"/>
                </a:lnTo>
                <a:lnTo>
                  <a:pt x="4" y="0"/>
                </a:lnTo>
                <a:lnTo>
                  <a:pt x="3" y="0"/>
                </a:lnTo>
                <a:lnTo>
                  <a:pt x="1" y="0"/>
                </a:lnTo>
                <a:lnTo>
                  <a:pt x="1" y="1"/>
                </a:lnTo>
                <a:lnTo>
                  <a:pt x="0" y="1"/>
                </a:lnTo>
                <a:lnTo>
                  <a:pt x="0" y="3"/>
                </a:lnTo>
                <a:lnTo>
                  <a:pt x="0" y="5"/>
                </a:lnTo>
                <a:lnTo>
                  <a:pt x="0" y="6"/>
                </a:lnTo>
                <a:lnTo>
                  <a:pt x="0" y="8"/>
                </a:lnTo>
                <a:lnTo>
                  <a:pt x="1" y="10"/>
                </a:lnTo>
                <a:lnTo>
                  <a:pt x="3" y="10"/>
                </a:lnTo>
                <a:lnTo>
                  <a:pt x="4" y="11"/>
                </a:lnTo>
                <a:lnTo>
                  <a:pt x="6" y="11"/>
                </a:lnTo>
                <a:lnTo>
                  <a:pt x="8" y="10"/>
                </a:lnTo>
                <a:lnTo>
                  <a:pt x="9" y="10"/>
                </a:lnTo>
                <a:lnTo>
                  <a:pt x="9" y="8"/>
                </a:lnTo>
                <a:lnTo>
                  <a:pt x="11" y="6"/>
                </a:lnTo>
                <a:lnTo>
                  <a:pt x="11" y="5"/>
                </a:lnTo>
                <a:close/>
              </a:path>
            </a:pathLst>
          </a:custGeom>
          <a:solidFill>
            <a:srgbClr val="00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39" name="Freeform 495"/>
          <p:cNvSpPr>
            <a:spLocks/>
          </p:cNvSpPr>
          <p:nvPr/>
        </p:nvSpPr>
        <p:spPr bwMode="auto">
          <a:xfrm>
            <a:off x="5378450" y="3433763"/>
            <a:ext cx="9525" cy="7937"/>
          </a:xfrm>
          <a:custGeom>
            <a:avLst/>
            <a:gdLst>
              <a:gd name="T0" fmla="*/ 2147483647 w 7"/>
              <a:gd name="T1" fmla="*/ 2147483647 h 5"/>
              <a:gd name="T2" fmla="*/ 2147483647 w 7"/>
              <a:gd name="T3" fmla="*/ 2147483647 h 5"/>
              <a:gd name="T4" fmla="*/ 2147483647 w 7"/>
              <a:gd name="T5" fmla="*/ 2147483647 h 5"/>
              <a:gd name="T6" fmla="*/ 2147483647 w 7"/>
              <a:gd name="T7" fmla="*/ 0 h 5"/>
              <a:gd name="T8" fmla="*/ 2147483647 w 7"/>
              <a:gd name="T9" fmla="*/ 0 h 5"/>
              <a:gd name="T10" fmla="*/ 2147483647 w 7"/>
              <a:gd name="T11" fmla="*/ 0 h 5"/>
              <a:gd name="T12" fmla="*/ 2147483647 w 7"/>
              <a:gd name="T13" fmla="*/ 0 h 5"/>
              <a:gd name="T14" fmla="*/ 2147483647 w 7"/>
              <a:gd name="T15" fmla="*/ 0 h 5"/>
              <a:gd name="T16" fmla="*/ 2147483647 w 7"/>
              <a:gd name="T17" fmla="*/ 0 h 5"/>
              <a:gd name="T18" fmla="*/ 2147483647 w 7"/>
              <a:gd name="T19" fmla="*/ 0 h 5"/>
              <a:gd name="T20" fmla="*/ 2147483647 w 7"/>
              <a:gd name="T21" fmla="*/ 0 h 5"/>
              <a:gd name="T22" fmla="*/ 2147483647 w 7"/>
              <a:gd name="T23" fmla="*/ 0 h 5"/>
              <a:gd name="T24" fmla="*/ 2147483647 w 7"/>
              <a:gd name="T25" fmla="*/ 0 h 5"/>
              <a:gd name="T26" fmla="*/ 2147483647 w 7"/>
              <a:gd name="T27" fmla="*/ 0 h 5"/>
              <a:gd name="T28" fmla="*/ 2147483647 w 7"/>
              <a:gd name="T29" fmla="*/ 2147483647 h 5"/>
              <a:gd name="T30" fmla="*/ 2147483647 w 7"/>
              <a:gd name="T31" fmla="*/ 2147483647 h 5"/>
              <a:gd name="T32" fmla="*/ 0 w 7"/>
              <a:gd name="T33" fmla="*/ 2147483647 h 5"/>
              <a:gd name="T34" fmla="*/ 2147483647 w 7"/>
              <a:gd name="T35" fmla="*/ 2147483647 h 5"/>
              <a:gd name="T36" fmla="*/ 2147483647 w 7"/>
              <a:gd name="T37" fmla="*/ 2147483647 h 5"/>
              <a:gd name="T38" fmla="*/ 2147483647 w 7"/>
              <a:gd name="T39" fmla="*/ 2147483647 h 5"/>
              <a:gd name="T40" fmla="*/ 2147483647 w 7"/>
              <a:gd name="T41" fmla="*/ 2147483647 h 5"/>
              <a:gd name="T42" fmla="*/ 2147483647 w 7"/>
              <a:gd name="T43" fmla="*/ 2147483647 h 5"/>
              <a:gd name="T44" fmla="*/ 2147483647 w 7"/>
              <a:gd name="T45" fmla="*/ 2147483647 h 5"/>
              <a:gd name="T46" fmla="*/ 2147483647 w 7"/>
              <a:gd name="T47" fmla="*/ 2147483647 h 5"/>
              <a:gd name="T48" fmla="*/ 2147483647 w 7"/>
              <a:gd name="T49" fmla="*/ 2147483647 h 5"/>
              <a:gd name="T50" fmla="*/ 2147483647 w 7"/>
              <a:gd name="T51" fmla="*/ 2147483647 h 5"/>
              <a:gd name="T52" fmla="*/ 2147483647 w 7"/>
              <a:gd name="T53" fmla="*/ 2147483647 h 5"/>
              <a:gd name="T54" fmla="*/ 2147483647 w 7"/>
              <a:gd name="T55" fmla="*/ 2147483647 h 5"/>
              <a:gd name="T56" fmla="*/ 2147483647 w 7"/>
              <a:gd name="T57" fmla="*/ 2147483647 h 5"/>
              <a:gd name="T58" fmla="*/ 2147483647 w 7"/>
              <a:gd name="T59" fmla="*/ 2147483647 h 5"/>
              <a:gd name="T60" fmla="*/ 2147483647 w 7"/>
              <a:gd name="T61" fmla="*/ 2147483647 h 5"/>
              <a:gd name="T62" fmla="*/ 2147483647 w 7"/>
              <a:gd name="T63" fmla="*/ 2147483647 h 5"/>
              <a:gd name="T64" fmla="*/ 2147483647 w 7"/>
              <a:gd name="T65" fmla="*/ 2147483647 h 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5"/>
              <a:gd name="T101" fmla="*/ 7 w 7"/>
              <a:gd name="T102" fmla="*/ 5 h 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5">
                <a:moveTo>
                  <a:pt x="7" y="2"/>
                </a:moveTo>
                <a:lnTo>
                  <a:pt x="7" y="2"/>
                </a:lnTo>
                <a:lnTo>
                  <a:pt x="7" y="0"/>
                </a:lnTo>
                <a:lnTo>
                  <a:pt x="5" y="0"/>
                </a:lnTo>
                <a:lnTo>
                  <a:pt x="3" y="0"/>
                </a:lnTo>
                <a:lnTo>
                  <a:pt x="2" y="0"/>
                </a:lnTo>
                <a:lnTo>
                  <a:pt x="2" y="2"/>
                </a:lnTo>
                <a:lnTo>
                  <a:pt x="0" y="2"/>
                </a:lnTo>
                <a:lnTo>
                  <a:pt x="2" y="3"/>
                </a:lnTo>
                <a:lnTo>
                  <a:pt x="2" y="5"/>
                </a:lnTo>
                <a:lnTo>
                  <a:pt x="3" y="5"/>
                </a:lnTo>
                <a:lnTo>
                  <a:pt x="5" y="5"/>
                </a:lnTo>
                <a:lnTo>
                  <a:pt x="5" y="3"/>
                </a:lnTo>
                <a:lnTo>
                  <a:pt x="7" y="3"/>
                </a:lnTo>
                <a:lnTo>
                  <a:pt x="7" y="2"/>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40" name="Freeform 496"/>
          <p:cNvSpPr>
            <a:spLocks/>
          </p:cNvSpPr>
          <p:nvPr/>
        </p:nvSpPr>
        <p:spPr bwMode="auto">
          <a:xfrm>
            <a:off x="4946650" y="3444875"/>
            <a:ext cx="284163" cy="377825"/>
          </a:xfrm>
          <a:custGeom>
            <a:avLst/>
            <a:gdLst>
              <a:gd name="T0" fmla="*/ 2147483647 w 192"/>
              <a:gd name="T1" fmla="*/ 2147483647 h 277"/>
              <a:gd name="T2" fmla="*/ 2147483647 w 192"/>
              <a:gd name="T3" fmla="*/ 0 h 277"/>
              <a:gd name="T4" fmla="*/ 2147483647 w 192"/>
              <a:gd name="T5" fmla="*/ 0 h 277"/>
              <a:gd name="T6" fmla="*/ 2147483647 w 192"/>
              <a:gd name="T7" fmla="*/ 0 h 277"/>
              <a:gd name="T8" fmla="*/ 2147483647 w 192"/>
              <a:gd name="T9" fmla="*/ 0 h 277"/>
              <a:gd name="T10" fmla="*/ 2147483647 w 192"/>
              <a:gd name="T11" fmla="*/ 2147483647 h 277"/>
              <a:gd name="T12" fmla="*/ 2147483647 w 192"/>
              <a:gd name="T13" fmla="*/ 2147483647 h 277"/>
              <a:gd name="T14" fmla="*/ 2147483647 w 192"/>
              <a:gd name="T15" fmla="*/ 2147483647 h 277"/>
              <a:gd name="T16" fmla="*/ 2147483647 w 192"/>
              <a:gd name="T17" fmla="*/ 2147483647 h 277"/>
              <a:gd name="T18" fmla="*/ 2147483647 w 192"/>
              <a:gd name="T19" fmla="*/ 2147483647 h 277"/>
              <a:gd name="T20" fmla="*/ 2147483647 w 192"/>
              <a:gd name="T21" fmla="*/ 2147483647 h 277"/>
              <a:gd name="T22" fmla="*/ 2147483647 w 192"/>
              <a:gd name="T23" fmla="*/ 2147483647 h 277"/>
              <a:gd name="T24" fmla="*/ 2147483647 w 192"/>
              <a:gd name="T25" fmla="*/ 2147483647 h 277"/>
              <a:gd name="T26" fmla="*/ 2147483647 w 192"/>
              <a:gd name="T27" fmla="*/ 2147483647 h 277"/>
              <a:gd name="T28" fmla="*/ 2147483647 w 192"/>
              <a:gd name="T29" fmla="*/ 2147483647 h 277"/>
              <a:gd name="T30" fmla="*/ 2147483647 w 192"/>
              <a:gd name="T31" fmla="*/ 2147483647 h 277"/>
              <a:gd name="T32" fmla="*/ 2147483647 w 192"/>
              <a:gd name="T33" fmla="*/ 2147483647 h 277"/>
              <a:gd name="T34" fmla="*/ 2147483647 w 192"/>
              <a:gd name="T35" fmla="*/ 2147483647 h 277"/>
              <a:gd name="T36" fmla="*/ 2147483647 w 192"/>
              <a:gd name="T37" fmla="*/ 2147483647 h 277"/>
              <a:gd name="T38" fmla="*/ 2147483647 w 192"/>
              <a:gd name="T39" fmla="*/ 2147483647 h 277"/>
              <a:gd name="T40" fmla="*/ 2147483647 w 192"/>
              <a:gd name="T41" fmla="*/ 2147483647 h 277"/>
              <a:gd name="T42" fmla="*/ 2147483647 w 192"/>
              <a:gd name="T43" fmla="*/ 2147483647 h 277"/>
              <a:gd name="T44" fmla="*/ 2147483647 w 192"/>
              <a:gd name="T45" fmla="*/ 2147483647 h 277"/>
              <a:gd name="T46" fmla="*/ 2147483647 w 192"/>
              <a:gd name="T47" fmla="*/ 2147483647 h 277"/>
              <a:gd name="T48" fmla="*/ 2147483647 w 192"/>
              <a:gd name="T49" fmla="*/ 2147483647 h 277"/>
              <a:gd name="T50" fmla="*/ 2147483647 w 192"/>
              <a:gd name="T51" fmla="*/ 2147483647 h 277"/>
              <a:gd name="T52" fmla="*/ 2147483647 w 192"/>
              <a:gd name="T53" fmla="*/ 2147483647 h 277"/>
              <a:gd name="T54" fmla="*/ 2147483647 w 192"/>
              <a:gd name="T55" fmla="*/ 2147483647 h 277"/>
              <a:gd name="T56" fmla="*/ 2147483647 w 192"/>
              <a:gd name="T57" fmla="*/ 2147483647 h 277"/>
              <a:gd name="T58" fmla="*/ 2147483647 w 192"/>
              <a:gd name="T59" fmla="*/ 2147483647 h 277"/>
              <a:gd name="T60" fmla="*/ 2147483647 w 192"/>
              <a:gd name="T61" fmla="*/ 2147483647 h 277"/>
              <a:gd name="T62" fmla="*/ 2147483647 w 192"/>
              <a:gd name="T63" fmla="*/ 2147483647 h 277"/>
              <a:gd name="T64" fmla="*/ 2147483647 w 192"/>
              <a:gd name="T65" fmla="*/ 2147483647 h 277"/>
              <a:gd name="T66" fmla="*/ 2147483647 w 192"/>
              <a:gd name="T67" fmla="*/ 2147483647 h 277"/>
              <a:gd name="T68" fmla="*/ 2147483647 w 192"/>
              <a:gd name="T69" fmla="*/ 2147483647 h 277"/>
              <a:gd name="T70" fmla="*/ 2147483647 w 192"/>
              <a:gd name="T71" fmla="*/ 2147483647 h 277"/>
              <a:gd name="T72" fmla="*/ 2147483647 w 192"/>
              <a:gd name="T73" fmla="*/ 2147483647 h 277"/>
              <a:gd name="T74" fmla="*/ 2147483647 w 192"/>
              <a:gd name="T75" fmla="*/ 2147483647 h 277"/>
              <a:gd name="T76" fmla="*/ 2147483647 w 192"/>
              <a:gd name="T77" fmla="*/ 2147483647 h 277"/>
              <a:gd name="T78" fmla="*/ 2147483647 w 192"/>
              <a:gd name="T79" fmla="*/ 2147483647 h 277"/>
              <a:gd name="T80" fmla="*/ 0 w 192"/>
              <a:gd name="T81" fmla="*/ 2147483647 h 277"/>
              <a:gd name="T82" fmla="*/ 0 w 192"/>
              <a:gd name="T83" fmla="*/ 2147483647 h 277"/>
              <a:gd name="T84" fmla="*/ 2147483647 w 192"/>
              <a:gd name="T85" fmla="*/ 2147483647 h 277"/>
              <a:gd name="T86" fmla="*/ 2147483647 w 192"/>
              <a:gd name="T87" fmla="*/ 2147483647 h 277"/>
              <a:gd name="T88" fmla="*/ 2147483647 w 192"/>
              <a:gd name="T89" fmla="*/ 2147483647 h 277"/>
              <a:gd name="T90" fmla="*/ 2147483647 w 192"/>
              <a:gd name="T91" fmla="*/ 2147483647 h 277"/>
              <a:gd name="T92" fmla="*/ 2147483647 w 192"/>
              <a:gd name="T93" fmla="*/ 2147483647 h 277"/>
              <a:gd name="T94" fmla="*/ 2147483647 w 192"/>
              <a:gd name="T95" fmla="*/ 2147483647 h 277"/>
              <a:gd name="T96" fmla="*/ 2147483647 w 192"/>
              <a:gd name="T97" fmla="*/ 2147483647 h 2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
              <a:gd name="T148" fmla="*/ 0 h 277"/>
              <a:gd name="T149" fmla="*/ 192 w 192"/>
              <a:gd name="T150" fmla="*/ 277 h 2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 h="277">
                <a:moveTo>
                  <a:pt x="28" y="4"/>
                </a:moveTo>
                <a:lnTo>
                  <a:pt x="35" y="0"/>
                </a:lnTo>
                <a:lnTo>
                  <a:pt x="43" y="0"/>
                </a:lnTo>
                <a:lnTo>
                  <a:pt x="51" y="0"/>
                </a:lnTo>
                <a:lnTo>
                  <a:pt x="59" y="0"/>
                </a:lnTo>
                <a:lnTo>
                  <a:pt x="68" y="4"/>
                </a:lnTo>
                <a:lnTo>
                  <a:pt x="77" y="7"/>
                </a:lnTo>
                <a:lnTo>
                  <a:pt x="86" y="13"/>
                </a:lnTo>
                <a:lnTo>
                  <a:pt x="95" y="18"/>
                </a:lnTo>
                <a:lnTo>
                  <a:pt x="113" y="35"/>
                </a:lnTo>
                <a:lnTo>
                  <a:pt x="131" y="54"/>
                </a:lnTo>
                <a:lnTo>
                  <a:pt x="148" y="77"/>
                </a:lnTo>
                <a:lnTo>
                  <a:pt x="164" y="103"/>
                </a:lnTo>
                <a:lnTo>
                  <a:pt x="176" y="131"/>
                </a:lnTo>
                <a:lnTo>
                  <a:pt x="186" y="159"/>
                </a:lnTo>
                <a:lnTo>
                  <a:pt x="191" y="185"/>
                </a:lnTo>
                <a:lnTo>
                  <a:pt x="192" y="208"/>
                </a:lnTo>
                <a:lnTo>
                  <a:pt x="192" y="220"/>
                </a:lnTo>
                <a:lnTo>
                  <a:pt x="191" y="231"/>
                </a:lnTo>
                <a:lnTo>
                  <a:pt x="189" y="239"/>
                </a:lnTo>
                <a:lnTo>
                  <a:pt x="186" y="249"/>
                </a:lnTo>
                <a:lnTo>
                  <a:pt x="182" y="256"/>
                </a:lnTo>
                <a:lnTo>
                  <a:pt x="177" y="262"/>
                </a:lnTo>
                <a:lnTo>
                  <a:pt x="171" y="269"/>
                </a:lnTo>
                <a:lnTo>
                  <a:pt x="164" y="272"/>
                </a:lnTo>
                <a:lnTo>
                  <a:pt x="158" y="275"/>
                </a:lnTo>
                <a:lnTo>
                  <a:pt x="150" y="277"/>
                </a:lnTo>
                <a:lnTo>
                  <a:pt x="141" y="277"/>
                </a:lnTo>
                <a:lnTo>
                  <a:pt x="133" y="275"/>
                </a:lnTo>
                <a:lnTo>
                  <a:pt x="125" y="272"/>
                </a:lnTo>
                <a:lnTo>
                  <a:pt x="115" y="269"/>
                </a:lnTo>
                <a:lnTo>
                  <a:pt x="107" y="264"/>
                </a:lnTo>
                <a:lnTo>
                  <a:pt x="97" y="257"/>
                </a:lnTo>
                <a:lnTo>
                  <a:pt x="79" y="241"/>
                </a:lnTo>
                <a:lnTo>
                  <a:pt x="61" y="221"/>
                </a:lnTo>
                <a:lnTo>
                  <a:pt x="45" y="198"/>
                </a:lnTo>
                <a:lnTo>
                  <a:pt x="28" y="172"/>
                </a:lnTo>
                <a:lnTo>
                  <a:pt x="17" y="144"/>
                </a:lnTo>
                <a:lnTo>
                  <a:pt x="7" y="118"/>
                </a:lnTo>
                <a:lnTo>
                  <a:pt x="2" y="92"/>
                </a:lnTo>
                <a:lnTo>
                  <a:pt x="0" y="67"/>
                </a:lnTo>
                <a:lnTo>
                  <a:pt x="0" y="56"/>
                </a:lnTo>
                <a:lnTo>
                  <a:pt x="2" y="46"/>
                </a:lnTo>
                <a:lnTo>
                  <a:pt x="4" y="36"/>
                </a:lnTo>
                <a:lnTo>
                  <a:pt x="7" y="28"/>
                </a:lnTo>
                <a:lnTo>
                  <a:pt x="10" y="20"/>
                </a:lnTo>
                <a:lnTo>
                  <a:pt x="15" y="13"/>
                </a:lnTo>
                <a:lnTo>
                  <a:pt x="22" y="8"/>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41" name="Freeform 497"/>
          <p:cNvSpPr>
            <a:spLocks/>
          </p:cNvSpPr>
          <p:nvPr/>
        </p:nvSpPr>
        <p:spPr bwMode="auto">
          <a:xfrm>
            <a:off x="4946650" y="3444875"/>
            <a:ext cx="284163" cy="377825"/>
          </a:xfrm>
          <a:custGeom>
            <a:avLst/>
            <a:gdLst>
              <a:gd name="T0" fmla="*/ 2147483647 w 192"/>
              <a:gd name="T1" fmla="*/ 2147483647 h 277"/>
              <a:gd name="T2" fmla="*/ 2147483647 w 192"/>
              <a:gd name="T3" fmla="*/ 0 h 277"/>
              <a:gd name="T4" fmla="*/ 2147483647 w 192"/>
              <a:gd name="T5" fmla="*/ 0 h 277"/>
              <a:gd name="T6" fmla="*/ 2147483647 w 192"/>
              <a:gd name="T7" fmla="*/ 0 h 277"/>
              <a:gd name="T8" fmla="*/ 2147483647 w 192"/>
              <a:gd name="T9" fmla="*/ 0 h 277"/>
              <a:gd name="T10" fmla="*/ 2147483647 w 192"/>
              <a:gd name="T11" fmla="*/ 2147483647 h 277"/>
              <a:gd name="T12" fmla="*/ 2147483647 w 192"/>
              <a:gd name="T13" fmla="*/ 2147483647 h 277"/>
              <a:gd name="T14" fmla="*/ 2147483647 w 192"/>
              <a:gd name="T15" fmla="*/ 2147483647 h 277"/>
              <a:gd name="T16" fmla="*/ 2147483647 w 192"/>
              <a:gd name="T17" fmla="*/ 2147483647 h 277"/>
              <a:gd name="T18" fmla="*/ 2147483647 w 192"/>
              <a:gd name="T19" fmla="*/ 2147483647 h 277"/>
              <a:gd name="T20" fmla="*/ 2147483647 w 192"/>
              <a:gd name="T21" fmla="*/ 2147483647 h 277"/>
              <a:gd name="T22" fmla="*/ 2147483647 w 192"/>
              <a:gd name="T23" fmla="*/ 2147483647 h 277"/>
              <a:gd name="T24" fmla="*/ 2147483647 w 192"/>
              <a:gd name="T25" fmla="*/ 2147483647 h 277"/>
              <a:gd name="T26" fmla="*/ 2147483647 w 192"/>
              <a:gd name="T27" fmla="*/ 2147483647 h 277"/>
              <a:gd name="T28" fmla="*/ 2147483647 w 192"/>
              <a:gd name="T29" fmla="*/ 2147483647 h 277"/>
              <a:gd name="T30" fmla="*/ 2147483647 w 192"/>
              <a:gd name="T31" fmla="*/ 2147483647 h 277"/>
              <a:gd name="T32" fmla="*/ 2147483647 w 192"/>
              <a:gd name="T33" fmla="*/ 2147483647 h 277"/>
              <a:gd name="T34" fmla="*/ 2147483647 w 192"/>
              <a:gd name="T35" fmla="*/ 2147483647 h 277"/>
              <a:gd name="T36" fmla="*/ 2147483647 w 192"/>
              <a:gd name="T37" fmla="*/ 2147483647 h 277"/>
              <a:gd name="T38" fmla="*/ 2147483647 w 192"/>
              <a:gd name="T39" fmla="*/ 2147483647 h 277"/>
              <a:gd name="T40" fmla="*/ 2147483647 w 192"/>
              <a:gd name="T41" fmla="*/ 2147483647 h 277"/>
              <a:gd name="T42" fmla="*/ 2147483647 w 192"/>
              <a:gd name="T43" fmla="*/ 2147483647 h 277"/>
              <a:gd name="T44" fmla="*/ 2147483647 w 192"/>
              <a:gd name="T45" fmla="*/ 2147483647 h 277"/>
              <a:gd name="T46" fmla="*/ 2147483647 w 192"/>
              <a:gd name="T47" fmla="*/ 2147483647 h 277"/>
              <a:gd name="T48" fmla="*/ 2147483647 w 192"/>
              <a:gd name="T49" fmla="*/ 2147483647 h 277"/>
              <a:gd name="T50" fmla="*/ 2147483647 w 192"/>
              <a:gd name="T51" fmla="*/ 2147483647 h 277"/>
              <a:gd name="T52" fmla="*/ 2147483647 w 192"/>
              <a:gd name="T53" fmla="*/ 2147483647 h 277"/>
              <a:gd name="T54" fmla="*/ 2147483647 w 192"/>
              <a:gd name="T55" fmla="*/ 2147483647 h 277"/>
              <a:gd name="T56" fmla="*/ 2147483647 w 192"/>
              <a:gd name="T57" fmla="*/ 2147483647 h 277"/>
              <a:gd name="T58" fmla="*/ 2147483647 w 192"/>
              <a:gd name="T59" fmla="*/ 2147483647 h 277"/>
              <a:gd name="T60" fmla="*/ 2147483647 w 192"/>
              <a:gd name="T61" fmla="*/ 2147483647 h 277"/>
              <a:gd name="T62" fmla="*/ 2147483647 w 192"/>
              <a:gd name="T63" fmla="*/ 2147483647 h 277"/>
              <a:gd name="T64" fmla="*/ 2147483647 w 192"/>
              <a:gd name="T65" fmla="*/ 2147483647 h 277"/>
              <a:gd name="T66" fmla="*/ 2147483647 w 192"/>
              <a:gd name="T67" fmla="*/ 2147483647 h 277"/>
              <a:gd name="T68" fmla="*/ 2147483647 w 192"/>
              <a:gd name="T69" fmla="*/ 2147483647 h 277"/>
              <a:gd name="T70" fmla="*/ 2147483647 w 192"/>
              <a:gd name="T71" fmla="*/ 2147483647 h 277"/>
              <a:gd name="T72" fmla="*/ 2147483647 w 192"/>
              <a:gd name="T73" fmla="*/ 2147483647 h 277"/>
              <a:gd name="T74" fmla="*/ 2147483647 w 192"/>
              <a:gd name="T75" fmla="*/ 2147483647 h 277"/>
              <a:gd name="T76" fmla="*/ 2147483647 w 192"/>
              <a:gd name="T77" fmla="*/ 2147483647 h 277"/>
              <a:gd name="T78" fmla="*/ 2147483647 w 192"/>
              <a:gd name="T79" fmla="*/ 2147483647 h 277"/>
              <a:gd name="T80" fmla="*/ 0 w 192"/>
              <a:gd name="T81" fmla="*/ 2147483647 h 277"/>
              <a:gd name="T82" fmla="*/ 0 w 192"/>
              <a:gd name="T83" fmla="*/ 2147483647 h 277"/>
              <a:gd name="T84" fmla="*/ 2147483647 w 192"/>
              <a:gd name="T85" fmla="*/ 2147483647 h 277"/>
              <a:gd name="T86" fmla="*/ 2147483647 w 192"/>
              <a:gd name="T87" fmla="*/ 2147483647 h 277"/>
              <a:gd name="T88" fmla="*/ 2147483647 w 192"/>
              <a:gd name="T89" fmla="*/ 2147483647 h 277"/>
              <a:gd name="T90" fmla="*/ 2147483647 w 192"/>
              <a:gd name="T91" fmla="*/ 2147483647 h 277"/>
              <a:gd name="T92" fmla="*/ 2147483647 w 192"/>
              <a:gd name="T93" fmla="*/ 2147483647 h 277"/>
              <a:gd name="T94" fmla="*/ 2147483647 w 192"/>
              <a:gd name="T95" fmla="*/ 2147483647 h 277"/>
              <a:gd name="T96" fmla="*/ 2147483647 w 192"/>
              <a:gd name="T97" fmla="*/ 2147483647 h 2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
              <a:gd name="T148" fmla="*/ 0 h 277"/>
              <a:gd name="T149" fmla="*/ 192 w 192"/>
              <a:gd name="T150" fmla="*/ 277 h 2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 h="277">
                <a:moveTo>
                  <a:pt x="28" y="4"/>
                </a:moveTo>
                <a:lnTo>
                  <a:pt x="35" y="0"/>
                </a:lnTo>
                <a:lnTo>
                  <a:pt x="43" y="0"/>
                </a:lnTo>
                <a:lnTo>
                  <a:pt x="51" y="0"/>
                </a:lnTo>
                <a:lnTo>
                  <a:pt x="59" y="0"/>
                </a:lnTo>
                <a:lnTo>
                  <a:pt x="68" y="4"/>
                </a:lnTo>
                <a:lnTo>
                  <a:pt x="77" y="7"/>
                </a:lnTo>
                <a:lnTo>
                  <a:pt x="86" y="13"/>
                </a:lnTo>
                <a:lnTo>
                  <a:pt x="95" y="18"/>
                </a:lnTo>
                <a:lnTo>
                  <a:pt x="113" y="35"/>
                </a:lnTo>
                <a:lnTo>
                  <a:pt x="131" y="54"/>
                </a:lnTo>
                <a:lnTo>
                  <a:pt x="148" y="77"/>
                </a:lnTo>
                <a:lnTo>
                  <a:pt x="164" y="103"/>
                </a:lnTo>
                <a:lnTo>
                  <a:pt x="176" y="131"/>
                </a:lnTo>
                <a:lnTo>
                  <a:pt x="186" y="159"/>
                </a:lnTo>
                <a:lnTo>
                  <a:pt x="191" y="185"/>
                </a:lnTo>
                <a:lnTo>
                  <a:pt x="192" y="208"/>
                </a:lnTo>
                <a:lnTo>
                  <a:pt x="192" y="220"/>
                </a:lnTo>
                <a:lnTo>
                  <a:pt x="191" y="231"/>
                </a:lnTo>
                <a:lnTo>
                  <a:pt x="189" y="239"/>
                </a:lnTo>
                <a:lnTo>
                  <a:pt x="186" y="249"/>
                </a:lnTo>
                <a:lnTo>
                  <a:pt x="182" y="256"/>
                </a:lnTo>
                <a:lnTo>
                  <a:pt x="177" y="262"/>
                </a:lnTo>
                <a:lnTo>
                  <a:pt x="171" y="269"/>
                </a:lnTo>
                <a:lnTo>
                  <a:pt x="164" y="272"/>
                </a:lnTo>
                <a:lnTo>
                  <a:pt x="158" y="275"/>
                </a:lnTo>
                <a:lnTo>
                  <a:pt x="150" y="277"/>
                </a:lnTo>
                <a:lnTo>
                  <a:pt x="141" y="277"/>
                </a:lnTo>
                <a:lnTo>
                  <a:pt x="133" y="275"/>
                </a:lnTo>
                <a:lnTo>
                  <a:pt x="125" y="272"/>
                </a:lnTo>
                <a:lnTo>
                  <a:pt x="115" y="269"/>
                </a:lnTo>
                <a:lnTo>
                  <a:pt x="107" y="264"/>
                </a:lnTo>
                <a:lnTo>
                  <a:pt x="97" y="257"/>
                </a:lnTo>
                <a:lnTo>
                  <a:pt x="79" y="241"/>
                </a:lnTo>
                <a:lnTo>
                  <a:pt x="61" y="221"/>
                </a:lnTo>
                <a:lnTo>
                  <a:pt x="45" y="198"/>
                </a:lnTo>
                <a:lnTo>
                  <a:pt x="28" y="172"/>
                </a:lnTo>
                <a:lnTo>
                  <a:pt x="17" y="144"/>
                </a:lnTo>
                <a:lnTo>
                  <a:pt x="7" y="118"/>
                </a:lnTo>
                <a:lnTo>
                  <a:pt x="2" y="92"/>
                </a:lnTo>
                <a:lnTo>
                  <a:pt x="0" y="67"/>
                </a:lnTo>
                <a:lnTo>
                  <a:pt x="0" y="56"/>
                </a:lnTo>
                <a:lnTo>
                  <a:pt x="2" y="46"/>
                </a:lnTo>
                <a:lnTo>
                  <a:pt x="4" y="36"/>
                </a:lnTo>
                <a:lnTo>
                  <a:pt x="7" y="28"/>
                </a:lnTo>
                <a:lnTo>
                  <a:pt x="10" y="20"/>
                </a:lnTo>
                <a:lnTo>
                  <a:pt x="15" y="13"/>
                </a:lnTo>
                <a:lnTo>
                  <a:pt x="22" y="8"/>
                </a:lnTo>
                <a:lnTo>
                  <a:pt x="28" y="4"/>
                </a:lnTo>
              </a:path>
            </a:pathLst>
          </a:custGeom>
          <a:solidFill>
            <a:srgbClr val="0000CC"/>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42" name="Freeform 498"/>
          <p:cNvSpPr>
            <a:spLocks noEditPoints="1"/>
          </p:cNvSpPr>
          <p:nvPr/>
        </p:nvSpPr>
        <p:spPr bwMode="auto">
          <a:xfrm>
            <a:off x="5294313" y="3354388"/>
            <a:ext cx="180975" cy="166687"/>
          </a:xfrm>
          <a:custGeom>
            <a:avLst/>
            <a:gdLst>
              <a:gd name="T0" fmla="*/ 2147483647 w 123"/>
              <a:gd name="T1" fmla="*/ 2147483647 h 123"/>
              <a:gd name="T2" fmla="*/ 2147483647 w 123"/>
              <a:gd name="T3" fmla="*/ 2147483647 h 123"/>
              <a:gd name="T4" fmla="*/ 2147483647 w 123"/>
              <a:gd name="T5" fmla="*/ 2147483647 h 123"/>
              <a:gd name="T6" fmla="*/ 2147483647 w 123"/>
              <a:gd name="T7" fmla="*/ 2147483647 h 123"/>
              <a:gd name="T8" fmla="*/ 2147483647 w 123"/>
              <a:gd name="T9" fmla="*/ 2147483647 h 123"/>
              <a:gd name="T10" fmla="*/ 2147483647 w 123"/>
              <a:gd name="T11" fmla="*/ 2147483647 h 123"/>
              <a:gd name="T12" fmla="*/ 2147483647 w 123"/>
              <a:gd name="T13" fmla="*/ 2147483647 h 123"/>
              <a:gd name="T14" fmla="*/ 2147483647 w 123"/>
              <a:gd name="T15" fmla="*/ 2147483647 h 123"/>
              <a:gd name="T16" fmla="*/ 2147483647 w 123"/>
              <a:gd name="T17" fmla="*/ 2147483647 h 123"/>
              <a:gd name="T18" fmla="*/ 2147483647 w 123"/>
              <a:gd name="T19" fmla="*/ 2147483647 h 123"/>
              <a:gd name="T20" fmla="*/ 2147483647 w 123"/>
              <a:gd name="T21" fmla="*/ 2147483647 h 123"/>
              <a:gd name="T22" fmla="*/ 2147483647 w 123"/>
              <a:gd name="T23" fmla="*/ 2147483647 h 123"/>
              <a:gd name="T24" fmla="*/ 2147483647 w 123"/>
              <a:gd name="T25" fmla="*/ 2147483647 h 123"/>
              <a:gd name="T26" fmla="*/ 2147483647 w 123"/>
              <a:gd name="T27" fmla="*/ 2147483647 h 123"/>
              <a:gd name="T28" fmla="*/ 2147483647 w 123"/>
              <a:gd name="T29" fmla="*/ 2147483647 h 123"/>
              <a:gd name="T30" fmla="*/ 2147483647 w 123"/>
              <a:gd name="T31" fmla="*/ 2147483647 h 123"/>
              <a:gd name="T32" fmla="*/ 2147483647 w 123"/>
              <a:gd name="T33" fmla="*/ 2147483647 h 123"/>
              <a:gd name="T34" fmla="*/ 2147483647 w 123"/>
              <a:gd name="T35" fmla="*/ 2147483647 h 123"/>
              <a:gd name="T36" fmla="*/ 2147483647 w 123"/>
              <a:gd name="T37" fmla="*/ 2147483647 h 123"/>
              <a:gd name="T38" fmla="*/ 2147483647 w 123"/>
              <a:gd name="T39" fmla="*/ 2147483647 h 123"/>
              <a:gd name="T40" fmla="*/ 2147483647 w 123"/>
              <a:gd name="T41" fmla="*/ 2147483647 h 123"/>
              <a:gd name="T42" fmla="*/ 2147483647 w 123"/>
              <a:gd name="T43" fmla="*/ 2147483647 h 123"/>
              <a:gd name="T44" fmla="*/ 2147483647 w 123"/>
              <a:gd name="T45" fmla="*/ 2147483647 h 123"/>
              <a:gd name="T46" fmla="*/ 2147483647 w 123"/>
              <a:gd name="T47" fmla="*/ 2147483647 h 123"/>
              <a:gd name="T48" fmla="*/ 2147483647 w 123"/>
              <a:gd name="T49" fmla="*/ 0 h 123"/>
              <a:gd name="T50" fmla="*/ 2147483647 w 123"/>
              <a:gd name="T51" fmla="*/ 0 h 123"/>
              <a:gd name="T52" fmla="*/ 2147483647 w 123"/>
              <a:gd name="T53" fmla="*/ 2147483647 h 123"/>
              <a:gd name="T54" fmla="*/ 2147483647 w 123"/>
              <a:gd name="T55" fmla="*/ 2147483647 h 123"/>
              <a:gd name="T56" fmla="*/ 0 w 123"/>
              <a:gd name="T57" fmla="*/ 2147483647 h 123"/>
              <a:gd name="T58" fmla="*/ 0 w 123"/>
              <a:gd name="T59" fmla="*/ 2147483647 h 123"/>
              <a:gd name="T60" fmla="*/ 0 w 123"/>
              <a:gd name="T61" fmla="*/ 2147483647 h 123"/>
              <a:gd name="T62" fmla="*/ 2147483647 w 123"/>
              <a:gd name="T63" fmla="*/ 2147483647 h 123"/>
              <a:gd name="T64" fmla="*/ 2147483647 w 123"/>
              <a:gd name="T65" fmla="*/ 2147483647 h 123"/>
              <a:gd name="T66" fmla="*/ 2147483647 w 123"/>
              <a:gd name="T67" fmla="*/ 2147483647 h 123"/>
              <a:gd name="T68" fmla="*/ 2147483647 w 123"/>
              <a:gd name="T69" fmla="*/ 2147483647 h 123"/>
              <a:gd name="T70" fmla="*/ 2147483647 w 123"/>
              <a:gd name="T71" fmla="*/ 2147483647 h 123"/>
              <a:gd name="T72" fmla="*/ 2147483647 w 123"/>
              <a:gd name="T73" fmla="*/ 2147483647 h 123"/>
              <a:gd name="T74" fmla="*/ 2147483647 w 123"/>
              <a:gd name="T75" fmla="*/ 2147483647 h 123"/>
              <a:gd name="T76" fmla="*/ 2147483647 w 123"/>
              <a:gd name="T77" fmla="*/ 2147483647 h 123"/>
              <a:gd name="T78" fmla="*/ 2147483647 w 123"/>
              <a:gd name="T79" fmla="*/ 2147483647 h 123"/>
              <a:gd name="T80" fmla="*/ 2147483647 w 123"/>
              <a:gd name="T81" fmla="*/ 2147483647 h 123"/>
              <a:gd name="T82" fmla="*/ 2147483647 w 123"/>
              <a:gd name="T83" fmla="*/ 2147483647 h 123"/>
              <a:gd name="T84" fmla="*/ 2147483647 w 123"/>
              <a:gd name="T85" fmla="*/ 2147483647 h 123"/>
              <a:gd name="T86" fmla="*/ 2147483647 w 123"/>
              <a:gd name="T87" fmla="*/ 2147483647 h 123"/>
              <a:gd name="T88" fmla="*/ 2147483647 w 123"/>
              <a:gd name="T89" fmla="*/ 2147483647 h 1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3"/>
              <a:gd name="T136" fmla="*/ 0 h 123"/>
              <a:gd name="T137" fmla="*/ 123 w 123"/>
              <a:gd name="T138" fmla="*/ 123 h 12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3" h="123">
                <a:moveTo>
                  <a:pt x="123" y="61"/>
                </a:moveTo>
                <a:lnTo>
                  <a:pt x="123" y="59"/>
                </a:lnTo>
                <a:lnTo>
                  <a:pt x="121" y="59"/>
                </a:lnTo>
                <a:lnTo>
                  <a:pt x="121" y="57"/>
                </a:lnTo>
                <a:lnTo>
                  <a:pt x="121" y="56"/>
                </a:lnTo>
                <a:lnTo>
                  <a:pt x="121" y="54"/>
                </a:lnTo>
                <a:lnTo>
                  <a:pt x="119" y="54"/>
                </a:lnTo>
                <a:lnTo>
                  <a:pt x="119" y="52"/>
                </a:lnTo>
                <a:lnTo>
                  <a:pt x="119" y="51"/>
                </a:lnTo>
                <a:lnTo>
                  <a:pt x="118" y="49"/>
                </a:lnTo>
                <a:lnTo>
                  <a:pt x="119" y="61"/>
                </a:lnTo>
                <a:lnTo>
                  <a:pt x="123" y="61"/>
                </a:lnTo>
                <a:lnTo>
                  <a:pt x="121" y="74"/>
                </a:lnTo>
                <a:lnTo>
                  <a:pt x="118" y="85"/>
                </a:lnTo>
                <a:lnTo>
                  <a:pt x="111" y="95"/>
                </a:lnTo>
                <a:lnTo>
                  <a:pt x="105" y="105"/>
                </a:lnTo>
                <a:lnTo>
                  <a:pt x="95" y="111"/>
                </a:lnTo>
                <a:lnTo>
                  <a:pt x="85" y="118"/>
                </a:lnTo>
                <a:lnTo>
                  <a:pt x="74" y="121"/>
                </a:lnTo>
                <a:lnTo>
                  <a:pt x="60" y="123"/>
                </a:lnTo>
                <a:lnTo>
                  <a:pt x="49" y="121"/>
                </a:lnTo>
                <a:lnTo>
                  <a:pt x="38" y="118"/>
                </a:lnTo>
                <a:lnTo>
                  <a:pt x="26" y="111"/>
                </a:lnTo>
                <a:lnTo>
                  <a:pt x="24" y="110"/>
                </a:lnTo>
                <a:lnTo>
                  <a:pt x="23" y="110"/>
                </a:lnTo>
                <a:lnTo>
                  <a:pt x="23" y="108"/>
                </a:lnTo>
                <a:lnTo>
                  <a:pt x="23" y="107"/>
                </a:lnTo>
                <a:lnTo>
                  <a:pt x="21" y="107"/>
                </a:lnTo>
                <a:lnTo>
                  <a:pt x="21" y="105"/>
                </a:lnTo>
                <a:lnTo>
                  <a:pt x="19" y="105"/>
                </a:lnTo>
                <a:lnTo>
                  <a:pt x="19" y="103"/>
                </a:lnTo>
                <a:lnTo>
                  <a:pt x="19" y="102"/>
                </a:lnTo>
                <a:lnTo>
                  <a:pt x="19" y="103"/>
                </a:lnTo>
                <a:lnTo>
                  <a:pt x="28" y="110"/>
                </a:lnTo>
                <a:lnTo>
                  <a:pt x="38" y="115"/>
                </a:lnTo>
                <a:lnTo>
                  <a:pt x="49" y="118"/>
                </a:lnTo>
                <a:lnTo>
                  <a:pt x="60" y="120"/>
                </a:lnTo>
                <a:lnTo>
                  <a:pt x="72" y="118"/>
                </a:lnTo>
                <a:lnTo>
                  <a:pt x="83" y="115"/>
                </a:lnTo>
                <a:lnTo>
                  <a:pt x="93" y="110"/>
                </a:lnTo>
                <a:lnTo>
                  <a:pt x="103" y="103"/>
                </a:lnTo>
                <a:lnTo>
                  <a:pt x="110" y="93"/>
                </a:lnTo>
                <a:lnTo>
                  <a:pt x="115" y="84"/>
                </a:lnTo>
                <a:lnTo>
                  <a:pt x="118" y="72"/>
                </a:lnTo>
                <a:lnTo>
                  <a:pt x="119" y="61"/>
                </a:lnTo>
                <a:lnTo>
                  <a:pt x="123" y="61"/>
                </a:lnTo>
                <a:close/>
                <a:moveTo>
                  <a:pt x="98" y="13"/>
                </a:moveTo>
                <a:lnTo>
                  <a:pt x="95" y="10"/>
                </a:lnTo>
                <a:lnTo>
                  <a:pt x="85" y="5"/>
                </a:lnTo>
                <a:lnTo>
                  <a:pt x="74" y="0"/>
                </a:lnTo>
                <a:lnTo>
                  <a:pt x="60" y="0"/>
                </a:lnTo>
                <a:lnTo>
                  <a:pt x="49" y="0"/>
                </a:lnTo>
                <a:lnTo>
                  <a:pt x="38" y="5"/>
                </a:lnTo>
                <a:lnTo>
                  <a:pt x="26" y="10"/>
                </a:lnTo>
                <a:lnTo>
                  <a:pt x="18" y="18"/>
                </a:lnTo>
                <a:lnTo>
                  <a:pt x="10" y="26"/>
                </a:lnTo>
                <a:lnTo>
                  <a:pt x="5" y="38"/>
                </a:lnTo>
                <a:lnTo>
                  <a:pt x="0" y="49"/>
                </a:lnTo>
                <a:lnTo>
                  <a:pt x="0" y="61"/>
                </a:lnTo>
                <a:lnTo>
                  <a:pt x="0" y="62"/>
                </a:lnTo>
                <a:lnTo>
                  <a:pt x="0" y="64"/>
                </a:lnTo>
                <a:lnTo>
                  <a:pt x="1" y="66"/>
                </a:lnTo>
                <a:lnTo>
                  <a:pt x="1" y="67"/>
                </a:lnTo>
                <a:lnTo>
                  <a:pt x="1" y="69"/>
                </a:lnTo>
                <a:lnTo>
                  <a:pt x="3" y="71"/>
                </a:lnTo>
                <a:lnTo>
                  <a:pt x="1" y="61"/>
                </a:lnTo>
                <a:lnTo>
                  <a:pt x="3" y="49"/>
                </a:lnTo>
                <a:lnTo>
                  <a:pt x="6" y="38"/>
                </a:lnTo>
                <a:lnTo>
                  <a:pt x="11" y="28"/>
                </a:lnTo>
                <a:lnTo>
                  <a:pt x="19" y="20"/>
                </a:lnTo>
                <a:lnTo>
                  <a:pt x="28" y="13"/>
                </a:lnTo>
                <a:lnTo>
                  <a:pt x="38" y="7"/>
                </a:lnTo>
                <a:lnTo>
                  <a:pt x="49" y="3"/>
                </a:lnTo>
                <a:lnTo>
                  <a:pt x="60" y="2"/>
                </a:lnTo>
                <a:lnTo>
                  <a:pt x="72" y="3"/>
                </a:lnTo>
                <a:lnTo>
                  <a:pt x="83" y="7"/>
                </a:lnTo>
                <a:lnTo>
                  <a:pt x="93" y="13"/>
                </a:lnTo>
                <a:lnTo>
                  <a:pt x="103" y="20"/>
                </a:lnTo>
                <a:lnTo>
                  <a:pt x="105" y="21"/>
                </a:lnTo>
                <a:lnTo>
                  <a:pt x="103" y="21"/>
                </a:lnTo>
                <a:lnTo>
                  <a:pt x="103" y="20"/>
                </a:lnTo>
                <a:lnTo>
                  <a:pt x="101" y="18"/>
                </a:lnTo>
                <a:lnTo>
                  <a:pt x="101" y="16"/>
                </a:lnTo>
                <a:lnTo>
                  <a:pt x="100" y="16"/>
                </a:lnTo>
                <a:lnTo>
                  <a:pt x="100" y="15"/>
                </a:lnTo>
                <a:lnTo>
                  <a:pt x="100" y="13"/>
                </a:lnTo>
                <a:lnTo>
                  <a:pt x="98" y="13"/>
                </a:lnTo>
                <a:close/>
              </a:path>
            </a:pathLst>
          </a:custGeom>
          <a:solidFill>
            <a:srgbClr val="00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4091" name="Freeform 499"/>
          <p:cNvSpPr>
            <a:spLocks/>
          </p:cNvSpPr>
          <p:nvPr/>
        </p:nvSpPr>
        <p:spPr bwMode="auto">
          <a:xfrm>
            <a:off x="7091363" y="3497263"/>
            <a:ext cx="41275" cy="804862"/>
          </a:xfrm>
          <a:custGeom>
            <a:avLst/>
            <a:gdLst>
              <a:gd name="T0" fmla="*/ 2147483646 w 28"/>
              <a:gd name="T1" fmla="*/ 2147483646 h 591"/>
              <a:gd name="T2" fmla="*/ 2147483646 w 28"/>
              <a:gd name="T3" fmla="*/ 2147483646 h 591"/>
              <a:gd name="T4" fmla="*/ 2147483646 w 28"/>
              <a:gd name="T5" fmla="*/ 0 h 591"/>
              <a:gd name="T6" fmla="*/ 0 w 28"/>
              <a:gd name="T7" fmla="*/ 0 h 591"/>
              <a:gd name="T8" fmla="*/ 0 w 28"/>
              <a:gd name="T9" fmla="*/ 2147483646 h 591"/>
              <a:gd name="T10" fmla="*/ 2147483646 w 28"/>
              <a:gd name="T11" fmla="*/ 2147483646 h 5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591">
                <a:moveTo>
                  <a:pt x="13" y="591"/>
                </a:moveTo>
                <a:lnTo>
                  <a:pt x="28" y="591"/>
                </a:lnTo>
                <a:lnTo>
                  <a:pt x="28" y="0"/>
                </a:lnTo>
                <a:lnTo>
                  <a:pt x="0" y="0"/>
                </a:lnTo>
                <a:lnTo>
                  <a:pt x="0" y="591"/>
                </a:lnTo>
                <a:lnTo>
                  <a:pt x="13" y="591"/>
                </a:lnTo>
                <a:close/>
              </a:path>
            </a:pathLst>
          </a:custGeom>
          <a:solidFill>
            <a:srgbClr val="FF6600"/>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092" name="Freeform 500"/>
          <p:cNvSpPr>
            <a:spLocks/>
          </p:cNvSpPr>
          <p:nvPr/>
        </p:nvSpPr>
        <p:spPr bwMode="auto">
          <a:xfrm>
            <a:off x="6989763" y="4171950"/>
            <a:ext cx="246062" cy="261938"/>
          </a:xfrm>
          <a:custGeom>
            <a:avLst/>
            <a:gdLst>
              <a:gd name="T0" fmla="*/ 2147483646 w 166"/>
              <a:gd name="T1" fmla="*/ 2147483646 h 192"/>
              <a:gd name="T2" fmla="*/ 2147483646 w 166"/>
              <a:gd name="T3" fmla="*/ 0 h 192"/>
              <a:gd name="T4" fmla="*/ 2147483646 w 166"/>
              <a:gd name="T5" fmla="*/ 2147483646 h 192"/>
              <a:gd name="T6" fmla="*/ 2147483646 w 166"/>
              <a:gd name="T7" fmla="*/ 2147483646 h 192"/>
              <a:gd name="T8" fmla="*/ 2147483646 w 166"/>
              <a:gd name="T9" fmla="*/ 2147483646 h 192"/>
              <a:gd name="T10" fmla="*/ 2147483646 w 166"/>
              <a:gd name="T11" fmla="*/ 2147483646 h 192"/>
              <a:gd name="T12" fmla="*/ 2147483646 w 166"/>
              <a:gd name="T13" fmla="*/ 2147483646 h 192"/>
              <a:gd name="T14" fmla="*/ 2147483646 w 166"/>
              <a:gd name="T15" fmla="*/ 2147483646 h 192"/>
              <a:gd name="T16" fmla="*/ 2147483646 w 166"/>
              <a:gd name="T17" fmla="*/ 2147483646 h 192"/>
              <a:gd name="T18" fmla="*/ 2147483646 w 166"/>
              <a:gd name="T19" fmla="*/ 2147483646 h 192"/>
              <a:gd name="T20" fmla="*/ 2147483646 w 166"/>
              <a:gd name="T21" fmla="*/ 2147483646 h 192"/>
              <a:gd name="T22" fmla="*/ 2147483646 w 166"/>
              <a:gd name="T23" fmla="*/ 2147483646 h 192"/>
              <a:gd name="T24" fmla="*/ 2147483646 w 166"/>
              <a:gd name="T25" fmla="*/ 2147483646 h 192"/>
              <a:gd name="T26" fmla="*/ 2147483646 w 166"/>
              <a:gd name="T27" fmla="*/ 2147483646 h 192"/>
              <a:gd name="T28" fmla="*/ 2147483646 w 166"/>
              <a:gd name="T29" fmla="*/ 2147483646 h 192"/>
              <a:gd name="T30" fmla="*/ 2147483646 w 166"/>
              <a:gd name="T31" fmla="*/ 2147483646 h 192"/>
              <a:gd name="T32" fmla="*/ 2147483646 w 166"/>
              <a:gd name="T33" fmla="*/ 2147483646 h 192"/>
              <a:gd name="T34" fmla="*/ 2147483646 w 166"/>
              <a:gd name="T35" fmla="*/ 2147483646 h 192"/>
              <a:gd name="T36" fmla="*/ 2147483646 w 166"/>
              <a:gd name="T37" fmla="*/ 2147483646 h 192"/>
              <a:gd name="T38" fmla="*/ 2147483646 w 166"/>
              <a:gd name="T39" fmla="*/ 2147483646 h 192"/>
              <a:gd name="T40" fmla="*/ 2147483646 w 166"/>
              <a:gd name="T41" fmla="*/ 2147483646 h 192"/>
              <a:gd name="T42" fmla="*/ 2147483646 w 166"/>
              <a:gd name="T43" fmla="*/ 2147483646 h 192"/>
              <a:gd name="T44" fmla="*/ 2147483646 w 166"/>
              <a:gd name="T45" fmla="*/ 2147483646 h 192"/>
              <a:gd name="T46" fmla="*/ 2147483646 w 166"/>
              <a:gd name="T47" fmla="*/ 2147483646 h 192"/>
              <a:gd name="T48" fmla="*/ 2147483646 w 166"/>
              <a:gd name="T49" fmla="*/ 2147483646 h 192"/>
              <a:gd name="T50" fmla="*/ 2147483646 w 166"/>
              <a:gd name="T51" fmla="*/ 2147483646 h 192"/>
              <a:gd name="T52" fmla="*/ 2147483646 w 166"/>
              <a:gd name="T53" fmla="*/ 2147483646 h 192"/>
              <a:gd name="T54" fmla="*/ 2147483646 w 166"/>
              <a:gd name="T55" fmla="*/ 2147483646 h 192"/>
              <a:gd name="T56" fmla="*/ 2147483646 w 166"/>
              <a:gd name="T57" fmla="*/ 2147483646 h 192"/>
              <a:gd name="T58" fmla="*/ 2147483646 w 166"/>
              <a:gd name="T59" fmla="*/ 2147483646 h 192"/>
              <a:gd name="T60" fmla="*/ 2147483646 w 166"/>
              <a:gd name="T61" fmla="*/ 2147483646 h 192"/>
              <a:gd name="T62" fmla="*/ 2147483646 w 166"/>
              <a:gd name="T63" fmla="*/ 2147483646 h 192"/>
              <a:gd name="T64" fmla="*/ 2147483646 w 166"/>
              <a:gd name="T65" fmla="*/ 2147483646 h 192"/>
              <a:gd name="T66" fmla="*/ 0 w 166"/>
              <a:gd name="T67" fmla="*/ 0 h 192"/>
              <a:gd name="T68" fmla="*/ 2147483646 w 166"/>
              <a:gd name="T69" fmla="*/ 2147483646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6" h="192">
                <a:moveTo>
                  <a:pt x="82" y="192"/>
                </a:moveTo>
                <a:lnTo>
                  <a:pt x="166" y="0"/>
                </a:lnTo>
                <a:lnTo>
                  <a:pt x="159" y="2"/>
                </a:lnTo>
                <a:lnTo>
                  <a:pt x="155" y="5"/>
                </a:lnTo>
                <a:lnTo>
                  <a:pt x="150" y="7"/>
                </a:lnTo>
                <a:lnTo>
                  <a:pt x="145" y="9"/>
                </a:lnTo>
                <a:lnTo>
                  <a:pt x="140" y="10"/>
                </a:lnTo>
                <a:lnTo>
                  <a:pt x="135" y="12"/>
                </a:lnTo>
                <a:lnTo>
                  <a:pt x="130" y="13"/>
                </a:lnTo>
                <a:lnTo>
                  <a:pt x="123" y="15"/>
                </a:lnTo>
                <a:lnTo>
                  <a:pt x="119" y="17"/>
                </a:lnTo>
                <a:lnTo>
                  <a:pt x="114" y="18"/>
                </a:lnTo>
                <a:lnTo>
                  <a:pt x="109" y="18"/>
                </a:lnTo>
                <a:lnTo>
                  <a:pt x="104" y="20"/>
                </a:lnTo>
                <a:lnTo>
                  <a:pt x="99" y="20"/>
                </a:lnTo>
                <a:lnTo>
                  <a:pt x="92" y="20"/>
                </a:lnTo>
                <a:lnTo>
                  <a:pt x="87" y="20"/>
                </a:lnTo>
                <a:lnTo>
                  <a:pt x="82" y="20"/>
                </a:lnTo>
                <a:lnTo>
                  <a:pt x="78" y="20"/>
                </a:lnTo>
                <a:lnTo>
                  <a:pt x="73" y="20"/>
                </a:lnTo>
                <a:lnTo>
                  <a:pt x="68" y="20"/>
                </a:lnTo>
                <a:lnTo>
                  <a:pt x="63" y="20"/>
                </a:lnTo>
                <a:lnTo>
                  <a:pt x="56" y="18"/>
                </a:lnTo>
                <a:lnTo>
                  <a:pt x="51" y="18"/>
                </a:lnTo>
                <a:lnTo>
                  <a:pt x="46" y="17"/>
                </a:lnTo>
                <a:lnTo>
                  <a:pt x="41" y="15"/>
                </a:lnTo>
                <a:lnTo>
                  <a:pt x="37" y="13"/>
                </a:lnTo>
                <a:lnTo>
                  <a:pt x="32" y="12"/>
                </a:lnTo>
                <a:lnTo>
                  <a:pt x="25" y="10"/>
                </a:lnTo>
                <a:lnTo>
                  <a:pt x="20" y="9"/>
                </a:lnTo>
                <a:lnTo>
                  <a:pt x="15" y="7"/>
                </a:lnTo>
                <a:lnTo>
                  <a:pt x="10" y="5"/>
                </a:lnTo>
                <a:lnTo>
                  <a:pt x="5" y="2"/>
                </a:lnTo>
                <a:lnTo>
                  <a:pt x="0" y="0"/>
                </a:lnTo>
                <a:lnTo>
                  <a:pt x="82" y="192"/>
                </a:lnTo>
                <a:close/>
              </a:path>
            </a:pathLst>
          </a:custGeom>
          <a:solidFill>
            <a:srgbClr val="FF6600"/>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093" name="Rectangle 501"/>
          <p:cNvSpPr>
            <a:spLocks noChangeArrowheads="1"/>
          </p:cNvSpPr>
          <p:nvPr/>
        </p:nvSpPr>
        <p:spPr bwMode="auto">
          <a:xfrm>
            <a:off x="6488113" y="4478338"/>
            <a:ext cx="1216025" cy="804862"/>
          </a:xfrm>
          <a:prstGeom prst="rect">
            <a:avLst/>
          </a:prstGeom>
          <a:solidFill>
            <a:srgbClr val="99FFFF"/>
          </a:solidFill>
          <a:ln w="9525">
            <a:noFill/>
            <a:miter lim="800000"/>
            <a:headEnd/>
            <a:tailEnd/>
          </a:ln>
          <a:effectLst>
            <a:outerShdw dist="45791" dir="2021404" algn="ctr" rotWithShape="0">
              <a:srgbClr val="333333"/>
            </a:outerShdw>
          </a:effectLst>
        </p:spPr>
        <p:txBody>
          <a:bodyPr/>
          <a:lstStyle/>
          <a:p>
            <a:pPr algn="ctr" fontAlgn="base">
              <a:spcBef>
                <a:spcPct val="0"/>
              </a:spcBef>
              <a:spcAft>
                <a:spcPct val="0"/>
              </a:spcAft>
              <a:defRPr/>
            </a:pPr>
            <a:endParaRPr lang="en-IN" sz="2400">
              <a:solidFill>
                <a:srgbClr val="FBFBFB"/>
              </a:solidFill>
              <a:latin typeface="Times New Roman" pitchFamily="18" charset="0"/>
            </a:endParaRPr>
          </a:p>
        </p:txBody>
      </p:sp>
      <p:sp>
        <p:nvSpPr>
          <p:cNvPr id="34094" name="Freeform 502"/>
          <p:cNvSpPr>
            <a:spLocks/>
          </p:cNvSpPr>
          <p:nvPr/>
        </p:nvSpPr>
        <p:spPr bwMode="auto">
          <a:xfrm>
            <a:off x="4252913" y="4819650"/>
            <a:ext cx="1341437" cy="1277938"/>
          </a:xfrm>
          <a:custGeom>
            <a:avLst/>
            <a:gdLst>
              <a:gd name="T0" fmla="*/ 2147483646 w 889"/>
              <a:gd name="T1" fmla="*/ 2147483646 h 609"/>
              <a:gd name="T2" fmla="*/ 2147483646 w 889"/>
              <a:gd name="T3" fmla="*/ 2147483646 h 609"/>
              <a:gd name="T4" fmla="*/ 0 w 889"/>
              <a:gd name="T5" fmla="*/ 2147483646 h 609"/>
              <a:gd name="T6" fmla="*/ 2147483646 w 889"/>
              <a:gd name="T7" fmla="*/ 0 h 609"/>
              <a:gd name="T8" fmla="*/ 2147483646 w 889"/>
              <a:gd name="T9" fmla="*/ 2147483646 h 6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9" h="609">
                <a:moveTo>
                  <a:pt x="889" y="263"/>
                </a:moveTo>
                <a:lnTo>
                  <a:pt x="241" y="609"/>
                </a:lnTo>
                <a:lnTo>
                  <a:pt x="0" y="396"/>
                </a:lnTo>
                <a:lnTo>
                  <a:pt x="759" y="0"/>
                </a:lnTo>
                <a:lnTo>
                  <a:pt x="889" y="263"/>
                </a:lnTo>
                <a:close/>
              </a:path>
            </a:pathLst>
          </a:custGeom>
          <a:solidFill>
            <a:srgbClr val="002659"/>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grpSp>
        <p:nvGrpSpPr>
          <p:cNvPr id="32047" name="Group 503"/>
          <p:cNvGrpSpPr>
            <a:grpSpLocks/>
          </p:cNvGrpSpPr>
          <p:nvPr/>
        </p:nvGrpSpPr>
        <p:grpSpPr bwMode="auto">
          <a:xfrm>
            <a:off x="4294188" y="5456238"/>
            <a:ext cx="803275" cy="703262"/>
            <a:chOff x="2770" y="3586"/>
            <a:chExt cx="543" cy="517"/>
          </a:xfrm>
        </p:grpSpPr>
        <p:sp>
          <p:nvSpPr>
            <p:cNvPr id="34141" name="Freeform 504"/>
            <p:cNvSpPr>
              <a:spLocks/>
            </p:cNvSpPr>
            <p:nvPr/>
          </p:nvSpPr>
          <p:spPr bwMode="auto">
            <a:xfrm>
              <a:off x="2770" y="3586"/>
              <a:ext cx="388" cy="429"/>
            </a:xfrm>
            <a:custGeom>
              <a:avLst/>
              <a:gdLst>
                <a:gd name="T0" fmla="*/ 202 w 389"/>
                <a:gd name="T1" fmla="*/ 427 h 429"/>
                <a:gd name="T2" fmla="*/ 239 w 389"/>
                <a:gd name="T3" fmla="*/ 421 h 429"/>
                <a:gd name="T4" fmla="*/ 275 w 389"/>
                <a:gd name="T5" fmla="*/ 406 h 429"/>
                <a:gd name="T6" fmla="*/ 308 w 389"/>
                <a:gd name="T7" fmla="*/ 385 h 429"/>
                <a:gd name="T8" fmla="*/ 336 w 389"/>
                <a:gd name="T9" fmla="*/ 357 h 429"/>
                <a:gd name="T10" fmla="*/ 359 w 389"/>
                <a:gd name="T11" fmla="*/ 323 h 429"/>
                <a:gd name="T12" fmla="*/ 375 w 389"/>
                <a:gd name="T13" fmla="*/ 285 h 429"/>
                <a:gd name="T14" fmla="*/ 385 w 389"/>
                <a:gd name="T15" fmla="*/ 244 h 429"/>
                <a:gd name="T16" fmla="*/ 389 w 389"/>
                <a:gd name="T17" fmla="*/ 200 h 429"/>
                <a:gd name="T18" fmla="*/ 384 w 389"/>
                <a:gd name="T19" fmla="*/ 159 h 429"/>
                <a:gd name="T20" fmla="*/ 370 w 389"/>
                <a:gd name="T21" fmla="*/ 119 h 429"/>
                <a:gd name="T22" fmla="*/ 351 w 389"/>
                <a:gd name="T23" fmla="*/ 83 h 429"/>
                <a:gd name="T24" fmla="*/ 328 w 389"/>
                <a:gd name="T25" fmla="*/ 54 h 429"/>
                <a:gd name="T26" fmla="*/ 297 w 389"/>
                <a:gd name="T27" fmla="*/ 29 h 429"/>
                <a:gd name="T28" fmla="*/ 264 w 389"/>
                <a:gd name="T29" fmla="*/ 11 h 429"/>
                <a:gd name="T30" fmla="*/ 226 w 389"/>
                <a:gd name="T31" fmla="*/ 1 h 429"/>
                <a:gd name="T32" fmla="*/ 187 w 389"/>
                <a:gd name="T33" fmla="*/ 0 h 429"/>
                <a:gd name="T34" fmla="*/ 149 w 389"/>
                <a:gd name="T35" fmla="*/ 6 h 429"/>
                <a:gd name="T36" fmla="*/ 113 w 389"/>
                <a:gd name="T37" fmla="*/ 21 h 429"/>
                <a:gd name="T38" fmla="*/ 80 w 389"/>
                <a:gd name="T39" fmla="*/ 42 h 429"/>
                <a:gd name="T40" fmla="*/ 52 w 389"/>
                <a:gd name="T41" fmla="*/ 72 h 429"/>
                <a:gd name="T42" fmla="*/ 29 w 389"/>
                <a:gd name="T43" fmla="*/ 105 h 429"/>
                <a:gd name="T44" fmla="*/ 13 w 389"/>
                <a:gd name="T45" fmla="*/ 142 h 429"/>
                <a:gd name="T46" fmla="*/ 3 w 389"/>
                <a:gd name="T47" fmla="*/ 183 h 429"/>
                <a:gd name="T48" fmla="*/ 0 w 389"/>
                <a:gd name="T49" fmla="*/ 227 h 429"/>
                <a:gd name="T50" fmla="*/ 5 w 389"/>
                <a:gd name="T51" fmla="*/ 270 h 429"/>
                <a:gd name="T52" fmla="*/ 18 w 389"/>
                <a:gd name="T53" fmla="*/ 309 h 429"/>
                <a:gd name="T54" fmla="*/ 38 w 389"/>
                <a:gd name="T55" fmla="*/ 344 h 429"/>
                <a:gd name="T56" fmla="*/ 62 w 389"/>
                <a:gd name="T57" fmla="*/ 373 h 429"/>
                <a:gd name="T58" fmla="*/ 92 w 389"/>
                <a:gd name="T59" fmla="*/ 398 h 429"/>
                <a:gd name="T60" fmla="*/ 124 w 389"/>
                <a:gd name="T61" fmla="*/ 416 h 429"/>
                <a:gd name="T62" fmla="*/ 162 w 389"/>
                <a:gd name="T63" fmla="*/ 426 h 4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9" h="429">
                  <a:moveTo>
                    <a:pt x="182" y="429"/>
                  </a:moveTo>
                  <a:lnTo>
                    <a:pt x="202" y="427"/>
                  </a:lnTo>
                  <a:lnTo>
                    <a:pt x="221" y="426"/>
                  </a:lnTo>
                  <a:lnTo>
                    <a:pt x="239" y="421"/>
                  </a:lnTo>
                  <a:lnTo>
                    <a:pt x="257" y="414"/>
                  </a:lnTo>
                  <a:lnTo>
                    <a:pt x="275" y="406"/>
                  </a:lnTo>
                  <a:lnTo>
                    <a:pt x="292" y="396"/>
                  </a:lnTo>
                  <a:lnTo>
                    <a:pt x="308" y="385"/>
                  </a:lnTo>
                  <a:lnTo>
                    <a:pt x="323" y="372"/>
                  </a:lnTo>
                  <a:lnTo>
                    <a:pt x="336" y="357"/>
                  </a:lnTo>
                  <a:lnTo>
                    <a:pt x="348" y="341"/>
                  </a:lnTo>
                  <a:lnTo>
                    <a:pt x="359" y="323"/>
                  </a:lnTo>
                  <a:lnTo>
                    <a:pt x="367" y="304"/>
                  </a:lnTo>
                  <a:lnTo>
                    <a:pt x="375" y="285"/>
                  </a:lnTo>
                  <a:lnTo>
                    <a:pt x="382" y="265"/>
                  </a:lnTo>
                  <a:lnTo>
                    <a:pt x="385" y="244"/>
                  </a:lnTo>
                  <a:lnTo>
                    <a:pt x="389" y="223"/>
                  </a:lnTo>
                  <a:lnTo>
                    <a:pt x="389" y="200"/>
                  </a:lnTo>
                  <a:lnTo>
                    <a:pt x="387" y="178"/>
                  </a:lnTo>
                  <a:lnTo>
                    <a:pt x="384" y="159"/>
                  </a:lnTo>
                  <a:lnTo>
                    <a:pt x="377" y="139"/>
                  </a:lnTo>
                  <a:lnTo>
                    <a:pt x="370" y="119"/>
                  </a:lnTo>
                  <a:lnTo>
                    <a:pt x="362" y="101"/>
                  </a:lnTo>
                  <a:lnTo>
                    <a:pt x="351" y="83"/>
                  </a:lnTo>
                  <a:lnTo>
                    <a:pt x="339" y="69"/>
                  </a:lnTo>
                  <a:lnTo>
                    <a:pt x="328" y="54"/>
                  </a:lnTo>
                  <a:lnTo>
                    <a:pt x="313" y="41"/>
                  </a:lnTo>
                  <a:lnTo>
                    <a:pt x="297" y="29"/>
                  </a:lnTo>
                  <a:lnTo>
                    <a:pt x="280" y="19"/>
                  </a:lnTo>
                  <a:lnTo>
                    <a:pt x="264" y="11"/>
                  </a:lnTo>
                  <a:lnTo>
                    <a:pt x="246" y="5"/>
                  </a:lnTo>
                  <a:lnTo>
                    <a:pt x="226" y="1"/>
                  </a:lnTo>
                  <a:lnTo>
                    <a:pt x="206" y="0"/>
                  </a:lnTo>
                  <a:lnTo>
                    <a:pt x="187" y="0"/>
                  </a:lnTo>
                  <a:lnTo>
                    <a:pt x="167" y="1"/>
                  </a:lnTo>
                  <a:lnTo>
                    <a:pt x="149" y="6"/>
                  </a:lnTo>
                  <a:lnTo>
                    <a:pt x="131" y="13"/>
                  </a:lnTo>
                  <a:lnTo>
                    <a:pt x="113" y="21"/>
                  </a:lnTo>
                  <a:lnTo>
                    <a:pt x="97" y="31"/>
                  </a:lnTo>
                  <a:lnTo>
                    <a:pt x="80" y="42"/>
                  </a:lnTo>
                  <a:lnTo>
                    <a:pt x="67" y="57"/>
                  </a:lnTo>
                  <a:lnTo>
                    <a:pt x="52" y="72"/>
                  </a:lnTo>
                  <a:lnTo>
                    <a:pt x="41" y="87"/>
                  </a:lnTo>
                  <a:lnTo>
                    <a:pt x="29" y="105"/>
                  </a:lnTo>
                  <a:lnTo>
                    <a:pt x="21" y="123"/>
                  </a:lnTo>
                  <a:lnTo>
                    <a:pt x="13" y="142"/>
                  </a:lnTo>
                  <a:lnTo>
                    <a:pt x="6" y="162"/>
                  </a:lnTo>
                  <a:lnTo>
                    <a:pt x="3" y="183"/>
                  </a:lnTo>
                  <a:lnTo>
                    <a:pt x="0" y="206"/>
                  </a:lnTo>
                  <a:lnTo>
                    <a:pt x="0" y="227"/>
                  </a:lnTo>
                  <a:lnTo>
                    <a:pt x="2" y="249"/>
                  </a:lnTo>
                  <a:lnTo>
                    <a:pt x="5" y="270"/>
                  </a:lnTo>
                  <a:lnTo>
                    <a:pt x="11" y="290"/>
                  </a:lnTo>
                  <a:lnTo>
                    <a:pt x="18" y="309"/>
                  </a:lnTo>
                  <a:lnTo>
                    <a:pt x="26" y="327"/>
                  </a:lnTo>
                  <a:lnTo>
                    <a:pt x="38" y="344"/>
                  </a:lnTo>
                  <a:lnTo>
                    <a:pt x="49" y="360"/>
                  </a:lnTo>
                  <a:lnTo>
                    <a:pt x="62" y="373"/>
                  </a:lnTo>
                  <a:lnTo>
                    <a:pt x="75" y="386"/>
                  </a:lnTo>
                  <a:lnTo>
                    <a:pt x="92" y="398"/>
                  </a:lnTo>
                  <a:lnTo>
                    <a:pt x="108" y="408"/>
                  </a:lnTo>
                  <a:lnTo>
                    <a:pt x="124" y="416"/>
                  </a:lnTo>
                  <a:lnTo>
                    <a:pt x="143" y="422"/>
                  </a:lnTo>
                  <a:lnTo>
                    <a:pt x="162" y="426"/>
                  </a:lnTo>
                  <a:lnTo>
                    <a:pt x="182" y="429"/>
                  </a:lnTo>
                  <a:close/>
                </a:path>
              </a:pathLst>
            </a:custGeom>
            <a:solidFill>
              <a:srgbClr val="336699"/>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142" name="Freeform 505"/>
            <p:cNvSpPr>
              <a:spLocks/>
            </p:cNvSpPr>
            <p:nvPr/>
          </p:nvSpPr>
          <p:spPr bwMode="auto">
            <a:xfrm>
              <a:off x="2822" y="3597"/>
              <a:ext cx="387" cy="426"/>
            </a:xfrm>
            <a:custGeom>
              <a:avLst/>
              <a:gdLst>
                <a:gd name="T0" fmla="*/ 201 w 388"/>
                <a:gd name="T1" fmla="*/ 427 h 427"/>
                <a:gd name="T2" fmla="*/ 241 w 388"/>
                <a:gd name="T3" fmla="*/ 421 h 427"/>
                <a:gd name="T4" fmla="*/ 275 w 388"/>
                <a:gd name="T5" fmla="*/ 406 h 427"/>
                <a:gd name="T6" fmla="*/ 308 w 388"/>
                <a:gd name="T7" fmla="*/ 385 h 427"/>
                <a:gd name="T8" fmla="*/ 336 w 388"/>
                <a:gd name="T9" fmla="*/ 357 h 427"/>
                <a:gd name="T10" fmla="*/ 359 w 388"/>
                <a:gd name="T11" fmla="*/ 322 h 427"/>
                <a:gd name="T12" fmla="*/ 375 w 388"/>
                <a:gd name="T13" fmla="*/ 285 h 427"/>
                <a:gd name="T14" fmla="*/ 385 w 388"/>
                <a:gd name="T15" fmla="*/ 244 h 427"/>
                <a:gd name="T16" fmla="*/ 388 w 388"/>
                <a:gd name="T17" fmla="*/ 199 h 427"/>
                <a:gd name="T18" fmla="*/ 383 w 388"/>
                <a:gd name="T19" fmla="*/ 157 h 427"/>
                <a:gd name="T20" fmla="*/ 370 w 388"/>
                <a:gd name="T21" fmla="*/ 119 h 427"/>
                <a:gd name="T22" fmla="*/ 352 w 388"/>
                <a:gd name="T23" fmla="*/ 83 h 427"/>
                <a:gd name="T24" fmla="*/ 328 w 388"/>
                <a:gd name="T25" fmla="*/ 54 h 427"/>
                <a:gd name="T26" fmla="*/ 298 w 388"/>
                <a:gd name="T27" fmla="*/ 29 h 427"/>
                <a:gd name="T28" fmla="*/ 264 w 388"/>
                <a:gd name="T29" fmla="*/ 11 h 427"/>
                <a:gd name="T30" fmla="*/ 226 w 388"/>
                <a:gd name="T31" fmla="*/ 1 h 427"/>
                <a:gd name="T32" fmla="*/ 187 w 388"/>
                <a:gd name="T33" fmla="*/ 0 h 427"/>
                <a:gd name="T34" fmla="*/ 149 w 388"/>
                <a:gd name="T35" fmla="*/ 6 h 427"/>
                <a:gd name="T36" fmla="*/ 113 w 388"/>
                <a:gd name="T37" fmla="*/ 21 h 427"/>
                <a:gd name="T38" fmla="*/ 82 w 388"/>
                <a:gd name="T39" fmla="*/ 42 h 427"/>
                <a:gd name="T40" fmla="*/ 54 w 388"/>
                <a:gd name="T41" fmla="*/ 70 h 427"/>
                <a:gd name="T42" fmla="*/ 31 w 388"/>
                <a:gd name="T43" fmla="*/ 104 h 427"/>
                <a:gd name="T44" fmla="*/ 13 w 388"/>
                <a:gd name="T45" fmla="*/ 142 h 427"/>
                <a:gd name="T46" fmla="*/ 3 w 388"/>
                <a:gd name="T47" fmla="*/ 183 h 427"/>
                <a:gd name="T48" fmla="*/ 0 w 388"/>
                <a:gd name="T49" fmla="*/ 227 h 427"/>
                <a:gd name="T50" fmla="*/ 6 w 388"/>
                <a:gd name="T51" fmla="*/ 268 h 427"/>
                <a:gd name="T52" fmla="*/ 18 w 388"/>
                <a:gd name="T53" fmla="*/ 308 h 427"/>
                <a:gd name="T54" fmla="*/ 37 w 388"/>
                <a:gd name="T55" fmla="*/ 344 h 427"/>
                <a:gd name="T56" fmla="*/ 62 w 388"/>
                <a:gd name="T57" fmla="*/ 373 h 427"/>
                <a:gd name="T58" fmla="*/ 92 w 388"/>
                <a:gd name="T59" fmla="*/ 398 h 427"/>
                <a:gd name="T60" fmla="*/ 124 w 388"/>
                <a:gd name="T61" fmla="*/ 416 h 427"/>
                <a:gd name="T62" fmla="*/ 162 w 388"/>
                <a:gd name="T63" fmla="*/ 426 h 4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8" h="427">
                  <a:moveTo>
                    <a:pt x="182" y="427"/>
                  </a:moveTo>
                  <a:lnTo>
                    <a:pt x="201" y="427"/>
                  </a:lnTo>
                  <a:lnTo>
                    <a:pt x="221" y="426"/>
                  </a:lnTo>
                  <a:lnTo>
                    <a:pt x="241" y="421"/>
                  </a:lnTo>
                  <a:lnTo>
                    <a:pt x="259" y="414"/>
                  </a:lnTo>
                  <a:lnTo>
                    <a:pt x="275" y="406"/>
                  </a:lnTo>
                  <a:lnTo>
                    <a:pt x="292" y="396"/>
                  </a:lnTo>
                  <a:lnTo>
                    <a:pt x="308" y="385"/>
                  </a:lnTo>
                  <a:lnTo>
                    <a:pt x="323" y="370"/>
                  </a:lnTo>
                  <a:lnTo>
                    <a:pt x="336" y="357"/>
                  </a:lnTo>
                  <a:lnTo>
                    <a:pt x="347" y="340"/>
                  </a:lnTo>
                  <a:lnTo>
                    <a:pt x="359" y="322"/>
                  </a:lnTo>
                  <a:lnTo>
                    <a:pt x="369" y="304"/>
                  </a:lnTo>
                  <a:lnTo>
                    <a:pt x="375" y="285"/>
                  </a:lnTo>
                  <a:lnTo>
                    <a:pt x="382" y="265"/>
                  </a:lnTo>
                  <a:lnTo>
                    <a:pt x="385" y="244"/>
                  </a:lnTo>
                  <a:lnTo>
                    <a:pt x="388" y="221"/>
                  </a:lnTo>
                  <a:lnTo>
                    <a:pt x="388" y="199"/>
                  </a:lnTo>
                  <a:lnTo>
                    <a:pt x="387" y="178"/>
                  </a:lnTo>
                  <a:lnTo>
                    <a:pt x="383" y="157"/>
                  </a:lnTo>
                  <a:lnTo>
                    <a:pt x="378" y="137"/>
                  </a:lnTo>
                  <a:lnTo>
                    <a:pt x="370" y="119"/>
                  </a:lnTo>
                  <a:lnTo>
                    <a:pt x="362" y="101"/>
                  </a:lnTo>
                  <a:lnTo>
                    <a:pt x="352" y="83"/>
                  </a:lnTo>
                  <a:lnTo>
                    <a:pt x="341" y="68"/>
                  </a:lnTo>
                  <a:lnTo>
                    <a:pt x="328" y="54"/>
                  </a:lnTo>
                  <a:lnTo>
                    <a:pt x="313" y="41"/>
                  </a:lnTo>
                  <a:lnTo>
                    <a:pt x="298" y="29"/>
                  </a:lnTo>
                  <a:lnTo>
                    <a:pt x="282" y="19"/>
                  </a:lnTo>
                  <a:lnTo>
                    <a:pt x="264" y="11"/>
                  </a:lnTo>
                  <a:lnTo>
                    <a:pt x="246" y="5"/>
                  </a:lnTo>
                  <a:lnTo>
                    <a:pt x="226" y="1"/>
                  </a:lnTo>
                  <a:lnTo>
                    <a:pt x="206" y="0"/>
                  </a:lnTo>
                  <a:lnTo>
                    <a:pt x="187" y="0"/>
                  </a:lnTo>
                  <a:lnTo>
                    <a:pt x="169" y="1"/>
                  </a:lnTo>
                  <a:lnTo>
                    <a:pt x="149" y="6"/>
                  </a:lnTo>
                  <a:lnTo>
                    <a:pt x="131" y="13"/>
                  </a:lnTo>
                  <a:lnTo>
                    <a:pt x="113" y="21"/>
                  </a:lnTo>
                  <a:lnTo>
                    <a:pt x="96" y="31"/>
                  </a:lnTo>
                  <a:lnTo>
                    <a:pt x="82" y="42"/>
                  </a:lnTo>
                  <a:lnTo>
                    <a:pt x="67" y="55"/>
                  </a:lnTo>
                  <a:lnTo>
                    <a:pt x="54" y="70"/>
                  </a:lnTo>
                  <a:lnTo>
                    <a:pt x="41" y="86"/>
                  </a:lnTo>
                  <a:lnTo>
                    <a:pt x="31" y="104"/>
                  </a:lnTo>
                  <a:lnTo>
                    <a:pt x="21" y="122"/>
                  </a:lnTo>
                  <a:lnTo>
                    <a:pt x="13" y="142"/>
                  </a:lnTo>
                  <a:lnTo>
                    <a:pt x="8" y="162"/>
                  </a:lnTo>
                  <a:lnTo>
                    <a:pt x="3" y="183"/>
                  </a:lnTo>
                  <a:lnTo>
                    <a:pt x="1" y="204"/>
                  </a:lnTo>
                  <a:lnTo>
                    <a:pt x="0" y="227"/>
                  </a:lnTo>
                  <a:lnTo>
                    <a:pt x="3" y="249"/>
                  </a:lnTo>
                  <a:lnTo>
                    <a:pt x="6" y="268"/>
                  </a:lnTo>
                  <a:lnTo>
                    <a:pt x="11" y="290"/>
                  </a:lnTo>
                  <a:lnTo>
                    <a:pt x="18" y="308"/>
                  </a:lnTo>
                  <a:lnTo>
                    <a:pt x="28" y="326"/>
                  </a:lnTo>
                  <a:lnTo>
                    <a:pt x="37" y="344"/>
                  </a:lnTo>
                  <a:lnTo>
                    <a:pt x="49" y="358"/>
                  </a:lnTo>
                  <a:lnTo>
                    <a:pt x="62" y="373"/>
                  </a:lnTo>
                  <a:lnTo>
                    <a:pt x="75" y="386"/>
                  </a:lnTo>
                  <a:lnTo>
                    <a:pt x="92" y="398"/>
                  </a:lnTo>
                  <a:lnTo>
                    <a:pt x="108" y="408"/>
                  </a:lnTo>
                  <a:lnTo>
                    <a:pt x="124" y="416"/>
                  </a:lnTo>
                  <a:lnTo>
                    <a:pt x="144" y="422"/>
                  </a:lnTo>
                  <a:lnTo>
                    <a:pt x="162" y="426"/>
                  </a:lnTo>
                  <a:lnTo>
                    <a:pt x="182" y="427"/>
                  </a:lnTo>
                  <a:close/>
                </a:path>
              </a:pathLst>
            </a:custGeom>
            <a:solidFill>
              <a:srgbClr val="99CCCC"/>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143" name="Freeform 506"/>
            <p:cNvSpPr>
              <a:spLocks/>
            </p:cNvSpPr>
            <p:nvPr/>
          </p:nvSpPr>
          <p:spPr bwMode="auto">
            <a:xfrm>
              <a:off x="2955" y="3745"/>
              <a:ext cx="120" cy="131"/>
            </a:xfrm>
            <a:custGeom>
              <a:avLst/>
              <a:gdLst>
                <a:gd name="T0" fmla="*/ 56 w 120"/>
                <a:gd name="T1" fmla="*/ 131 h 131"/>
                <a:gd name="T2" fmla="*/ 69 w 120"/>
                <a:gd name="T3" fmla="*/ 129 h 131"/>
                <a:gd name="T4" fmla="*/ 79 w 120"/>
                <a:gd name="T5" fmla="*/ 126 h 131"/>
                <a:gd name="T6" fmla="*/ 90 w 120"/>
                <a:gd name="T7" fmla="*/ 121 h 131"/>
                <a:gd name="T8" fmla="*/ 99 w 120"/>
                <a:gd name="T9" fmla="*/ 113 h 131"/>
                <a:gd name="T10" fmla="*/ 107 w 120"/>
                <a:gd name="T11" fmla="*/ 105 h 131"/>
                <a:gd name="T12" fmla="*/ 113 w 120"/>
                <a:gd name="T13" fmla="*/ 93 h 131"/>
                <a:gd name="T14" fmla="*/ 117 w 120"/>
                <a:gd name="T15" fmla="*/ 82 h 131"/>
                <a:gd name="T16" fmla="*/ 120 w 120"/>
                <a:gd name="T17" fmla="*/ 67 h 131"/>
                <a:gd name="T18" fmla="*/ 118 w 120"/>
                <a:gd name="T19" fmla="*/ 54 h 131"/>
                <a:gd name="T20" fmla="*/ 117 w 120"/>
                <a:gd name="T21" fmla="*/ 42 h 131"/>
                <a:gd name="T22" fmla="*/ 112 w 120"/>
                <a:gd name="T23" fmla="*/ 31 h 131"/>
                <a:gd name="T24" fmla="*/ 105 w 120"/>
                <a:gd name="T25" fmla="*/ 21 h 131"/>
                <a:gd name="T26" fmla="*/ 97 w 120"/>
                <a:gd name="T27" fmla="*/ 13 h 131"/>
                <a:gd name="T28" fmla="*/ 87 w 120"/>
                <a:gd name="T29" fmla="*/ 6 h 131"/>
                <a:gd name="T30" fmla="*/ 76 w 120"/>
                <a:gd name="T31" fmla="*/ 1 h 131"/>
                <a:gd name="T32" fmla="*/ 64 w 120"/>
                <a:gd name="T33" fmla="*/ 0 h 131"/>
                <a:gd name="T34" fmla="*/ 53 w 120"/>
                <a:gd name="T35" fmla="*/ 0 h 131"/>
                <a:gd name="T36" fmla="*/ 41 w 120"/>
                <a:gd name="T37" fmla="*/ 3 h 131"/>
                <a:gd name="T38" fmla="*/ 30 w 120"/>
                <a:gd name="T39" fmla="*/ 10 h 131"/>
                <a:gd name="T40" fmla="*/ 21 w 120"/>
                <a:gd name="T41" fmla="*/ 18 h 131"/>
                <a:gd name="T42" fmla="*/ 13 w 120"/>
                <a:gd name="T43" fmla="*/ 26 h 131"/>
                <a:gd name="T44" fmla="*/ 7 w 120"/>
                <a:gd name="T45" fmla="*/ 37 h 131"/>
                <a:gd name="T46" fmla="*/ 3 w 120"/>
                <a:gd name="T47" fmla="*/ 49 h 131"/>
                <a:gd name="T48" fmla="*/ 0 w 120"/>
                <a:gd name="T49" fmla="*/ 62 h 131"/>
                <a:gd name="T50" fmla="*/ 2 w 120"/>
                <a:gd name="T51" fmla="*/ 75 h 131"/>
                <a:gd name="T52" fmla="*/ 3 w 120"/>
                <a:gd name="T53" fmla="*/ 88 h 131"/>
                <a:gd name="T54" fmla="*/ 8 w 120"/>
                <a:gd name="T55" fmla="*/ 100 h 131"/>
                <a:gd name="T56" fmla="*/ 15 w 120"/>
                <a:gd name="T57" fmla="*/ 109 h 131"/>
                <a:gd name="T58" fmla="*/ 23 w 120"/>
                <a:gd name="T59" fmla="*/ 118 h 131"/>
                <a:gd name="T60" fmla="*/ 33 w 120"/>
                <a:gd name="T61" fmla="*/ 124 h 131"/>
                <a:gd name="T62" fmla="*/ 44 w 120"/>
                <a:gd name="T63" fmla="*/ 129 h 131"/>
                <a:gd name="T64" fmla="*/ 56 w 120"/>
                <a:gd name="T65" fmla="*/ 131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0" h="131">
                  <a:moveTo>
                    <a:pt x="56" y="131"/>
                  </a:moveTo>
                  <a:lnTo>
                    <a:pt x="69" y="129"/>
                  </a:lnTo>
                  <a:lnTo>
                    <a:pt x="79" y="126"/>
                  </a:lnTo>
                  <a:lnTo>
                    <a:pt x="90" y="121"/>
                  </a:lnTo>
                  <a:lnTo>
                    <a:pt x="99" y="113"/>
                  </a:lnTo>
                  <a:lnTo>
                    <a:pt x="107" y="105"/>
                  </a:lnTo>
                  <a:lnTo>
                    <a:pt x="113" y="93"/>
                  </a:lnTo>
                  <a:lnTo>
                    <a:pt x="117" y="82"/>
                  </a:lnTo>
                  <a:lnTo>
                    <a:pt x="120" y="67"/>
                  </a:lnTo>
                  <a:lnTo>
                    <a:pt x="118" y="54"/>
                  </a:lnTo>
                  <a:lnTo>
                    <a:pt x="117" y="42"/>
                  </a:lnTo>
                  <a:lnTo>
                    <a:pt x="112" y="31"/>
                  </a:lnTo>
                  <a:lnTo>
                    <a:pt x="105" y="21"/>
                  </a:lnTo>
                  <a:lnTo>
                    <a:pt x="97" y="13"/>
                  </a:lnTo>
                  <a:lnTo>
                    <a:pt x="87" y="6"/>
                  </a:lnTo>
                  <a:lnTo>
                    <a:pt x="76" y="1"/>
                  </a:lnTo>
                  <a:lnTo>
                    <a:pt x="64" y="0"/>
                  </a:lnTo>
                  <a:lnTo>
                    <a:pt x="53" y="0"/>
                  </a:lnTo>
                  <a:lnTo>
                    <a:pt x="41" y="3"/>
                  </a:lnTo>
                  <a:lnTo>
                    <a:pt x="30" y="10"/>
                  </a:lnTo>
                  <a:lnTo>
                    <a:pt x="21" y="18"/>
                  </a:lnTo>
                  <a:lnTo>
                    <a:pt x="13" y="26"/>
                  </a:lnTo>
                  <a:lnTo>
                    <a:pt x="7" y="37"/>
                  </a:lnTo>
                  <a:lnTo>
                    <a:pt x="3" y="49"/>
                  </a:lnTo>
                  <a:lnTo>
                    <a:pt x="0" y="62"/>
                  </a:lnTo>
                  <a:lnTo>
                    <a:pt x="2" y="75"/>
                  </a:lnTo>
                  <a:lnTo>
                    <a:pt x="3" y="88"/>
                  </a:lnTo>
                  <a:lnTo>
                    <a:pt x="8" y="100"/>
                  </a:lnTo>
                  <a:lnTo>
                    <a:pt x="15" y="109"/>
                  </a:lnTo>
                  <a:lnTo>
                    <a:pt x="23" y="118"/>
                  </a:lnTo>
                  <a:lnTo>
                    <a:pt x="33" y="124"/>
                  </a:lnTo>
                  <a:lnTo>
                    <a:pt x="44" y="129"/>
                  </a:lnTo>
                  <a:lnTo>
                    <a:pt x="56" y="131"/>
                  </a:lnTo>
                  <a:close/>
                </a:path>
              </a:pathLst>
            </a:custGeom>
            <a:solidFill>
              <a:srgbClr val="336699"/>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144" name="Freeform 507"/>
            <p:cNvSpPr>
              <a:spLocks/>
            </p:cNvSpPr>
            <p:nvPr/>
          </p:nvSpPr>
          <p:spPr bwMode="auto">
            <a:xfrm>
              <a:off x="3209" y="3751"/>
              <a:ext cx="104" cy="120"/>
            </a:xfrm>
            <a:custGeom>
              <a:avLst/>
              <a:gdLst>
                <a:gd name="T0" fmla="*/ 53 w 104"/>
                <a:gd name="T1" fmla="*/ 0 h 120"/>
                <a:gd name="T2" fmla="*/ 104 w 104"/>
                <a:gd name="T3" fmla="*/ 120 h 120"/>
                <a:gd name="T4" fmla="*/ 100 w 104"/>
                <a:gd name="T5" fmla="*/ 120 h 120"/>
                <a:gd name="T6" fmla="*/ 99 w 104"/>
                <a:gd name="T7" fmla="*/ 118 h 120"/>
                <a:gd name="T8" fmla="*/ 95 w 104"/>
                <a:gd name="T9" fmla="*/ 117 h 120"/>
                <a:gd name="T10" fmla="*/ 92 w 104"/>
                <a:gd name="T11" fmla="*/ 115 h 120"/>
                <a:gd name="T12" fmla="*/ 89 w 104"/>
                <a:gd name="T13" fmla="*/ 113 h 120"/>
                <a:gd name="T14" fmla="*/ 86 w 104"/>
                <a:gd name="T15" fmla="*/ 113 h 120"/>
                <a:gd name="T16" fmla="*/ 82 w 104"/>
                <a:gd name="T17" fmla="*/ 112 h 120"/>
                <a:gd name="T18" fmla="*/ 79 w 104"/>
                <a:gd name="T19" fmla="*/ 112 h 120"/>
                <a:gd name="T20" fmla="*/ 76 w 104"/>
                <a:gd name="T21" fmla="*/ 110 h 120"/>
                <a:gd name="T22" fmla="*/ 72 w 104"/>
                <a:gd name="T23" fmla="*/ 110 h 120"/>
                <a:gd name="T24" fmla="*/ 69 w 104"/>
                <a:gd name="T25" fmla="*/ 108 h 120"/>
                <a:gd name="T26" fmla="*/ 66 w 104"/>
                <a:gd name="T27" fmla="*/ 108 h 120"/>
                <a:gd name="T28" fmla="*/ 63 w 104"/>
                <a:gd name="T29" fmla="*/ 108 h 120"/>
                <a:gd name="T30" fmla="*/ 59 w 104"/>
                <a:gd name="T31" fmla="*/ 108 h 120"/>
                <a:gd name="T32" fmla="*/ 56 w 104"/>
                <a:gd name="T33" fmla="*/ 108 h 120"/>
                <a:gd name="T34" fmla="*/ 53 w 104"/>
                <a:gd name="T35" fmla="*/ 108 h 120"/>
                <a:gd name="T36" fmla="*/ 50 w 104"/>
                <a:gd name="T37" fmla="*/ 108 h 120"/>
                <a:gd name="T38" fmla="*/ 46 w 104"/>
                <a:gd name="T39" fmla="*/ 108 h 120"/>
                <a:gd name="T40" fmla="*/ 43 w 104"/>
                <a:gd name="T41" fmla="*/ 108 h 120"/>
                <a:gd name="T42" fmla="*/ 40 w 104"/>
                <a:gd name="T43" fmla="*/ 108 h 120"/>
                <a:gd name="T44" fmla="*/ 36 w 104"/>
                <a:gd name="T45" fmla="*/ 108 h 120"/>
                <a:gd name="T46" fmla="*/ 33 w 104"/>
                <a:gd name="T47" fmla="*/ 110 h 120"/>
                <a:gd name="T48" fmla="*/ 30 w 104"/>
                <a:gd name="T49" fmla="*/ 110 h 120"/>
                <a:gd name="T50" fmla="*/ 27 w 104"/>
                <a:gd name="T51" fmla="*/ 112 h 120"/>
                <a:gd name="T52" fmla="*/ 23 w 104"/>
                <a:gd name="T53" fmla="*/ 112 h 120"/>
                <a:gd name="T54" fmla="*/ 20 w 104"/>
                <a:gd name="T55" fmla="*/ 113 h 120"/>
                <a:gd name="T56" fmla="*/ 17 w 104"/>
                <a:gd name="T57" fmla="*/ 113 h 120"/>
                <a:gd name="T58" fmla="*/ 13 w 104"/>
                <a:gd name="T59" fmla="*/ 115 h 120"/>
                <a:gd name="T60" fmla="*/ 10 w 104"/>
                <a:gd name="T61" fmla="*/ 117 h 120"/>
                <a:gd name="T62" fmla="*/ 7 w 104"/>
                <a:gd name="T63" fmla="*/ 118 h 120"/>
                <a:gd name="T64" fmla="*/ 4 w 104"/>
                <a:gd name="T65" fmla="*/ 120 h 120"/>
                <a:gd name="T66" fmla="*/ 0 w 104"/>
                <a:gd name="T67" fmla="*/ 120 h 120"/>
                <a:gd name="T68" fmla="*/ 53 w 104"/>
                <a:gd name="T69" fmla="*/ 0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 h="120">
                  <a:moveTo>
                    <a:pt x="53" y="0"/>
                  </a:moveTo>
                  <a:lnTo>
                    <a:pt x="104" y="120"/>
                  </a:lnTo>
                  <a:lnTo>
                    <a:pt x="100" y="120"/>
                  </a:lnTo>
                  <a:lnTo>
                    <a:pt x="99" y="118"/>
                  </a:lnTo>
                  <a:lnTo>
                    <a:pt x="95" y="117"/>
                  </a:lnTo>
                  <a:lnTo>
                    <a:pt x="92" y="115"/>
                  </a:lnTo>
                  <a:lnTo>
                    <a:pt x="89" y="113"/>
                  </a:lnTo>
                  <a:lnTo>
                    <a:pt x="86" y="113"/>
                  </a:lnTo>
                  <a:lnTo>
                    <a:pt x="82" y="112"/>
                  </a:lnTo>
                  <a:lnTo>
                    <a:pt x="79" y="112"/>
                  </a:lnTo>
                  <a:lnTo>
                    <a:pt x="76" y="110"/>
                  </a:lnTo>
                  <a:lnTo>
                    <a:pt x="72" y="110"/>
                  </a:lnTo>
                  <a:lnTo>
                    <a:pt x="69" y="108"/>
                  </a:lnTo>
                  <a:lnTo>
                    <a:pt x="66" y="108"/>
                  </a:lnTo>
                  <a:lnTo>
                    <a:pt x="63" y="108"/>
                  </a:lnTo>
                  <a:lnTo>
                    <a:pt x="59" y="108"/>
                  </a:lnTo>
                  <a:lnTo>
                    <a:pt x="56" y="108"/>
                  </a:lnTo>
                  <a:lnTo>
                    <a:pt x="53" y="108"/>
                  </a:lnTo>
                  <a:lnTo>
                    <a:pt x="50" y="108"/>
                  </a:lnTo>
                  <a:lnTo>
                    <a:pt x="46" y="108"/>
                  </a:lnTo>
                  <a:lnTo>
                    <a:pt x="43" y="108"/>
                  </a:lnTo>
                  <a:lnTo>
                    <a:pt x="40" y="108"/>
                  </a:lnTo>
                  <a:lnTo>
                    <a:pt x="36" y="108"/>
                  </a:lnTo>
                  <a:lnTo>
                    <a:pt x="33" y="110"/>
                  </a:lnTo>
                  <a:lnTo>
                    <a:pt x="30" y="110"/>
                  </a:lnTo>
                  <a:lnTo>
                    <a:pt x="27" y="112"/>
                  </a:lnTo>
                  <a:lnTo>
                    <a:pt x="23" y="112"/>
                  </a:lnTo>
                  <a:lnTo>
                    <a:pt x="20" y="113"/>
                  </a:lnTo>
                  <a:lnTo>
                    <a:pt x="17" y="113"/>
                  </a:lnTo>
                  <a:lnTo>
                    <a:pt x="13" y="115"/>
                  </a:lnTo>
                  <a:lnTo>
                    <a:pt x="10" y="117"/>
                  </a:lnTo>
                  <a:lnTo>
                    <a:pt x="7" y="118"/>
                  </a:lnTo>
                  <a:lnTo>
                    <a:pt x="4" y="120"/>
                  </a:lnTo>
                  <a:lnTo>
                    <a:pt x="0" y="120"/>
                  </a:lnTo>
                  <a:lnTo>
                    <a:pt x="53" y="0"/>
                  </a:lnTo>
                  <a:close/>
                </a:path>
              </a:pathLst>
            </a:custGeom>
            <a:solidFill>
              <a:srgbClr val="FFFFFF"/>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145" name="Freeform 508"/>
            <p:cNvSpPr>
              <a:spLocks/>
            </p:cNvSpPr>
            <p:nvPr/>
          </p:nvSpPr>
          <p:spPr bwMode="auto">
            <a:xfrm>
              <a:off x="3254" y="3812"/>
              <a:ext cx="16" cy="11"/>
            </a:xfrm>
            <a:custGeom>
              <a:avLst/>
              <a:gdLst>
                <a:gd name="T0" fmla="*/ 16 w 16"/>
                <a:gd name="T1" fmla="*/ 11 h 11"/>
                <a:gd name="T2" fmla="*/ 16 w 16"/>
                <a:gd name="T3" fmla="*/ 10 h 11"/>
                <a:gd name="T4" fmla="*/ 16 w 16"/>
                <a:gd name="T5" fmla="*/ 8 h 11"/>
                <a:gd name="T6" fmla="*/ 16 w 16"/>
                <a:gd name="T7" fmla="*/ 6 h 11"/>
                <a:gd name="T8" fmla="*/ 16 w 16"/>
                <a:gd name="T9" fmla="*/ 5 h 11"/>
                <a:gd name="T10" fmla="*/ 16 w 16"/>
                <a:gd name="T11" fmla="*/ 3 h 11"/>
                <a:gd name="T12" fmla="*/ 16 w 16"/>
                <a:gd name="T13" fmla="*/ 1 h 11"/>
                <a:gd name="T14" fmla="*/ 16 w 16"/>
                <a:gd name="T15" fmla="*/ 0 h 11"/>
                <a:gd name="T16" fmla="*/ 0 w 16"/>
                <a:gd name="T17" fmla="*/ 0 h 11"/>
                <a:gd name="T18" fmla="*/ 0 w 16"/>
                <a:gd name="T19" fmla="*/ 1 h 11"/>
                <a:gd name="T20" fmla="*/ 0 w 16"/>
                <a:gd name="T21" fmla="*/ 3 h 11"/>
                <a:gd name="T22" fmla="*/ 0 w 16"/>
                <a:gd name="T23" fmla="*/ 5 h 11"/>
                <a:gd name="T24" fmla="*/ 0 w 16"/>
                <a:gd name="T25" fmla="*/ 6 h 11"/>
                <a:gd name="T26" fmla="*/ 0 w 16"/>
                <a:gd name="T27" fmla="*/ 8 h 11"/>
                <a:gd name="T28" fmla="*/ 0 w 16"/>
                <a:gd name="T29" fmla="*/ 10 h 11"/>
                <a:gd name="T30" fmla="*/ 0 w 16"/>
                <a:gd name="T31" fmla="*/ 11 h 11"/>
                <a:gd name="T32" fmla="*/ 16 w 16"/>
                <a:gd name="T33" fmla="*/ 1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11">
                  <a:moveTo>
                    <a:pt x="16" y="11"/>
                  </a:moveTo>
                  <a:lnTo>
                    <a:pt x="16" y="10"/>
                  </a:lnTo>
                  <a:lnTo>
                    <a:pt x="16" y="8"/>
                  </a:lnTo>
                  <a:lnTo>
                    <a:pt x="16" y="6"/>
                  </a:lnTo>
                  <a:lnTo>
                    <a:pt x="16" y="5"/>
                  </a:lnTo>
                  <a:lnTo>
                    <a:pt x="16" y="3"/>
                  </a:lnTo>
                  <a:lnTo>
                    <a:pt x="16" y="1"/>
                  </a:lnTo>
                  <a:lnTo>
                    <a:pt x="16" y="0"/>
                  </a:lnTo>
                  <a:lnTo>
                    <a:pt x="0" y="0"/>
                  </a:lnTo>
                  <a:lnTo>
                    <a:pt x="0" y="1"/>
                  </a:lnTo>
                  <a:lnTo>
                    <a:pt x="0" y="3"/>
                  </a:lnTo>
                  <a:lnTo>
                    <a:pt x="0" y="5"/>
                  </a:lnTo>
                  <a:lnTo>
                    <a:pt x="0" y="6"/>
                  </a:lnTo>
                  <a:lnTo>
                    <a:pt x="0" y="8"/>
                  </a:lnTo>
                  <a:lnTo>
                    <a:pt x="0" y="10"/>
                  </a:lnTo>
                  <a:lnTo>
                    <a:pt x="0" y="11"/>
                  </a:lnTo>
                  <a:lnTo>
                    <a:pt x="16" y="11"/>
                  </a:lnTo>
                  <a:close/>
                </a:path>
              </a:pathLst>
            </a:custGeom>
            <a:solidFill>
              <a:srgbClr val="FFFFFF"/>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146" name="Freeform 509"/>
            <p:cNvSpPr>
              <a:spLocks/>
            </p:cNvSpPr>
            <p:nvPr/>
          </p:nvSpPr>
          <p:spPr bwMode="auto">
            <a:xfrm>
              <a:off x="2991" y="3823"/>
              <a:ext cx="279" cy="280"/>
            </a:xfrm>
            <a:custGeom>
              <a:avLst/>
              <a:gdLst>
                <a:gd name="T0" fmla="*/ 0 w 279"/>
                <a:gd name="T1" fmla="*/ 280 h 280"/>
                <a:gd name="T2" fmla="*/ 28 w 279"/>
                <a:gd name="T3" fmla="*/ 279 h 280"/>
                <a:gd name="T4" fmla="*/ 56 w 279"/>
                <a:gd name="T5" fmla="*/ 274 h 280"/>
                <a:gd name="T6" fmla="*/ 82 w 279"/>
                <a:gd name="T7" fmla="*/ 267 h 280"/>
                <a:gd name="T8" fmla="*/ 108 w 279"/>
                <a:gd name="T9" fmla="*/ 258 h 280"/>
                <a:gd name="T10" fmla="*/ 133 w 279"/>
                <a:gd name="T11" fmla="*/ 246 h 280"/>
                <a:gd name="T12" fmla="*/ 156 w 279"/>
                <a:gd name="T13" fmla="*/ 233 h 280"/>
                <a:gd name="T14" fmla="*/ 177 w 279"/>
                <a:gd name="T15" fmla="*/ 217 h 280"/>
                <a:gd name="T16" fmla="*/ 197 w 279"/>
                <a:gd name="T17" fmla="*/ 199 h 280"/>
                <a:gd name="T18" fmla="*/ 215 w 279"/>
                <a:gd name="T19" fmla="*/ 179 h 280"/>
                <a:gd name="T20" fmla="*/ 231 w 279"/>
                <a:gd name="T21" fmla="*/ 156 h 280"/>
                <a:gd name="T22" fmla="*/ 245 w 279"/>
                <a:gd name="T23" fmla="*/ 133 h 280"/>
                <a:gd name="T24" fmla="*/ 258 w 279"/>
                <a:gd name="T25" fmla="*/ 108 h 280"/>
                <a:gd name="T26" fmla="*/ 266 w 279"/>
                <a:gd name="T27" fmla="*/ 84 h 280"/>
                <a:gd name="T28" fmla="*/ 274 w 279"/>
                <a:gd name="T29" fmla="*/ 56 h 280"/>
                <a:gd name="T30" fmla="*/ 277 w 279"/>
                <a:gd name="T31" fmla="*/ 30 h 280"/>
                <a:gd name="T32" fmla="*/ 279 w 279"/>
                <a:gd name="T33" fmla="*/ 0 h 280"/>
                <a:gd name="T34" fmla="*/ 263 w 279"/>
                <a:gd name="T35" fmla="*/ 0 h 280"/>
                <a:gd name="T36" fmla="*/ 261 w 279"/>
                <a:gd name="T37" fmla="*/ 27 h 280"/>
                <a:gd name="T38" fmla="*/ 256 w 279"/>
                <a:gd name="T39" fmla="*/ 53 h 280"/>
                <a:gd name="T40" fmla="*/ 249 w 279"/>
                <a:gd name="T41" fmla="*/ 79 h 280"/>
                <a:gd name="T42" fmla="*/ 241 w 279"/>
                <a:gd name="T43" fmla="*/ 102 h 280"/>
                <a:gd name="T44" fmla="*/ 230 w 279"/>
                <a:gd name="T45" fmla="*/ 125 h 280"/>
                <a:gd name="T46" fmla="*/ 217 w 279"/>
                <a:gd name="T47" fmla="*/ 148 h 280"/>
                <a:gd name="T48" fmla="*/ 202 w 279"/>
                <a:gd name="T49" fmla="*/ 167 h 280"/>
                <a:gd name="T50" fmla="*/ 186 w 279"/>
                <a:gd name="T51" fmla="*/ 185 h 280"/>
                <a:gd name="T52" fmla="*/ 166 w 279"/>
                <a:gd name="T53" fmla="*/ 203 h 280"/>
                <a:gd name="T54" fmla="*/ 146 w 279"/>
                <a:gd name="T55" fmla="*/ 218 h 280"/>
                <a:gd name="T56" fmla="*/ 125 w 279"/>
                <a:gd name="T57" fmla="*/ 231 h 280"/>
                <a:gd name="T58" fmla="*/ 102 w 279"/>
                <a:gd name="T59" fmla="*/ 243 h 280"/>
                <a:gd name="T60" fmla="*/ 77 w 279"/>
                <a:gd name="T61" fmla="*/ 251 h 280"/>
                <a:gd name="T62" fmla="*/ 53 w 279"/>
                <a:gd name="T63" fmla="*/ 258 h 280"/>
                <a:gd name="T64" fmla="*/ 26 w 279"/>
                <a:gd name="T65" fmla="*/ 261 h 280"/>
                <a:gd name="T66" fmla="*/ 0 w 279"/>
                <a:gd name="T67" fmla="*/ 262 h 280"/>
                <a:gd name="T68" fmla="*/ 0 w 279"/>
                <a:gd name="T69" fmla="*/ 280 h 2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9" h="280">
                  <a:moveTo>
                    <a:pt x="0" y="280"/>
                  </a:moveTo>
                  <a:lnTo>
                    <a:pt x="28" y="279"/>
                  </a:lnTo>
                  <a:lnTo>
                    <a:pt x="56" y="274"/>
                  </a:lnTo>
                  <a:lnTo>
                    <a:pt x="82" y="267"/>
                  </a:lnTo>
                  <a:lnTo>
                    <a:pt x="108" y="258"/>
                  </a:lnTo>
                  <a:lnTo>
                    <a:pt x="133" y="246"/>
                  </a:lnTo>
                  <a:lnTo>
                    <a:pt x="156" y="233"/>
                  </a:lnTo>
                  <a:lnTo>
                    <a:pt x="177" y="217"/>
                  </a:lnTo>
                  <a:lnTo>
                    <a:pt x="197" y="199"/>
                  </a:lnTo>
                  <a:lnTo>
                    <a:pt x="215" y="179"/>
                  </a:lnTo>
                  <a:lnTo>
                    <a:pt x="231" y="156"/>
                  </a:lnTo>
                  <a:lnTo>
                    <a:pt x="245" y="133"/>
                  </a:lnTo>
                  <a:lnTo>
                    <a:pt x="258" y="108"/>
                  </a:lnTo>
                  <a:lnTo>
                    <a:pt x="266" y="84"/>
                  </a:lnTo>
                  <a:lnTo>
                    <a:pt x="274" y="56"/>
                  </a:lnTo>
                  <a:lnTo>
                    <a:pt x="277" y="30"/>
                  </a:lnTo>
                  <a:lnTo>
                    <a:pt x="279" y="0"/>
                  </a:lnTo>
                  <a:lnTo>
                    <a:pt x="263" y="0"/>
                  </a:lnTo>
                  <a:lnTo>
                    <a:pt x="261" y="27"/>
                  </a:lnTo>
                  <a:lnTo>
                    <a:pt x="256" y="53"/>
                  </a:lnTo>
                  <a:lnTo>
                    <a:pt x="249" y="79"/>
                  </a:lnTo>
                  <a:lnTo>
                    <a:pt x="241" y="102"/>
                  </a:lnTo>
                  <a:lnTo>
                    <a:pt x="230" y="125"/>
                  </a:lnTo>
                  <a:lnTo>
                    <a:pt x="217" y="148"/>
                  </a:lnTo>
                  <a:lnTo>
                    <a:pt x="202" y="167"/>
                  </a:lnTo>
                  <a:lnTo>
                    <a:pt x="186" y="185"/>
                  </a:lnTo>
                  <a:lnTo>
                    <a:pt x="166" y="203"/>
                  </a:lnTo>
                  <a:lnTo>
                    <a:pt x="146" y="218"/>
                  </a:lnTo>
                  <a:lnTo>
                    <a:pt x="125" y="231"/>
                  </a:lnTo>
                  <a:lnTo>
                    <a:pt x="102" y="243"/>
                  </a:lnTo>
                  <a:lnTo>
                    <a:pt x="77" y="251"/>
                  </a:lnTo>
                  <a:lnTo>
                    <a:pt x="53" y="258"/>
                  </a:lnTo>
                  <a:lnTo>
                    <a:pt x="26" y="261"/>
                  </a:lnTo>
                  <a:lnTo>
                    <a:pt x="0" y="262"/>
                  </a:lnTo>
                  <a:lnTo>
                    <a:pt x="0" y="280"/>
                  </a:lnTo>
                  <a:close/>
                </a:path>
              </a:pathLst>
            </a:custGeom>
            <a:solidFill>
              <a:srgbClr val="FFFFFF"/>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147" name="Freeform 510"/>
            <p:cNvSpPr>
              <a:spLocks/>
            </p:cNvSpPr>
            <p:nvPr/>
          </p:nvSpPr>
          <p:spPr bwMode="auto">
            <a:xfrm>
              <a:off x="2790" y="4007"/>
              <a:ext cx="201" cy="96"/>
            </a:xfrm>
            <a:custGeom>
              <a:avLst/>
              <a:gdLst>
                <a:gd name="T0" fmla="*/ 0 w 201"/>
                <a:gd name="T1" fmla="*/ 11 h 96"/>
                <a:gd name="T2" fmla="*/ 19 w 201"/>
                <a:gd name="T3" fmla="*/ 31 h 96"/>
                <a:gd name="T4" fmla="*/ 42 w 201"/>
                <a:gd name="T5" fmla="*/ 47 h 96"/>
                <a:gd name="T6" fmla="*/ 65 w 201"/>
                <a:gd name="T7" fmla="*/ 62 h 96"/>
                <a:gd name="T8" fmla="*/ 91 w 201"/>
                <a:gd name="T9" fmla="*/ 74 h 96"/>
                <a:gd name="T10" fmla="*/ 118 w 201"/>
                <a:gd name="T11" fmla="*/ 83 h 96"/>
                <a:gd name="T12" fmla="*/ 144 w 201"/>
                <a:gd name="T13" fmla="*/ 90 h 96"/>
                <a:gd name="T14" fmla="*/ 172 w 201"/>
                <a:gd name="T15" fmla="*/ 95 h 96"/>
                <a:gd name="T16" fmla="*/ 201 w 201"/>
                <a:gd name="T17" fmla="*/ 96 h 96"/>
                <a:gd name="T18" fmla="*/ 201 w 201"/>
                <a:gd name="T19" fmla="*/ 78 h 96"/>
                <a:gd name="T20" fmla="*/ 173 w 201"/>
                <a:gd name="T21" fmla="*/ 77 h 96"/>
                <a:gd name="T22" fmla="*/ 149 w 201"/>
                <a:gd name="T23" fmla="*/ 74 h 96"/>
                <a:gd name="T24" fmla="*/ 123 w 201"/>
                <a:gd name="T25" fmla="*/ 67 h 96"/>
                <a:gd name="T26" fmla="*/ 98 w 201"/>
                <a:gd name="T27" fmla="*/ 57 h 96"/>
                <a:gd name="T28" fmla="*/ 73 w 201"/>
                <a:gd name="T29" fmla="*/ 47 h 96"/>
                <a:gd name="T30" fmla="*/ 52 w 201"/>
                <a:gd name="T31" fmla="*/ 33 h 96"/>
                <a:gd name="T32" fmla="*/ 31 w 201"/>
                <a:gd name="T33" fmla="*/ 18 h 96"/>
                <a:gd name="T34" fmla="*/ 13 w 201"/>
                <a:gd name="T35" fmla="*/ 0 h 96"/>
                <a:gd name="T36" fmla="*/ 0 w 201"/>
                <a:gd name="T37" fmla="*/ 11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1" h="96">
                  <a:moveTo>
                    <a:pt x="0" y="11"/>
                  </a:moveTo>
                  <a:lnTo>
                    <a:pt x="19" y="31"/>
                  </a:lnTo>
                  <a:lnTo>
                    <a:pt x="42" y="47"/>
                  </a:lnTo>
                  <a:lnTo>
                    <a:pt x="65" y="62"/>
                  </a:lnTo>
                  <a:lnTo>
                    <a:pt x="91" y="74"/>
                  </a:lnTo>
                  <a:lnTo>
                    <a:pt x="118" y="83"/>
                  </a:lnTo>
                  <a:lnTo>
                    <a:pt x="144" y="90"/>
                  </a:lnTo>
                  <a:lnTo>
                    <a:pt x="172" y="95"/>
                  </a:lnTo>
                  <a:lnTo>
                    <a:pt x="201" y="96"/>
                  </a:lnTo>
                  <a:lnTo>
                    <a:pt x="201" y="78"/>
                  </a:lnTo>
                  <a:lnTo>
                    <a:pt x="173" y="77"/>
                  </a:lnTo>
                  <a:lnTo>
                    <a:pt x="149" y="74"/>
                  </a:lnTo>
                  <a:lnTo>
                    <a:pt x="123" y="67"/>
                  </a:lnTo>
                  <a:lnTo>
                    <a:pt x="98" y="57"/>
                  </a:lnTo>
                  <a:lnTo>
                    <a:pt x="73" y="47"/>
                  </a:lnTo>
                  <a:lnTo>
                    <a:pt x="52" y="33"/>
                  </a:lnTo>
                  <a:lnTo>
                    <a:pt x="31" y="18"/>
                  </a:lnTo>
                  <a:lnTo>
                    <a:pt x="13" y="0"/>
                  </a:lnTo>
                  <a:lnTo>
                    <a:pt x="0" y="11"/>
                  </a:lnTo>
                  <a:close/>
                </a:path>
              </a:pathLst>
            </a:custGeom>
            <a:solidFill>
              <a:srgbClr val="FFFFFF"/>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grpSp>
      <p:sp>
        <p:nvSpPr>
          <p:cNvPr id="34096" name="Rectangle 511"/>
          <p:cNvSpPr>
            <a:spLocks noChangeArrowheads="1"/>
          </p:cNvSpPr>
          <p:nvPr/>
        </p:nvSpPr>
        <p:spPr bwMode="auto">
          <a:xfrm>
            <a:off x="6545263" y="4516438"/>
            <a:ext cx="1100137" cy="728662"/>
          </a:xfrm>
          <a:prstGeom prst="rect">
            <a:avLst/>
          </a:prstGeom>
          <a:solidFill>
            <a:srgbClr val="00CCFF"/>
          </a:solidFill>
          <a:ln w="9525">
            <a:noFill/>
            <a:miter lim="800000"/>
            <a:headEnd/>
            <a:tailEnd/>
          </a:ln>
          <a:effectLst>
            <a:outerShdw dist="45791" dir="2021404" algn="ctr" rotWithShape="0">
              <a:srgbClr val="333333"/>
            </a:outerShdw>
          </a:effectLst>
        </p:spPr>
        <p:txBody>
          <a:bodyPr/>
          <a:lstStyle/>
          <a:p>
            <a:pPr algn="ctr" eaLnBrk="0" fontAlgn="base" hangingPunct="0">
              <a:spcBef>
                <a:spcPct val="50000"/>
              </a:spcBef>
              <a:spcAft>
                <a:spcPct val="0"/>
              </a:spcAft>
              <a:defRPr/>
            </a:pPr>
            <a:r>
              <a:rPr lang="en-US" altLang="ja-JP" sz="1500" b="1">
                <a:solidFill>
                  <a:srgbClr val="FBFBFB"/>
                </a:solidFill>
                <a:latin typeface="Times New Roman" pitchFamily="18" charset="0"/>
                <a:ea typeface="ＭＳ Ｐゴシック" pitchFamily="50" charset="-128"/>
              </a:rPr>
              <a:t>A/D</a:t>
            </a:r>
          </a:p>
          <a:p>
            <a:pPr algn="ctr" eaLnBrk="0" fontAlgn="base" hangingPunct="0">
              <a:spcBef>
                <a:spcPct val="50000"/>
              </a:spcBef>
              <a:spcAft>
                <a:spcPct val="0"/>
              </a:spcAft>
              <a:defRPr/>
            </a:pPr>
            <a:r>
              <a:rPr lang="en-US" altLang="ja-JP" sz="1500" b="1">
                <a:solidFill>
                  <a:srgbClr val="FBFBFB"/>
                </a:solidFill>
                <a:latin typeface="Times New Roman" pitchFamily="18" charset="0"/>
                <a:ea typeface="ＭＳ Ｐゴシック" pitchFamily="50" charset="-128"/>
              </a:rPr>
              <a:t>Converter</a:t>
            </a:r>
            <a:endParaRPr lang="en-US" altLang="ja-JP" sz="2800" b="1">
              <a:solidFill>
                <a:srgbClr val="FBFBFB"/>
              </a:solidFill>
              <a:latin typeface="Times New Roman" pitchFamily="18" charset="0"/>
              <a:ea typeface="ＭＳ Ｐゴシック" pitchFamily="50" charset="-128"/>
            </a:endParaRPr>
          </a:p>
        </p:txBody>
      </p:sp>
      <p:sp>
        <p:nvSpPr>
          <p:cNvPr id="34097" name="Freeform 512"/>
          <p:cNvSpPr>
            <a:spLocks/>
          </p:cNvSpPr>
          <p:nvPr/>
        </p:nvSpPr>
        <p:spPr bwMode="auto">
          <a:xfrm>
            <a:off x="5287963" y="5035550"/>
            <a:ext cx="325437" cy="331788"/>
          </a:xfrm>
          <a:custGeom>
            <a:avLst/>
            <a:gdLst>
              <a:gd name="T0" fmla="*/ 2147483646 w 220"/>
              <a:gd name="T1" fmla="*/ 2147483646 h 244"/>
              <a:gd name="T2" fmla="*/ 2147483646 w 220"/>
              <a:gd name="T3" fmla="*/ 2147483646 h 244"/>
              <a:gd name="T4" fmla="*/ 2147483646 w 220"/>
              <a:gd name="T5" fmla="*/ 2147483646 h 244"/>
              <a:gd name="T6" fmla="*/ 2147483646 w 220"/>
              <a:gd name="T7" fmla="*/ 2147483646 h 244"/>
              <a:gd name="T8" fmla="*/ 2147483646 w 220"/>
              <a:gd name="T9" fmla="*/ 2147483646 h 244"/>
              <a:gd name="T10" fmla="*/ 2147483646 w 220"/>
              <a:gd name="T11" fmla="*/ 2147483646 h 244"/>
              <a:gd name="T12" fmla="*/ 2147483646 w 220"/>
              <a:gd name="T13" fmla="*/ 2147483646 h 244"/>
              <a:gd name="T14" fmla="*/ 2147483646 w 220"/>
              <a:gd name="T15" fmla="*/ 2147483646 h 244"/>
              <a:gd name="T16" fmla="*/ 2147483646 w 220"/>
              <a:gd name="T17" fmla="*/ 2147483646 h 244"/>
              <a:gd name="T18" fmla="*/ 2147483646 w 220"/>
              <a:gd name="T19" fmla="*/ 2147483646 h 244"/>
              <a:gd name="T20" fmla="*/ 2147483646 w 220"/>
              <a:gd name="T21" fmla="*/ 2147483646 h 244"/>
              <a:gd name="T22" fmla="*/ 2147483646 w 220"/>
              <a:gd name="T23" fmla="*/ 2147483646 h 244"/>
              <a:gd name="T24" fmla="*/ 2147483646 w 220"/>
              <a:gd name="T25" fmla="*/ 2147483646 h 244"/>
              <a:gd name="T26" fmla="*/ 2147483646 w 220"/>
              <a:gd name="T27" fmla="*/ 2147483646 h 244"/>
              <a:gd name="T28" fmla="*/ 2147483646 w 220"/>
              <a:gd name="T29" fmla="*/ 2147483646 h 244"/>
              <a:gd name="T30" fmla="*/ 2147483646 w 220"/>
              <a:gd name="T31" fmla="*/ 2147483646 h 244"/>
              <a:gd name="T32" fmla="*/ 2147483646 w 220"/>
              <a:gd name="T33" fmla="*/ 2147483646 h 244"/>
              <a:gd name="T34" fmla="*/ 2147483646 w 220"/>
              <a:gd name="T35" fmla="*/ 2147483646 h 244"/>
              <a:gd name="T36" fmla="*/ 2147483646 w 220"/>
              <a:gd name="T37" fmla="*/ 2147483646 h 244"/>
              <a:gd name="T38" fmla="*/ 2147483646 w 220"/>
              <a:gd name="T39" fmla="*/ 2147483646 h 244"/>
              <a:gd name="T40" fmla="*/ 2147483646 w 220"/>
              <a:gd name="T41" fmla="*/ 2147483646 h 244"/>
              <a:gd name="T42" fmla="*/ 2147483646 w 220"/>
              <a:gd name="T43" fmla="*/ 2147483646 h 244"/>
              <a:gd name="T44" fmla="*/ 2147483646 w 220"/>
              <a:gd name="T45" fmla="*/ 2147483646 h 244"/>
              <a:gd name="T46" fmla="*/ 0 w 220"/>
              <a:gd name="T47" fmla="*/ 2147483646 h 244"/>
              <a:gd name="T48" fmla="*/ 0 w 220"/>
              <a:gd name="T49" fmla="*/ 2147483646 h 244"/>
              <a:gd name="T50" fmla="*/ 2147483646 w 220"/>
              <a:gd name="T51" fmla="*/ 2147483646 h 244"/>
              <a:gd name="T52" fmla="*/ 2147483646 w 220"/>
              <a:gd name="T53" fmla="*/ 2147483646 h 244"/>
              <a:gd name="T54" fmla="*/ 2147483646 w 220"/>
              <a:gd name="T55" fmla="*/ 2147483646 h 244"/>
              <a:gd name="T56" fmla="*/ 2147483646 w 220"/>
              <a:gd name="T57" fmla="*/ 2147483646 h 244"/>
              <a:gd name="T58" fmla="*/ 2147483646 w 220"/>
              <a:gd name="T59" fmla="*/ 2147483646 h 244"/>
              <a:gd name="T60" fmla="*/ 2147483646 w 220"/>
              <a:gd name="T61" fmla="*/ 2147483646 h 244"/>
              <a:gd name="T62" fmla="*/ 2147483646 w 220"/>
              <a:gd name="T63" fmla="*/ 2147483646 h 2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0" h="244">
                <a:moveTo>
                  <a:pt x="102" y="244"/>
                </a:moveTo>
                <a:lnTo>
                  <a:pt x="113" y="244"/>
                </a:lnTo>
                <a:lnTo>
                  <a:pt x="125" y="243"/>
                </a:lnTo>
                <a:lnTo>
                  <a:pt x="136" y="241"/>
                </a:lnTo>
                <a:lnTo>
                  <a:pt x="146" y="238"/>
                </a:lnTo>
                <a:lnTo>
                  <a:pt x="156" y="233"/>
                </a:lnTo>
                <a:lnTo>
                  <a:pt x="166" y="226"/>
                </a:lnTo>
                <a:lnTo>
                  <a:pt x="174" y="220"/>
                </a:lnTo>
                <a:lnTo>
                  <a:pt x="182" y="213"/>
                </a:lnTo>
                <a:lnTo>
                  <a:pt x="191" y="204"/>
                </a:lnTo>
                <a:lnTo>
                  <a:pt x="197" y="195"/>
                </a:lnTo>
                <a:lnTo>
                  <a:pt x="204" y="186"/>
                </a:lnTo>
                <a:lnTo>
                  <a:pt x="209" y="174"/>
                </a:lnTo>
                <a:lnTo>
                  <a:pt x="213" y="164"/>
                </a:lnTo>
                <a:lnTo>
                  <a:pt x="217" y="153"/>
                </a:lnTo>
                <a:lnTo>
                  <a:pt x="218" y="140"/>
                </a:lnTo>
                <a:lnTo>
                  <a:pt x="220" y="128"/>
                </a:lnTo>
                <a:lnTo>
                  <a:pt x="220" y="115"/>
                </a:lnTo>
                <a:lnTo>
                  <a:pt x="218" y="104"/>
                </a:lnTo>
                <a:lnTo>
                  <a:pt x="217" y="92"/>
                </a:lnTo>
                <a:lnTo>
                  <a:pt x="213" y="81"/>
                </a:lnTo>
                <a:lnTo>
                  <a:pt x="210" y="69"/>
                </a:lnTo>
                <a:lnTo>
                  <a:pt x="205" y="59"/>
                </a:lnTo>
                <a:lnTo>
                  <a:pt x="199" y="50"/>
                </a:lnTo>
                <a:lnTo>
                  <a:pt x="192" y="40"/>
                </a:lnTo>
                <a:lnTo>
                  <a:pt x="186" y="32"/>
                </a:lnTo>
                <a:lnTo>
                  <a:pt x="177" y="25"/>
                </a:lnTo>
                <a:lnTo>
                  <a:pt x="169" y="18"/>
                </a:lnTo>
                <a:lnTo>
                  <a:pt x="159" y="12"/>
                </a:lnTo>
                <a:lnTo>
                  <a:pt x="150" y="9"/>
                </a:lnTo>
                <a:lnTo>
                  <a:pt x="140" y="5"/>
                </a:lnTo>
                <a:lnTo>
                  <a:pt x="128" y="2"/>
                </a:lnTo>
                <a:lnTo>
                  <a:pt x="117" y="0"/>
                </a:lnTo>
                <a:lnTo>
                  <a:pt x="105" y="2"/>
                </a:lnTo>
                <a:lnTo>
                  <a:pt x="95" y="2"/>
                </a:lnTo>
                <a:lnTo>
                  <a:pt x="84" y="5"/>
                </a:lnTo>
                <a:lnTo>
                  <a:pt x="74" y="9"/>
                </a:lnTo>
                <a:lnTo>
                  <a:pt x="64" y="13"/>
                </a:lnTo>
                <a:lnTo>
                  <a:pt x="54" y="20"/>
                </a:lnTo>
                <a:lnTo>
                  <a:pt x="46" y="27"/>
                </a:lnTo>
                <a:lnTo>
                  <a:pt x="36" y="33"/>
                </a:lnTo>
                <a:lnTo>
                  <a:pt x="30" y="41"/>
                </a:lnTo>
                <a:lnTo>
                  <a:pt x="23" y="51"/>
                </a:lnTo>
                <a:lnTo>
                  <a:pt x="17" y="61"/>
                </a:lnTo>
                <a:lnTo>
                  <a:pt x="12" y="71"/>
                </a:lnTo>
                <a:lnTo>
                  <a:pt x="7" y="82"/>
                </a:lnTo>
                <a:lnTo>
                  <a:pt x="4" y="94"/>
                </a:lnTo>
                <a:lnTo>
                  <a:pt x="0" y="105"/>
                </a:lnTo>
                <a:lnTo>
                  <a:pt x="0" y="118"/>
                </a:lnTo>
                <a:lnTo>
                  <a:pt x="0" y="131"/>
                </a:lnTo>
                <a:lnTo>
                  <a:pt x="0" y="143"/>
                </a:lnTo>
                <a:lnTo>
                  <a:pt x="2" y="154"/>
                </a:lnTo>
                <a:lnTo>
                  <a:pt x="5" y="166"/>
                </a:lnTo>
                <a:lnTo>
                  <a:pt x="10" y="177"/>
                </a:lnTo>
                <a:lnTo>
                  <a:pt x="15" y="187"/>
                </a:lnTo>
                <a:lnTo>
                  <a:pt x="20" y="197"/>
                </a:lnTo>
                <a:lnTo>
                  <a:pt x="27" y="205"/>
                </a:lnTo>
                <a:lnTo>
                  <a:pt x="35" y="213"/>
                </a:lnTo>
                <a:lnTo>
                  <a:pt x="43" y="222"/>
                </a:lnTo>
                <a:lnTo>
                  <a:pt x="51" y="228"/>
                </a:lnTo>
                <a:lnTo>
                  <a:pt x="61" y="233"/>
                </a:lnTo>
                <a:lnTo>
                  <a:pt x="71" y="238"/>
                </a:lnTo>
                <a:lnTo>
                  <a:pt x="81" y="241"/>
                </a:lnTo>
                <a:lnTo>
                  <a:pt x="92" y="244"/>
                </a:lnTo>
                <a:lnTo>
                  <a:pt x="102" y="244"/>
                </a:lnTo>
                <a:close/>
              </a:path>
            </a:pathLst>
          </a:custGeom>
          <a:solidFill>
            <a:srgbClr val="336699"/>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098" name="Freeform 513"/>
          <p:cNvSpPr>
            <a:spLocks/>
          </p:cNvSpPr>
          <p:nvPr/>
        </p:nvSpPr>
        <p:spPr bwMode="auto">
          <a:xfrm>
            <a:off x="5329238" y="5045075"/>
            <a:ext cx="328612" cy="331788"/>
          </a:xfrm>
          <a:custGeom>
            <a:avLst/>
            <a:gdLst>
              <a:gd name="T0" fmla="*/ 2147483646 w 222"/>
              <a:gd name="T1" fmla="*/ 2147483646 h 244"/>
              <a:gd name="T2" fmla="*/ 2147483646 w 222"/>
              <a:gd name="T3" fmla="*/ 2147483646 h 244"/>
              <a:gd name="T4" fmla="*/ 2147483646 w 222"/>
              <a:gd name="T5" fmla="*/ 2147483646 h 244"/>
              <a:gd name="T6" fmla="*/ 2147483646 w 222"/>
              <a:gd name="T7" fmla="*/ 2147483646 h 244"/>
              <a:gd name="T8" fmla="*/ 2147483646 w 222"/>
              <a:gd name="T9" fmla="*/ 2147483646 h 244"/>
              <a:gd name="T10" fmla="*/ 2147483646 w 222"/>
              <a:gd name="T11" fmla="*/ 2147483646 h 244"/>
              <a:gd name="T12" fmla="*/ 2147483646 w 222"/>
              <a:gd name="T13" fmla="*/ 2147483646 h 244"/>
              <a:gd name="T14" fmla="*/ 2147483646 w 222"/>
              <a:gd name="T15" fmla="*/ 2147483646 h 244"/>
              <a:gd name="T16" fmla="*/ 2147483646 w 222"/>
              <a:gd name="T17" fmla="*/ 2147483646 h 244"/>
              <a:gd name="T18" fmla="*/ 2147483646 w 222"/>
              <a:gd name="T19" fmla="*/ 2147483646 h 244"/>
              <a:gd name="T20" fmla="*/ 2147483646 w 222"/>
              <a:gd name="T21" fmla="*/ 2147483646 h 244"/>
              <a:gd name="T22" fmla="*/ 2147483646 w 222"/>
              <a:gd name="T23" fmla="*/ 2147483646 h 244"/>
              <a:gd name="T24" fmla="*/ 2147483646 w 222"/>
              <a:gd name="T25" fmla="*/ 2147483646 h 244"/>
              <a:gd name="T26" fmla="*/ 2147483646 w 222"/>
              <a:gd name="T27" fmla="*/ 2147483646 h 244"/>
              <a:gd name="T28" fmla="*/ 2147483646 w 222"/>
              <a:gd name="T29" fmla="*/ 2147483646 h 244"/>
              <a:gd name="T30" fmla="*/ 2147483646 w 222"/>
              <a:gd name="T31" fmla="*/ 0 h 244"/>
              <a:gd name="T32" fmla="*/ 2147483646 w 222"/>
              <a:gd name="T33" fmla="*/ 0 h 244"/>
              <a:gd name="T34" fmla="*/ 2147483646 w 222"/>
              <a:gd name="T35" fmla="*/ 2147483646 h 244"/>
              <a:gd name="T36" fmla="*/ 2147483646 w 222"/>
              <a:gd name="T37" fmla="*/ 2147483646 h 244"/>
              <a:gd name="T38" fmla="*/ 2147483646 w 222"/>
              <a:gd name="T39" fmla="*/ 2147483646 h 244"/>
              <a:gd name="T40" fmla="*/ 2147483646 w 222"/>
              <a:gd name="T41" fmla="*/ 2147483646 h 244"/>
              <a:gd name="T42" fmla="*/ 2147483646 w 222"/>
              <a:gd name="T43" fmla="*/ 2147483646 h 244"/>
              <a:gd name="T44" fmla="*/ 2147483646 w 222"/>
              <a:gd name="T45" fmla="*/ 2147483646 h 244"/>
              <a:gd name="T46" fmla="*/ 2147483646 w 222"/>
              <a:gd name="T47" fmla="*/ 2147483646 h 244"/>
              <a:gd name="T48" fmla="*/ 0 w 222"/>
              <a:gd name="T49" fmla="*/ 2147483646 h 244"/>
              <a:gd name="T50" fmla="*/ 2147483646 w 222"/>
              <a:gd name="T51" fmla="*/ 2147483646 h 244"/>
              <a:gd name="T52" fmla="*/ 2147483646 w 222"/>
              <a:gd name="T53" fmla="*/ 2147483646 h 244"/>
              <a:gd name="T54" fmla="*/ 2147483646 w 222"/>
              <a:gd name="T55" fmla="*/ 2147483646 h 244"/>
              <a:gd name="T56" fmla="*/ 2147483646 w 222"/>
              <a:gd name="T57" fmla="*/ 2147483646 h 244"/>
              <a:gd name="T58" fmla="*/ 2147483646 w 222"/>
              <a:gd name="T59" fmla="*/ 2147483646 h 244"/>
              <a:gd name="T60" fmla="*/ 2147483646 w 222"/>
              <a:gd name="T61" fmla="*/ 2147483646 h 244"/>
              <a:gd name="T62" fmla="*/ 2147483646 w 222"/>
              <a:gd name="T63" fmla="*/ 2147483646 h 2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2" h="244">
                <a:moveTo>
                  <a:pt x="103" y="244"/>
                </a:moveTo>
                <a:lnTo>
                  <a:pt x="115" y="244"/>
                </a:lnTo>
                <a:lnTo>
                  <a:pt x="126" y="242"/>
                </a:lnTo>
                <a:lnTo>
                  <a:pt x="136" y="239"/>
                </a:lnTo>
                <a:lnTo>
                  <a:pt x="148" y="236"/>
                </a:lnTo>
                <a:lnTo>
                  <a:pt x="158" y="231"/>
                </a:lnTo>
                <a:lnTo>
                  <a:pt x="166" y="224"/>
                </a:lnTo>
                <a:lnTo>
                  <a:pt x="176" y="218"/>
                </a:lnTo>
                <a:lnTo>
                  <a:pt x="184" y="211"/>
                </a:lnTo>
                <a:lnTo>
                  <a:pt x="192" y="203"/>
                </a:lnTo>
                <a:lnTo>
                  <a:pt x="199" y="193"/>
                </a:lnTo>
                <a:lnTo>
                  <a:pt x="204" y="183"/>
                </a:lnTo>
                <a:lnTo>
                  <a:pt x="210" y="174"/>
                </a:lnTo>
                <a:lnTo>
                  <a:pt x="213" y="162"/>
                </a:lnTo>
                <a:lnTo>
                  <a:pt x="217" y="151"/>
                </a:lnTo>
                <a:lnTo>
                  <a:pt x="220" y="139"/>
                </a:lnTo>
                <a:lnTo>
                  <a:pt x="222" y="126"/>
                </a:lnTo>
                <a:lnTo>
                  <a:pt x="222" y="115"/>
                </a:lnTo>
                <a:lnTo>
                  <a:pt x="220" y="102"/>
                </a:lnTo>
                <a:lnTo>
                  <a:pt x="218" y="90"/>
                </a:lnTo>
                <a:lnTo>
                  <a:pt x="215" y="79"/>
                </a:lnTo>
                <a:lnTo>
                  <a:pt x="212" y="67"/>
                </a:lnTo>
                <a:lnTo>
                  <a:pt x="207" y="57"/>
                </a:lnTo>
                <a:lnTo>
                  <a:pt x="200" y="47"/>
                </a:lnTo>
                <a:lnTo>
                  <a:pt x="194" y="39"/>
                </a:lnTo>
                <a:lnTo>
                  <a:pt x="187" y="31"/>
                </a:lnTo>
                <a:lnTo>
                  <a:pt x="179" y="23"/>
                </a:lnTo>
                <a:lnTo>
                  <a:pt x="169" y="16"/>
                </a:lnTo>
                <a:lnTo>
                  <a:pt x="161" y="11"/>
                </a:lnTo>
                <a:lnTo>
                  <a:pt x="151" y="6"/>
                </a:lnTo>
                <a:lnTo>
                  <a:pt x="140" y="3"/>
                </a:lnTo>
                <a:lnTo>
                  <a:pt x="130" y="0"/>
                </a:lnTo>
                <a:lnTo>
                  <a:pt x="118" y="0"/>
                </a:lnTo>
                <a:lnTo>
                  <a:pt x="107" y="0"/>
                </a:lnTo>
                <a:lnTo>
                  <a:pt x="95" y="2"/>
                </a:lnTo>
                <a:lnTo>
                  <a:pt x="85" y="3"/>
                </a:lnTo>
                <a:lnTo>
                  <a:pt x="74" y="8"/>
                </a:lnTo>
                <a:lnTo>
                  <a:pt x="64" y="11"/>
                </a:lnTo>
                <a:lnTo>
                  <a:pt x="56" y="18"/>
                </a:lnTo>
                <a:lnTo>
                  <a:pt x="46" y="25"/>
                </a:lnTo>
                <a:lnTo>
                  <a:pt x="38" y="33"/>
                </a:lnTo>
                <a:lnTo>
                  <a:pt x="31" y="41"/>
                </a:lnTo>
                <a:lnTo>
                  <a:pt x="23" y="49"/>
                </a:lnTo>
                <a:lnTo>
                  <a:pt x="18" y="59"/>
                </a:lnTo>
                <a:lnTo>
                  <a:pt x="12" y="70"/>
                </a:lnTo>
                <a:lnTo>
                  <a:pt x="8" y="80"/>
                </a:lnTo>
                <a:lnTo>
                  <a:pt x="5" y="92"/>
                </a:lnTo>
                <a:lnTo>
                  <a:pt x="2" y="105"/>
                </a:lnTo>
                <a:lnTo>
                  <a:pt x="0" y="116"/>
                </a:lnTo>
                <a:lnTo>
                  <a:pt x="0" y="129"/>
                </a:lnTo>
                <a:lnTo>
                  <a:pt x="2" y="141"/>
                </a:lnTo>
                <a:lnTo>
                  <a:pt x="3" y="154"/>
                </a:lnTo>
                <a:lnTo>
                  <a:pt x="7" y="164"/>
                </a:lnTo>
                <a:lnTo>
                  <a:pt x="10" y="175"/>
                </a:lnTo>
                <a:lnTo>
                  <a:pt x="15" y="185"/>
                </a:lnTo>
                <a:lnTo>
                  <a:pt x="21" y="195"/>
                </a:lnTo>
                <a:lnTo>
                  <a:pt x="28" y="205"/>
                </a:lnTo>
                <a:lnTo>
                  <a:pt x="36" y="213"/>
                </a:lnTo>
                <a:lnTo>
                  <a:pt x="43" y="219"/>
                </a:lnTo>
                <a:lnTo>
                  <a:pt x="53" y="226"/>
                </a:lnTo>
                <a:lnTo>
                  <a:pt x="61" y="233"/>
                </a:lnTo>
                <a:lnTo>
                  <a:pt x="71" y="236"/>
                </a:lnTo>
                <a:lnTo>
                  <a:pt x="82" y="241"/>
                </a:lnTo>
                <a:lnTo>
                  <a:pt x="92" y="242"/>
                </a:lnTo>
                <a:lnTo>
                  <a:pt x="103" y="244"/>
                </a:lnTo>
                <a:close/>
              </a:path>
            </a:pathLst>
          </a:custGeom>
          <a:solidFill>
            <a:srgbClr val="99CCCC"/>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099" name="Freeform 514"/>
          <p:cNvSpPr>
            <a:spLocks/>
          </p:cNvSpPr>
          <p:nvPr/>
        </p:nvSpPr>
        <p:spPr bwMode="auto">
          <a:xfrm>
            <a:off x="5443538" y="5160963"/>
            <a:ext cx="98425" cy="100012"/>
          </a:xfrm>
          <a:custGeom>
            <a:avLst/>
            <a:gdLst>
              <a:gd name="T0" fmla="*/ 2147483646 w 67"/>
              <a:gd name="T1" fmla="*/ 2147483646 h 74"/>
              <a:gd name="T2" fmla="*/ 2147483646 w 67"/>
              <a:gd name="T3" fmla="*/ 2147483646 h 74"/>
              <a:gd name="T4" fmla="*/ 2147483646 w 67"/>
              <a:gd name="T5" fmla="*/ 2147483646 h 74"/>
              <a:gd name="T6" fmla="*/ 2147483646 w 67"/>
              <a:gd name="T7" fmla="*/ 2147483646 h 74"/>
              <a:gd name="T8" fmla="*/ 2147483646 w 67"/>
              <a:gd name="T9" fmla="*/ 2147483646 h 74"/>
              <a:gd name="T10" fmla="*/ 2147483646 w 67"/>
              <a:gd name="T11" fmla="*/ 2147483646 h 74"/>
              <a:gd name="T12" fmla="*/ 2147483646 w 67"/>
              <a:gd name="T13" fmla="*/ 2147483646 h 74"/>
              <a:gd name="T14" fmla="*/ 2147483646 w 67"/>
              <a:gd name="T15" fmla="*/ 2147483646 h 74"/>
              <a:gd name="T16" fmla="*/ 2147483646 w 67"/>
              <a:gd name="T17" fmla="*/ 2147483646 h 74"/>
              <a:gd name="T18" fmla="*/ 2147483646 w 67"/>
              <a:gd name="T19" fmla="*/ 2147483646 h 74"/>
              <a:gd name="T20" fmla="*/ 2147483646 w 67"/>
              <a:gd name="T21" fmla="*/ 2147483646 h 74"/>
              <a:gd name="T22" fmla="*/ 2147483646 w 67"/>
              <a:gd name="T23" fmla="*/ 2147483646 h 74"/>
              <a:gd name="T24" fmla="*/ 2147483646 w 67"/>
              <a:gd name="T25" fmla="*/ 2147483646 h 74"/>
              <a:gd name="T26" fmla="*/ 2147483646 w 67"/>
              <a:gd name="T27" fmla="*/ 2147483646 h 74"/>
              <a:gd name="T28" fmla="*/ 2147483646 w 67"/>
              <a:gd name="T29" fmla="*/ 2147483646 h 74"/>
              <a:gd name="T30" fmla="*/ 2147483646 w 67"/>
              <a:gd name="T31" fmla="*/ 0 h 74"/>
              <a:gd name="T32" fmla="*/ 2147483646 w 67"/>
              <a:gd name="T33" fmla="*/ 0 h 74"/>
              <a:gd name="T34" fmla="*/ 2147483646 w 67"/>
              <a:gd name="T35" fmla="*/ 0 h 74"/>
              <a:gd name="T36" fmla="*/ 2147483646 w 67"/>
              <a:gd name="T37" fmla="*/ 2147483646 h 74"/>
              <a:gd name="T38" fmla="*/ 2147483646 w 67"/>
              <a:gd name="T39" fmla="*/ 2147483646 h 74"/>
              <a:gd name="T40" fmla="*/ 2147483646 w 67"/>
              <a:gd name="T41" fmla="*/ 2147483646 h 74"/>
              <a:gd name="T42" fmla="*/ 2147483646 w 67"/>
              <a:gd name="T43" fmla="*/ 2147483646 h 74"/>
              <a:gd name="T44" fmla="*/ 2147483646 w 67"/>
              <a:gd name="T45" fmla="*/ 2147483646 h 74"/>
              <a:gd name="T46" fmla="*/ 2147483646 w 67"/>
              <a:gd name="T47" fmla="*/ 2147483646 h 74"/>
              <a:gd name="T48" fmla="*/ 0 w 67"/>
              <a:gd name="T49" fmla="*/ 2147483646 h 74"/>
              <a:gd name="T50" fmla="*/ 0 w 67"/>
              <a:gd name="T51" fmla="*/ 2147483646 h 74"/>
              <a:gd name="T52" fmla="*/ 2147483646 w 67"/>
              <a:gd name="T53" fmla="*/ 2147483646 h 74"/>
              <a:gd name="T54" fmla="*/ 2147483646 w 67"/>
              <a:gd name="T55" fmla="*/ 2147483646 h 74"/>
              <a:gd name="T56" fmla="*/ 2147483646 w 67"/>
              <a:gd name="T57" fmla="*/ 2147483646 h 74"/>
              <a:gd name="T58" fmla="*/ 2147483646 w 67"/>
              <a:gd name="T59" fmla="*/ 2147483646 h 74"/>
              <a:gd name="T60" fmla="*/ 2147483646 w 67"/>
              <a:gd name="T61" fmla="*/ 2147483646 h 74"/>
              <a:gd name="T62" fmla="*/ 2147483646 w 67"/>
              <a:gd name="T63" fmla="*/ 2147483646 h 74"/>
              <a:gd name="T64" fmla="*/ 2147483646 w 67"/>
              <a:gd name="T65" fmla="*/ 2147483646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 h="74">
                <a:moveTo>
                  <a:pt x="31" y="74"/>
                </a:moveTo>
                <a:lnTo>
                  <a:pt x="38" y="74"/>
                </a:lnTo>
                <a:lnTo>
                  <a:pt x="45" y="72"/>
                </a:lnTo>
                <a:lnTo>
                  <a:pt x="51" y="69"/>
                </a:lnTo>
                <a:lnTo>
                  <a:pt x="56" y="64"/>
                </a:lnTo>
                <a:lnTo>
                  <a:pt x="61" y="59"/>
                </a:lnTo>
                <a:lnTo>
                  <a:pt x="64" y="53"/>
                </a:lnTo>
                <a:lnTo>
                  <a:pt x="66" y="46"/>
                </a:lnTo>
                <a:lnTo>
                  <a:pt x="67" y="38"/>
                </a:lnTo>
                <a:lnTo>
                  <a:pt x="67" y="31"/>
                </a:lnTo>
                <a:lnTo>
                  <a:pt x="66" y="25"/>
                </a:lnTo>
                <a:lnTo>
                  <a:pt x="63" y="18"/>
                </a:lnTo>
                <a:lnTo>
                  <a:pt x="59" y="12"/>
                </a:lnTo>
                <a:lnTo>
                  <a:pt x="54" y="7"/>
                </a:lnTo>
                <a:lnTo>
                  <a:pt x="49" y="3"/>
                </a:lnTo>
                <a:lnTo>
                  <a:pt x="43" y="0"/>
                </a:lnTo>
                <a:lnTo>
                  <a:pt x="36" y="0"/>
                </a:lnTo>
                <a:lnTo>
                  <a:pt x="30" y="0"/>
                </a:lnTo>
                <a:lnTo>
                  <a:pt x="23" y="2"/>
                </a:lnTo>
                <a:lnTo>
                  <a:pt x="17" y="5"/>
                </a:lnTo>
                <a:lnTo>
                  <a:pt x="12" y="10"/>
                </a:lnTo>
                <a:lnTo>
                  <a:pt x="7" y="15"/>
                </a:lnTo>
                <a:lnTo>
                  <a:pt x="4" y="21"/>
                </a:lnTo>
                <a:lnTo>
                  <a:pt x="2" y="28"/>
                </a:lnTo>
                <a:lnTo>
                  <a:pt x="0" y="36"/>
                </a:lnTo>
                <a:lnTo>
                  <a:pt x="0" y="43"/>
                </a:lnTo>
                <a:lnTo>
                  <a:pt x="2" y="51"/>
                </a:lnTo>
                <a:lnTo>
                  <a:pt x="5" y="57"/>
                </a:lnTo>
                <a:lnTo>
                  <a:pt x="8" y="62"/>
                </a:lnTo>
                <a:lnTo>
                  <a:pt x="13" y="67"/>
                </a:lnTo>
                <a:lnTo>
                  <a:pt x="18" y="71"/>
                </a:lnTo>
                <a:lnTo>
                  <a:pt x="25" y="74"/>
                </a:lnTo>
                <a:lnTo>
                  <a:pt x="31" y="74"/>
                </a:lnTo>
                <a:close/>
              </a:path>
            </a:pathLst>
          </a:custGeom>
          <a:solidFill>
            <a:srgbClr val="336699"/>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100" name="Freeform 515"/>
          <p:cNvSpPr>
            <a:spLocks/>
          </p:cNvSpPr>
          <p:nvPr/>
        </p:nvSpPr>
        <p:spPr bwMode="auto">
          <a:xfrm>
            <a:off x="2622550" y="5153025"/>
            <a:ext cx="1233488" cy="639763"/>
          </a:xfrm>
          <a:custGeom>
            <a:avLst/>
            <a:gdLst>
              <a:gd name="T0" fmla="*/ 0 w 834"/>
              <a:gd name="T1" fmla="*/ 0 h 471"/>
              <a:gd name="T2" fmla="*/ 2147483646 w 834"/>
              <a:gd name="T3" fmla="*/ 2147483646 h 471"/>
              <a:gd name="T4" fmla="*/ 2147483646 w 834"/>
              <a:gd name="T5" fmla="*/ 2147483646 h 471"/>
              <a:gd name="T6" fmla="*/ 2147483646 w 834"/>
              <a:gd name="T7" fmla="*/ 2147483646 h 471"/>
              <a:gd name="T8" fmla="*/ 0 w 834"/>
              <a:gd name="T9" fmla="*/ 0 h 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4" h="471">
                <a:moveTo>
                  <a:pt x="0" y="0"/>
                </a:moveTo>
                <a:lnTo>
                  <a:pt x="6" y="60"/>
                </a:lnTo>
                <a:lnTo>
                  <a:pt x="834" y="471"/>
                </a:lnTo>
                <a:lnTo>
                  <a:pt x="826" y="408"/>
                </a:lnTo>
                <a:lnTo>
                  <a:pt x="0" y="0"/>
                </a:lnTo>
                <a:close/>
              </a:path>
            </a:pathLst>
          </a:custGeom>
          <a:solidFill>
            <a:srgbClr val="FFFF99"/>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101" name="Freeform 516"/>
          <p:cNvSpPr>
            <a:spLocks/>
          </p:cNvSpPr>
          <p:nvPr/>
        </p:nvSpPr>
        <p:spPr bwMode="auto">
          <a:xfrm>
            <a:off x="3843338" y="4783138"/>
            <a:ext cx="2043112" cy="1009650"/>
          </a:xfrm>
          <a:custGeom>
            <a:avLst/>
            <a:gdLst>
              <a:gd name="T0" fmla="*/ 0 w 1382"/>
              <a:gd name="T1" fmla="*/ 2147483646 h 742"/>
              <a:gd name="T2" fmla="*/ 2147483646 w 1382"/>
              <a:gd name="T3" fmla="*/ 0 h 742"/>
              <a:gd name="T4" fmla="*/ 2147483646 w 1382"/>
              <a:gd name="T5" fmla="*/ 2147483646 h 742"/>
              <a:gd name="T6" fmla="*/ 2147483646 w 1382"/>
              <a:gd name="T7" fmla="*/ 2147483646 h 742"/>
              <a:gd name="T8" fmla="*/ 0 w 1382"/>
              <a:gd name="T9" fmla="*/ 2147483646 h 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2" h="742">
                <a:moveTo>
                  <a:pt x="0" y="679"/>
                </a:moveTo>
                <a:lnTo>
                  <a:pt x="1376" y="0"/>
                </a:lnTo>
                <a:lnTo>
                  <a:pt x="1382" y="61"/>
                </a:lnTo>
                <a:lnTo>
                  <a:pt x="8" y="742"/>
                </a:lnTo>
                <a:lnTo>
                  <a:pt x="0" y="679"/>
                </a:lnTo>
                <a:close/>
              </a:path>
            </a:pathLst>
          </a:custGeom>
          <a:solidFill>
            <a:srgbClr val="FFFF99"/>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102" name="Freeform 517"/>
          <p:cNvSpPr>
            <a:spLocks/>
          </p:cNvSpPr>
          <p:nvPr/>
        </p:nvSpPr>
        <p:spPr bwMode="auto">
          <a:xfrm>
            <a:off x="2622550" y="4440238"/>
            <a:ext cx="3252788" cy="1266825"/>
          </a:xfrm>
          <a:custGeom>
            <a:avLst/>
            <a:gdLst>
              <a:gd name="T0" fmla="*/ 0 w 2200"/>
              <a:gd name="T1" fmla="*/ 2147483646 h 931"/>
              <a:gd name="T2" fmla="*/ 2147483646 w 2200"/>
              <a:gd name="T3" fmla="*/ 0 h 931"/>
              <a:gd name="T4" fmla="*/ 2147483646 w 2200"/>
              <a:gd name="T5" fmla="*/ 2147483646 h 931"/>
              <a:gd name="T6" fmla="*/ 2147483646 w 2200"/>
              <a:gd name="T7" fmla="*/ 2147483646 h 931"/>
              <a:gd name="T8" fmla="*/ 0 w 2200"/>
              <a:gd name="T9" fmla="*/ 2147483646 h 9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0" h="931">
                <a:moveTo>
                  <a:pt x="0" y="523"/>
                </a:moveTo>
                <a:lnTo>
                  <a:pt x="1393" y="0"/>
                </a:lnTo>
                <a:lnTo>
                  <a:pt x="2200" y="252"/>
                </a:lnTo>
                <a:lnTo>
                  <a:pt x="826" y="931"/>
                </a:lnTo>
                <a:lnTo>
                  <a:pt x="0" y="523"/>
                </a:lnTo>
                <a:close/>
              </a:path>
            </a:pathLst>
          </a:custGeom>
          <a:solidFill>
            <a:srgbClr val="FFFF99"/>
          </a:solidFill>
          <a:ln w="6350">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103" name="Freeform 518"/>
          <p:cNvSpPr>
            <a:spLocks/>
          </p:cNvSpPr>
          <p:nvPr/>
        </p:nvSpPr>
        <p:spPr bwMode="auto">
          <a:xfrm>
            <a:off x="7097713" y="5313363"/>
            <a:ext cx="38100" cy="269875"/>
          </a:xfrm>
          <a:custGeom>
            <a:avLst/>
            <a:gdLst>
              <a:gd name="T0" fmla="*/ 2147483646 w 26"/>
              <a:gd name="T1" fmla="*/ 2147483646 h 199"/>
              <a:gd name="T2" fmla="*/ 2147483646 w 26"/>
              <a:gd name="T3" fmla="*/ 2147483646 h 199"/>
              <a:gd name="T4" fmla="*/ 2147483646 w 26"/>
              <a:gd name="T5" fmla="*/ 0 h 199"/>
              <a:gd name="T6" fmla="*/ 0 w 26"/>
              <a:gd name="T7" fmla="*/ 0 h 199"/>
              <a:gd name="T8" fmla="*/ 0 w 26"/>
              <a:gd name="T9" fmla="*/ 2147483646 h 199"/>
              <a:gd name="T10" fmla="*/ 2147483646 w 26"/>
              <a:gd name="T11" fmla="*/ 2147483646 h 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9">
                <a:moveTo>
                  <a:pt x="13" y="199"/>
                </a:moveTo>
                <a:lnTo>
                  <a:pt x="26" y="199"/>
                </a:lnTo>
                <a:lnTo>
                  <a:pt x="26" y="0"/>
                </a:lnTo>
                <a:lnTo>
                  <a:pt x="0" y="0"/>
                </a:lnTo>
                <a:lnTo>
                  <a:pt x="0" y="199"/>
                </a:lnTo>
                <a:lnTo>
                  <a:pt x="13" y="199"/>
                </a:lnTo>
                <a:close/>
              </a:path>
            </a:pathLst>
          </a:custGeom>
          <a:solidFill>
            <a:srgbClr val="FF6600"/>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104" name="Freeform 519"/>
          <p:cNvSpPr>
            <a:spLocks/>
          </p:cNvSpPr>
          <p:nvPr/>
        </p:nvSpPr>
        <p:spPr bwMode="auto">
          <a:xfrm>
            <a:off x="6996113" y="5453063"/>
            <a:ext cx="241300" cy="263525"/>
          </a:xfrm>
          <a:custGeom>
            <a:avLst/>
            <a:gdLst>
              <a:gd name="T0" fmla="*/ 2147483646 w 164"/>
              <a:gd name="T1" fmla="*/ 2147483646 h 193"/>
              <a:gd name="T2" fmla="*/ 2147483646 w 164"/>
              <a:gd name="T3" fmla="*/ 0 h 193"/>
              <a:gd name="T4" fmla="*/ 2147483646 w 164"/>
              <a:gd name="T5" fmla="*/ 2147483646 h 193"/>
              <a:gd name="T6" fmla="*/ 2147483646 w 164"/>
              <a:gd name="T7" fmla="*/ 2147483646 h 193"/>
              <a:gd name="T8" fmla="*/ 2147483646 w 164"/>
              <a:gd name="T9" fmla="*/ 2147483646 h 193"/>
              <a:gd name="T10" fmla="*/ 2147483646 w 164"/>
              <a:gd name="T11" fmla="*/ 2147483646 h 193"/>
              <a:gd name="T12" fmla="*/ 2147483646 w 164"/>
              <a:gd name="T13" fmla="*/ 2147483646 h 193"/>
              <a:gd name="T14" fmla="*/ 2147483646 w 164"/>
              <a:gd name="T15" fmla="*/ 2147483646 h 193"/>
              <a:gd name="T16" fmla="*/ 2147483646 w 164"/>
              <a:gd name="T17" fmla="*/ 2147483646 h 193"/>
              <a:gd name="T18" fmla="*/ 2147483646 w 164"/>
              <a:gd name="T19" fmla="*/ 2147483646 h 193"/>
              <a:gd name="T20" fmla="*/ 2147483646 w 164"/>
              <a:gd name="T21" fmla="*/ 2147483646 h 193"/>
              <a:gd name="T22" fmla="*/ 2147483646 w 164"/>
              <a:gd name="T23" fmla="*/ 2147483646 h 193"/>
              <a:gd name="T24" fmla="*/ 2147483646 w 164"/>
              <a:gd name="T25" fmla="*/ 2147483646 h 193"/>
              <a:gd name="T26" fmla="*/ 2147483646 w 164"/>
              <a:gd name="T27" fmla="*/ 2147483646 h 193"/>
              <a:gd name="T28" fmla="*/ 2147483646 w 164"/>
              <a:gd name="T29" fmla="*/ 2147483646 h 193"/>
              <a:gd name="T30" fmla="*/ 2147483646 w 164"/>
              <a:gd name="T31" fmla="*/ 2147483646 h 193"/>
              <a:gd name="T32" fmla="*/ 2147483646 w 164"/>
              <a:gd name="T33" fmla="*/ 2147483646 h 193"/>
              <a:gd name="T34" fmla="*/ 2147483646 w 164"/>
              <a:gd name="T35" fmla="*/ 2147483646 h 193"/>
              <a:gd name="T36" fmla="*/ 2147483646 w 164"/>
              <a:gd name="T37" fmla="*/ 2147483646 h 193"/>
              <a:gd name="T38" fmla="*/ 2147483646 w 164"/>
              <a:gd name="T39" fmla="*/ 2147483646 h 193"/>
              <a:gd name="T40" fmla="*/ 2147483646 w 164"/>
              <a:gd name="T41" fmla="*/ 2147483646 h 193"/>
              <a:gd name="T42" fmla="*/ 2147483646 w 164"/>
              <a:gd name="T43" fmla="*/ 2147483646 h 193"/>
              <a:gd name="T44" fmla="*/ 2147483646 w 164"/>
              <a:gd name="T45" fmla="*/ 2147483646 h 193"/>
              <a:gd name="T46" fmla="*/ 2147483646 w 164"/>
              <a:gd name="T47" fmla="*/ 2147483646 h 193"/>
              <a:gd name="T48" fmla="*/ 2147483646 w 164"/>
              <a:gd name="T49" fmla="*/ 2147483646 h 193"/>
              <a:gd name="T50" fmla="*/ 2147483646 w 164"/>
              <a:gd name="T51" fmla="*/ 2147483646 h 193"/>
              <a:gd name="T52" fmla="*/ 2147483646 w 164"/>
              <a:gd name="T53" fmla="*/ 2147483646 h 193"/>
              <a:gd name="T54" fmla="*/ 2147483646 w 164"/>
              <a:gd name="T55" fmla="*/ 2147483646 h 193"/>
              <a:gd name="T56" fmla="*/ 2147483646 w 164"/>
              <a:gd name="T57" fmla="*/ 2147483646 h 193"/>
              <a:gd name="T58" fmla="*/ 2147483646 w 164"/>
              <a:gd name="T59" fmla="*/ 2147483646 h 193"/>
              <a:gd name="T60" fmla="*/ 2147483646 w 164"/>
              <a:gd name="T61" fmla="*/ 2147483646 h 193"/>
              <a:gd name="T62" fmla="*/ 2147483646 w 164"/>
              <a:gd name="T63" fmla="*/ 2147483646 h 193"/>
              <a:gd name="T64" fmla="*/ 2147483646 w 164"/>
              <a:gd name="T65" fmla="*/ 2147483646 h 193"/>
              <a:gd name="T66" fmla="*/ 0 w 164"/>
              <a:gd name="T67" fmla="*/ 0 h 193"/>
              <a:gd name="T68" fmla="*/ 2147483646 w 164"/>
              <a:gd name="T69" fmla="*/ 2147483646 h 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4" h="193">
                <a:moveTo>
                  <a:pt x="82" y="193"/>
                </a:moveTo>
                <a:lnTo>
                  <a:pt x="164" y="0"/>
                </a:lnTo>
                <a:lnTo>
                  <a:pt x="159" y="3"/>
                </a:lnTo>
                <a:lnTo>
                  <a:pt x="154" y="5"/>
                </a:lnTo>
                <a:lnTo>
                  <a:pt x="149" y="8"/>
                </a:lnTo>
                <a:lnTo>
                  <a:pt x="144" y="10"/>
                </a:lnTo>
                <a:lnTo>
                  <a:pt x="139" y="11"/>
                </a:lnTo>
                <a:lnTo>
                  <a:pt x="134" y="13"/>
                </a:lnTo>
                <a:lnTo>
                  <a:pt x="128" y="14"/>
                </a:lnTo>
                <a:lnTo>
                  <a:pt x="123" y="16"/>
                </a:lnTo>
                <a:lnTo>
                  <a:pt x="118" y="18"/>
                </a:lnTo>
                <a:lnTo>
                  <a:pt x="113" y="18"/>
                </a:lnTo>
                <a:lnTo>
                  <a:pt x="108" y="19"/>
                </a:lnTo>
                <a:lnTo>
                  <a:pt x="103" y="19"/>
                </a:lnTo>
                <a:lnTo>
                  <a:pt x="96" y="21"/>
                </a:lnTo>
                <a:lnTo>
                  <a:pt x="92" y="21"/>
                </a:lnTo>
                <a:lnTo>
                  <a:pt x="87" y="21"/>
                </a:lnTo>
                <a:lnTo>
                  <a:pt x="82" y="21"/>
                </a:lnTo>
                <a:lnTo>
                  <a:pt x="77" y="21"/>
                </a:lnTo>
                <a:lnTo>
                  <a:pt x="72" y="21"/>
                </a:lnTo>
                <a:lnTo>
                  <a:pt x="67" y="21"/>
                </a:lnTo>
                <a:lnTo>
                  <a:pt x="60" y="19"/>
                </a:lnTo>
                <a:lnTo>
                  <a:pt x="55" y="19"/>
                </a:lnTo>
                <a:lnTo>
                  <a:pt x="51" y="18"/>
                </a:lnTo>
                <a:lnTo>
                  <a:pt x="46" y="18"/>
                </a:lnTo>
                <a:lnTo>
                  <a:pt x="41" y="16"/>
                </a:lnTo>
                <a:lnTo>
                  <a:pt x="36" y="14"/>
                </a:lnTo>
                <a:lnTo>
                  <a:pt x="29" y="13"/>
                </a:lnTo>
                <a:lnTo>
                  <a:pt x="24" y="11"/>
                </a:lnTo>
                <a:lnTo>
                  <a:pt x="19" y="10"/>
                </a:lnTo>
                <a:lnTo>
                  <a:pt x="14" y="8"/>
                </a:lnTo>
                <a:lnTo>
                  <a:pt x="10" y="5"/>
                </a:lnTo>
                <a:lnTo>
                  <a:pt x="5" y="3"/>
                </a:lnTo>
                <a:lnTo>
                  <a:pt x="0" y="0"/>
                </a:lnTo>
                <a:lnTo>
                  <a:pt x="82" y="193"/>
                </a:lnTo>
                <a:close/>
              </a:path>
            </a:pathLst>
          </a:custGeom>
          <a:solidFill>
            <a:srgbClr val="FF6600"/>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47624" name="Rectangle 520"/>
          <p:cNvSpPr>
            <a:spLocks noChangeArrowheads="1"/>
          </p:cNvSpPr>
          <p:nvPr/>
        </p:nvSpPr>
        <p:spPr bwMode="auto">
          <a:xfrm>
            <a:off x="2200275" y="5459413"/>
            <a:ext cx="1149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fontAlgn="base" hangingPunct="0">
              <a:spcBef>
                <a:spcPct val="0"/>
              </a:spcBef>
              <a:spcAft>
                <a:spcPct val="0"/>
              </a:spcAft>
            </a:pPr>
            <a:r>
              <a:rPr lang="en-US" altLang="ja-JP" sz="2000" b="1">
                <a:solidFill>
                  <a:srgbClr val="FBFBFB"/>
                </a:solidFill>
                <a:latin typeface="Times New Roman" pitchFamily="18" charset="0"/>
                <a:ea typeface="ＭＳ Ｐゴシック" pitchFamily="50" charset="-128"/>
              </a:rPr>
              <a:t>Imaging </a:t>
            </a:r>
          </a:p>
          <a:p>
            <a:pPr algn="ctr" eaLnBrk="0" fontAlgn="base" hangingPunct="0">
              <a:spcBef>
                <a:spcPct val="0"/>
              </a:spcBef>
              <a:spcAft>
                <a:spcPct val="0"/>
              </a:spcAft>
            </a:pPr>
            <a:r>
              <a:rPr lang="en-US" altLang="ja-JP" sz="2000" b="1">
                <a:solidFill>
                  <a:srgbClr val="FBFBFB"/>
                </a:solidFill>
                <a:latin typeface="Times New Roman" pitchFamily="18" charset="0"/>
                <a:ea typeface="ＭＳ Ｐゴシック" pitchFamily="50" charset="-128"/>
              </a:rPr>
              <a:t>Plate</a:t>
            </a:r>
          </a:p>
        </p:txBody>
      </p:sp>
      <p:sp>
        <p:nvSpPr>
          <p:cNvPr id="47625" name="Rectangle 521"/>
          <p:cNvSpPr>
            <a:spLocks noChangeArrowheads="1"/>
          </p:cNvSpPr>
          <p:nvPr/>
        </p:nvSpPr>
        <p:spPr bwMode="auto">
          <a:xfrm>
            <a:off x="3671888" y="2760663"/>
            <a:ext cx="1073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fontAlgn="base" hangingPunct="0">
              <a:spcBef>
                <a:spcPct val="0"/>
              </a:spcBef>
              <a:spcAft>
                <a:spcPct val="0"/>
              </a:spcAft>
            </a:pPr>
            <a:r>
              <a:rPr lang="en-US" altLang="ja-JP" sz="2000" b="1">
                <a:solidFill>
                  <a:srgbClr val="FBFBFB"/>
                </a:solidFill>
                <a:latin typeface="Times New Roman" pitchFamily="18" charset="0"/>
                <a:ea typeface="ＭＳ Ｐゴシック" pitchFamily="50" charset="-128"/>
              </a:rPr>
              <a:t>Optical </a:t>
            </a:r>
          </a:p>
          <a:p>
            <a:pPr algn="ctr" eaLnBrk="0" fontAlgn="base" hangingPunct="0">
              <a:spcBef>
                <a:spcPct val="0"/>
              </a:spcBef>
              <a:spcAft>
                <a:spcPct val="0"/>
              </a:spcAft>
            </a:pPr>
            <a:r>
              <a:rPr lang="en-US" altLang="ja-JP" sz="2000" b="1">
                <a:solidFill>
                  <a:srgbClr val="FBFBFB"/>
                </a:solidFill>
                <a:latin typeface="Times New Roman" pitchFamily="18" charset="0"/>
                <a:ea typeface="ＭＳ Ｐゴシック" pitchFamily="50" charset="-128"/>
              </a:rPr>
              <a:t>Scanner</a:t>
            </a:r>
            <a:endParaRPr lang="en-US" altLang="ja-JP" sz="2000">
              <a:solidFill>
                <a:srgbClr val="FBFBFB"/>
              </a:solidFill>
              <a:latin typeface="Times New Roman" pitchFamily="18" charset="0"/>
              <a:ea typeface="ＭＳ Ｐゴシック" pitchFamily="50" charset="-128"/>
            </a:endParaRPr>
          </a:p>
        </p:txBody>
      </p:sp>
      <p:sp>
        <p:nvSpPr>
          <p:cNvPr id="47626" name="Rectangle 522"/>
          <p:cNvSpPr>
            <a:spLocks noChangeArrowheads="1"/>
          </p:cNvSpPr>
          <p:nvPr/>
        </p:nvSpPr>
        <p:spPr bwMode="auto">
          <a:xfrm>
            <a:off x="5124450" y="2943225"/>
            <a:ext cx="2614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fontAlgn="base" hangingPunct="0">
              <a:spcBef>
                <a:spcPct val="0"/>
              </a:spcBef>
              <a:spcAft>
                <a:spcPct val="0"/>
              </a:spcAft>
            </a:pPr>
            <a:r>
              <a:rPr lang="en-CA" altLang="ja-JP" sz="2000" b="1">
                <a:solidFill>
                  <a:srgbClr val="FBFBFB"/>
                </a:solidFill>
                <a:latin typeface="Times New Roman" pitchFamily="18" charset="0"/>
                <a:ea typeface="ＭＳ Ｐゴシック" pitchFamily="50" charset="-128"/>
              </a:rPr>
              <a:t>Photo-multiplier</a:t>
            </a:r>
            <a:r>
              <a:rPr lang="en-US" altLang="ja-JP" sz="2000" b="1">
                <a:solidFill>
                  <a:srgbClr val="FBFBFB"/>
                </a:solidFill>
                <a:latin typeface="Times New Roman" pitchFamily="18" charset="0"/>
                <a:ea typeface="ＭＳ Ｐゴシック" pitchFamily="50" charset="-128"/>
              </a:rPr>
              <a:t> Tube</a:t>
            </a:r>
            <a:endParaRPr lang="en-US" altLang="ja-JP" sz="2000">
              <a:solidFill>
                <a:srgbClr val="FBFBFB"/>
              </a:solidFill>
              <a:latin typeface="Times New Roman" pitchFamily="18" charset="0"/>
              <a:ea typeface="ＭＳ Ｐゴシック" pitchFamily="50" charset="-128"/>
            </a:endParaRPr>
          </a:p>
        </p:txBody>
      </p:sp>
      <p:sp>
        <p:nvSpPr>
          <p:cNvPr id="34108" name="Text Box 523"/>
          <p:cNvSpPr txBox="1">
            <a:spLocks noChangeArrowheads="1"/>
          </p:cNvSpPr>
          <p:nvPr/>
        </p:nvSpPr>
        <p:spPr bwMode="auto">
          <a:xfrm>
            <a:off x="6064250" y="5822950"/>
            <a:ext cx="2065338" cy="336550"/>
          </a:xfrm>
          <a:prstGeom prst="rect">
            <a:avLst/>
          </a:prstGeom>
          <a:solidFill>
            <a:srgbClr val="3399FF">
              <a:alpha val="50195"/>
            </a:srgbClr>
          </a:solidFill>
          <a:ln w="9525">
            <a:noFill/>
            <a:miter lim="800000"/>
            <a:headEnd/>
            <a:tailEnd/>
          </a:ln>
          <a:effectLst>
            <a:outerShdw dist="45791" dir="2021404" algn="ctr" rotWithShape="0">
              <a:srgbClr val="333333"/>
            </a:outerShdw>
          </a:effectLst>
        </p:spPr>
        <p:txBody>
          <a:bodyPr wrap="none" anchor="ctr">
            <a:spAutoFit/>
          </a:bodyPr>
          <a:lstStyle/>
          <a:p>
            <a:pPr algn="ctr" eaLnBrk="0" fontAlgn="base" hangingPunct="0">
              <a:spcBef>
                <a:spcPct val="0"/>
              </a:spcBef>
              <a:spcAft>
                <a:spcPct val="0"/>
              </a:spcAft>
              <a:defRPr/>
            </a:pPr>
            <a:r>
              <a:rPr lang="en-US" sz="1600">
                <a:solidFill>
                  <a:srgbClr val="FBFBFB"/>
                </a:solidFill>
                <a:latin typeface="Bookman Old Style" pitchFamily="18" charset="0"/>
              </a:rPr>
              <a:t>110010010010110</a:t>
            </a:r>
            <a:endParaRPr lang="en-US" sz="2800">
              <a:solidFill>
                <a:srgbClr val="FBFBFB"/>
              </a:solidFill>
              <a:latin typeface="Bookman Old Style" pitchFamily="18" charset="0"/>
            </a:endParaRPr>
          </a:p>
        </p:txBody>
      </p:sp>
      <p:grpSp>
        <p:nvGrpSpPr>
          <p:cNvPr id="32061" name="Group 524"/>
          <p:cNvGrpSpPr>
            <a:grpSpLocks/>
          </p:cNvGrpSpPr>
          <p:nvPr/>
        </p:nvGrpSpPr>
        <p:grpSpPr bwMode="auto">
          <a:xfrm>
            <a:off x="3654425" y="3613150"/>
            <a:ext cx="1952625" cy="1647825"/>
            <a:chOff x="1081" y="1676"/>
            <a:chExt cx="1321" cy="1211"/>
          </a:xfrm>
        </p:grpSpPr>
        <p:sp>
          <p:nvSpPr>
            <p:cNvPr id="34135" name="Freeform 525"/>
            <p:cNvSpPr>
              <a:spLocks/>
            </p:cNvSpPr>
            <p:nvPr/>
          </p:nvSpPr>
          <p:spPr bwMode="auto">
            <a:xfrm>
              <a:off x="1081" y="1676"/>
              <a:ext cx="1044" cy="1211"/>
            </a:xfrm>
            <a:custGeom>
              <a:avLst/>
              <a:gdLst>
                <a:gd name="T0" fmla="*/ 857 w 1044"/>
                <a:gd name="T1" fmla="*/ 0 h 1211"/>
                <a:gd name="T2" fmla="*/ 1044 w 1044"/>
                <a:gd name="T3" fmla="*/ 47 h 1211"/>
                <a:gd name="T4" fmla="*/ 1016 w 1044"/>
                <a:gd name="T5" fmla="*/ 120 h 1211"/>
                <a:gd name="T6" fmla="*/ 990 w 1044"/>
                <a:gd name="T7" fmla="*/ 193 h 1211"/>
                <a:gd name="T8" fmla="*/ 965 w 1044"/>
                <a:gd name="T9" fmla="*/ 265 h 1211"/>
                <a:gd name="T10" fmla="*/ 944 w 1044"/>
                <a:gd name="T11" fmla="*/ 339 h 1211"/>
                <a:gd name="T12" fmla="*/ 923 w 1044"/>
                <a:gd name="T13" fmla="*/ 411 h 1211"/>
                <a:gd name="T14" fmla="*/ 903 w 1044"/>
                <a:gd name="T15" fmla="*/ 485 h 1211"/>
                <a:gd name="T16" fmla="*/ 887 w 1044"/>
                <a:gd name="T17" fmla="*/ 557 h 1211"/>
                <a:gd name="T18" fmla="*/ 870 w 1044"/>
                <a:gd name="T19" fmla="*/ 631 h 1211"/>
                <a:gd name="T20" fmla="*/ 856 w 1044"/>
                <a:gd name="T21" fmla="*/ 703 h 1211"/>
                <a:gd name="T22" fmla="*/ 841 w 1044"/>
                <a:gd name="T23" fmla="*/ 777 h 1211"/>
                <a:gd name="T24" fmla="*/ 829 w 1044"/>
                <a:gd name="T25" fmla="*/ 849 h 1211"/>
                <a:gd name="T26" fmla="*/ 818 w 1044"/>
                <a:gd name="T27" fmla="*/ 922 h 1211"/>
                <a:gd name="T28" fmla="*/ 808 w 1044"/>
                <a:gd name="T29" fmla="*/ 994 h 1211"/>
                <a:gd name="T30" fmla="*/ 800 w 1044"/>
                <a:gd name="T31" fmla="*/ 1067 h 1211"/>
                <a:gd name="T32" fmla="*/ 792 w 1044"/>
                <a:gd name="T33" fmla="*/ 1139 h 1211"/>
                <a:gd name="T34" fmla="*/ 785 w 1044"/>
                <a:gd name="T35" fmla="*/ 1211 h 1211"/>
                <a:gd name="T36" fmla="*/ 0 w 1044"/>
                <a:gd name="T37" fmla="*/ 862 h 1211"/>
                <a:gd name="T38" fmla="*/ 41 w 1044"/>
                <a:gd name="T39" fmla="*/ 801 h 1211"/>
                <a:gd name="T40" fmla="*/ 82 w 1044"/>
                <a:gd name="T41" fmla="*/ 740 h 1211"/>
                <a:gd name="T42" fmla="*/ 124 w 1044"/>
                <a:gd name="T43" fmla="*/ 678 h 1211"/>
                <a:gd name="T44" fmla="*/ 170 w 1044"/>
                <a:gd name="T45" fmla="*/ 618 h 1211"/>
                <a:gd name="T46" fmla="*/ 214 w 1044"/>
                <a:gd name="T47" fmla="*/ 559 h 1211"/>
                <a:gd name="T48" fmla="*/ 262 w 1044"/>
                <a:gd name="T49" fmla="*/ 500 h 1211"/>
                <a:gd name="T50" fmla="*/ 311 w 1044"/>
                <a:gd name="T51" fmla="*/ 442 h 1211"/>
                <a:gd name="T52" fmla="*/ 362 w 1044"/>
                <a:gd name="T53" fmla="*/ 385 h 1211"/>
                <a:gd name="T54" fmla="*/ 416 w 1044"/>
                <a:gd name="T55" fmla="*/ 329 h 1211"/>
                <a:gd name="T56" fmla="*/ 470 w 1044"/>
                <a:gd name="T57" fmla="*/ 277 h 1211"/>
                <a:gd name="T58" fmla="*/ 529 w 1044"/>
                <a:gd name="T59" fmla="*/ 224 h 1211"/>
                <a:gd name="T60" fmla="*/ 588 w 1044"/>
                <a:gd name="T61" fmla="*/ 175 h 1211"/>
                <a:gd name="T62" fmla="*/ 619 w 1044"/>
                <a:gd name="T63" fmla="*/ 151 h 1211"/>
                <a:gd name="T64" fmla="*/ 651 w 1044"/>
                <a:gd name="T65" fmla="*/ 128 h 1211"/>
                <a:gd name="T66" fmla="*/ 683 w 1044"/>
                <a:gd name="T67" fmla="*/ 105 h 1211"/>
                <a:gd name="T68" fmla="*/ 716 w 1044"/>
                <a:gd name="T69" fmla="*/ 82 h 1211"/>
                <a:gd name="T70" fmla="*/ 751 w 1044"/>
                <a:gd name="T71" fmla="*/ 61 h 1211"/>
                <a:gd name="T72" fmla="*/ 785 w 1044"/>
                <a:gd name="T73" fmla="*/ 39 h 1211"/>
                <a:gd name="T74" fmla="*/ 821 w 1044"/>
                <a:gd name="T75" fmla="*/ 20 h 1211"/>
                <a:gd name="T76" fmla="*/ 857 w 1044"/>
                <a:gd name="T77" fmla="*/ 0 h 12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44" h="1211">
                  <a:moveTo>
                    <a:pt x="857" y="0"/>
                  </a:moveTo>
                  <a:lnTo>
                    <a:pt x="1044" y="47"/>
                  </a:lnTo>
                  <a:lnTo>
                    <a:pt x="1016" y="120"/>
                  </a:lnTo>
                  <a:lnTo>
                    <a:pt x="990" y="193"/>
                  </a:lnTo>
                  <a:lnTo>
                    <a:pt x="965" y="265"/>
                  </a:lnTo>
                  <a:lnTo>
                    <a:pt x="944" y="339"/>
                  </a:lnTo>
                  <a:lnTo>
                    <a:pt x="923" y="411"/>
                  </a:lnTo>
                  <a:lnTo>
                    <a:pt x="903" y="485"/>
                  </a:lnTo>
                  <a:lnTo>
                    <a:pt x="887" y="557"/>
                  </a:lnTo>
                  <a:lnTo>
                    <a:pt x="870" y="631"/>
                  </a:lnTo>
                  <a:lnTo>
                    <a:pt x="856" y="703"/>
                  </a:lnTo>
                  <a:lnTo>
                    <a:pt x="841" y="777"/>
                  </a:lnTo>
                  <a:lnTo>
                    <a:pt x="829" y="849"/>
                  </a:lnTo>
                  <a:lnTo>
                    <a:pt x="818" y="922"/>
                  </a:lnTo>
                  <a:lnTo>
                    <a:pt x="808" y="994"/>
                  </a:lnTo>
                  <a:lnTo>
                    <a:pt x="800" y="1067"/>
                  </a:lnTo>
                  <a:lnTo>
                    <a:pt x="792" y="1139"/>
                  </a:lnTo>
                  <a:lnTo>
                    <a:pt x="785" y="1211"/>
                  </a:lnTo>
                  <a:lnTo>
                    <a:pt x="0" y="862"/>
                  </a:lnTo>
                  <a:lnTo>
                    <a:pt x="41" y="801"/>
                  </a:lnTo>
                  <a:lnTo>
                    <a:pt x="82" y="740"/>
                  </a:lnTo>
                  <a:lnTo>
                    <a:pt x="124" y="678"/>
                  </a:lnTo>
                  <a:lnTo>
                    <a:pt x="170" y="618"/>
                  </a:lnTo>
                  <a:lnTo>
                    <a:pt x="214" y="559"/>
                  </a:lnTo>
                  <a:lnTo>
                    <a:pt x="262" y="500"/>
                  </a:lnTo>
                  <a:lnTo>
                    <a:pt x="311" y="442"/>
                  </a:lnTo>
                  <a:lnTo>
                    <a:pt x="362" y="385"/>
                  </a:lnTo>
                  <a:lnTo>
                    <a:pt x="416" y="329"/>
                  </a:lnTo>
                  <a:lnTo>
                    <a:pt x="470" y="277"/>
                  </a:lnTo>
                  <a:lnTo>
                    <a:pt x="529" y="224"/>
                  </a:lnTo>
                  <a:lnTo>
                    <a:pt x="588" y="175"/>
                  </a:lnTo>
                  <a:lnTo>
                    <a:pt x="619" y="151"/>
                  </a:lnTo>
                  <a:lnTo>
                    <a:pt x="651" y="128"/>
                  </a:lnTo>
                  <a:lnTo>
                    <a:pt x="683" y="105"/>
                  </a:lnTo>
                  <a:lnTo>
                    <a:pt x="716" y="82"/>
                  </a:lnTo>
                  <a:lnTo>
                    <a:pt x="751" y="61"/>
                  </a:lnTo>
                  <a:lnTo>
                    <a:pt x="785" y="39"/>
                  </a:lnTo>
                  <a:lnTo>
                    <a:pt x="821" y="20"/>
                  </a:lnTo>
                  <a:lnTo>
                    <a:pt x="857" y="0"/>
                  </a:lnTo>
                  <a:close/>
                </a:path>
              </a:pathLst>
            </a:custGeom>
            <a:gradFill rotWithShape="0">
              <a:gsLst>
                <a:gs pos="0">
                  <a:srgbClr val="000099"/>
                </a:gs>
                <a:gs pos="100000">
                  <a:srgbClr val="66CCFF"/>
                </a:gs>
              </a:gsLst>
              <a:lin ang="5400000" scaled="1"/>
            </a:gra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grpSp>
          <p:nvGrpSpPr>
            <p:cNvPr id="32088" name="Group 526"/>
            <p:cNvGrpSpPr>
              <a:grpSpLocks/>
            </p:cNvGrpSpPr>
            <p:nvPr/>
          </p:nvGrpSpPr>
          <p:grpSpPr bwMode="auto">
            <a:xfrm rot="-1109437">
              <a:off x="1174" y="1958"/>
              <a:ext cx="1228" cy="640"/>
              <a:chOff x="-930" y="1816"/>
              <a:chExt cx="1402" cy="863"/>
            </a:xfrm>
          </p:grpSpPr>
          <p:sp>
            <p:nvSpPr>
              <p:cNvPr id="34137" name="Arc 527"/>
              <p:cNvSpPr>
                <a:spLocks/>
              </p:cNvSpPr>
              <p:nvPr/>
            </p:nvSpPr>
            <p:spPr bwMode="auto">
              <a:xfrm rot="-6491460">
                <a:off x="-672" y="1557"/>
                <a:ext cx="566" cy="1084"/>
              </a:xfrm>
              <a:custGeom>
                <a:avLst/>
                <a:gdLst>
                  <a:gd name="T0" fmla="*/ 0 w 21600"/>
                  <a:gd name="T1" fmla="*/ 0 h 20469"/>
                  <a:gd name="T2" fmla="*/ 0 w 21600"/>
                  <a:gd name="T3" fmla="*/ 3 h 20469"/>
                  <a:gd name="T4" fmla="*/ 0 w 21600"/>
                  <a:gd name="T5" fmla="*/ 3 h 20469"/>
                  <a:gd name="T6" fmla="*/ 0 60000 65536"/>
                  <a:gd name="T7" fmla="*/ 0 60000 65536"/>
                  <a:gd name="T8" fmla="*/ 0 60000 65536"/>
                </a:gdLst>
                <a:ahLst/>
                <a:cxnLst>
                  <a:cxn ang="T6">
                    <a:pos x="T0" y="T1"/>
                  </a:cxn>
                  <a:cxn ang="T7">
                    <a:pos x="T2" y="T3"/>
                  </a:cxn>
                  <a:cxn ang="T8">
                    <a:pos x="T4" y="T5"/>
                  </a:cxn>
                </a:cxnLst>
                <a:rect l="0" t="0" r="r" b="b"/>
                <a:pathLst>
                  <a:path w="21600" h="20469" fill="none" extrusionOk="0">
                    <a:moveTo>
                      <a:pt x="6897" y="0"/>
                    </a:moveTo>
                    <a:cubicBezTo>
                      <a:pt x="15683" y="2960"/>
                      <a:pt x="21600" y="11197"/>
                      <a:pt x="21600" y="20469"/>
                    </a:cubicBezTo>
                  </a:path>
                  <a:path w="21600" h="20469" stroke="0" extrusionOk="0">
                    <a:moveTo>
                      <a:pt x="6897" y="0"/>
                    </a:moveTo>
                    <a:cubicBezTo>
                      <a:pt x="15683" y="2960"/>
                      <a:pt x="21600" y="11197"/>
                      <a:pt x="21600" y="20469"/>
                    </a:cubicBezTo>
                    <a:lnTo>
                      <a:pt x="0" y="20469"/>
                    </a:lnTo>
                    <a:lnTo>
                      <a:pt x="6897" y="0"/>
                    </a:lnTo>
                    <a:close/>
                  </a:path>
                </a:pathLst>
              </a:custGeom>
              <a:noFill/>
              <a:ln w="9525">
                <a:solidFill>
                  <a:schemeClr val="bg1"/>
                </a:solidFill>
                <a:round/>
                <a:headEnd/>
                <a:tailEnd/>
              </a:ln>
              <a:effectLst>
                <a:outerShdw dist="45791" dir="2021404" algn="ctr" rotWithShape="0">
                  <a:srgbClr val="333333"/>
                </a:outerShdw>
              </a:effectLst>
            </p:spPr>
            <p:txBody>
              <a:bodyPr wrap="none" anchor="ctr">
                <a:spAutoFit/>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138" name="Arc 528"/>
              <p:cNvSpPr>
                <a:spLocks/>
              </p:cNvSpPr>
              <p:nvPr/>
            </p:nvSpPr>
            <p:spPr bwMode="auto">
              <a:xfrm rot="-6800928">
                <a:off x="-575" y="1654"/>
                <a:ext cx="566" cy="1084"/>
              </a:xfrm>
              <a:custGeom>
                <a:avLst/>
                <a:gdLst>
                  <a:gd name="T0" fmla="*/ 0 w 21600"/>
                  <a:gd name="T1" fmla="*/ 0 h 20469"/>
                  <a:gd name="T2" fmla="*/ 0 w 21600"/>
                  <a:gd name="T3" fmla="*/ 3 h 20469"/>
                  <a:gd name="T4" fmla="*/ 0 w 21600"/>
                  <a:gd name="T5" fmla="*/ 3 h 20469"/>
                  <a:gd name="T6" fmla="*/ 0 60000 65536"/>
                  <a:gd name="T7" fmla="*/ 0 60000 65536"/>
                  <a:gd name="T8" fmla="*/ 0 60000 65536"/>
                </a:gdLst>
                <a:ahLst/>
                <a:cxnLst>
                  <a:cxn ang="T6">
                    <a:pos x="T0" y="T1"/>
                  </a:cxn>
                  <a:cxn ang="T7">
                    <a:pos x="T2" y="T3"/>
                  </a:cxn>
                  <a:cxn ang="T8">
                    <a:pos x="T4" y="T5"/>
                  </a:cxn>
                </a:cxnLst>
                <a:rect l="0" t="0" r="r" b="b"/>
                <a:pathLst>
                  <a:path w="21600" h="20469" fill="none" extrusionOk="0">
                    <a:moveTo>
                      <a:pt x="6897" y="0"/>
                    </a:moveTo>
                    <a:cubicBezTo>
                      <a:pt x="15683" y="2960"/>
                      <a:pt x="21600" y="11197"/>
                      <a:pt x="21600" y="20469"/>
                    </a:cubicBezTo>
                  </a:path>
                  <a:path w="21600" h="20469" stroke="0" extrusionOk="0">
                    <a:moveTo>
                      <a:pt x="6897" y="0"/>
                    </a:moveTo>
                    <a:cubicBezTo>
                      <a:pt x="15683" y="2960"/>
                      <a:pt x="21600" y="11197"/>
                      <a:pt x="21600" y="20469"/>
                    </a:cubicBezTo>
                    <a:lnTo>
                      <a:pt x="0" y="20469"/>
                    </a:lnTo>
                    <a:lnTo>
                      <a:pt x="6897" y="0"/>
                    </a:lnTo>
                    <a:close/>
                  </a:path>
                </a:pathLst>
              </a:custGeom>
              <a:noFill/>
              <a:ln w="9525">
                <a:solidFill>
                  <a:schemeClr val="bg1"/>
                </a:solidFill>
                <a:round/>
                <a:headEnd/>
                <a:tailEnd/>
              </a:ln>
              <a:effectLst>
                <a:outerShdw dist="45791" dir="2021404" algn="ctr" rotWithShape="0">
                  <a:srgbClr val="333333"/>
                </a:outerShdw>
              </a:effectLst>
            </p:spPr>
            <p:txBody>
              <a:bodyPr wrap="none" anchor="ctr">
                <a:spAutoFit/>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139" name="Arc 529"/>
              <p:cNvSpPr>
                <a:spLocks/>
              </p:cNvSpPr>
              <p:nvPr/>
            </p:nvSpPr>
            <p:spPr bwMode="auto">
              <a:xfrm rot="-7329017">
                <a:off x="-478" y="1748"/>
                <a:ext cx="566" cy="1083"/>
              </a:xfrm>
              <a:custGeom>
                <a:avLst/>
                <a:gdLst>
                  <a:gd name="T0" fmla="*/ 0 w 21600"/>
                  <a:gd name="T1" fmla="*/ 0 h 20469"/>
                  <a:gd name="T2" fmla="*/ 0 w 21600"/>
                  <a:gd name="T3" fmla="*/ 3 h 20469"/>
                  <a:gd name="T4" fmla="*/ 0 w 21600"/>
                  <a:gd name="T5" fmla="*/ 3 h 20469"/>
                  <a:gd name="T6" fmla="*/ 0 60000 65536"/>
                  <a:gd name="T7" fmla="*/ 0 60000 65536"/>
                  <a:gd name="T8" fmla="*/ 0 60000 65536"/>
                </a:gdLst>
                <a:ahLst/>
                <a:cxnLst>
                  <a:cxn ang="T6">
                    <a:pos x="T0" y="T1"/>
                  </a:cxn>
                  <a:cxn ang="T7">
                    <a:pos x="T2" y="T3"/>
                  </a:cxn>
                  <a:cxn ang="T8">
                    <a:pos x="T4" y="T5"/>
                  </a:cxn>
                </a:cxnLst>
                <a:rect l="0" t="0" r="r" b="b"/>
                <a:pathLst>
                  <a:path w="21600" h="20469" fill="none" extrusionOk="0">
                    <a:moveTo>
                      <a:pt x="6897" y="0"/>
                    </a:moveTo>
                    <a:cubicBezTo>
                      <a:pt x="15683" y="2960"/>
                      <a:pt x="21600" y="11197"/>
                      <a:pt x="21600" y="20469"/>
                    </a:cubicBezTo>
                  </a:path>
                  <a:path w="21600" h="20469" stroke="0" extrusionOk="0">
                    <a:moveTo>
                      <a:pt x="6897" y="0"/>
                    </a:moveTo>
                    <a:cubicBezTo>
                      <a:pt x="15683" y="2960"/>
                      <a:pt x="21600" y="11197"/>
                      <a:pt x="21600" y="20469"/>
                    </a:cubicBezTo>
                    <a:lnTo>
                      <a:pt x="0" y="20469"/>
                    </a:lnTo>
                    <a:lnTo>
                      <a:pt x="6897" y="0"/>
                    </a:lnTo>
                    <a:close/>
                  </a:path>
                </a:pathLst>
              </a:custGeom>
              <a:noFill/>
              <a:ln w="9525">
                <a:solidFill>
                  <a:schemeClr val="bg1"/>
                </a:solidFill>
                <a:round/>
                <a:headEnd/>
                <a:tailEnd/>
              </a:ln>
              <a:effectLst>
                <a:outerShdw dist="45791" dir="2021404" algn="ctr" rotWithShape="0">
                  <a:srgbClr val="333333"/>
                </a:outerShdw>
              </a:effectLst>
            </p:spPr>
            <p:txBody>
              <a:bodyPr wrap="none" anchor="ctr">
                <a:spAutoFit/>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140" name="Arc 530"/>
              <p:cNvSpPr>
                <a:spLocks/>
              </p:cNvSpPr>
              <p:nvPr/>
            </p:nvSpPr>
            <p:spPr bwMode="auto">
              <a:xfrm rot="-7669113">
                <a:off x="-367" y="1837"/>
                <a:ext cx="566" cy="1112"/>
              </a:xfrm>
              <a:custGeom>
                <a:avLst/>
                <a:gdLst>
                  <a:gd name="T0" fmla="*/ 0 w 21600"/>
                  <a:gd name="T1" fmla="*/ 0 h 21004"/>
                  <a:gd name="T2" fmla="*/ 0 w 21600"/>
                  <a:gd name="T3" fmla="*/ 3 h 21004"/>
                  <a:gd name="T4" fmla="*/ 0 w 21600"/>
                  <a:gd name="T5" fmla="*/ 3 h 21004"/>
                  <a:gd name="T6" fmla="*/ 0 60000 65536"/>
                  <a:gd name="T7" fmla="*/ 0 60000 65536"/>
                  <a:gd name="T8" fmla="*/ 0 60000 65536"/>
                </a:gdLst>
                <a:ahLst/>
                <a:cxnLst>
                  <a:cxn ang="T6">
                    <a:pos x="T0" y="T1"/>
                  </a:cxn>
                  <a:cxn ang="T7">
                    <a:pos x="T2" y="T3"/>
                  </a:cxn>
                  <a:cxn ang="T8">
                    <a:pos x="T4" y="T5"/>
                  </a:cxn>
                </a:cxnLst>
                <a:rect l="0" t="0" r="r" b="b"/>
                <a:pathLst>
                  <a:path w="21600" h="21004" fill="none" extrusionOk="0">
                    <a:moveTo>
                      <a:pt x="6897" y="0"/>
                    </a:moveTo>
                    <a:cubicBezTo>
                      <a:pt x="15683" y="2960"/>
                      <a:pt x="21600" y="11197"/>
                      <a:pt x="21600" y="20469"/>
                    </a:cubicBezTo>
                    <a:cubicBezTo>
                      <a:pt x="21600" y="20647"/>
                      <a:pt x="21597" y="20825"/>
                      <a:pt x="21593" y="21004"/>
                    </a:cubicBezTo>
                  </a:path>
                  <a:path w="21600" h="21004" stroke="0" extrusionOk="0">
                    <a:moveTo>
                      <a:pt x="6897" y="0"/>
                    </a:moveTo>
                    <a:cubicBezTo>
                      <a:pt x="15683" y="2960"/>
                      <a:pt x="21600" y="11197"/>
                      <a:pt x="21600" y="20469"/>
                    </a:cubicBezTo>
                    <a:cubicBezTo>
                      <a:pt x="21600" y="20647"/>
                      <a:pt x="21597" y="20825"/>
                      <a:pt x="21593" y="21004"/>
                    </a:cubicBezTo>
                    <a:lnTo>
                      <a:pt x="0" y="20469"/>
                    </a:lnTo>
                    <a:lnTo>
                      <a:pt x="6897" y="0"/>
                    </a:lnTo>
                    <a:close/>
                  </a:path>
                </a:pathLst>
              </a:custGeom>
              <a:noFill/>
              <a:ln w="9525">
                <a:solidFill>
                  <a:schemeClr val="bg1"/>
                </a:solidFill>
                <a:round/>
                <a:headEnd/>
                <a:tailEnd/>
              </a:ln>
              <a:effectLst>
                <a:outerShdw dist="45791" dir="2021404" algn="ctr" rotWithShape="0">
                  <a:srgbClr val="333333"/>
                </a:outerShdw>
              </a:effectLst>
            </p:spPr>
            <p:txBody>
              <a:bodyPr wrap="none" anchor="ctr">
                <a:spAutoFit/>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grpSp>
      </p:grpSp>
      <p:grpSp>
        <p:nvGrpSpPr>
          <p:cNvPr id="32062" name="Group 531"/>
          <p:cNvGrpSpPr>
            <a:grpSpLocks/>
          </p:cNvGrpSpPr>
          <p:nvPr/>
        </p:nvGrpSpPr>
        <p:grpSpPr bwMode="auto">
          <a:xfrm>
            <a:off x="2587625" y="3387725"/>
            <a:ext cx="1954213" cy="1938338"/>
            <a:chOff x="1407" y="2078"/>
            <a:chExt cx="1322" cy="1423"/>
          </a:xfrm>
        </p:grpSpPr>
        <p:sp>
          <p:nvSpPr>
            <p:cNvPr id="32069" name="Freeform 532"/>
            <p:cNvSpPr>
              <a:spLocks/>
            </p:cNvSpPr>
            <p:nvPr/>
          </p:nvSpPr>
          <p:spPr bwMode="auto">
            <a:xfrm>
              <a:off x="1407" y="2298"/>
              <a:ext cx="1140" cy="397"/>
            </a:xfrm>
            <a:custGeom>
              <a:avLst/>
              <a:gdLst>
                <a:gd name="T0" fmla="*/ 1132 w 1140"/>
                <a:gd name="T1" fmla="*/ 15 h 397"/>
                <a:gd name="T2" fmla="*/ 1124 w 1140"/>
                <a:gd name="T3" fmla="*/ 5 h 397"/>
                <a:gd name="T4" fmla="*/ 0 w 1140"/>
                <a:gd name="T5" fmla="*/ 384 h 397"/>
                <a:gd name="T6" fmla="*/ 5 w 1140"/>
                <a:gd name="T7" fmla="*/ 397 h 397"/>
                <a:gd name="T8" fmla="*/ 1127 w 1140"/>
                <a:gd name="T9" fmla="*/ 18 h 397"/>
                <a:gd name="T10" fmla="*/ 1119 w 1140"/>
                <a:gd name="T11" fmla="*/ 9 h 397"/>
                <a:gd name="T12" fmla="*/ 1132 w 1140"/>
                <a:gd name="T13" fmla="*/ 15 h 397"/>
                <a:gd name="T14" fmla="*/ 1140 w 1140"/>
                <a:gd name="T15" fmla="*/ 0 h 397"/>
                <a:gd name="T16" fmla="*/ 1124 w 1140"/>
                <a:gd name="T17" fmla="*/ 5 h 397"/>
                <a:gd name="T18" fmla="*/ 1132 w 1140"/>
                <a:gd name="T19" fmla="*/ 15 h 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0"/>
                <a:gd name="T31" fmla="*/ 0 h 397"/>
                <a:gd name="T32" fmla="*/ 1140 w 1140"/>
                <a:gd name="T33" fmla="*/ 397 h 3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0" h="397">
                  <a:moveTo>
                    <a:pt x="1132" y="15"/>
                  </a:moveTo>
                  <a:lnTo>
                    <a:pt x="1124" y="5"/>
                  </a:lnTo>
                  <a:lnTo>
                    <a:pt x="0" y="384"/>
                  </a:lnTo>
                  <a:lnTo>
                    <a:pt x="5" y="397"/>
                  </a:lnTo>
                  <a:lnTo>
                    <a:pt x="1127" y="18"/>
                  </a:lnTo>
                  <a:lnTo>
                    <a:pt x="1119" y="9"/>
                  </a:lnTo>
                  <a:lnTo>
                    <a:pt x="1132" y="15"/>
                  </a:lnTo>
                  <a:lnTo>
                    <a:pt x="1140" y="0"/>
                  </a:lnTo>
                  <a:lnTo>
                    <a:pt x="1124" y="5"/>
                  </a:lnTo>
                  <a:lnTo>
                    <a:pt x="1132" y="1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70" name="Freeform 533"/>
            <p:cNvSpPr>
              <a:spLocks/>
            </p:cNvSpPr>
            <p:nvPr/>
          </p:nvSpPr>
          <p:spPr bwMode="auto">
            <a:xfrm>
              <a:off x="2334" y="2307"/>
              <a:ext cx="205" cy="370"/>
            </a:xfrm>
            <a:custGeom>
              <a:avLst/>
              <a:gdLst>
                <a:gd name="T0" fmla="*/ 6 w 205"/>
                <a:gd name="T1" fmla="*/ 367 h 370"/>
                <a:gd name="T2" fmla="*/ 11 w 205"/>
                <a:gd name="T3" fmla="*/ 370 h 370"/>
                <a:gd name="T4" fmla="*/ 205 w 205"/>
                <a:gd name="T5" fmla="*/ 6 h 370"/>
                <a:gd name="T6" fmla="*/ 192 w 205"/>
                <a:gd name="T7" fmla="*/ 0 h 370"/>
                <a:gd name="T8" fmla="*/ 0 w 205"/>
                <a:gd name="T9" fmla="*/ 363 h 370"/>
                <a:gd name="T10" fmla="*/ 6 w 205"/>
                <a:gd name="T11" fmla="*/ 367 h 370"/>
                <a:gd name="T12" fmla="*/ 0 60000 65536"/>
                <a:gd name="T13" fmla="*/ 0 60000 65536"/>
                <a:gd name="T14" fmla="*/ 0 60000 65536"/>
                <a:gd name="T15" fmla="*/ 0 60000 65536"/>
                <a:gd name="T16" fmla="*/ 0 60000 65536"/>
                <a:gd name="T17" fmla="*/ 0 60000 65536"/>
                <a:gd name="T18" fmla="*/ 0 w 205"/>
                <a:gd name="T19" fmla="*/ 0 h 370"/>
                <a:gd name="T20" fmla="*/ 205 w 205"/>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205" h="370">
                  <a:moveTo>
                    <a:pt x="6" y="367"/>
                  </a:moveTo>
                  <a:lnTo>
                    <a:pt x="11" y="370"/>
                  </a:lnTo>
                  <a:lnTo>
                    <a:pt x="205" y="6"/>
                  </a:lnTo>
                  <a:lnTo>
                    <a:pt x="192" y="0"/>
                  </a:lnTo>
                  <a:lnTo>
                    <a:pt x="0" y="363"/>
                  </a:lnTo>
                  <a:lnTo>
                    <a:pt x="6" y="36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71" name="Freeform 534"/>
            <p:cNvSpPr>
              <a:spLocks/>
            </p:cNvSpPr>
            <p:nvPr/>
          </p:nvSpPr>
          <p:spPr bwMode="auto">
            <a:xfrm>
              <a:off x="2317" y="2611"/>
              <a:ext cx="82" cy="105"/>
            </a:xfrm>
            <a:custGeom>
              <a:avLst/>
              <a:gdLst>
                <a:gd name="T0" fmla="*/ 0 w 82"/>
                <a:gd name="T1" fmla="*/ 105 h 105"/>
                <a:gd name="T2" fmla="*/ 82 w 82"/>
                <a:gd name="T3" fmla="*/ 40 h 105"/>
                <a:gd name="T4" fmla="*/ 79 w 82"/>
                <a:gd name="T5" fmla="*/ 40 h 105"/>
                <a:gd name="T6" fmla="*/ 76 w 82"/>
                <a:gd name="T7" fmla="*/ 40 h 105"/>
                <a:gd name="T8" fmla="*/ 73 w 82"/>
                <a:gd name="T9" fmla="*/ 38 h 105"/>
                <a:gd name="T10" fmla="*/ 71 w 82"/>
                <a:gd name="T11" fmla="*/ 38 h 105"/>
                <a:gd name="T12" fmla="*/ 68 w 82"/>
                <a:gd name="T13" fmla="*/ 38 h 105"/>
                <a:gd name="T14" fmla="*/ 64 w 82"/>
                <a:gd name="T15" fmla="*/ 38 h 105"/>
                <a:gd name="T16" fmla="*/ 63 w 82"/>
                <a:gd name="T17" fmla="*/ 36 h 105"/>
                <a:gd name="T18" fmla="*/ 59 w 82"/>
                <a:gd name="T19" fmla="*/ 36 h 105"/>
                <a:gd name="T20" fmla="*/ 58 w 82"/>
                <a:gd name="T21" fmla="*/ 36 h 105"/>
                <a:gd name="T22" fmla="*/ 55 w 82"/>
                <a:gd name="T23" fmla="*/ 35 h 105"/>
                <a:gd name="T24" fmla="*/ 53 w 82"/>
                <a:gd name="T25" fmla="*/ 35 h 105"/>
                <a:gd name="T26" fmla="*/ 50 w 82"/>
                <a:gd name="T27" fmla="*/ 33 h 105"/>
                <a:gd name="T28" fmla="*/ 48 w 82"/>
                <a:gd name="T29" fmla="*/ 33 h 105"/>
                <a:gd name="T30" fmla="*/ 45 w 82"/>
                <a:gd name="T31" fmla="*/ 31 h 105"/>
                <a:gd name="T32" fmla="*/ 43 w 82"/>
                <a:gd name="T33" fmla="*/ 30 h 105"/>
                <a:gd name="T34" fmla="*/ 40 w 82"/>
                <a:gd name="T35" fmla="*/ 30 h 105"/>
                <a:gd name="T36" fmla="*/ 38 w 82"/>
                <a:gd name="T37" fmla="*/ 28 h 105"/>
                <a:gd name="T38" fmla="*/ 37 w 82"/>
                <a:gd name="T39" fmla="*/ 26 h 105"/>
                <a:gd name="T40" fmla="*/ 33 w 82"/>
                <a:gd name="T41" fmla="*/ 25 h 105"/>
                <a:gd name="T42" fmla="*/ 32 w 82"/>
                <a:gd name="T43" fmla="*/ 23 h 105"/>
                <a:gd name="T44" fmla="*/ 30 w 82"/>
                <a:gd name="T45" fmla="*/ 22 h 105"/>
                <a:gd name="T46" fmla="*/ 27 w 82"/>
                <a:gd name="T47" fmla="*/ 20 h 105"/>
                <a:gd name="T48" fmla="*/ 25 w 82"/>
                <a:gd name="T49" fmla="*/ 18 h 105"/>
                <a:gd name="T50" fmla="*/ 23 w 82"/>
                <a:gd name="T51" fmla="*/ 17 h 105"/>
                <a:gd name="T52" fmla="*/ 22 w 82"/>
                <a:gd name="T53" fmla="*/ 15 h 105"/>
                <a:gd name="T54" fmla="*/ 20 w 82"/>
                <a:gd name="T55" fmla="*/ 13 h 105"/>
                <a:gd name="T56" fmla="*/ 17 w 82"/>
                <a:gd name="T57" fmla="*/ 12 h 105"/>
                <a:gd name="T58" fmla="*/ 15 w 82"/>
                <a:gd name="T59" fmla="*/ 10 h 105"/>
                <a:gd name="T60" fmla="*/ 14 w 82"/>
                <a:gd name="T61" fmla="*/ 7 h 105"/>
                <a:gd name="T62" fmla="*/ 12 w 82"/>
                <a:gd name="T63" fmla="*/ 5 h 105"/>
                <a:gd name="T64" fmla="*/ 10 w 82"/>
                <a:gd name="T65" fmla="*/ 4 h 105"/>
                <a:gd name="T66" fmla="*/ 9 w 82"/>
                <a:gd name="T67" fmla="*/ 0 h 105"/>
                <a:gd name="T68" fmla="*/ 0 w 82"/>
                <a:gd name="T69" fmla="*/ 105 h 1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105"/>
                <a:gd name="T107" fmla="*/ 82 w 82"/>
                <a:gd name="T108" fmla="*/ 105 h 1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105">
                  <a:moveTo>
                    <a:pt x="0" y="105"/>
                  </a:moveTo>
                  <a:lnTo>
                    <a:pt x="82" y="40"/>
                  </a:lnTo>
                  <a:lnTo>
                    <a:pt x="79" y="40"/>
                  </a:lnTo>
                  <a:lnTo>
                    <a:pt x="76" y="40"/>
                  </a:lnTo>
                  <a:lnTo>
                    <a:pt x="73" y="38"/>
                  </a:lnTo>
                  <a:lnTo>
                    <a:pt x="71" y="38"/>
                  </a:lnTo>
                  <a:lnTo>
                    <a:pt x="68" y="38"/>
                  </a:lnTo>
                  <a:lnTo>
                    <a:pt x="64" y="38"/>
                  </a:lnTo>
                  <a:lnTo>
                    <a:pt x="63" y="36"/>
                  </a:lnTo>
                  <a:lnTo>
                    <a:pt x="59" y="36"/>
                  </a:lnTo>
                  <a:lnTo>
                    <a:pt x="58" y="36"/>
                  </a:lnTo>
                  <a:lnTo>
                    <a:pt x="55" y="35"/>
                  </a:lnTo>
                  <a:lnTo>
                    <a:pt x="53" y="35"/>
                  </a:lnTo>
                  <a:lnTo>
                    <a:pt x="50" y="33"/>
                  </a:lnTo>
                  <a:lnTo>
                    <a:pt x="48" y="33"/>
                  </a:lnTo>
                  <a:lnTo>
                    <a:pt x="45" y="31"/>
                  </a:lnTo>
                  <a:lnTo>
                    <a:pt x="43" y="30"/>
                  </a:lnTo>
                  <a:lnTo>
                    <a:pt x="40" y="30"/>
                  </a:lnTo>
                  <a:lnTo>
                    <a:pt x="38" y="28"/>
                  </a:lnTo>
                  <a:lnTo>
                    <a:pt x="37" y="26"/>
                  </a:lnTo>
                  <a:lnTo>
                    <a:pt x="33" y="25"/>
                  </a:lnTo>
                  <a:lnTo>
                    <a:pt x="32" y="23"/>
                  </a:lnTo>
                  <a:lnTo>
                    <a:pt x="30" y="22"/>
                  </a:lnTo>
                  <a:lnTo>
                    <a:pt x="27" y="20"/>
                  </a:lnTo>
                  <a:lnTo>
                    <a:pt x="25" y="18"/>
                  </a:lnTo>
                  <a:lnTo>
                    <a:pt x="23" y="17"/>
                  </a:lnTo>
                  <a:lnTo>
                    <a:pt x="22" y="15"/>
                  </a:lnTo>
                  <a:lnTo>
                    <a:pt x="20" y="13"/>
                  </a:lnTo>
                  <a:lnTo>
                    <a:pt x="17" y="12"/>
                  </a:lnTo>
                  <a:lnTo>
                    <a:pt x="15" y="10"/>
                  </a:lnTo>
                  <a:lnTo>
                    <a:pt x="14" y="7"/>
                  </a:lnTo>
                  <a:lnTo>
                    <a:pt x="12" y="5"/>
                  </a:lnTo>
                  <a:lnTo>
                    <a:pt x="10" y="4"/>
                  </a:lnTo>
                  <a:lnTo>
                    <a:pt x="9" y="0"/>
                  </a:lnTo>
                  <a:lnTo>
                    <a:pt x="0" y="10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72" name="Freeform 535"/>
            <p:cNvSpPr>
              <a:spLocks/>
            </p:cNvSpPr>
            <p:nvPr/>
          </p:nvSpPr>
          <p:spPr bwMode="auto">
            <a:xfrm>
              <a:off x="2047" y="2642"/>
              <a:ext cx="315" cy="557"/>
            </a:xfrm>
            <a:custGeom>
              <a:avLst/>
              <a:gdLst>
                <a:gd name="T0" fmla="*/ 13 w 315"/>
                <a:gd name="T1" fmla="*/ 544 h 557"/>
                <a:gd name="T2" fmla="*/ 16 w 315"/>
                <a:gd name="T3" fmla="*/ 554 h 557"/>
                <a:gd name="T4" fmla="*/ 315 w 315"/>
                <a:gd name="T5" fmla="*/ 7 h 557"/>
                <a:gd name="T6" fmla="*/ 302 w 315"/>
                <a:gd name="T7" fmla="*/ 0 h 557"/>
                <a:gd name="T8" fmla="*/ 5 w 315"/>
                <a:gd name="T9" fmla="*/ 548 h 557"/>
                <a:gd name="T10" fmla="*/ 8 w 315"/>
                <a:gd name="T11" fmla="*/ 557 h 557"/>
                <a:gd name="T12" fmla="*/ 5 w 315"/>
                <a:gd name="T13" fmla="*/ 548 h 557"/>
                <a:gd name="T14" fmla="*/ 0 w 315"/>
                <a:gd name="T15" fmla="*/ 554 h 557"/>
                <a:gd name="T16" fmla="*/ 8 w 315"/>
                <a:gd name="T17" fmla="*/ 557 h 557"/>
                <a:gd name="T18" fmla="*/ 13 w 315"/>
                <a:gd name="T19" fmla="*/ 544 h 5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5"/>
                <a:gd name="T31" fmla="*/ 0 h 557"/>
                <a:gd name="T32" fmla="*/ 315 w 315"/>
                <a:gd name="T33" fmla="*/ 557 h 5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5" h="557">
                  <a:moveTo>
                    <a:pt x="13" y="544"/>
                  </a:moveTo>
                  <a:lnTo>
                    <a:pt x="16" y="554"/>
                  </a:lnTo>
                  <a:lnTo>
                    <a:pt x="315" y="7"/>
                  </a:lnTo>
                  <a:lnTo>
                    <a:pt x="302" y="0"/>
                  </a:lnTo>
                  <a:lnTo>
                    <a:pt x="5" y="548"/>
                  </a:lnTo>
                  <a:lnTo>
                    <a:pt x="8" y="557"/>
                  </a:lnTo>
                  <a:lnTo>
                    <a:pt x="5" y="548"/>
                  </a:lnTo>
                  <a:lnTo>
                    <a:pt x="0" y="554"/>
                  </a:lnTo>
                  <a:lnTo>
                    <a:pt x="8" y="557"/>
                  </a:lnTo>
                  <a:lnTo>
                    <a:pt x="13" y="54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73" name="Freeform 536"/>
            <p:cNvSpPr>
              <a:spLocks/>
            </p:cNvSpPr>
            <p:nvPr/>
          </p:nvSpPr>
          <p:spPr bwMode="auto">
            <a:xfrm>
              <a:off x="2055" y="3186"/>
              <a:ext cx="307" cy="149"/>
            </a:xfrm>
            <a:custGeom>
              <a:avLst/>
              <a:gdLst>
                <a:gd name="T0" fmla="*/ 303 w 307"/>
                <a:gd name="T1" fmla="*/ 143 h 149"/>
                <a:gd name="T2" fmla="*/ 307 w 307"/>
                <a:gd name="T3" fmla="*/ 136 h 149"/>
                <a:gd name="T4" fmla="*/ 5 w 307"/>
                <a:gd name="T5" fmla="*/ 0 h 149"/>
                <a:gd name="T6" fmla="*/ 0 w 307"/>
                <a:gd name="T7" fmla="*/ 13 h 149"/>
                <a:gd name="T8" fmla="*/ 300 w 307"/>
                <a:gd name="T9" fmla="*/ 149 h 149"/>
                <a:gd name="T10" fmla="*/ 303 w 307"/>
                <a:gd name="T11" fmla="*/ 143 h 149"/>
                <a:gd name="T12" fmla="*/ 0 60000 65536"/>
                <a:gd name="T13" fmla="*/ 0 60000 65536"/>
                <a:gd name="T14" fmla="*/ 0 60000 65536"/>
                <a:gd name="T15" fmla="*/ 0 60000 65536"/>
                <a:gd name="T16" fmla="*/ 0 60000 65536"/>
                <a:gd name="T17" fmla="*/ 0 60000 65536"/>
                <a:gd name="T18" fmla="*/ 0 w 307"/>
                <a:gd name="T19" fmla="*/ 0 h 149"/>
                <a:gd name="T20" fmla="*/ 307 w 307"/>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307" h="149">
                  <a:moveTo>
                    <a:pt x="303" y="143"/>
                  </a:moveTo>
                  <a:lnTo>
                    <a:pt x="307" y="136"/>
                  </a:lnTo>
                  <a:lnTo>
                    <a:pt x="5" y="0"/>
                  </a:lnTo>
                  <a:lnTo>
                    <a:pt x="0" y="13"/>
                  </a:lnTo>
                  <a:lnTo>
                    <a:pt x="300" y="149"/>
                  </a:lnTo>
                  <a:lnTo>
                    <a:pt x="303" y="14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74" name="Freeform 537"/>
            <p:cNvSpPr>
              <a:spLocks/>
            </p:cNvSpPr>
            <p:nvPr/>
          </p:nvSpPr>
          <p:spPr bwMode="auto">
            <a:xfrm>
              <a:off x="2298" y="3272"/>
              <a:ext cx="105" cy="77"/>
            </a:xfrm>
            <a:custGeom>
              <a:avLst/>
              <a:gdLst>
                <a:gd name="T0" fmla="*/ 105 w 105"/>
                <a:gd name="T1" fmla="*/ 77 h 77"/>
                <a:gd name="T2" fmla="*/ 34 w 105"/>
                <a:gd name="T3" fmla="*/ 0 h 77"/>
                <a:gd name="T4" fmla="*/ 34 w 105"/>
                <a:gd name="T5" fmla="*/ 3 h 77"/>
                <a:gd name="T6" fmla="*/ 34 w 105"/>
                <a:gd name="T7" fmla="*/ 4 h 77"/>
                <a:gd name="T8" fmla="*/ 34 w 105"/>
                <a:gd name="T9" fmla="*/ 8 h 77"/>
                <a:gd name="T10" fmla="*/ 34 w 105"/>
                <a:gd name="T11" fmla="*/ 11 h 77"/>
                <a:gd name="T12" fmla="*/ 34 w 105"/>
                <a:gd name="T13" fmla="*/ 13 h 77"/>
                <a:gd name="T14" fmla="*/ 33 w 105"/>
                <a:gd name="T15" fmla="*/ 16 h 77"/>
                <a:gd name="T16" fmla="*/ 33 w 105"/>
                <a:gd name="T17" fmla="*/ 19 h 77"/>
                <a:gd name="T18" fmla="*/ 33 w 105"/>
                <a:gd name="T19" fmla="*/ 21 h 77"/>
                <a:gd name="T20" fmla="*/ 33 w 105"/>
                <a:gd name="T21" fmla="*/ 24 h 77"/>
                <a:gd name="T22" fmla="*/ 31 w 105"/>
                <a:gd name="T23" fmla="*/ 26 h 77"/>
                <a:gd name="T24" fmla="*/ 31 w 105"/>
                <a:gd name="T25" fmla="*/ 29 h 77"/>
                <a:gd name="T26" fmla="*/ 29 w 105"/>
                <a:gd name="T27" fmla="*/ 31 h 77"/>
                <a:gd name="T28" fmla="*/ 29 w 105"/>
                <a:gd name="T29" fmla="*/ 34 h 77"/>
                <a:gd name="T30" fmla="*/ 28 w 105"/>
                <a:gd name="T31" fmla="*/ 36 h 77"/>
                <a:gd name="T32" fmla="*/ 28 w 105"/>
                <a:gd name="T33" fmla="*/ 39 h 77"/>
                <a:gd name="T34" fmla="*/ 26 w 105"/>
                <a:gd name="T35" fmla="*/ 40 h 77"/>
                <a:gd name="T36" fmla="*/ 24 w 105"/>
                <a:gd name="T37" fmla="*/ 44 h 77"/>
                <a:gd name="T38" fmla="*/ 24 w 105"/>
                <a:gd name="T39" fmla="*/ 45 h 77"/>
                <a:gd name="T40" fmla="*/ 23 w 105"/>
                <a:gd name="T41" fmla="*/ 49 h 77"/>
                <a:gd name="T42" fmla="*/ 21 w 105"/>
                <a:gd name="T43" fmla="*/ 50 h 77"/>
                <a:gd name="T44" fmla="*/ 19 w 105"/>
                <a:gd name="T45" fmla="*/ 52 h 77"/>
                <a:gd name="T46" fmla="*/ 18 w 105"/>
                <a:gd name="T47" fmla="*/ 55 h 77"/>
                <a:gd name="T48" fmla="*/ 18 w 105"/>
                <a:gd name="T49" fmla="*/ 57 h 77"/>
                <a:gd name="T50" fmla="*/ 16 w 105"/>
                <a:gd name="T51" fmla="*/ 59 h 77"/>
                <a:gd name="T52" fmla="*/ 13 w 105"/>
                <a:gd name="T53" fmla="*/ 60 h 77"/>
                <a:gd name="T54" fmla="*/ 11 w 105"/>
                <a:gd name="T55" fmla="*/ 63 h 77"/>
                <a:gd name="T56" fmla="*/ 10 w 105"/>
                <a:gd name="T57" fmla="*/ 65 h 77"/>
                <a:gd name="T58" fmla="*/ 8 w 105"/>
                <a:gd name="T59" fmla="*/ 67 h 77"/>
                <a:gd name="T60" fmla="*/ 6 w 105"/>
                <a:gd name="T61" fmla="*/ 68 h 77"/>
                <a:gd name="T62" fmla="*/ 5 w 105"/>
                <a:gd name="T63" fmla="*/ 70 h 77"/>
                <a:gd name="T64" fmla="*/ 1 w 105"/>
                <a:gd name="T65" fmla="*/ 73 h 77"/>
                <a:gd name="T66" fmla="*/ 0 w 105"/>
                <a:gd name="T67" fmla="*/ 75 h 77"/>
                <a:gd name="T68" fmla="*/ 105 w 105"/>
                <a:gd name="T69" fmla="*/ 77 h 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77"/>
                <a:gd name="T107" fmla="*/ 105 w 105"/>
                <a:gd name="T108" fmla="*/ 77 h 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77">
                  <a:moveTo>
                    <a:pt x="105" y="77"/>
                  </a:moveTo>
                  <a:lnTo>
                    <a:pt x="34" y="0"/>
                  </a:lnTo>
                  <a:lnTo>
                    <a:pt x="34" y="3"/>
                  </a:lnTo>
                  <a:lnTo>
                    <a:pt x="34" y="4"/>
                  </a:lnTo>
                  <a:lnTo>
                    <a:pt x="34" y="8"/>
                  </a:lnTo>
                  <a:lnTo>
                    <a:pt x="34" y="11"/>
                  </a:lnTo>
                  <a:lnTo>
                    <a:pt x="34" y="13"/>
                  </a:lnTo>
                  <a:lnTo>
                    <a:pt x="33" y="16"/>
                  </a:lnTo>
                  <a:lnTo>
                    <a:pt x="33" y="19"/>
                  </a:lnTo>
                  <a:lnTo>
                    <a:pt x="33" y="21"/>
                  </a:lnTo>
                  <a:lnTo>
                    <a:pt x="33" y="24"/>
                  </a:lnTo>
                  <a:lnTo>
                    <a:pt x="31" y="26"/>
                  </a:lnTo>
                  <a:lnTo>
                    <a:pt x="31" y="29"/>
                  </a:lnTo>
                  <a:lnTo>
                    <a:pt x="29" y="31"/>
                  </a:lnTo>
                  <a:lnTo>
                    <a:pt x="29" y="34"/>
                  </a:lnTo>
                  <a:lnTo>
                    <a:pt x="28" y="36"/>
                  </a:lnTo>
                  <a:lnTo>
                    <a:pt x="28" y="39"/>
                  </a:lnTo>
                  <a:lnTo>
                    <a:pt x="26" y="40"/>
                  </a:lnTo>
                  <a:lnTo>
                    <a:pt x="24" y="44"/>
                  </a:lnTo>
                  <a:lnTo>
                    <a:pt x="24" y="45"/>
                  </a:lnTo>
                  <a:lnTo>
                    <a:pt x="23" y="49"/>
                  </a:lnTo>
                  <a:lnTo>
                    <a:pt x="21" y="50"/>
                  </a:lnTo>
                  <a:lnTo>
                    <a:pt x="19" y="52"/>
                  </a:lnTo>
                  <a:lnTo>
                    <a:pt x="18" y="55"/>
                  </a:lnTo>
                  <a:lnTo>
                    <a:pt x="18" y="57"/>
                  </a:lnTo>
                  <a:lnTo>
                    <a:pt x="16" y="59"/>
                  </a:lnTo>
                  <a:lnTo>
                    <a:pt x="13" y="60"/>
                  </a:lnTo>
                  <a:lnTo>
                    <a:pt x="11" y="63"/>
                  </a:lnTo>
                  <a:lnTo>
                    <a:pt x="10" y="65"/>
                  </a:lnTo>
                  <a:lnTo>
                    <a:pt x="8" y="67"/>
                  </a:lnTo>
                  <a:lnTo>
                    <a:pt x="6" y="68"/>
                  </a:lnTo>
                  <a:lnTo>
                    <a:pt x="5" y="70"/>
                  </a:lnTo>
                  <a:lnTo>
                    <a:pt x="1" y="73"/>
                  </a:lnTo>
                  <a:lnTo>
                    <a:pt x="0" y="75"/>
                  </a:lnTo>
                  <a:lnTo>
                    <a:pt x="105" y="7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75" name="Freeform 538"/>
            <p:cNvSpPr>
              <a:spLocks/>
            </p:cNvSpPr>
            <p:nvPr/>
          </p:nvSpPr>
          <p:spPr bwMode="auto">
            <a:xfrm>
              <a:off x="2265" y="3281"/>
              <a:ext cx="459" cy="220"/>
            </a:xfrm>
            <a:custGeom>
              <a:avLst/>
              <a:gdLst>
                <a:gd name="T0" fmla="*/ 457 w 459"/>
                <a:gd name="T1" fmla="*/ 213 h 220"/>
                <a:gd name="T2" fmla="*/ 459 w 459"/>
                <a:gd name="T3" fmla="*/ 207 h 220"/>
                <a:gd name="T4" fmla="*/ 7 w 459"/>
                <a:gd name="T5" fmla="*/ 0 h 220"/>
                <a:gd name="T6" fmla="*/ 0 w 459"/>
                <a:gd name="T7" fmla="*/ 12 h 220"/>
                <a:gd name="T8" fmla="*/ 454 w 459"/>
                <a:gd name="T9" fmla="*/ 220 h 220"/>
                <a:gd name="T10" fmla="*/ 457 w 459"/>
                <a:gd name="T11" fmla="*/ 213 h 220"/>
                <a:gd name="T12" fmla="*/ 0 60000 65536"/>
                <a:gd name="T13" fmla="*/ 0 60000 65536"/>
                <a:gd name="T14" fmla="*/ 0 60000 65536"/>
                <a:gd name="T15" fmla="*/ 0 60000 65536"/>
                <a:gd name="T16" fmla="*/ 0 60000 65536"/>
                <a:gd name="T17" fmla="*/ 0 60000 65536"/>
                <a:gd name="T18" fmla="*/ 0 w 459"/>
                <a:gd name="T19" fmla="*/ 0 h 220"/>
                <a:gd name="T20" fmla="*/ 459 w 459"/>
                <a:gd name="T21" fmla="*/ 220 h 220"/>
              </a:gdLst>
              <a:ahLst/>
              <a:cxnLst>
                <a:cxn ang="T12">
                  <a:pos x="T0" y="T1"/>
                </a:cxn>
                <a:cxn ang="T13">
                  <a:pos x="T2" y="T3"/>
                </a:cxn>
                <a:cxn ang="T14">
                  <a:pos x="T4" y="T5"/>
                </a:cxn>
                <a:cxn ang="T15">
                  <a:pos x="T6" y="T7"/>
                </a:cxn>
                <a:cxn ang="T16">
                  <a:pos x="T8" y="T9"/>
                </a:cxn>
                <a:cxn ang="T17">
                  <a:pos x="T10" y="T11"/>
                </a:cxn>
              </a:cxnLst>
              <a:rect l="T18" t="T19" r="T20" b="T21"/>
              <a:pathLst>
                <a:path w="459" h="220">
                  <a:moveTo>
                    <a:pt x="457" y="213"/>
                  </a:moveTo>
                  <a:lnTo>
                    <a:pt x="459" y="207"/>
                  </a:lnTo>
                  <a:lnTo>
                    <a:pt x="7" y="0"/>
                  </a:lnTo>
                  <a:lnTo>
                    <a:pt x="0" y="12"/>
                  </a:lnTo>
                  <a:lnTo>
                    <a:pt x="454" y="220"/>
                  </a:lnTo>
                  <a:lnTo>
                    <a:pt x="457" y="21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76" name="Freeform 539"/>
            <p:cNvSpPr>
              <a:spLocks/>
            </p:cNvSpPr>
            <p:nvPr/>
          </p:nvSpPr>
          <p:spPr bwMode="auto">
            <a:xfrm>
              <a:off x="2442" y="2310"/>
              <a:ext cx="97" cy="578"/>
            </a:xfrm>
            <a:custGeom>
              <a:avLst/>
              <a:gdLst>
                <a:gd name="T0" fmla="*/ 7 w 97"/>
                <a:gd name="T1" fmla="*/ 577 h 578"/>
                <a:gd name="T2" fmla="*/ 13 w 97"/>
                <a:gd name="T3" fmla="*/ 578 h 578"/>
                <a:gd name="T4" fmla="*/ 97 w 97"/>
                <a:gd name="T5" fmla="*/ 1 h 578"/>
                <a:gd name="T6" fmla="*/ 84 w 97"/>
                <a:gd name="T7" fmla="*/ 0 h 578"/>
                <a:gd name="T8" fmla="*/ 0 w 97"/>
                <a:gd name="T9" fmla="*/ 575 h 578"/>
                <a:gd name="T10" fmla="*/ 7 w 97"/>
                <a:gd name="T11" fmla="*/ 577 h 578"/>
                <a:gd name="T12" fmla="*/ 0 60000 65536"/>
                <a:gd name="T13" fmla="*/ 0 60000 65536"/>
                <a:gd name="T14" fmla="*/ 0 60000 65536"/>
                <a:gd name="T15" fmla="*/ 0 60000 65536"/>
                <a:gd name="T16" fmla="*/ 0 60000 65536"/>
                <a:gd name="T17" fmla="*/ 0 60000 65536"/>
                <a:gd name="T18" fmla="*/ 0 w 97"/>
                <a:gd name="T19" fmla="*/ 0 h 578"/>
                <a:gd name="T20" fmla="*/ 97 w 97"/>
                <a:gd name="T21" fmla="*/ 578 h 578"/>
              </a:gdLst>
              <a:ahLst/>
              <a:cxnLst>
                <a:cxn ang="T12">
                  <a:pos x="T0" y="T1"/>
                </a:cxn>
                <a:cxn ang="T13">
                  <a:pos x="T2" y="T3"/>
                </a:cxn>
                <a:cxn ang="T14">
                  <a:pos x="T4" y="T5"/>
                </a:cxn>
                <a:cxn ang="T15">
                  <a:pos x="T6" y="T7"/>
                </a:cxn>
                <a:cxn ang="T16">
                  <a:pos x="T8" y="T9"/>
                </a:cxn>
                <a:cxn ang="T17">
                  <a:pos x="T10" y="T11"/>
                </a:cxn>
              </a:cxnLst>
              <a:rect l="T18" t="T19" r="T20" b="T21"/>
              <a:pathLst>
                <a:path w="97" h="578">
                  <a:moveTo>
                    <a:pt x="7" y="577"/>
                  </a:moveTo>
                  <a:lnTo>
                    <a:pt x="13" y="578"/>
                  </a:lnTo>
                  <a:lnTo>
                    <a:pt x="97" y="1"/>
                  </a:lnTo>
                  <a:lnTo>
                    <a:pt x="84" y="0"/>
                  </a:lnTo>
                  <a:lnTo>
                    <a:pt x="0" y="575"/>
                  </a:lnTo>
                  <a:lnTo>
                    <a:pt x="7" y="57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77" name="Freeform 540"/>
            <p:cNvSpPr>
              <a:spLocks/>
            </p:cNvSpPr>
            <p:nvPr/>
          </p:nvSpPr>
          <p:spPr bwMode="auto">
            <a:xfrm>
              <a:off x="2414" y="2832"/>
              <a:ext cx="82" cy="102"/>
            </a:xfrm>
            <a:custGeom>
              <a:avLst/>
              <a:gdLst>
                <a:gd name="T0" fmla="*/ 26 w 82"/>
                <a:gd name="T1" fmla="*/ 102 h 102"/>
                <a:gd name="T2" fmla="*/ 82 w 82"/>
                <a:gd name="T3" fmla="*/ 14 h 102"/>
                <a:gd name="T4" fmla="*/ 79 w 82"/>
                <a:gd name="T5" fmla="*/ 14 h 102"/>
                <a:gd name="T6" fmla="*/ 77 w 82"/>
                <a:gd name="T7" fmla="*/ 15 h 102"/>
                <a:gd name="T8" fmla="*/ 74 w 82"/>
                <a:gd name="T9" fmla="*/ 15 h 102"/>
                <a:gd name="T10" fmla="*/ 71 w 82"/>
                <a:gd name="T11" fmla="*/ 15 h 102"/>
                <a:gd name="T12" fmla="*/ 69 w 82"/>
                <a:gd name="T13" fmla="*/ 17 h 102"/>
                <a:gd name="T14" fmla="*/ 66 w 82"/>
                <a:gd name="T15" fmla="*/ 17 h 102"/>
                <a:gd name="T16" fmla="*/ 62 w 82"/>
                <a:gd name="T17" fmla="*/ 17 h 102"/>
                <a:gd name="T18" fmla="*/ 61 w 82"/>
                <a:gd name="T19" fmla="*/ 17 h 102"/>
                <a:gd name="T20" fmla="*/ 58 w 82"/>
                <a:gd name="T21" fmla="*/ 18 h 102"/>
                <a:gd name="T22" fmla="*/ 56 w 82"/>
                <a:gd name="T23" fmla="*/ 18 h 102"/>
                <a:gd name="T24" fmla="*/ 53 w 82"/>
                <a:gd name="T25" fmla="*/ 18 h 102"/>
                <a:gd name="T26" fmla="*/ 49 w 82"/>
                <a:gd name="T27" fmla="*/ 18 h 102"/>
                <a:gd name="T28" fmla="*/ 48 w 82"/>
                <a:gd name="T29" fmla="*/ 18 h 102"/>
                <a:gd name="T30" fmla="*/ 44 w 82"/>
                <a:gd name="T31" fmla="*/ 18 h 102"/>
                <a:gd name="T32" fmla="*/ 43 w 82"/>
                <a:gd name="T33" fmla="*/ 17 h 102"/>
                <a:gd name="T34" fmla="*/ 40 w 82"/>
                <a:gd name="T35" fmla="*/ 17 h 102"/>
                <a:gd name="T36" fmla="*/ 36 w 82"/>
                <a:gd name="T37" fmla="*/ 17 h 102"/>
                <a:gd name="T38" fmla="*/ 35 w 82"/>
                <a:gd name="T39" fmla="*/ 17 h 102"/>
                <a:gd name="T40" fmla="*/ 31 w 82"/>
                <a:gd name="T41" fmla="*/ 15 h 102"/>
                <a:gd name="T42" fmla="*/ 30 w 82"/>
                <a:gd name="T43" fmla="*/ 15 h 102"/>
                <a:gd name="T44" fmla="*/ 26 w 82"/>
                <a:gd name="T45" fmla="*/ 14 h 102"/>
                <a:gd name="T46" fmla="*/ 25 w 82"/>
                <a:gd name="T47" fmla="*/ 14 h 102"/>
                <a:gd name="T48" fmla="*/ 21 w 82"/>
                <a:gd name="T49" fmla="*/ 12 h 102"/>
                <a:gd name="T50" fmla="*/ 20 w 82"/>
                <a:gd name="T51" fmla="*/ 12 h 102"/>
                <a:gd name="T52" fmla="*/ 17 w 82"/>
                <a:gd name="T53" fmla="*/ 10 h 102"/>
                <a:gd name="T54" fmla="*/ 15 w 82"/>
                <a:gd name="T55" fmla="*/ 9 h 102"/>
                <a:gd name="T56" fmla="*/ 12 w 82"/>
                <a:gd name="T57" fmla="*/ 9 h 102"/>
                <a:gd name="T58" fmla="*/ 10 w 82"/>
                <a:gd name="T59" fmla="*/ 7 h 102"/>
                <a:gd name="T60" fmla="*/ 7 w 82"/>
                <a:gd name="T61" fmla="*/ 5 h 102"/>
                <a:gd name="T62" fmla="*/ 5 w 82"/>
                <a:gd name="T63" fmla="*/ 4 h 102"/>
                <a:gd name="T64" fmla="*/ 2 w 82"/>
                <a:gd name="T65" fmla="*/ 2 h 102"/>
                <a:gd name="T66" fmla="*/ 0 w 82"/>
                <a:gd name="T67" fmla="*/ 0 h 102"/>
                <a:gd name="T68" fmla="*/ 26 w 82"/>
                <a:gd name="T69" fmla="*/ 102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102"/>
                <a:gd name="T107" fmla="*/ 82 w 82"/>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102">
                  <a:moveTo>
                    <a:pt x="26" y="102"/>
                  </a:moveTo>
                  <a:lnTo>
                    <a:pt x="82" y="14"/>
                  </a:lnTo>
                  <a:lnTo>
                    <a:pt x="79" y="14"/>
                  </a:lnTo>
                  <a:lnTo>
                    <a:pt x="77" y="15"/>
                  </a:lnTo>
                  <a:lnTo>
                    <a:pt x="74" y="15"/>
                  </a:lnTo>
                  <a:lnTo>
                    <a:pt x="71" y="15"/>
                  </a:lnTo>
                  <a:lnTo>
                    <a:pt x="69" y="17"/>
                  </a:lnTo>
                  <a:lnTo>
                    <a:pt x="66" y="17"/>
                  </a:lnTo>
                  <a:lnTo>
                    <a:pt x="62" y="17"/>
                  </a:lnTo>
                  <a:lnTo>
                    <a:pt x="61" y="17"/>
                  </a:lnTo>
                  <a:lnTo>
                    <a:pt x="58" y="18"/>
                  </a:lnTo>
                  <a:lnTo>
                    <a:pt x="56" y="18"/>
                  </a:lnTo>
                  <a:lnTo>
                    <a:pt x="53" y="18"/>
                  </a:lnTo>
                  <a:lnTo>
                    <a:pt x="49" y="18"/>
                  </a:lnTo>
                  <a:lnTo>
                    <a:pt x="48" y="18"/>
                  </a:lnTo>
                  <a:lnTo>
                    <a:pt x="44" y="18"/>
                  </a:lnTo>
                  <a:lnTo>
                    <a:pt x="43" y="17"/>
                  </a:lnTo>
                  <a:lnTo>
                    <a:pt x="40" y="17"/>
                  </a:lnTo>
                  <a:lnTo>
                    <a:pt x="36" y="17"/>
                  </a:lnTo>
                  <a:lnTo>
                    <a:pt x="35" y="17"/>
                  </a:lnTo>
                  <a:lnTo>
                    <a:pt x="31" y="15"/>
                  </a:lnTo>
                  <a:lnTo>
                    <a:pt x="30" y="15"/>
                  </a:lnTo>
                  <a:lnTo>
                    <a:pt x="26" y="14"/>
                  </a:lnTo>
                  <a:lnTo>
                    <a:pt x="25" y="14"/>
                  </a:lnTo>
                  <a:lnTo>
                    <a:pt x="21" y="12"/>
                  </a:lnTo>
                  <a:lnTo>
                    <a:pt x="20" y="12"/>
                  </a:lnTo>
                  <a:lnTo>
                    <a:pt x="17" y="10"/>
                  </a:lnTo>
                  <a:lnTo>
                    <a:pt x="15" y="9"/>
                  </a:lnTo>
                  <a:lnTo>
                    <a:pt x="12" y="9"/>
                  </a:lnTo>
                  <a:lnTo>
                    <a:pt x="10" y="7"/>
                  </a:lnTo>
                  <a:lnTo>
                    <a:pt x="7" y="5"/>
                  </a:lnTo>
                  <a:lnTo>
                    <a:pt x="5" y="4"/>
                  </a:lnTo>
                  <a:lnTo>
                    <a:pt x="2" y="2"/>
                  </a:lnTo>
                  <a:lnTo>
                    <a:pt x="0" y="0"/>
                  </a:lnTo>
                  <a:lnTo>
                    <a:pt x="26" y="10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78" name="Freeform 541"/>
            <p:cNvSpPr>
              <a:spLocks/>
            </p:cNvSpPr>
            <p:nvPr/>
          </p:nvSpPr>
          <p:spPr bwMode="auto">
            <a:xfrm>
              <a:off x="2370" y="2850"/>
              <a:ext cx="87" cy="485"/>
            </a:xfrm>
            <a:custGeom>
              <a:avLst/>
              <a:gdLst>
                <a:gd name="T0" fmla="*/ 6 w 87"/>
                <a:gd name="T1" fmla="*/ 485 h 485"/>
                <a:gd name="T2" fmla="*/ 13 w 87"/>
                <a:gd name="T3" fmla="*/ 485 h 485"/>
                <a:gd name="T4" fmla="*/ 87 w 87"/>
                <a:gd name="T5" fmla="*/ 4 h 485"/>
                <a:gd name="T6" fmla="*/ 72 w 87"/>
                <a:gd name="T7" fmla="*/ 0 h 485"/>
                <a:gd name="T8" fmla="*/ 0 w 87"/>
                <a:gd name="T9" fmla="*/ 484 h 485"/>
                <a:gd name="T10" fmla="*/ 6 w 87"/>
                <a:gd name="T11" fmla="*/ 485 h 485"/>
                <a:gd name="T12" fmla="*/ 0 60000 65536"/>
                <a:gd name="T13" fmla="*/ 0 60000 65536"/>
                <a:gd name="T14" fmla="*/ 0 60000 65536"/>
                <a:gd name="T15" fmla="*/ 0 60000 65536"/>
                <a:gd name="T16" fmla="*/ 0 60000 65536"/>
                <a:gd name="T17" fmla="*/ 0 60000 65536"/>
                <a:gd name="T18" fmla="*/ 0 w 87"/>
                <a:gd name="T19" fmla="*/ 0 h 485"/>
                <a:gd name="T20" fmla="*/ 87 w 87"/>
                <a:gd name="T21" fmla="*/ 485 h 485"/>
              </a:gdLst>
              <a:ahLst/>
              <a:cxnLst>
                <a:cxn ang="T12">
                  <a:pos x="T0" y="T1"/>
                </a:cxn>
                <a:cxn ang="T13">
                  <a:pos x="T2" y="T3"/>
                </a:cxn>
                <a:cxn ang="T14">
                  <a:pos x="T4" y="T5"/>
                </a:cxn>
                <a:cxn ang="T15">
                  <a:pos x="T6" y="T7"/>
                </a:cxn>
                <a:cxn ang="T16">
                  <a:pos x="T8" y="T9"/>
                </a:cxn>
                <a:cxn ang="T17">
                  <a:pos x="T10" y="T11"/>
                </a:cxn>
              </a:cxnLst>
              <a:rect l="T18" t="T19" r="T20" b="T21"/>
              <a:pathLst>
                <a:path w="87" h="485">
                  <a:moveTo>
                    <a:pt x="6" y="485"/>
                  </a:moveTo>
                  <a:lnTo>
                    <a:pt x="13" y="485"/>
                  </a:lnTo>
                  <a:lnTo>
                    <a:pt x="87" y="4"/>
                  </a:lnTo>
                  <a:lnTo>
                    <a:pt x="72" y="0"/>
                  </a:lnTo>
                  <a:lnTo>
                    <a:pt x="0" y="484"/>
                  </a:lnTo>
                  <a:lnTo>
                    <a:pt x="6" y="48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79" name="Freeform 542"/>
            <p:cNvSpPr>
              <a:spLocks/>
            </p:cNvSpPr>
            <p:nvPr/>
          </p:nvSpPr>
          <p:spPr bwMode="auto">
            <a:xfrm>
              <a:off x="2624" y="2977"/>
              <a:ext cx="105" cy="519"/>
            </a:xfrm>
            <a:custGeom>
              <a:avLst/>
              <a:gdLst>
                <a:gd name="T0" fmla="*/ 98 w 105"/>
                <a:gd name="T1" fmla="*/ 519 h 519"/>
                <a:gd name="T2" fmla="*/ 105 w 105"/>
                <a:gd name="T3" fmla="*/ 517 h 519"/>
                <a:gd name="T4" fmla="*/ 15 w 105"/>
                <a:gd name="T5" fmla="*/ 0 h 519"/>
                <a:gd name="T6" fmla="*/ 0 w 105"/>
                <a:gd name="T7" fmla="*/ 1 h 519"/>
                <a:gd name="T8" fmla="*/ 92 w 105"/>
                <a:gd name="T9" fmla="*/ 519 h 519"/>
                <a:gd name="T10" fmla="*/ 98 w 105"/>
                <a:gd name="T11" fmla="*/ 519 h 519"/>
                <a:gd name="T12" fmla="*/ 0 60000 65536"/>
                <a:gd name="T13" fmla="*/ 0 60000 65536"/>
                <a:gd name="T14" fmla="*/ 0 60000 65536"/>
                <a:gd name="T15" fmla="*/ 0 60000 65536"/>
                <a:gd name="T16" fmla="*/ 0 60000 65536"/>
                <a:gd name="T17" fmla="*/ 0 60000 65536"/>
                <a:gd name="T18" fmla="*/ 0 w 105"/>
                <a:gd name="T19" fmla="*/ 0 h 519"/>
                <a:gd name="T20" fmla="*/ 105 w 105"/>
                <a:gd name="T21" fmla="*/ 519 h 519"/>
              </a:gdLst>
              <a:ahLst/>
              <a:cxnLst>
                <a:cxn ang="T12">
                  <a:pos x="T0" y="T1"/>
                </a:cxn>
                <a:cxn ang="T13">
                  <a:pos x="T2" y="T3"/>
                </a:cxn>
                <a:cxn ang="T14">
                  <a:pos x="T4" y="T5"/>
                </a:cxn>
                <a:cxn ang="T15">
                  <a:pos x="T6" y="T7"/>
                </a:cxn>
                <a:cxn ang="T16">
                  <a:pos x="T8" y="T9"/>
                </a:cxn>
                <a:cxn ang="T17">
                  <a:pos x="T10" y="T11"/>
                </a:cxn>
              </a:cxnLst>
              <a:rect l="T18" t="T19" r="T20" b="T21"/>
              <a:pathLst>
                <a:path w="105" h="519">
                  <a:moveTo>
                    <a:pt x="98" y="519"/>
                  </a:moveTo>
                  <a:lnTo>
                    <a:pt x="105" y="517"/>
                  </a:lnTo>
                  <a:lnTo>
                    <a:pt x="15" y="0"/>
                  </a:lnTo>
                  <a:lnTo>
                    <a:pt x="0" y="1"/>
                  </a:lnTo>
                  <a:lnTo>
                    <a:pt x="92" y="519"/>
                  </a:lnTo>
                  <a:lnTo>
                    <a:pt x="98" y="5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80" name="Freeform 543"/>
            <p:cNvSpPr>
              <a:spLocks/>
            </p:cNvSpPr>
            <p:nvPr/>
          </p:nvSpPr>
          <p:spPr bwMode="auto">
            <a:xfrm>
              <a:off x="2526" y="2310"/>
              <a:ext cx="110" cy="655"/>
            </a:xfrm>
            <a:custGeom>
              <a:avLst/>
              <a:gdLst>
                <a:gd name="T0" fmla="*/ 103 w 110"/>
                <a:gd name="T1" fmla="*/ 654 h 655"/>
                <a:gd name="T2" fmla="*/ 110 w 110"/>
                <a:gd name="T3" fmla="*/ 654 h 655"/>
                <a:gd name="T4" fmla="*/ 13 w 110"/>
                <a:gd name="T5" fmla="*/ 0 h 655"/>
                <a:gd name="T6" fmla="*/ 0 w 110"/>
                <a:gd name="T7" fmla="*/ 1 h 655"/>
                <a:gd name="T8" fmla="*/ 95 w 110"/>
                <a:gd name="T9" fmla="*/ 655 h 655"/>
                <a:gd name="T10" fmla="*/ 103 w 110"/>
                <a:gd name="T11" fmla="*/ 654 h 655"/>
                <a:gd name="T12" fmla="*/ 0 60000 65536"/>
                <a:gd name="T13" fmla="*/ 0 60000 65536"/>
                <a:gd name="T14" fmla="*/ 0 60000 65536"/>
                <a:gd name="T15" fmla="*/ 0 60000 65536"/>
                <a:gd name="T16" fmla="*/ 0 60000 65536"/>
                <a:gd name="T17" fmla="*/ 0 60000 65536"/>
                <a:gd name="T18" fmla="*/ 0 w 110"/>
                <a:gd name="T19" fmla="*/ 0 h 655"/>
                <a:gd name="T20" fmla="*/ 110 w 110"/>
                <a:gd name="T21" fmla="*/ 655 h 655"/>
              </a:gdLst>
              <a:ahLst/>
              <a:cxnLst>
                <a:cxn ang="T12">
                  <a:pos x="T0" y="T1"/>
                </a:cxn>
                <a:cxn ang="T13">
                  <a:pos x="T2" y="T3"/>
                </a:cxn>
                <a:cxn ang="T14">
                  <a:pos x="T4" y="T5"/>
                </a:cxn>
                <a:cxn ang="T15">
                  <a:pos x="T6" y="T7"/>
                </a:cxn>
                <a:cxn ang="T16">
                  <a:pos x="T8" y="T9"/>
                </a:cxn>
                <a:cxn ang="T17">
                  <a:pos x="T10" y="T11"/>
                </a:cxn>
              </a:cxnLst>
              <a:rect l="T18" t="T19" r="T20" b="T21"/>
              <a:pathLst>
                <a:path w="110" h="655">
                  <a:moveTo>
                    <a:pt x="103" y="654"/>
                  </a:moveTo>
                  <a:lnTo>
                    <a:pt x="110" y="654"/>
                  </a:lnTo>
                  <a:lnTo>
                    <a:pt x="13" y="0"/>
                  </a:lnTo>
                  <a:lnTo>
                    <a:pt x="0" y="1"/>
                  </a:lnTo>
                  <a:lnTo>
                    <a:pt x="95" y="655"/>
                  </a:lnTo>
                  <a:lnTo>
                    <a:pt x="103" y="65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81" name="Freeform 544"/>
            <p:cNvSpPr>
              <a:spLocks/>
            </p:cNvSpPr>
            <p:nvPr/>
          </p:nvSpPr>
          <p:spPr bwMode="auto">
            <a:xfrm>
              <a:off x="2580" y="2911"/>
              <a:ext cx="82" cy="102"/>
            </a:xfrm>
            <a:custGeom>
              <a:avLst/>
              <a:gdLst>
                <a:gd name="T0" fmla="*/ 56 w 82"/>
                <a:gd name="T1" fmla="*/ 102 h 102"/>
                <a:gd name="T2" fmla="*/ 82 w 82"/>
                <a:gd name="T3" fmla="*/ 0 h 102"/>
                <a:gd name="T4" fmla="*/ 80 w 82"/>
                <a:gd name="T5" fmla="*/ 2 h 102"/>
                <a:gd name="T6" fmla="*/ 77 w 82"/>
                <a:gd name="T7" fmla="*/ 3 h 102"/>
                <a:gd name="T8" fmla="*/ 75 w 82"/>
                <a:gd name="T9" fmla="*/ 5 h 102"/>
                <a:gd name="T10" fmla="*/ 72 w 82"/>
                <a:gd name="T11" fmla="*/ 5 h 102"/>
                <a:gd name="T12" fmla="*/ 70 w 82"/>
                <a:gd name="T13" fmla="*/ 7 h 102"/>
                <a:gd name="T14" fmla="*/ 69 w 82"/>
                <a:gd name="T15" fmla="*/ 8 h 102"/>
                <a:gd name="T16" fmla="*/ 65 w 82"/>
                <a:gd name="T17" fmla="*/ 10 h 102"/>
                <a:gd name="T18" fmla="*/ 64 w 82"/>
                <a:gd name="T19" fmla="*/ 10 h 102"/>
                <a:gd name="T20" fmla="*/ 60 w 82"/>
                <a:gd name="T21" fmla="*/ 12 h 102"/>
                <a:gd name="T22" fmla="*/ 59 w 82"/>
                <a:gd name="T23" fmla="*/ 12 h 102"/>
                <a:gd name="T24" fmla="*/ 56 w 82"/>
                <a:gd name="T25" fmla="*/ 13 h 102"/>
                <a:gd name="T26" fmla="*/ 52 w 82"/>
                <a:gd name="T27" fmla="*/ 13 h 102"/>
                <a:gd name="T28" fmla="*/ 51 w 82"/>
                <a:gd name="T29" fmla="*/ 15 h 102"/>
                <a:gd name="T30" fmla="*/ 47 w 82"/>
                <a:gd name="T31" fmla="*/ 15 h 102"/>
                <a:gd name="T32" fmla="*/ 46 w 82"/>
                <a:gd name="T33" fmla="*/ 15 h 102"/>
                <a:gd name="T34" fmla="*/ 42 w 82"/>
                <a:gd name="T35" fmla="*/ 16 h 102"/>
                <a:gd name="T36" fmla="*/ 41 w 82"/>
                <a:gd name="T37" fmla="*/ 16 h 102"/>
                <a:gd name="T38" fmla="*/ 38 w 82"/>
                <a:gd name="T39" fmla="*/ 16 h 102"/>
                <a:gd name="T40" fmla="*/ 36 w 82"/>
                <a:gd name="T41" fmla="*/ 16 h 102"/>
                <a:gd name="T42" fmla="*/ 33 w 82"/>
                <a:gd name="T43" fmla="*/ 16 h 102"/>
                <a:gd name="T44" fmla="*/ 29 w 82"/>
                <a:gd name="T45" fmla="*/ 16 h 102"/>
                <a:gd name="T46" fmla="*/ 28 w 82"/>
                <a:gd name="T47" fmla="*/ 16 h 102"/>
                <a:gd name="T48" fmla="*/ 24 w 82"/>
                <a:gd name="T49" fmla="*/ 16 h 102"/>
                <a:gd name="T50" fmla="*/ 23 w 82"/>
                <a:gd name="T51" fmla="*/ 16 h 102"/>
                <a:gd name="T52" fmla="*/ 19 w 82"/>
                <a:gd name="T53" fmla="*/ 16 h 102"/>
                <a:gd name="T54" fmla="*/ 16 w 82"/>
                <a:gd name="T55" fmla="*/ 15 h 102"/>
                <a:gd name="T56" fmla="*/ 15 w 82"/>
                <a:gd name="T57" fmla="*/ 15 h 102"/>
                <a:gd name="T58" fmla="*/ 11 w 82"/>
                <a:gd name="T59" fmla="*/ 15 h 102"/>
                <a:gd name="T60" fmla="*/ 8 w 82"/>
                <a:gd name="T61" fmla="*/ 13 h 102"/>
                <a:gd name="T62" fmla="*/ 6 w 82"/>
                <a:gd name="T63" fmla="*/ 13 h 102"/>
                <a:gd name="T64" fmla="*/ 3 w 82"/>
                <a:gd name="T65" fmla="*/ 13 h 102"/>
                <a:gd name="T66" fmla="*/ 0 w 82"/>
                <a:gd name="T67" fmla="*/ 12 h 102"/>
                <a:gd name="T68" fmla="*/ 56 w 82"/>
                <a:gd name="T69" fmla="*/ 102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102"/>
                <a:gd name="T107" fmla="*/ 82 w 82"/>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102">
                  <a:moveTo>
                    <a:pt x="56" y="102"/>
                  </a:moveTo>
                  <a:lnTo>
                    <a:pt x="82" y="0"/>
                  </a:lnTo>
                  <a:lnTo>
                    <a:pt x="80" y="2"/>
                  </a:lnTo>
                  <a:lnTo>
                    <a:pt x="77" y="3"/>
                  </a:lnTo>
                  <a:lnTo>
                    <a:pt x="75" y="5"/>
                  </a:lnTo>
                  <a:lnTo>
                    <a:pt x="72" y="5"/>
                  </a:lnTo>
                  <a:lnTo>
                    <a:pt x="70" y="7"/>
                  </a:lnTo>
                  <a:lnTo>
                    <a:pt x="69" y="8"/>
                  </a:lnTo>
                  <a:lnTo>
                    <a:pt x="65" y="10"/>
                  </a:lnTo>
                  <a:lnTo>
                    <a:pt x="64" y="10"/>
                  </a:lnTo>
                  <a:lnTo>
                    <a:pt x="60" y="12"/>
                  </a:lnTo>
                  <a:lnTo>
                    <a:pt x="59" y="12"/>
                  </a:lnTo>
                  <a:lnTo>
                    <a:pt x="56" y="13"/>
                  </a:lnTo>
                  <a:lnTo>
                    <a:pt x="52" y="13"/>
                  </a:lnTo>
                  <a:lnTo>
                    <a:pt x="51" y="15"/>
                  </a:lnTo>
                  <a:lnTo>
                    <a:pt x="47" y="15"/>
                  </a:lnTo>
                  <a:lnTo>
                    <a:pt x="46" y="15"/>
                  </a:lnTo>
                  <a:lnTo>
                    <a:pt x="42" y="16"/>
                  </a:lnTo>
                  <a:lnTo>
                    <a:pt x="41" y="16"/>
                  </a:lnTo>
                  <a:lnTo>
                    <a:pt x="38" y="16"/>
                  </a:lnTo>
                  <a:lnTo>
                    <a:pt x="36" y="16"/>
                  </a:lnTo>
                  <a:lnTo>
                    <a:pt x="33" y="16"/>
                  </a:lnTo>
                  <a:lnTo>
                    <a:pt x="29" y="16"/>
                  </a:lnTo>
                  <a:lnTo>
                    <a:pt x="28" y="16"/>
                  </a:lnTo>
                  <a:lnTo>
                    <a:pt x="24" y="16"/>
                  </a:lnTo>
                  <a:lnTo>
                    <a:pt x="23" y="16"/>
                  </a:lnTo>
                  <a:lnTo>
                    <a:pt x="19" y="16"/>
                  </a:lnTo>
                  <a:lnTo>
                    <a:pt x="16" y="15"/>
                  </a:lnTo>
                  <a:lnTo>
                    <a:pt x="15" y="15"/>
                  </a:lnTo>
                  <a:lnTo>
                    <a:pt x="11" y="15"/>
                  </a:lnTo>
                  <a:lnTo>
                    <a:pt x="8" y="13"/>
                  </a:lnTo>
                  <a:lnTo>
                    <a:pt x="6" y="13"/>
                  </a:lnTo>
                  <a:lnTo>
                    <a:pt x="3" y="13"/>
                  </a:lnTo>
                  <a:lnTo>
                    <a:pt x="0" y="12"/>
                  </a:lnTo>
                  <a:lnTo>
                    <a:pt x="56" y="10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82" name="Freeform 545"/>
            <p:cNvSpPr>
              <a:spLocks/>
            </p:cNvSpPr>
            <p:nvPr/>
          </p:nvSpPr>
          <p:spPr bwMode="auto">
            <a:xfrm>
              <a:off x="2339" y="2351"/>
              <a:ext cx="108" cy="129"/>
            </a:xfrm>
            <a:custGeom>
              <a:avLst/>
              <a:gdLst>
                <a:gd name="T0" fmla="*/ 0 w 108"/>
                <a:gd name="T1" fmla="*/ 0 h 129"/>
                <a:gd name="T2" fmla="*/ 108 w 108"/>
                <a:gd name="T3" fmla="*/ 74 h 129"/>
                <a:gd name="T4" fmla="*/ 105 w 108"/>
                <a:gd name="T5" fmla="*/ 75 h 129"/>
                <a:gd name="T6" fmla="*/ 101 w 108"/>
                <a:gd name="T7" fmla="*/ 75 h 129"/>
                <a:gd name="T8" fmla="*/ 98 w 108"/>
                <a:gd name="T9" fmla="*/ 75 h 129"/>
                <a:gd name="T10" fmla="*/ 95 w 108"/>
                <a:gd name="T11" fmla="*/ 77 h 129"/>
                <a:gd name="T12" fmla="*/ 92 w 108"/>
                <a:gd name="T13" fmla="*/ 77 h 129"/>
                <a:gd name="T14" fmla="*/ 88 w 108"/>
                <a:gd name="T15" fmla="*/ 78 h 129"/>
                <a:gd name="T16" fmla="*/ 85 w 108"/>
                <a:gd name="T17" fmla="*/ 78 h 129"/>
                <a:gd name="T18" fmla="*/ 82 w 108"/>
                <a:gd name="T19" fmla="*/ 80 h 129"/>
                <a:gd name="T20" fmla="*/ 78 w 108"/>
                <a:gd name="T21" fmla="*/ 80 h 129"/>
                <a:gd name="T22" fmla="*/ 75 w 108"/>
                <a:gd name="T23" fmla="*/ 82 h 129"/>
                <a:gd name="T24" fmla="*/ 72 w 108"/>
                <a:gd name="T25" fmla="*/ 83 h 129"/>
                <a:gd name="T26" fmla="*/ 69 w 108"/>
                <a:gd name="T27" fmla="*/ 85 h 129"/>
                <a:gd name="T28" fmla="*/ 67 w 108"/>
                <a:gd name="T29" fmla="*/ 87 h 129"/>
                <a:gd name="T30" fmla="*/ 64 w 108"/>
                <a:gd name="T31" fmla="*/ 88 h 129"/>
                <a:gd name="T32" fmla="*/ 60 w 108"/>
                <a:gd name="T33" fmla="*/ 88 h 129"/>
                <a:gd name="T34" fmla="*/ 57 w 108"/>
                <a:gd name="T35" fmla="*/ 92 h 129"/>
                <a:gd name="T36" fmla="*/ 55 w 108"/>
                <a:gd name="T37" fmla="*/ 93 h 129"/>
                <a:gd name="T38" fmla="*/ 52 w 108"/>
                <a:gd name="T39" fmla="*/ 95 h 129"/>
                <a:gd name="T40" fmla="*/ 51 w 108"/>
                <a:gd name="T41" fmla="*/ 96 h 129"/>
                <a:gd name="T42" fmla="*/ 47 w 108"/>
                <a:gd name="T43" fmla="*/ 98 h 129"/>
                <a:gd name="T44" fmla="*/ 46 w 108"/>
                <a:gd name="T45" fmla="*/ 100 h 129"/>
                <a:gd name="T46" fmla="*/ 42 w 108"/>
                <a:gd name="T47" fmla="*/ 103 h 129"/>
                <a:gd name="T48" fmla="*/ 41 w 108"/>
                <a:gd name="T49" fmla="*/ 105 h 129"/>
                <a:gd name="T50" fmla="*/ 37 w 108"/>
                <a:gd name="T51" fmla="*/ 108 h 129"/>
                <a:gd name="T52" fmla="*/ 36 w 108"/>
                <a:gd name="T53" fmla="*/ 110 h 129"/>
                <a:gd name="T54" fmla="*/ 33 w 108"/>
                <a:gd name="T55" fmla="*/ 113 h 129"/>
                <a:gd name="T56" fmla="*/ 31 w 108"/>
                <a:gd name="T57" fmla="*/ 114 h 129"/>
                <a:gd name="T58" fmla="*/ 29 w 108"/>
                <a:gd name="T59" fmla="*/ 118 h 129"/>
                <a:gd name="T60" fmla="*/ 28 w 108"/>
                <a:gd name="T61" fmla="*/ 121 h 129"/>
                <a:gd name="T62" fmla="*/ 24 w 108"/>
                <a:gd name="T63" fmla="*/ 123 h 129"/>
                <a:gd name="T64" fmla="*/ 23 w 108"/>
                <a:gd name="T65" fmla="*/ 126 h 129"/>
                <a:gd name="T66" fmla="*/ 21 w 108"/>
                <a:gd name="T67" fmla="*/ 129 h 129"/>
                <a:gd name="T68" fmla="*/ 0 w 108"/>
                <a:gd name="T69" fmla="*/ 0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
                <a:gd name="T106" fmla="*/ 0 h 129"/>
                <a:gd name="T107" fmla="*/ 108 w 108"/>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 h="129">
                  <a:moveTo>
                    <a:pt x="0" y="0"/>
                  </a:moveTo>
                  <a:lnTo>
                    <a:pt x="108" y="74"/>
                  </a:lnTo>
                  <a:lnTo>
                    <a:pt x="105" y="75"/>
                  </a:lnTo>
                  <a:lnTo>
                    <a:pt x="101" y="75"/>
                  </a:lnTo>
                  <a:lnTo>
                    <a:pt x="98" y="75"/>
                  </a:lnTo>
                  <a:lnTo>
                    <a:pt x="95" y="77"/>
                  </a:lnTo>
                  <a:lnTo>
                    <a:pt x="92" y="77"/>
                  </a:lnTo>
                  <a:lnTo>
                    <a:pt x="88" y="78"/>
                  </a:lnTo>
                  <a:lnTo>
                    <a:pt x="85" y="78"/>
                  </a:lnTo>
                  <a:lnTo>
                    <a:pt x="82" y="80"/>
                  </a:lnTo>
                  <a:lnTo>
                    <a:pt x="78" y="80"/>
                  </a:lnTo>
                  <a:lnTo>
                    <a:pt x="75" y="82"/>
                  </a:lnTo>
                  <a:lnTo>
                    <a:pt x="72" y="83"/>
                  </a:lnTo>
                  <a:lnTo>
                    <a:pt x="69" y="85"/>
                  </a:lnTo>
                  <a:lnTo>
                    <a:pt x="67" y="87"/>
                  </a:lnTo>
                  <a:lnTo>
                    <a:pt x="64" y="88"/>
                  </a:lnTo>
                  <a:lnTo>
                    <a:pt x="60" y="88"/>
                  </a:lnTo>
                  <a:lnTo>
                    <a:pt x="57" y="92"/>
                  </a:lnTo>
                  <a:lnTo>
                    <a:pt x="55" y="93"/>
                  </a:lnTo>
                  <a:lnTo>
                    <a:pt x="52" y="95"/>
                  </a:lnTo>
                  <a:lnTo>
                    <a:pt x="51" y="96"/>
                  </a:lnTo>
                  <a:lnTo>
                    <a:pt x="47" y="98"/>
                  </a:lnTo>
                  <a:lnTo>
                    <a:pt x="46" y="100"/>
                  </a:lnTo>
                  <a:lnTo>
                    <a:pt x="42" y="103"/>
                  </a:lnTo>
                  <a:lnTo>
                    <a:pt x="41" y="105"/>
                  </a:lnTo>
                  <a:lnTo>
                    <a:pt x="37" y="108"/>
                  </a:lnTo>
                  <a:lnTo>
                    <a:pt x="36" y="110"/>
                  </a:lnTo>
                  <a:lnTo>
                    <a:pt x="33" y="113"/>
                  </a:lnTo>
                  <a:lnTo>
                    <a:pt x="31" y="114"/>
                  </a:lnTo>
                  <a:lnTo>
                    <a:pt x="29" y="118"/>
                  </a:lnTo>
                  <a:lnTo>
                    <a:pt x="28" y="121"/>
                  </a:lnTo>
                  <a:lnTo>
                    <a:pt x="24" y="123"/>
                  </a:lnTo>
                  <a:lnTo>
                    <a:pt x="23" y="126"/>
                  </a:lnTo>
                  <a:lnTo>
                    <a:pt x="21" y="12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83" name="Freeform 546"/>
            <p:cNvSpPr>
              <a:spLocks/>
            </p:cNvSpPr>
            <p:nvPr/>
          </p:nvSpPr>
          <p:spPr bwMode="auto">
            <a:xfrm>
              <a:off x="2365" y="2397"/>
              <a:ext cx="167" cy="101"/>
            </a:xfrm>
            <a:custGeom>
              <a:avLst/>
              <a:gdLst>
                <a:gd name="T0" fmla="*/ 167 w 167"/>
                <a:gd name="T1" fmla="*/ 85 h 101"/>
                <a:gd name="T2" fmla="*/ 144 w 167"/>
                <a:gd name="T3" fmla="*/ 83 h 101"/>
                <a:gd name="T4" fmla="*/ 121 w 167"/>
                <a:gd name="T5" fmla="*/ 78 h 101"/>
                <a:gd name="T6" fmla="*/ 100 w 167"/>
                <a:gd name="T7" fmla="*/ 72 h 101"/>
                <a:gd name="T8" fmla="*/ 80 w 167"/>
                <a:gd name="T9" fmla="*/ 62 h 101"/>
                <a:gd name="T10" fmla="*/ 61 w 167"/>
                <a:gd name="T11" fmla="*/ 49 h 101"/>
                <a:gd name="T12" fmla="*/ 43 w 167"/>
                <a:gd name="T13" fmla="*/ 36 h 101"/>
                <a:gd name="T14" fmla="*/ 28 w 167"/>
                <a:gd name="T15" fmla="*/ 19 h 101"/>
                <a:gd name="T16" fmla="*/ 15 w 167"/>
                <a:gd name="T17" fmla="*/ 0 h 101"/>
                <a:gd name="T18" fmla="*/ 0 w 167"/>
                <a:gd name="T19" fmla="*/ 9 h 101"/>
                <a:gd name="T20" fmla="*/ 15 w 167"/>
                <a:gd name="T21" fmla="*/ 29 h 101"/>
                <a:gd name="T22" fmla="*/ 31 w 167"/>
                <a:gd name="T23" fmla="*/ 47 h 101"/>
                <a:gd name="T24" fmla="*/ 51 w 167"/>
                <a:gd name="T25" fmla="*/ 64 h 101"/>
                <a:gd name="T26" fmla="*/ 72 w 167"/>
                <a:gd name="T27" fmla="*/ 77 h 101"/>
                <a:gd name="T28" fmla="*/ 93 w 167"/>
                <a:gd name="T29" fmla="*/ 86 h 101"/>
                <a:gd name="T30" fmla="*/ 118 w 167"/>
                <a:gd name="T31" fmla="*/ 95 h 101"/>
                <a:gd name="T32" fmla="*/ 143 w 167"/>
                <a:gd name="T33" fmla="*/ 100 h 101"/>
                <a:gd name="T34" fmla="*/ 167 w 167"/>
                <a:gd name="T35" fmla="*/ 101 h 101"/>
                <a:gd name="T36" fmla="*/ 167 w 167"/>
                <a:gd name="T37" fmla="*/ 85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101"/>
                <a:gd name="T59" fmla="*/ 167 w 167"/>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101">
                  <a:moveTo>
                    <a:pt x="167" y="85"/>
                  </a:moveTo>
                  <a:lnTo>
                    <a:pt x="144" y="83"/>
                  </a:lnTo>
                  <a:lnTo>
                    <a:pt x="121" y="78"/>
                  </a:lnTo>
                  <a:lnTo>
                    <a:pt x="100" y="72"/>
                  </a:lnTo>
                  <a:lnTo>
                    <a:pt x="80" y="62"/>
                  </a:lnTo>
                  <a:lnTo>
                    <a:pt x="61" y="49"/>
                  </a:lnTo>
                  <a:lnTo>
                    <a:pt x="43" y="36"/>
                  </a:lnTo>
                  <a:lnTo>
                    <a:pt x="28" y="19"/>
                  </a:lnTo>
                  <a:lnTo>
                    <a:pt x="15" y="0"/>
                  </a:lnTo>
                  <a:lnTo>
                    <a:pt x="0" y="9"/>
                  </a:lnTo>
                  <a:lnTo>
                    <a:pt x="15" y="29"/>
                  </a:lnTo>
                  <a:lnTo>
                    <a:pt x="31" y="47"/>
                  </a:lnTo>
                  <a:lnTo>
                    <a:pt x="51" y="64"/>
                  </a:lnTo>
                  <a:lnTo>
                    <a:pt x="72" y="77"/>
                  </a:lnTo>
                  <a:lnTo>
                    <a:pt x="93" y="86"/>
                  </a:lnTo>
                  <a:lnTo>
                    <a:pt x="118" y="95"/>
                  </a:lnTo>
                  <a:lnTo>
                    <a:pt x="143" y="100"/>
                  </a:lnTo>
                  <a:lnTo>
                    <a:pt x="167" y="101"/>
                  </a:lnTo>
                  <a:lnTo>
                    <a:pt x="167"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84" name="Freeform 547"/>
            <p:cNvSpPr>
              <a:spLocks/>
            </p:cNvSpPr>
            <p:nvPr/>
          </p:nvSpPr>
          <p:spPr bwMode="auto">
            <a:xfrm>
              <a:off x="2532" y="2387"/>
              <a:ext cx="174" cy="111"/>
            </a:xfrm>
            <a:custGeom>
              <a:avLst/>
              <a:gdLst>
                <a:gd name="T0" fmla="*/ 159 w 174"/>
                <a:gd name="T1" fmla="*/ 0 h 111"/>
                <a:gd name="T2" fmla="*/ 153 w 174"/>
                <a:gd name="T3" fmla="*/ 11 h 111"/>
                <a:gd name="T4" fmla="*/ 146 w 174"/>
                <a:gd name="T5" fmla="*/ 21 h 111"/>
                <a:gd name="T6" fmla="*/ 138 w 174"/>
                <a:gd name="T7" fmla="*/ 31 h 111"/>
                <a:gd name="T8" fmla="*/ 130 w 174"/>
                <a:gd name="T9" fmla="*/ 39 h 111"/>
                <a:gd name="T10" fmla="*/ 122 w 174"/>
                <a:gd name="T11" fmla="*/ 47 h 111"/>
                <a:gd name="T12" fmla="*/ 112 w 174"/>
                <a:gd name="T13" fmla="*/ 56 h 111"/>
                <a:gd name="T14" fmla="*/ 102 w 174"/>
                <a:gd name="T15" fmla="*/ 62 h 111"/>
                <a:gd name="T16" fmla="*/ 92 w 174"/>
                <a:gd name="T17" fmla="*/ 69 h 111"/>
                <a:gd name="T18" fmla="*/ 82 w 174"/>
                <a:gd name="T19" fmla="*/ 75 h 111"/>
                <a:gd name="T20" fmla="*/ 71 w 174"/>
                <a:gd name="T21" fmla="*/ 80 h 111"/>
                <a:gd name="T22" fmla="*/ 59 w 174"/>
                <a:gd name="T23" fmla="*/ 83 h 111"/>
                <a:gd name="T24" fmla="*/ 48 w 174"/>
                <a:gd name="T25" fmla="*/ 88 h 111"/>
                <a:gd name="T26" fmla="*/ 36 w 174"/>
                <a:gd name="T27" fmla="*/ 90 h 111"/>
                <a:gd name="T28" fmla="*/ 25 w 174"/>
                <a:gd name="T29" fmla="*/ 93 h 111"/>
                <a:gd name="T30" fmla="*/ 12 w 174"/>
                <a:gd name="T31" fmla="*/ 93 h 111"/>
                <a:gd name="T32" fmla="*/ 0 w 174"/>
                <a:gd name="T33" fmla="*/ 95 h 111"/>
                <a:gd name="T34" fmla="*/ 0 w 174"/>
                <a:gd name="T35" fmla="*/ 111 h 111"/>
                <a:gd name="T36" fmla="*/ 13 w 174"/>
                <a:gd name="T37" fmla="*/ 111 h 111"/>
                <a:gd name="T38" fmla="*/ 26 w 174"/>
                <a:gd name="T39" fmla="*/ 110 h 111"/>
                <a:gd name="T40" fmla="*/ 40 w 174"/>
                <a:gd name="T41" fmla="*/ 108 h 111"/>
                <a:gd name="T42" fmla="*/ 53 w 174"/>
                <a:gd name="T43" fmla="*/ 105 h 111"/>
                <a:gd name="T44" fmla="*/ 66 w 174"/>
                <a:gd name="T45" fmla="*/ 100 h 111"/>
                <a:gd name="T46" fmla="*/ 77 w 174"/>
                <a:gd name="T47" fmla="*/ 95 h 111"/>
                <a:gd name="T48" fmla="*/ 90 w 174"/>
                <a:gd name="T49" fmla="*/ 90 h 111"/>
                <a:gd name="T50" fmla="*/ 102 w 174"/>
                <a:gd name="T51" fmla="*/ 83 h 111"/>
                <a:gd name="T52" fmla="*/ 112 w 174"/>
                <a:gd name="T53" fmla="*/ 77 h 111"/>
                <a:gd name="T54" fmla="*/ 123 w 174"/>
                <a:gd name="T55" fmla="*/ 69 h 111"/>
                <a:gd name="T56" fmla="*/ 133 w 174"/>
                <a:gd name="T57" fmla="*/ 60 h 111"/>
                <a:gd name="T58" fmla="*/ 143 w 174"/>
                <a:gd name="T59" fmla="*/ 51 h 111"/>
                <a:gd name="T60" fmla="*/ 151 w 174"/>
                <a:gd name="T61" fmla="*/ 41 h 111"/>
                <a:gd name="T62" fmla="*/ 159 w 174"/>
                <a:gd name="T63" fmla="*/ 31 h 111"/>
                <a:gd name="T64" fmla="*/ 168 w 174"/>
                <a:gd name="T65" fmla="*/ 19 h 111"/>
                <a:gd name="T66" fmla="*/ 174 w 174"/>
                <a:gd name="T67" fmla="*/ 8 h 111"/>
                <a:gd name="T68" fmla="*/ 159 w 174"/>
                <a:gd name="T69" fmla="*/ 0 h 1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4"/>
                <a:gd name="T106" fmla="*/ 0 h 111"/>
                <a:gd name="T107" fmla="*/ 174 w 174"/>
                <a:gd name="T108" fmla="*/ 111 h 1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4" h="111">
                  <a:moveTo>
                    <a:pt x="159" y="0"/>
                  </a:moveTo>
                  <a:lnTo>
                    <a:pt x="153" y="11"/>
                  </a:lnTo>
                  <a:lnTo>
                    <a:pt x="146" y="21"/>
                  </a:lnTo>
                  <a:lnTo>
                    <a:pt x="138" y="31"/>
                  </a:lnTo>
                  <a:lnTo>
                    <a:pt x="130" y="39"/>
                  </a:lnTo>
                  <a:lnTo>
                    <a:pt x="122" y="47"/>
                  </a:lnTo>
                  <a:lnTo>
                    <a:pt x="112" y="56"/>
                  </a:lnTo>
                  <a:lnTo>
                    <a:pt x="102" y="62"/>
                  </a:lnTo>
                  <a:lnTo>
                    <a:pt x="92" y="69"/>
                  </a:lnTo>
                  <a:lnTo>
                    <a:pt x="82" y="75"/>
                  </a:lnTo>
                  <a:lnTo>
                    <a:pt x="71" y="80"/>
                  </a:lnTo>
                  <a:lnTo>
                    <a:pt x="59" y="83"/>
                  </a:lnTo>
                  <a:lnTo>
                    <a:pt x="48" y="88"/>
                  </a:lnTo>
                  <a:lnTo>
                    <a:pt x="36" y="90"/>
                  </a:lnTo>
                  <a:lnTo>
                    <a:pt x="25" y="93"/>
                  </a:lnTo>
                  <a:lnTo>
                    <a:pt x="12" y="93"/>
                  </a:lnTo>
                  <a:lnTo>
                    <a:pt x="0" y="95"/>
                  </a:lnTo>
                  <a:lnTo>
                    <a:pt x="0" y="111"/>
                  </a:lnTo>
                  <a:lnTo>
                    <a:pt x="13" y="111"/>
                  </a:lnTo>
                  <a:lnTo>
                    <a:pt x="26" y="110"/>
                  </a:lnTo>
                  <a:lnTo>
                    <a:pt x="40" y="108"/>
                  </a:lnTo>
                  <a:lnTo>
                    <a:pt x="53" y="105"/>
                  </a:lnTo>
                  <a:lnTo>
                    <a:pt x="66" y="100"/>
                  </a:lnTo>
                  <a:lnTo>
                    <a:pt x="77" y="95"/>
                  </a:lnTo>
                  <a:lnTo>
                    <a:pt x="90" y="90"/>
                  </a:lnTo>
                  <a:lnTo>
                    <a:pt x="102" y="83"/>
                  </a:lnTo>
                  <a:lnTo>
                    <a:pt x="112" y="77"/>
                  </a:lnTo>
                  <a:lnTo>
                    <a:pt x="123" y="69"/>
                  </a:lnTo>
                  <a:lnTo>
                    <a:pt x="133" y="60"/>
                  </a:lnTo>
                  <a:lnTo>
                    <a:pt x="143" y="51"/>
                  </a:lnTo>
                  <a:lnTo>
                    <a:pt x="151" y="41"/>
                  </a:lnTo>
                  <a:lnTo>
                    <a:pt x="159" y="31"/>
                  </a:lnTo>
                  <a:lnTo>
                    <a:pt x="168" y="19"/>
                  </a:lnTo>
                  <a:lnTo>
                    <a:pt x="174" y="8"/>
                  </a:lnTo>
                  <a:lnTo>
                    <a:pt x="1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85" name="Freeform 548"/>
            <p:cNvSpPr>
              <a:spLocks/>
            </p:cNvSpPr>
            <p:nvPr/>
          </p:nvSpPr>
          <p:spPr bwMode="auto">
            <a:xfrm>
              <a:off x="2624" y="2338"/>
              <a:ext cx="103" cy="131"/>
            </a:xfrm>
            <a:custGeom>
              <a:avLst/>
              <a:gdLst>
                <a:gd name="T0" fmla="*/ 103 w 103"/>
                <a:gd name="T1" fmla="*/ 0 h 131"/>
                <a:gd name="T2" fmla="*/ 0 w 103"/>
                <a:gd name="T3" fmla="*/ 82 h 131"/>
                <a:gd name="T4" fmla="*/ 3 w 103"/>
                <a:gd name="T5" fmla="*/ 82 h 131"/>
                <a:gd name="T6" fmla="*/ 8 w 103"/>
                <a:gd name="T7" fmla="*/ 82 h 131"/>
                <a:gd name="T8" fmla="*/ 12 w 103"/>
                <a:gd name="T9" fmla="*/ 82 h 131"/>
                <a:gd name="T10" fmla="*/ 15 w 103"/>
                <a:gd name="T11" fmla="*/ 83 h 131"/>
                <a:gd name="T12" fmla="*/ 18 w 103"/>
                <a:gd name="T13" fmla="*/ 83 h 131"/>
                <a:gd name="T14" fmla="*/ 21 w 103"/>
                <a:gd name="T15" fmla="*/ 83 h 131"/>
                <a:gd name="T16" fmla="*/ 25 w 103"/>
                <a:gd name="T17" fmla="*/ 85 h 131"/>
                <a:gd name="T18" fmla="*/ 28 w 103"/>
                <a:gd name="T19" fmla="*/ 85 h 131"/>
                <a:gd name="T20" fmla="*/ 31 w 103"/>
                <a:gd name="T21" fmla="*/ 87 h 131"/>
                <a:gd name="T22" fmla="*/ 35 w 103"/>
                <a:gd name="T23" fmla="*/ 87 h 131"/>
                <a:gd name="T24" fmla="*/ 38 w 103"/>
                <a:gd name="T25" fmla="*/ 88 h 131"/>
                <a:gd name="T26" fmla="*/ 39 w 103"/>
                <a:gd name="T27" fmla="*/ 90 h 131"/>
                <a:gd name="T28" fmla="*/ 43 w 103"/>
                <a:gd name="T29" fmla="*/ 90 h 131"/>
                <a:gd name="T30" fmla="*/ 46 w 103"/>
                <a:gd name="T31" fmla="*/ 91 h 131"/>
                <a:gd name="T32" fmla="*/ 49 w 103"/>
                <a:gd name="T33" fmla="*/ 93 h 131"/>
                <a:gd name="T34" fmla="*/ 53 w 103"/>
                <a:gd name="T35" fmla="*/ 95 h 131"/>
                <a:gd name="T36" fmla="*/ 54 w 103"/>
                <a:gd name="T37" fmla="*/ 96 h 131"/>
                <a:gd name="T38" fmla="*/ 57 w 103"/>
                <a:gd name="T39" fmla="*/ 98 h 131"/>
                <a:gd name="T40" fmla="*/ 61 w 103"/>
                <a:gd name="T41" fmla="*/ 100 h 131"/>
                <a:gd name="T42" fmla="*/ 62 w 103"/>
                <a:gd name="T43" fmla="*/ 101 h 131"/>
                <a:gd name="T44" fmla="*/ 66 w 103"/>
                <a:gd name="T45" fmla="*/ 103 h 131"/>
                <a:gd name="T46" fmla="*/ 67 w 103"/>
                <a:gd name="T47" fmla="*/ 106 h 131"/>
                <a:gd name="T48" fmla="*/ 71 w 103"/>
                <a:gd name="T49" fmla="*/ 108 h 131"/>
                <a:gd name="T50" fmla="*/ 72 w 103"/>
                <a:gd name="T51" fmla="*/ 109 h 131"/>
                <a:gd name="T52" fmla="*/ 76 w 103"/>
                <a:gd name="T53" fmla="*/ 113 h 131"/>
                <a:gd name="T54" fmla="*/ 77 w 103"/>
                <a:gd name="T55" fmla="*/ 114 h 131"/>
                <a:gd name="T56" fmla="*/ 80 w 103"/>
                <a:gd name="T57" fmla="*/ 118 h 131"/>
                <a:gd name="T58" fmla="*/ 82 w 103"/>
                <a:gd name="T59" fmla="*/ 119 h 131"/>
                <a:gd name="T60" fmla="*/ 85 w 103"/>
                <a:gd name="T61" fmla="*/ 123 h 131"/>
                <a:gd name="T62" fmla="*/ 87 w 103"/>
                <a:gd name="T63" fmla="*/ 124 h 131"/>
                <a:gd name="T64" fmla="*/ 89 w 103"/>
                <a:gd name="T65" fmla="*/ 127 h 131"/>
                <a:gd name="T66" fmla="*/ 92 w 103"/>
                <a:gd name="T67" fmla="*/ 131 h 131"/>
                <a:gd name="T68" fmla="*/ 103 w 103"/>
                <a:gd name="T69" fmla="*/ 0 h 1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
                <a:gd name="T106" fmla="*/ 0 h 131"/>
                <a:gd name="T107" fmla="*/ 103 w 103"/>
                <a:gd name="T108" fmla="*/ 131 h 1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 h="131">
                  <a:moveTo>
                    <a:pt x="103" y="0"/>
                  </a:moveTo>
                  <a:lnTo>
                    <a:pt x="0" y="82"/>
                  </a:lnTo>
                  <a:lnTo>
                    <a:pt x="3" y="82"/>
                  </a:lnTo>
                  <a:lnTo>
                    <a:pt x="8" y="82"/>
                  </a:lnTo>
                  <a:lnTo>
                    <a:pt x="12" y="82"/>
                  </a:lnTo>
                  <a:lnTo>
                    <a:pt x="15" y="83"/>
                  </a:lnTo>
                  <a:lnTo>
                    <a:pt x="18" y="83"/>
                  </a:lnTo>
                  <a:lnTo>
                    <a:pt x="21" y="83"/>
                  </a:lnTo>
                  <a:lnTo>
                    <a:pt x="25" y="85"/>
                  </a:lnTo>
                  <a:lnTo>
                    <a:pt x="28" y="85"/>
                  </a:lnTo>
                  <a:lnTo>
                    <a:pt x="31" y="87"/>
                  </a:lnTo>
                  <a:lnTo>
                    <a:pt x="35" y="87"/>
                  </a:lnTo>
                  <a:lnTo>
                    <a:pt x="38" y="88"/>
                  </a:lnTo>
                  <a:lnTo>
                    <a:pt x="39" y="90"/>
                  </a:lnTo>
                  <a:lnTo>
                    <a:pt x="43" y="90"/>
                  </a:lnTo>
                  <a:lnTo>
                    <a:pt x="46" y="91"/>
                  </a:lnTo>
                  <a:lnTo>
                    <a:pt x="49" y="93"/>
                  </a:lnTo>
                  <a:lnTo>
                    <a:pt x="53" y="95"/>
                  </a:lnTo>
                  <a:lnTo>
                    <a:pt x="54" y="96"/>
                  </a:lnTo>
                  <a:lnTo>
                    <a:pt x="57" y="98"/>
                  </a:lnTo>
                  <a:lnTo>
                    <a:pt x="61" y="100"/>
                  </a:lnTo>
                  <a:lnTo>
                    <a:pt x="62" y="101"/>
                  </a:lnTo>
                  <a:lnTo>
                    <a:pt x="66" y="103"/>
                  </a:lnTo>
                  <a:lnTo>
                    <a:pt x="67" y="106"/>
                  </a:lnTo>
                  <a:lnTo>
                    <a:pt x="71" y="108"/>
                  </a:lnTo>
                  <a:lnTo>
                    <a:pt x="72" y="109"/>
                  </a:lnTo>
                  <a:lnTo>
                    <a:pt x="76" y="113"/>
                  </a:lnTo>
                  <a:lnTo>
                    <a:pt x="77" y="114"/>
                  </a:lnTo>
                  <a:lnTo>
                    <a:pt x="80" y="118"/>
                  </a:lnTo>
                  <a:lnTo>
                    <a:pt x="82" y="119"/>
                  </a:lnTo>
                  <a:lnTo>
                    <a:pt x="85" y="123"/>
                  </a:lnTo>
                  <a:lnTo>
                    <a:pt x="87" y="124"/>
                  </a:lnTo>
                  <a:lnTo>
                    <a:pt x="89" y="127"/>
                  </a:lnTo>
                  <a:lnTo>
                    <a:pt x="92" y="131"/>
                  </a:lnTo>
                  <a:lnTo>
                    <a:pt x="1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a:solidFill>
                  <a:srgbClr val="FBFBFB"/>
                </a:solidFill>
                <a:latin typeface="Times New Roman" pitchFamily="18" charset="0"/>
              </a:endParaRPr>
            </a:p>
          </p:txBody>
        </p:sp>
        <p:sp>
          <p:nvSpPr>
            <p:cNvPr id="32086" name="AutoShape 549"/>
            <p:cNvSpPr>
              <a:spLocks noChangeArrowheads="1"/>
            </p:cNvSpPr>
            <p:nvPr/>
          </p:nvSpPr>
          <p:spPr bwMode="auto">
            <a:xfrm>
              <a:off x="2410" y="2078"/>
              <a:ext cx="228" cy="220"/>
            </a:xfrm>
            <a:prstGeom prst="pentagon">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endParaRPr lang="en-IN" sz="2400">
                <a:solidFill>
                  <a:srgbClr val="FBFBFB"/>
                </a:solidFill>
                <a:latin typeface="Times New Roman" pitchFamily="18" charset="0"/>
              </a:endParaRPr>
            </a:p>
          </p:txBody>
        </p:sp>
      </p:grpSp>
      <p:sp>
        <p:nvSpPr>
          <p:cNvPr id="34111" name="Freeform 550"/>
          <p:cNvSpPr>
            <a:spLocks/>
          </p:cNvSpPr>
          <p:nvPr/>
        </p:nvSpPr>
        <p:spPr bwMode="auto">
          <a:xfrm>
            <a:off x="1268413" y="4379913"/>
            <a:ext cx="306387" cy="377825"/>
          </a:xfrm>
          <a:custGeom>
            <a:avLst/>
            <a:gdLst>
              <a:gd name="T0" fmla="*/ 0 w 207"/>
              <a:gd name="T1" fmla="*/ 0 h 278"/>
              <a:gd name="T2" fmla="*/ 0 w 207"/>
              <a:gd name="T3" fmla="*/ 2147483646 h 278"/>
              <a:gd name="T4" fmla="*/ 2147483646 w 207"/>
              <a:gd name="T5" fmla="*/ 2147483646 h 278"/>
              <a:gd name="T6" fmla="*/ 2147483646 w 207"/>
              <a:gd name="T7" fmla="*/ 2147483646 h 278"/>
              <a:gd name="T8" fmla="*/ 0 w 207"/>
              <a:gd name="T9" fmla="*/ 0 h 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78">
                <a:moveTo>
                  <a:pt x="0" y="0"/>
                </a:moveTo>
                <a:lnTo>
                  <a:pt x="0" y="108"/>
                </a:lnTo>
                <a:lnTo>
                  <a:pt x="207" y="278"/>
                </a:lnTo>
                <a:lnTo>
                  <a:pt x="207" y="157"/>
                </a:lnTo>
                <a:lnTo>
                  <a:pt x="0" y="0"/>
                </a:lnTo>
                <a:close/>
              </a:path>
            </a:pathLst>
          </a:custGeom>
          <a:solidFill>
            <a:srgbClr val="33CC66"/>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4112" name="Freeform 551"/>
          <p:cNvSpPr>
            <a:spLocks/>
          </p:cNvSpPr>
          <p:nvPr/>
        </p:nvSpPr>
        <p:spPr bwMode="auto">
          <a:xfrm>
            <a:off x="1268413" y="4086225"/>
            <a:ext cx="1412875" cy="509588"/>
          </a:xfrm>
          <a:custGeom>
            <a:avLst/>
            <a:gdLst>
              <a:gd name="T0" fmla="*/ 0 w 956"/>
              <a:gd name="T1" fmla="*/ 2147483646 h 375"/>
              <a:gd name="T2" fmla="*/ 2147483646 w 956"/>
              <a:gd name="T3" fmla="*/ 0 h 375"/>
              <a:gd name="T4" fmla="*/ 2147483646 w 956"/>
              <a:gd name="T5" fmla="*/ 2147483646 h 375"/>
              <a:gd name="T6" fmla="*/ 2147483646 w 956"/>
              <a:gd name="T7" fmla="*/ 2147483646 h 375"/>
              <a:gd name="T8" fmla="*/ 0 w 956"/>
              <a:gd name="T9" fmla="*/ 2147483646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6" h="375">
                <a:moveTo>
                  <a:pt x="0" y="216"/>
                </a:moveTo>
                <a:lnTo>
                  <a:pt x="722" y="0"/>
                </a:lnTo>
                <a:lnTo>
                  <a:pt x="956" y="126"/>
                </a:lnTo>
                <a:lnTo>
                  <a:pt x="208" y="375"/>
                </a:lnTo>
                <a:lnTo>
                  <a:pt x="0" y="216"/>
                </a:lnTo>
                <a:close/>
              </a:path>
            </a:pathLst>
          </a:custGeom>
          <a:solidFill>
            <a:srgbClr val="99FF00"/>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47656" name="Rectangle 552"/>
          <p:cNvSpPr>
            <a:spLocks noChangeArrowheads="1"/>
          </p:cNvSpPr>
          <p:nvPr/>
        </p:nvSpPr>
        <p:spPr bwMode="auto">
          <a:xfrm>
            <a:off x="1011238" y="3776663"/>
            <a:ext cx="155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fontAlgn="base" hangingPunct="0">
              <a:spcBef>
                <a:spcPct val="0"/>
              </a:spcBef>
              <a:spcAft>
                <a:spcPct val="0"/>
              </a:spcAft>
            </a:pPr>
            <a:r>
              <a:rPr lang="en-US" altLang="ja-JP" sz="2000" b="1">
                <a:solidFill>
                  <a:srgbClr val="FBFBFB"/>
                </a:solidFill>
                <a:latin typeface="Times New Roman" pitchFamily="18" charset="0"/>
                <a:ea typeface="ＭＳ Ｐゴシック" pitchFamily="50" charset="-128"/>
              </a:rPr>
              <a:t>Laser  Beam</a:t>
            </a:r>
            <a:endParaRPr lang="en-US" altLang="ja-JP" sz="2000">
              <a:solidFill>
                <a:srgbClr val="FBFBFB"/>
              </a:solidFill>
              <a:latin typeface="Times New Roman" pitchFamily="18" charset="0"/>
              <a:ea typeface="ＭＳ Ｐゴシック" pitchFamily="50" charset="-128"/>
            </a:endParaRPr>
          </a:p>
        </p:txBody>
      </p:sp>
      <p:sp>
        <p:nvSpPr>
          <p:cNvPr id="34114" name="Freeform 553"/>
          <p:cNvSpPr>
            <a:spLocks/>
          </p:cNvSpPr>
          <p:nvPr/>
        </p:nvSpPr>
        <p:spPr bwMode="auto">
          <a:xfrm>
            <a:off x="1574800" y="4254500"/>
            <a:ext cx="1106488" cy="506413"/>
          </a:xfrm>
          <a:custGeom>
            <a:avLst/>
            <a:gdLst>
              <a:gd name="T0" fmla="*/ 0 w 749"/>
              <a:gd name="T1" fmla="*/ 2147483646 h 372"/>
              <a:gd name="T2" fmla="*/ 2147483646 w 749"/>
              <a:gd name="T3" fmla="*/ 0 h 372"/>
              <a:gd name="T4" fmla="*/ 2147483646 w 749"/>
              <a:gd name="T5" fmla="*/ 2147483646 h 372"/>
              <a:gd name="T6" fmla="*/ 0 w 749"/>
              <a:gd name="T7" fmla="*/ 2147483646 h 372"/>
              <a:gd name="T8" fmla="*/ 0 w 749"/>
              <a:gd name="T9" fmla="*/ 2147483646 h 3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372">
                <a:moveTo>
                  <a:pt x="0" y="251"/>
                </a:moveTo>
                <a:lnTo>
                  <a:pt x="749" y="0"/>
                </a:lnTo>
                <a:lnTo>
                  <a:pt x="749" y="100"/>
                </a:lnTo>
                <a:lnTo>
                  <a:pt x="0" y="372"/>
                </a:lnTo>
                <a:lnTo>
                  <a:pt x="0" y="251"/>
                </a:lnTo>
                <a:close/>
              </a:path>
            </a:pathLst>
          </a:custGeom>
          <a:solidFill>
            <a:srgbClr val="009933"/>
          </a:solidFill>
          <a:ln w="9525">
            <a:noFill/>
            <a:round/>
            <a:headEnd/>
            <a:tailEnd/>
          </a:ln>
          <a:effectLst>
            <a:outerShdw dist="45791" dir="2021404" algn="ctr" rotWithShape="0">
              <a:srgbClr val="333333"/>
            </a:outerShdw>
          </a:effectLst>
        </p:spPr>
        <p:txBody>
          <a:bodyPr/>
          <a:lstStyle/>
          <a:p>
            <a:pPr eaLnBrk="0" fontAlgn="base" hangingPunct="0">
              <a:spcBef>
                <a:spcPct val="0"/>
              </a:spcBef>
              <a:spcAft>
                <a:spcPct val="0"/>
              </a:spcAft>
              <a:defRPr/>
            </a:pPr>
            <a:endParaRPr lang="en-US" sz="2400">
              <a:solidFill>
                <a:srgbClr val="FBFBFB"/>
              </a:solidFill>
              <a:latin typeface="Times New Roman" pitchFamily="18" charset="0"/>
            </a:endParaRPr>
          </a:p>
        </p:txBody>
      </p:sp>
      <p:sp>
        <p:nvSpPr>
          <p:cNvPr id="32067" name="Rectangle 554"/>
          <p:cNvSpPr>
            <a:spLocks noGrp="1" noChangeArrowheads="1"/>
          </p:cNvSpPr>
          <p:nvPr>
            <p:ph type="title"/>
          </p:nvPr>
        </p:nvSpPr>
        <p:spPr>
          <a:xfrm>
            <a:off x="876300" y="571500"/>
            <a:ext cx="7772400" cy="762000"/>
          </a:xfrm>
        </p:spPr>
        <p:txBody>
          <a:bodyPr/>
          <a:lstStyle/>
          <a:p>
            <a:pPr algn="ctr" eaLnBrk="1" hangingPunct="1"/>
            <a:r>
              <a:rPr lang="en-US" sz="4000" b="1" smtClean="0"/>
              <a:t>Computed Radiography (cont.)</a:t>
            </a:r>
            <a:endParaRPr lang="en-US" altLang="ja-JP" sz="4000" b="1" smtClean="0">
              <a:ea typeface="ＭＳ Ｐゴシック" pitchFamily="50" charset="-128"/>
            </a:endParaRPr>
          </a:p>
        </p:txBody>
      </p:sp>
      <p:sp>
        <p:nvSpPr>
          <p:cNvPr id="47659" name="Rectangle 555"/>
          <p:cNvSpPr>
            <a:spLocks noGrp="1" noChangeArrowheads="1"/>
          </p:cNvSpPr>
          <p:nvPr>
            <p:ph type="body" idx="1"/>
          </p:nvPr>
        </p:nvSpPr>
        <p:spPr>
          <a:xfrm>
            <a:off x="698500" y="1562100"/>
            <a:ext cx="8140700" cy="1320800"/>
          </a:xfrm>
        </p:spPr>
        <p:txBody>
          <a:bodyPr/>
          <a:lstStyle/>
          <a:p>
            <a:pPr marL="0" indent="0" eaLnBrk="1" hangingPunct="1">
              <a:buClr>
                <a:schemeClr val="tx1"/>
              </a:buClr>
              <a:buFont typeface="Wingdings" pitchFamily="2" charset="2"/>
              <a:buNone/>
            </a:pPr>
            <a:r>
              <a:rPr lang="en-CA" altLang="ja-JP" sz="2400" b="1" smtClean="0">
                <a:ea typeface="ＭＳ Ｐゴシック" pitchFamily="50" charset="-128"/>
              </a:rPr>
              <a:t>As a laser scans the imaging plate, light is emitted where X-rays stimulated the phosphor during exposure. The light is then converted to a digital value.</a:t>
            </a:r>
            <a:endParaRPr lang="en-US" sz="2400" b="1" smtClean="0"/>
          </a:p>
        </p:txBody>
      </p:sp>
    </p:spTree>
    <p:extLst>
      <p:ext uri="{BB962C8B-B14F-4D97-AF65-F5344CB8AC3E}">
        <p14:creationId xmlns:p14="http://schemas.microsoft.com/office/powerpoint/2010/main" val="2632578611"/>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7659">
                                            <p:txEl>
                                              <p:pRg st="0" end="0"/>
                                            </p:txEl>
                                          </p:spTgt>
                                        </p:tgtEl>
                                        <p:attrNameLst>
                                          <p:attrName>style.visibility</p:attrName>
                                        </p:attrNameLst>
                                      </p:cBhvr>
                                      <p:to>
                                        <p:strVal val="visible"/>
                                      </p:to>
                                    </p:set>
                                    <p:animEffect transition="in" filter="strips(downRight)">
                                      <p:cBhvr>
                                        <p:cTn id="7" dur="500"/>
                                        <p:tgtEl>
                                          <p:spTgt spid="47659">
                                            <p:txEl>
                                              <p:pRg st="0" end="0"/>
                                            </p:txEl>
                                          </p:spTgt>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7656"/>
                                        </p:tgtEl>
                                        <p:attrNameLst>
                                          <p:attrName>style.visibility</p:attrName>
                                        </p:attrNameLst>
                                      </p:cBhvr>
                                      <p:to>
                                        <p:strVal val="visible"/>
                                      </p:to>
                                    </p:set>
                                    <p:anim calcmode="lin" valueType="num">
                                      <p:cBhvr>
                                        <p:cTn id="11" dur="500" fill="hold"/>
                                        <p:tgtEl>
                                          <p:spTgt spid="47656"/>
                                        </p:tgtEl>
                                        <p:attrNameLst>
                                          <p:attrName>ppt_w</p:attrName>
                                        </p:attrNameLst>
                                      </p:cBhvr>
                                      <p:tavLst>
                                        <p:tav tm="0">
                                          <p:val>
                                            <p:fltVal val="0"/>
                                          </p:val>
                                        </p:tav>
                                        <p:tav tm="100000">
                                          <p:val>
                                            <p:strVal val="#ppt_w"/>
                                          </p:val>
                                        </p:tav>
                                      </p:tavLst>
                                    </p:anim>
                                    <p:anim calcmode="lin" valueType="num">
                                      <p:cBhvr>
                                        <p:cTn id="12" dur="500" fill="hold"/>
                                        <p:tgtEl>
                                          <p:spTgt spid="47656"/>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47625"/>
                                        </p:tgtEl>
                                        <p:attrNameLst>
                                          <p:attrName>style.visibility</p:attrName>
                                        </p:attrNameLst>
                                      </p:cBhvr>
                                      <p:to>
                                        <p:strVal val="visible"/>
                                      </p:to>
                                    </p:set>
                                    <p:anim calcmode="lin" valueType="num">
                                      <p:cBhvr>
                                        <p:cTn id="16" dur="500" fill="hold"/>
                                        <p:tgtEl>
                                          <p:spTgt spid="47625"/>
                                        </p:tgtEl>
                                        <p:attrNameLst>
                                          <p:attrName>ppt_w</p:attrName>
                                        </p:attrNameLst>
                                      </p:cBhvr>
                                      <p:tavLst>
                                        <p:tav tm="0">
                                          <p:val>
                                            <p:fltVal val="0"/>
                                          </p:val>
                                        </p:tav>
                                        <p:tav tm="100000">
                                          <p:val>
                                            <p:strVal val="#ppt_w"/>
                                          </p:val>
                                        </p:tav>
                                      </p:tavLst>
                                    </p:anim>
                                    <p:anim calcmode="lin" valueType="num">
                                      <p:cBhvr>
                                        <p:cTn id="17" dur="500" fill="hold"/>
                                        <p:tgtEl>
                                          <p:spTgt spid="47625"/>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47626"/>
                                        </p:tgtEl>
                                        <p:attrNameLst>
                                          <p:attrName>style.visibility</p:attrName>
                                        </p:attrNameLst>
                                      </p:cBhvr>
                                      <p:to>
                                        <p:strVal val="visible"/>
                                      </p:to>
                                    </p:set>
                                    <p:anim calcmode="lin" valueType="num">
                                      <p:cBhvr>
                                        <p:cTn id="21" dur="500" fill="hold"/>
                                        <p:tgtEl>
                                          <p:spTgt spid="47626"/>
                                        </p:tgtEl>
                                        <p:attrNameLst>
                                          <p:attrName>ppt_w</p:attrName>
                                        </p:attrNameLst>
                                      </p:cBhvr>
                                      <p:tavLst>
                                        <p:tav tm="0">
                                          <p:val>
                                            <p:fltVal val="0"/>
                                          </p:val>
                                        </p:tav>
                                        <p:tav tm="100000">
                                          <p:val>
                                            <p:strVal val="#ppt_w"/>
                                          </p:val>
                                        </p:tav>
                                      </p:tavLst>
                                    </p:anim>
                                    <p:anim calcmode="lin" valueType="num">
                                      <p:cBhvr>
                                        <p:cTn id="22" dur="500" fill="hold"/>
                                        <p:tgtEl>
                                          <p:spTgt spid="47626"/>
                                        </p:tgtEl>
                                        <p:attrNameLst>
                                          <p:attrName>ppt_h</p:attrName>
                                        </p:attrNameLst>
                                      </p:cBhvr>
                                      <p:tavLst>
                                        <p:tav tm="0">
                                          <p:val>
                                            <p:fltVal val="0"/>
                                          </p:val>
                                        </p:tav>
                                        <p:tav tm="100000">
                                          <p:val>
                                            <p:strVal val="#ppt_h"/>
                                          </p:val>
                                        </p:tav>
                                      </p:tavLst>
                                    </p:anim>
                                  </p:childTnLst>
                                </p:cTn>
                              </p:par>
                            </p:childTnLst>
                          </p:cTn>
                        </p:par>
                        <p:par>
                          <p:cTn id="23" fill="hold" nodeType="afterGroup">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47106"/>
                                        </p:tgtEl>
                                        <p:attrNameLst>
                                          <p:attrName>style.visibility</p:attrName>
                                        </p:attrNameLst>
                                      </p:cBhvr>
                                      <p:to>
                                        <p:strVal val="visible"/>
                                      </p:to>
                                    </p:set>
                                    <p:anim calcmode="lin" valueType="num">
                                      <p:cBhvr>
                                        <p:cTn id="26" dur="500" fill="hold"/>
                                        <p:tgtEl>
                                          <p:spTgt spid="47106"/>
                                        </p:tgtEl>
                                        <p:attrNameLst>
                                          <p:attrName>ppt_w</p:attrName>
                                        </p:attrNameLst>
                                      </p:cBhvr>
                                      <p:tavLst>
                                        <p:tav tm="0">
                                          <p:val>
                                            <p:fltVal val="0"/>
                                          </p:val>
                                        </p:tav>
                                        <p:tav tm="100000">
                                          <p:val>
                                            <p:strVal val="#ppt_w"/>
                                          </p:val>
                                        </p:tav>
                                      </p:tavLst>
                                    </p:anim>
                                    <p:anim calcmode="lin" valueType="num">
                                      <p:cBhvr>
                                        <p:cTn id="27" dur="500" fill="hold"/>
                                        <p:tgtEl>
                                          <p:spTgt spid="47106"/>
                                        </p:tgtEl>
                                        <p:attrNameLst>
                                          <p:attrName>ppt_h</p:attrName>
                                        </p:attrNameLst>
                                      </p:cBhvr>
                                      <p:tavLst>
                                        <p:tav tm="0">
                                          <p:val>
                                            <p:fltVal val="0"/>
                                          </p:val>
                                        </p:tav>
                                        <p:tav tm="100000">
                                          <p:val>
                                            <p:strVal val="#ppt_h"/>
                                          </p:val>
                                        </p:tav>
                                      </p:tavLst>
                                    </p:anim>
                                  </p:childTnLst>
                                </p:cTn>
                              </p:par>
                            </p:childTnLst>
                          </p:cTn>
                        </p:par>
                        <p:par>
                          <p:cTn id="28" fill="hold" nodeType="afterGroup">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47624"/>
                                        </p:tgtEl>
                                        <p:attrNameLst>
                                          <p:attrName>style.visibility</p:attrName>
                                        </p:attrNameLst>
                                      </p:cBhvr>
                                      <p:to>
                                        <p:strVal val="visible"/>
                                      </p:to>
                                    </p:set>
                                    <p:anim calcmode="lin" valueType="num">
                                      <p:cBhvr>
                                        <p:cTn id="31" dur="500" fill="hold"/>
                                        <p:tgtEl>
                                          <p:spTgt spid="47624"/>
                                        </p:tgtEl>
                                        <p:attrNameLst>
                                          <p:attrName>ppt_w</p:attrName>
                                        </p:attrNameLst>
                                      </p:cBhvr>
                                      <p:tavLst>
                                        <p:tav tm="0">
                                          <p:val>
                                            <p:fltVal val="0"/>
                                          </p:val>
                                        </p:tav>
                                        <p:tav tm="100000">
                                          <p:val>
                                            <p:strVal val="#ppt_w"/>
                                          </p:val>
                                        </p:tav>
                                      </p:tavLst>
                                    </p:anim>
                                    <p:anim calcmode="lin" valueType="num">
                                      <p:cBhvr>
                                        <p:cTn id="32" dur="500" fill="hold"/>
                                        <p:tgtEl>
                                          <p:spTgt spid="476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624" grpId="0" autoUpdateAnimBg="0"/>
      <p:bldP spid="47625" grpId="0" autoUpdateAnimBg="0"/>
      <p:bldP spid="47626" grpId="0" autoUpdateAnimBg="0"/>
      <p:bldP spid="47656" grpId="0" autoUpdateAnimBg="0"/>
      <p:bldP spid="4765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01700" y="558800"/>
            <a:ext cx="7772400" cy="762000"/>
          </a:xfrm>
        </p:spPr>
        <p:txBody>
          <a:bodyPr/>
          <a:lstStyle/>
          <a:p>
            <a:pPr algn="ctr" eaLnBrk="1" hangingPunct="1"/>
            <a:r>
              <a:rPr lang="en-US" sz="4000" b="1" smtClean="0"/>
              <a:t>Computed Radiography (cont.)</a:t>
            </a:r>
          </a:p>
        </p:txBody>
      </p:sp>
      <p:sp>
        <p:nvSpPr>
          <p:cNvPr id="43019" name="Rectangle 11"/>
          <p:cNvSpPr>
            <a:spLocks noGrp="1" noChangeArrowheads="1"/>
          </p:cNvSpPr>
          <p:nvPr>
            <p:ph type="body" idx="1"/>
          </p:nvPr>
        </p:nvSpPr>
        <p:spPr>
          <a:xfrm>
            <a:off x="698500" y="1625600"/>
            <a:ext cx="8153400" cy="1346200"/>
          </a:xfrm>
        </p:spPr>
        <p:txBody>
          <a:bodyPr/>
          <a:lstStyle/>
          <a:p>
            <a:pPr marL="0" indent="0" eaLnBrk="1" hangingPunct="1">
              <a:buClr>
                <a:schemeClr val="tx1"/>
              </a:buClr>
              <a:buFont typeface="Wingdings" pitchFamily="2" charset="2"/>
              <a:buNone/>
            </a:pPr>
            <a:r>
              <a:rPr lang="en-US" sz="2800" b="1" smtClean="0"/>
              <a:t>Digital images are typically sent to a computer workstation where specialized software allows manipulation and enhancement.</a:t>
            </a:r>
          </a:p>
        </p:txBody>
      </p:sp>
      <p:pic>
        <p:nvPicPr>
          <p:cNvPr id="43023" name="Picture 15" descr="computer with image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175000"/>
            <a:ext cx="36925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14" descr="computer image #3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13100"/>
            <a:ext cx="4229100" cy="316547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57724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3019">
                                            <p:txEl>
                                              <p:pRg st="0" end="0"/>
                                            </p:txEl>
                                          </p:spTgt>
                                        </p:tgtEl>
                                        <p:attrNameLst>
                                          <p:attrName>style.visibility</p:attrName>
                                        </p:attrNameLst>
                                      </p:cBhvr>
                                      <p:to>
                                        <p:strVal val="visible"/>
                                      </p:to>
                                    </p:set>
                                    <p:animEffect transition="in" filter="strips(downRight)">
                                      <p:cBhvr>
                                        <p:cTn id="7" dur="500"/>
                                        <p:tgtEl>
                                          <p:spTgt spid="43019">
                                            <p:txEl>
                                              <p:pRg st="0" end="0"/>
                                            </p:txEl>
                                          </p:spTgt>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43023"/>
                                        </p:tgtEl>
                                        <p:attrNameLst>
                                          <p:attrName>style.visibility</p:attrName>
                                        </p:attrNameLst>
                                      </p:cBhvr>
                                      <p:to>
                                        <p:strVal val="visible"/>
                                      </p:to>
                                    </p:set>
                                    <p:anim calcmode="lin" valueType="num">
                                      <p:cBhvr additive="base">
                                        <p:cTn id="11" dur="500" fill="hold"/>
                                        <p:tgtEl>
                                          <p:spTgt spid="43023"/>
                                        </p:tgtEl>
                                        <p:attrNameLst>
                                          <p:attrName>ppt_x</p:attrName>
                                        </p:attrNameLst>
                                      </p:cBhvr>
                                      <p:tavLst>
                                        <p:tav tm="0">
                                          <p:val>
                                            <p:strVal val="0-#ppt_w/2"/>
                                          </p:val>
                                        </p:tav>
                                        <p:tav tm="100000">
                                          <p:val>
                                            <p:strVal val="#ppt_x"/>
                                          </p:val>
                                        </p:tav>
                                      </p:tavLst>
                                    </p:anim>
                                    <p:anim calcmode="lin" valueType="num">
                                      <p:cBhvr additive="base">
                                        <p:cTn id="12" dur="500" fill="hold"/>
                                        <p:tgtEl>
                                          <p:spTgt spid="430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3022"/>
                                        </p:tgtEl>
                                        <p:attrNameLst>
                                          <p:attrName>style.visibility</p:attrName>
                                        </p:attrNameLst>
                                      </p:cBhvr>
                                      <p:to>
                                        <p:strVal val="visible"/>
                                      </p:to>
                                    </p:set>
                                    <p:anim calcmode="lin" valueType="num">
                                      <p:cBhvr additive="base">
                                        <p:cTn id="15" dur="500" fill="hold"/>
                                        <p:tgtEl>
                                          <p:spTgt spid="43022"/>
                                        </p:tgtEl>
                                        <p:attrNameLst>
                                          <p:attrName>ppt_x</p:attrName>
                                        </p:attrNameLst>
                                      </p:cBhvr>
                                      <p:tavLst>
                                        <p:tav tm="0">
                                          <p:val>
                                            <p:strVal val="0-#ppt_w/2"/>
                                          </p:val>
                                        </p:tav>
                                        <p:tav tm="100000">
                                          <p:val>
                                            <p:strVal val="#ppt_x"/>
                                          </p:val>
                                        </p:tav>
                                      </p:tavLst>
                                    </p:anim>
                                    <p:anim calcmode="lin" valueType="num">
                                      <p:cBhvr additive="base">
                                        <p:cTn id="16" dur="500" fill="hold"/>
                                        <p:tgtEl>
                                          <p:spTgt spid="430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52500" y="533400"/>
            <a:ext cx="7772400" cy="762000"/>
          </a:xfrm>
        </p:spPr>
        <p:txBody>
          <a:bodyPr/>
          <a:lstStyle/>
          <a:p>
            <a:pPr algn="ctr" eaLnBrk="1" hangingPunct="1"/>
            <a:r>
              <a:rPr lang="en-US" sz="4000" b="1" smtClean="0"/>
              <a:t>Computed Radiography (cont.)</a:t>
            </a:r>
          </a:p>
        </p:txBody>
      </p:sp>
      <p:sp>
        <p:nvSpPr>
          <p:cNvPr id="44035" name="Rectangle 3"/>
          <p:cNvSpPr>
            <a:spLocks noGrp="1" noChangeArrowheads="1"/>
          </p:cNvSpPr>
          <p:nvPr>
            <p:ph type="body" idx="1"/>
          </p:nvPr>
        </p:nvSpPr>
        <p:spPr>
          <a:xfrm>
            <a:off x="723900" y="1536700"/>
            <a:ext cx="7721600" cy="622300"/>
          </a:xfrm>
        </p:spPr>
        <p:txBody>
          <a:bodyPr/>
          <a:lstStyle/>
          <a:p>
            <a:pPr eaLnBrk="1" hangingPunct="1">
              <a:buClr>
                <a:schemeClr val="tx1"/>
              </a:buClr>
              <a:buFont typeface="Wingdings" pitchFamily="2" charset="2"/>
              <a:buNone/>
            </a:pPr>
            <a:r>
              <a:rPr lang="en-US" sz="2800" b="1" smtClean="0"/>
              <a:t>Examples of computed radiographs:</a:t>
            </a:r>
          </a:p>
        </p:txBody>
      </p:sp>
      <p:pic>
        <p:nvPicPr>
          <p:cNvPr id="44036" name="Picture 4" descr="Radiograph of gear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2108200"/>
            <a:ext cx="3787775"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radiograph of tub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08200"/>
            <a:ext cx="3881438"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838494"/>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strips(downRight)">
                                      <p:cBhvr>
                                        <p:cTn id="7" dur="500"/>
                                        <p:tgtEl>
                                          <p:spTgt spid="44035">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4036"/>
                                        </p:tgtEl>
                                        <p:attrNameLst>
                                          <p:attrName>style.visibility</p:attrName>
                                        </p:attrNameLst>
                                      </p:cBhvr>
                                      <p:to>
                                        <p:strVal val="visible"/>
                                      </p:to>
                                    </p:set>
                                    <p:animEffect transition="in" filter="fade">
                                      <p:cBhvr>
                                        <p:cTn id="11" dur="2000"/>
                                        <p:tgtEl>
                                          <p:spTgt spid="44036"/>
                                        </p:tgtEl>
                                      </p:cBhvr>
                                    </p:animEffect>
                                  </p:childTnLst>
                                </p:cTn>
                              </p:par>
                              <p:par>
                                <p:cTn id="12" presetID="10" presetClass="entr" presetSubtype="0" fill="hold" nodeType="withEffect">
                                  <p:stCondLst>
                                    <p:cond delay="0"/>
                                  </p:stCondLst>
                                  <p:childTnLst>
                                    <p:set>
                                      <p:cBhvr>
                                        <p:cTn id="13" dur="1" fill="hold">
                                          <p:stCondLst>
                                            <p:cond delay="0"/>
                                          </p:stCondLst>
                                        </p:cTn>
                                        <p:tgtEl>
                                          <p:spTgt spid="44037"/>
                                        </p:tgtEl>
                                        <p:attrNameLst>
                                          <p:attrName>style.visibility</p:attrName>
                                        </p:attrNameLst>
                                      </p:cBhvr>
                                      <p:to>
                                        <p:strVal val="visible"/>
                                      </p:to>
                                    </p:set>
                                    <p:animEffect transition="in" filter="fade">
                                      <p:cBhvr>
                                        <p:cTn id="14" dur="2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0139" y="220979"/>
            <a:ext cx="4356100" cy="695960"/>
          </a:xfrm>
          <a:prstGeom prst="rect">
            <a:avLst/>
          </a:prstGeom>
        </p:spPr>
        <p:txBody>
          <a:bodyPr vert="horz" wrap="square" lIns="0" tIns="12700" rIns="0" bIns="0" rtlCol="0">
            <a:spAutoFit/>
          </a:bodyPr>
          <a:lstStyle/>
          <a:p>
            <a:pPr marL="12700">
              <a:lnSpc>
                <a:spcPct val="100000"/>
              </a:lnSpc>
              <a:spcBef>
                <a:spcPts val="100"/>
              </a:spcBef>
            </a:pPr>
            <a:r>
              <a:rPr sz="4400" spc="-5" dirty="0"/>
              <a:t>Longitudinal</a:t>
            </a:r>
            <a:r>
              <a:rPr sz="4400" spc="-40" dirty="0"/>
              <a:t> </a:t>
            </a:r>
            <a:r>
              <a:rPr sz="4400" spc="-5" dirty="0"/>
              <a:t>Wave</a:t>
            </a:r>
            <a:endParaRPr sz="4400"/>
          </a:p>
        </p:txBody>
      </p:sp>
      <p:sp>
        <p:nvSpPr>
          <p:cNvPr id="3" name="object 3"/>
          <p:cNvSpPr txBox="1"/>
          <p:nvPr/>
        </p:nvSpPr>
        <p:spPr>
          <a:xfrm>
            <a:off x="535940" y="1404620"/>
            <a:ext cx="8060690" cy="1945639"/>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Times New Roman"/>
                <a:cs typeface="Times New Roman"/>
              </a:rPr>
              <a:t>In </a:t>
            </a:r>
            <a:r>
              <a:rPr sz="1800" spc="-5" dirty="0">
                <a:latin typeface="Times New Roman"/>
                <a:cs typeface="Times New Roman"/>
              </a:rPr>
              <a:t>longitudinal waves, the oscillations </a:t>
            </a:r>
            <a:r>
              <a:rPr sz="1800" dirty="0">
                <a:latin typeface="Times New Roman"/>
                <a:cs typeface="Times New Roman"/>
              </a:rPr>
              <a:t>occur </a:t>
            </a:r>
            <a:r>
              <a:rPr sz="1800" spc="-5" dirty="0">
                <a:latin typeface="Times New Roman"/>
                <a:cs typeface="Times New Roman"/>
              </a:rPr>
              <a:t>in </a:t>
            </a:r>
            <a:r>
              <a:rPr sz="1800" dirty="0">
                <a:latin typeface="Times New Roman"/>
                <a:cs typeface="Times New Roman"/>
              </a:rPr>
              <a:t>the </a:t>
            </a:r>
            <a:r>
              <a:rPr sz="1800" spc="-5" dirty="0">
                <a:latin typeface="Times New Roman"/>
                <a:cs typeface="Times New Roman"/>
              </a:rPr>
              <a:t>longitudinal direction </a:t>
            </a:r>
            <a:r>
              <a:rPr sz="1800" dirty="0">
                <a:latin typeface="Times New Roman"/>
                <a:cs typeface="Times New Roman"/>
              </a:rPr>
              <a:t>or the  direction of </a:t>
            </a:r>
            <a:r>
              <a:rPr sz="1800" spc="-5" dirty="0">
                <a:latin typeface="Times New Roman"/>
                <a:cs typeface="Times New Roman"/>
              </a:rPr>
              <a:t>wave propagation. Since compressional </a:t>
            </a:r>
            <a:r>
              <a:rPr sz="1800" dirty="0">
                <a:latin typeface="Times New Roman"/>
                <a:cs typeface="Times New Roman"/>
              </a:rPr>
              <a:t>and dilational forces are </a:t>
            </a:r>
            <a:r>
              <a:rPr sz="1800" spc="-5" dirty="0">
                <a:latin typeface="Times New Roman"/>
                <a:cs typeface="Times New Roman"/>
              </a:rPr>
              <a:t>active in  these waves, </a:t>
            </a:r>
            <a:r>
              <a:rPr sz="1800" dirty="0">
                <a:latin typeface="Times New Roman"/>
                <a:cs typeface="Times New Roman"/>
              </a:rPr>
              <a:t>they </a:t>
            </a:r>
            <a:r>
              <a:rPr sz="1800" spc="-5" dirty="0">
                <a:latin typeface="Times New Roman"/>
                <a:cs typeface="Times New Roman"/>
              </a:rPr>
              <a:t>are also called pressure </a:t>
            </a:r>
            <a:r>
              <a:rPr sz="1800" dirty="0">
                <a:latin typeface="Times New Roman"/>
                <a:cs typeface="Times New Roman"/>
              </a:rPr>
              <a:t>or </a:t>
            </a:r>
            <a:r>
              <a:rPr sz="1800" spc="-5" dirty="0">
                <a:latin typeface="Times New Roman"/>
                <a:cs typeface="Times New Roman"/>
              </a:rPr>
              <a:t>compressional waves. </a:t>
            </a:r>
            <a:r>
              <a:rPr sz="1800" dirty="0">
                <a:latin typeface="Times New Roman"/>
                <a:cs typeface="Times New Roman"/>
              </a:rPr>
              <a:t>They are </a:t>
            </a:r>
            <a:r>
              <a:rPr sz="1800" spc="-5" dirty="0">
                <a:latin typeface="Times New Roman"/>
                <a:cs typeface="Times New Roman"/>
              </a:rPr>
              <a:t>also  sometimes called </a:t>
            </a:r>
            <a:r>
              <a:rPr sz="1800" dirty="0">
                <a:latin typeface="Times New Roman"/>
                <a:cs typeface="Times New Roman"/>
              </a:rPr>
              <a:t>density </a:t>
            </a:r>
            <a:r>
              <a:rPr sz="1800" spc="-5" dirty="0">
                <a:latin typeface="Times New Roman"/>
                <a:cs typeface="Times New Roman"/>
              </a:rPr>
              <a:t>waves because </a:t>
            </a:r>
            <a:r>
              <a:rPr sz="1800" dirty="0">
                <a:latin typeface="Times New Roman"/>
                <a:cs typeface="Times New Roman"/>
              </a:rPr>
              <a:t>their particle density </a:t>
            </a:r>
            <a:r>
              <a:rPr sz="1800" spc="-5" dirty="0">
                <a:latin typeface="Times New Roman"/>
                <a:cs typeface="Times New Roman"/>
              </a:rPr>
              <a:t>fluctuates as they move.  Compression waves can </a:t>
            </a:r>
            <a:r>
              <a:rPr sz="1800" dirty="0">
                <a:latin typeface="Times New Roman"/>
                <a:cs typeface="Times New Roman"/>
              </a:rPr>
              <a:t>be generated in liquids, as </a:t>
            </a:r>
            <a:r>
              <a:rPr sz="1800" spc="-5" dirty="0">
                <a:latin typeface="Times New Roman"/>
                <a:cs typeface="Times New Roman"/>
              </a:rPr>
              <a:t>well </a:t>
            </a:r>
            <a:r>
              <a:rPr sz="1800" dirty="0">
                <a:latin typeface="Times New Roman"/>
                <a:cs typeface="Times New Roman"/>
              </a:rPr>
              <a:t>as </a:t>
            </a:r>
            <a:r>
              <a:rPr sz="1800" spc="-5" dirty="0">
                <a:latin typeface="Times New Roman"/>
                <a:cs typeface="Times New Roman"/>
              </a:rPr>
              <a:t>solids because </a:t>
            </a:r>
            <a:r>
              <a:rPr sz="1800" dirty="0">
                <a:latin typeface="Times New Roman"/>
                <a:cs typeface="Times New Roman"/>
              </a:rPr>
              <a:t>the </a:t>
            </a:r>
            <a:r>
              <a:rPr sz="1800" spc="-5" dirty="0">
                <a:latin typeface="Times New Roman"/>
                <a:cs typeface="Times New Roman"/>
              </a:rPr>
              <a:t>energy  </a:t>
            </a:r>
            <a:r>
              <a:rPr sz="1800" dirty="0">
                <a:latin typeface="Times New Roman"/>
                <a:cs typeface="Times New Roman"/>
              </a:rPr>
              <a:t>travels through the </a:t>
            </a:r>
            <a:r>
              <a:rPr sz="1800" spc="-5" dirty="0">
                <a:latin typeface="Times New Roman"/>
                <a:cs typeface="Times New Roman"/>
              </a:rPr>
              <a:t>atomic structure </a:t>
            </a:r>
            <a:r>
              <a:rPr sz="1800" dirty="0">
                <a:latin typeface="Times New Roman"/>
                <a:cs typeface="Times New Roman"/>
              </a:rPr>
              <a:t>by a </a:t>
            </a:r>
            <a:r>
              <a:rPr sz="1800" spc="-5" dirty="0">
                <a:latin typeface="Times New Roman"/>
                <a:cs typeface="Times New Roman"/>
              </a:rPr>
              <a:t>series </a:t>
            </a:r>
            <a:r>
              <a:rPr sz="1800" dirty="0">
                <a:latin typeface="Times New Roman"/>
                <a:cs typeface="Times New Roman"/>
              </a:rPr>
              <a:t>of </a:t>
            </a:r>
            <a:r>
              <a:rPr sz="1800" spc="-5" dirty="0">
                <a:latin typeface="Times New Roman"/>
                <a:cs typeface="Times New Roman"/>
              </a:rPr>
              <a:t>compressions and expansion  (rarefaction)</a:t>
            </a:r>
            <a:r>
              <a:rPr sz="1800" dirty="0">
                <a:latin typeface="Times New Roman"/>
                <a:cs typeface="Times New Roman"/>
              </a:rPr>
              <a:t> </a:t>
            </a:r>
            <a:r>
              <a:rPr sz="1800" spc="-5" dirty="0">
                <a:latin typeface="Times New Roman"/>
                <a:cs typeface="Times New Roman"/>
              </a:rPr>
              <a:t>movements.</a:t>
            </a:r>
            <a:endParaRPr sz="1800">
              <a:latin typeface="Times New Roman"/>
              <a:cs typeface="Times New Roman"/>
            </a:endParaRPr>
          </a:p>
        </p:txBody>
      </p:sp>
      <p:sp>
        <p:nvSpPr>
          <p:cNvPr id="4" name="object 4"/>
          <p:cNvSpPr/>
          <p:nvPr/>
        </p:nvSpPr>
        <p:spPr>
          <a:xfrm>
            <a:off x="2476245" y="3807823"/>
            <a:ext cx="4029075" cy="263216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060279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n-US" sz="4000" b="1" smtClean="0"/>
              <a:t>Real-Time Radiography</a:t>
            </a:r>
          </a:p>
        </p:txBody>
      </p:sp>
      <p:sp>
        <p:nvSpPr>
          <p:cNvPr id="28675" name="Rectangle 3"/>
          <p:cNvSpPr>
            <a:spLocks noGrp="1" noChangeArrowheads="1"/>
          </p:cNvSpPr>
          <p:nvPr>
            <p:ph type="body" idx="1"/>
          </p:nvPr>
        </p:nvSpPr>
        <p:spPr>
          <a:xfrm>
            <a:off x="685800" y="1638300"/>
            <a:ext cx="7772400" cy="4686300"/>
          </a:xfrm>
        </p:spPr>
        <p:txBody>
          <a:bodyPr/>
          <a:lstStyle/>
          <a:p>
            <a:pPr eaLnBrk="1" hangingPunct="1">
              <a:lnSpc>
                <a:spcPct val="80000"/>
              </a:lnSpc>
              <a:spcBef>
                <a:spcPct val="40000"/>
              </a:spcBef>
              <a:buClr>
                <a:schemeClr val="tx1"/>
              </a:buClr>
              <a:buSzPct val="150000"/>
              <a:buFontTx/>
              <a:buChar char="•"/>
            </a:pPr>
            <a:r>
              <a:rPr lang="en-US" sz="2400" b="1" smtClean="0"/>
              <a:t>Real-Time Radiography (RTR) is a term used to describe a form of radiography that allows electronic images to be captured and viewed in real time.  </a:t>
            </a:r>
          </a:p>
          <a:p>
            <a:pPr eaLnBrk="1" hangingPunct="1">
              <a:lnSpc>
                <a:spcPct val="80000"/>
              </a:lnSpc>
              <a:spcBef>
                <a:spcPct val="40000"/>
              </a:spcBef>
              <a:buClr>
                <a:schemeClr val="tx1"/>
              </a:buClr>
              <a:buSzPct val="150000"/>
              <a:buFontTx/>
              <a:buChar char="•"/>
            </a:pPr>
            <a:r>
              <a:rPr lang="en-US" sz="2400" b="1" smtClean="0"/>
              <a:t>Because image acquisition is almost instantaneous, X-ray images can be viewed as the part is moved and rotated.</a:t>
            </a:r>
          </a:p>
          <a:p>
            <a:pPr eaLnBrk="1" hangingPunct="1">
              <a:lnSpc>
                <a:spcPct val="80000"/>
              </a:lnSpc>
              <a:spcBef>
                <a:spcPct val="40000"/>
              </a:spcBef>
              <a:buClr>
                <a:schemeClr val="tx1"/>
              </a:buClr>
              <a:buSzPct val="150000"/>
              <a:buFontTx/>
              <a:buChar char="•"/>
            </a:pPr>
            <a:r>
              <a:rPr lang="en-US" sz="2400" b="1" smtClean="0"/>
              <a:t>Manipulating the part can be advantageous for several reasons:</a:t>
            </a:r>
          </a:p>
          <a:p>
            <a:pPr lvl="1" eaLnBrk="1" hangingPunct="1">
              <a:lnSpc>
                <a:spcPct val="80000"/>
              </a:lnSpc>
              <a:buClr>
                <a:schemeClr val="tx1"/>
              </a:buClr>
              <a:buSzTx/>
              <a:buFont typeface="Arial" charset="0"/>
              <a:buChar char="–"/>
            </a:pPr>
            <a:r>
              <a:rPr lang="en-US" sz="2000" b="1" smtClean="0"/>
              <a:t>It may be possible to image the entire component with one exposure.</a:t>
            </a:r>
          </a:p>
          <a:p>
            <a:pPr lvl="1" eaLnBrk="1" hangingPunct="1">
              <a:lnSpc>
                <a:spcPct val="80000"/>
              </a:lnSpc>
              <a:buClr>
                <a:schemeClr val="tx1"/>
              </a:buClr>
              <a:buSzTx/>
              <a:buFont typeface="Arial" charset="0"/>
              <a:buChar char="–"/>
            </a:pPr>
            <a:r>
              <a:rPr lang="en-US" sz="2000" b="1" smtClean="0"/>
              <a:t>Viewing the internal structure of the part from different angular prospectives can provide additional data for analysis.</a:t>
            </a:r>
          </a:p>
          <a:p>
            <a:pPr lvl="1" eaLnBrk="1" hangingPunct="1">
              <a:lnSpc>
                <a:spcPct val="80000"/>
              </a:lnSpc>
              <a:buClr>
                <a:schemeClr val="tx1"/>
              </a:buClr>
              <a:buSzTx/>
              <a:buFont typeface="Arial" charset="0"/>
              <a:buChar char="–"/>
            </a:pPr>
            <a:r>
              <a:rPr lang="en-US" sz="2000" b="1" smtClean="0"/>
              <a:t>Time of inspection can often be reduced.   </a:t>
            </a:r>
            <a:endParaRPr lang="en-US" b="1" smtClean="0"/>
          </a:p>
        </p:txBody>
      </p:sp>
    </p:spTree>
    <p:extLst>
      <p:ext uri="{BB962C8B-B14F-4D97-AF65-F5344CB8AC3E}">
        <p14:creationId xmlns:p14="http://schemas.microsoft.com/office/powerpoint/2010/main" val="3572658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trips(downRight)">
                                      <p:cBhvr>
                                        <p:cTn id="7" dur="500"/>
                                        <p:tgtEl>
                                          <p:spTgt spid="28675">
                                            <p:txEl>
                                              <p:pRg st="0" end="0"/>
                                            </p:txEl>
                                          </p:spTgt>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Effect transition="in" filter="strips(downRight)">
                                      <p:cBhvr>
                                        <p:cTn id="11" dur="500"/>
                                        <p:tgtEl>
                                          <p:spTgt spid="28675">
                                            <p:txEl>
                                              <p:pRg st="1" end="1"/>
                                            </p:txEl>
                                          </p:spTgt>
                                        </p:tgtEl>
                                      </p:cBhvr>
                                    </p:animEffect>
                                  </p:childTnLst>
                                </p:cTn>
                              </p:par>
                            </p:childTnLst>
                          </p:cTn>
                        </p:par>
                        <p:par>
                          <p:cTn id="12" fill="hold" nodeType="afterGroup">
                            <p:stCondLst>
                              <p:cond delay="1000"/>
                            </p:stCondLst>
                            <p:childTnLst>
                              <p:par>
                                <p:cTn id="13" presetID="18" presetClass="entr" presetSubtype="6" fill="hold" nodeType="after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strips(downRight)">
                                      <p:cBhvr>
                                        <p:cTn id="15" dur="500"/>
                                        <p:tgtEl>
                                          <p:spTgt spid="28675">
                                            <p:txEl>
                                              <p:pRg st="2" end="2"/>
                                            </p:txEl>
                                          </p:spTgt>
                                        </p:tgtEl>
                                      </p:cBhvr>
                                    </p:animEffect>
                                  </p:childTnLst>
                                </p:cTn>
                              </p:par>
                            </p:childTnLst>
                          </p:cTn>
                        </p:par>
                        <p:par>
                          <p:cTn id="16" fill="hold" nodeType="afterGroup">
                            <p:stCondLst>
                              <p:cond delay="1500"/>
                            </p:stCondLst>
                            <p:childTnLst>
                              <p:par>
                                <p:cTn id="17" presetID="18" presetClass="entr" presetSubtype="6" fill="hold" nodeType="after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animEffect transition="in" filter="strips(downRight)">
                                      <p:cBhvr>
                                        <p:cTn id="19" dur="500"/>
                                        <p:tgtEl>
                                          <p:spTgt spid="28675">
                                            <p:txEl>
                                              <p:pRg st="3" end="3"/>
                                            </p:txEl>
                                          </p:spTgt>
                                        </p:tgtEl>
                                      </p:cBhvr>
                                    </p:animEffect>
                                  </p:childTnLst>
                                </p:cTn>
                              </p:par>
                            </p:childTnLst>
                          </p:cTn>
                        </p:par>
                        <p:par>
                          <p:cTn id="20" fill="hold" nodeType="afterGroup">
                            <p:stCondLst>
                              <p:cond delay="2000"/>
                            </p:stCondLst>
                            <p:childTnLst>
                              <p:par>
                                <p:cTn id="21" presetID="18" presetClass="entr" presetSubtype="6" fill="hold" nodeType="after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animEffect transition="in" filter="strips(downRight)">
                                      <p:cBhvr>
                                        <p:cTn id="23" dur="500"/>
                                        <p:tgtEl>
                                          <p:spTgt spid="28675">
                                            <p:txEl>
                                              <p:pRg st="4" end="4"/>
                                            </p:txEl>
                                          </p:spTgt>
                                        </p:tgtEl>
                                      </p:cBhvr>
                                    </p:animEffect>
                                  </p:childTnLst>
                                </p:cTn>
                              </p:par>
                            </p:childTnLst>
                          </p:cTn>
                        </p:par>
                        <p:par>
                          <p:cTn id="24" fill="hold" nodeType="afterGroup">
                            <p:stCondLst>
                              <p:cond delay="2500"/>
                            </p:stCondLst>
                            <p:childTnLst>
                              <p:par>
                                <p:cTn id="25" presetID="18" presetClass="entr" presetSubtype="6" fill="hold" nodeType="after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animEffect transition="in" filter="strips(downRight)">
                                      <p:cBhvr>
                                        <p:cTn id="27"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n-US" sz="4000" b="1" smtClean="0"/>
              <a:t>Real-Time Radiography (cont.)</a:t>
            </a:r>
          </a:p>
        </p:txBody>
      </p:sp>
      <p:sp>
        <p:nvSpPr>
          <p:cNvPr id="29699" name="Rectangle 3"/>
          <p:cNvSpPr>
            <a:spLocks noGrp="1" noChangeArrowheads="1"/>
          </p:cNvSpPr>
          <p:nvPr>
            <p:ph type="body" sz="half" idx="1"/>
          </p:nvPr>
        </p:nvSpPr>
        <p:spPr>
          <a:xfrm>
            <a:off x="685800" y="1600200"/>
            <a:ext cx="6413500" cy="2908300"/>
          </a:xfrm>
        </p:spPr>
        <p:txBody>
          <a:bodyPr/>
          <a:lstStyle/>
          <a:p>
            <a:pPr eaLnBrk="1" hangingPunct="1">
              <a:lnSpc>
                <a:spcPct val="80000"/>
              </a:lnSpc>
              <a:buClr>
                <a:schemeClr val="tx1"/>
              </a:buClr>
              <a:buSzTx/>
            </a:pPr>
            <a:r>
              <a:rPr lang="en-US" sz="2800" b="1" smtClean="0"/>
              <a:t>The equipment needed for an RTR includes:</a:t>
            </a:r>
          </a:p>
          <a:p>
            <a:pPr lvl="1" eaLnBrk="1" hangingPunct="1">
              <a:lnSpc>
                <a:spcPct val="80000"/>
              </a:lnSpc>
              <a:buClr>
                <a:schemeClr val="tx1"/>
              </a:buClr>
              <a:buSzPct val="150000"/>
              <a:buFontTx/>
              <a:buChar char="•"/>
            </a:pPr>
            <a:r>
              <a:rPr lang="en-US" sz="2400" b="1" smtClean="0"/>
              <a:t>X-ray tube</a:t>
            </a:r>
          </a:p>
          <a:p>
            <a:pPr lvl="1" eaLnBrk="1" hangingPunct="1">
              <a:lnSpc>
                <a:spcPct val="80000"/>
              </a:lnSpc>
              <a:buClr>
                <a:schemeClr val="tx1"/>
              </a:buClr>
              <a:buSzPct val="150000"/>
              <a:buFontTx/>
              <a:buChar char="•"/>
            </a:pPr>
            <a:r>
              <a:rPr lang="en-US" sz="2400" b="1" smtClean="0"/>
              <a:t>Image intensifier or </a:t>
            </a:r>
            <a:br>
              <a:rPr lang="en-US" sz="2400" b="1" smtClean="0"/>
            </a:br>
            <a:r>
              <a:rPr lang="en-US" sz="2400" b="1" smtClean="0"/>
              <a:t>other real-time detector</a:t>
            </a:r>
          </a:p>
          <a:p>
            <a:pPr lvl="1" eaLnBrk="1" hangingPunct="1">
              <a:lnSpc>
                <a:spcPct val="80000"/>
              </a:lnSpc>
              <a:buClr>
                <a:schemeClr val="tx1"/>
              </a:buClr>
              <a:buSzPct val="150000"/>
              <a:buFontTx/>
              <a:buChar char="•"/>
            </a:pPr>
            <a:r>
              <a:rPr lang="en-US" sz="2400" b="1" smtClean="0"/>
              <a:t>Camera</a:t>
            </a:r>
            <a:endParaRPr lang="en-US" sz="2400" smtClean="0"/>
          </a:p>
        </p:txBody>
      </p:sp>
      <p:pic>
        <p:nvPicPr>
          <p:cNvPr id="29713" name="Picture 17" descr="Real-Time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322513" y="4572000"/>
            <a:ext cx="1703387" cy="1892300"/>
          </a:xfrm>
          <a:noFill/>
        </p:spPr>
      </p:pic>
      <p:sp>
        <p:nvSpPr>
          <p:cNvPr id="29717" name="Rectangle 21"/>
          <p:cNvSpPr>
            <a:spLocks noChangeArrowheads="1"/>
          </p:cNvSpPr>
          <p:nvPr/>
        </p:nvSpPr>
        <p:spPr bwMode="auto">
          <a:xfrm>
            <a:off x="4521200" y="2311400"/>
            <a:ext cx="39751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fontAlgn="base">
              <a:lnSpc>
                <a:spcPct val="80000"/>
              </a:lnSpc>
              <a:spcBef>
                <a:spcPct val="20000"/>
              </a:spcBef>
              <a:spcAft>
                <a:spcPct val="0"/>
              </a:spcAft>
              <a:buClr>
                <a:srgbClr val="FBFBFB"/>
              </a:buClr>
              <a:buSzPct val="150000"/>
              <a:buFontTx/>
              <a:buChar char="•"/>
            </a:pPr>
            <a:r>
              <a:rPr lang="en-US" sz="2400" b="1">
                <a:solidFill>
                  <a:srgbClr val="FBFBFB"/>
                </a:solidFill>
              </a:rPr>
              <a:t>Computer with frame grabber board and software</a:t>
            </a:r>
          </a:p>
          <a:p>
            <a:pPr marL="742950" lvl="1" indent="-285750" fontAlgn="base">
              <a:lnSpc>
                <a:spcPct val="80000"/>
              </a:lnSpc>
              <a:spcBef>
                <a:spcPct val="20000"/>
              </a:spcBef>
              <a:spcAft>
                <a:spcPct val="0"/>
              </a:spcAft>
              <a:buClr>
                <a:srgbClr val="FBFBFB"/>
              </a:buClr>
              <a:buSzPct val="150000"/>
              <a:buFontTx/>
              <a:buChar char="•"/>
            </a:pPr>
            <a:r>
              <a:rPr lang="en-US" sz="2400" b="1">
                <a:solidFill>
                  <a:srgbClr val="FBFBFB"/>
                </a:solidFill>
              </a:rPr>
              <a:t>Monitor</a:t>
            </a:r>
          </a:p>
          <a:p>
            <a:pPr marL="742950" lvl="1" indent="-285750" fontAlgn="base">
              <a:lnSpc>
                <a:spcPct val="80000"/>
              </a:lnSpc>
              <a:spcBef>
                <a:spcPct val="20000"/>
              </a:spcBef>
              <a:spcAft>
                <a:spcPct val="0"/>
              </a:spcAft>
              <a:buClr>
                <a:srgbClr val="FBFBFB"/>
              </a:buClr>
              <a:buSzPct val="150000"/>
              <a:buFontTx/>
              <a:buChar char="•"/>
            </a:pPr>
            <a:r>
              <a:rPr lang="en-US" sz="2400" b="1">
                <a:solidFill>
                  <a:srgbClr val="FBFBFB"/>
                </a:solidFill>
              </a:rPr>
              <a:t>Sample positioning system (optional)</a:t>
            </a:r>
          </a:p>
        </p:txBody>
      </p:sp>
      <p:pic>
        <p:nvPicPr>
          <p:cNvPr id="29718" name="Picture 22" descr="Real-Time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681413" y="4584700"/>
            <a:ext cx="1703387" cy="1854200"/>
          </a:xfrm>
          <a:noFill/>
        </p:spPr>
      </p:pic>
      <p:pic>
        <p:nvPicPr>
          <p:cNvPr id="29720" name="Picture 24" descr="Real-Tim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400" y="4584700"/>
            <a:ext cx="1630363"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16965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strips(downRight)">
                                      <p:cBhvr>
                                        <p:cTn id="7" dur="500"/>
                                        <p:tgtEl>
                                          <p:spTgt spid="29699">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Effect transition="in" filter="strips(downRight)">
                                      <p:cBhvr>
                                        <p:cTn id="11" dur="500"/>
                                        <p:tgtEl>
                                          <p:spTgt spid="29699">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strips(downRight)">
                                      <p:cBhvr>
                                        <p:cTn id="15" dur="500"/>
                                        <p:tgtEl>
                                          <p:spTgt spid="29699">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Effect transition="in" filter="strips(downRight)">
                                      <p:cBhvr>
                                        <p:cTn id="19" dur="500"/>
                                        <p:tgtEl>
                                          <p:spTgt spid="29699">
                                            <p:txEl>
                                              <p:pRg st="3" end="3"/>
                                            </p:txEl>
                                          </p:spTgt>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29717">
                                            <p:txEl>
                                              <p:pRg st="0" end="0"/>
                                            </p:txEl>
                                          </p:spTgt>
                                        </p:tgtEl>
                                        <p:attrNameLst>
                                          <p:attrName>style.visibility</p:attrName>
                                        </p:attrNameLst>
                                      </p:cBhvr>
                                      <p:to>
                                        <p:strVal val="visible"/>
                                      </p:to>
                                    </p:set>
                                    <p:animEffect transition="in" filter="strips(downRight)">
                                      <p:cBhvr>
                                        <p:cTn id="23" dur="500"/>
                                        <p:tgtEl>
                                          <p:spTgt spid="29717">
                                            <p:txEl>
                                              <p:pRg st="0" end="0"/>
                                            </p:txEl>
                                          </p:spTgt>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29717">
                                            <p:txEl>
                                              <p:pRg st="1" end="1"/>
                                            </p:txEl>
                                          </p:spTgt>
                                        </p:tgtEl>
                                        <p:attrNameLst>
                                          <p:attrName>style.visibility</p:attrName>
                                        </p:attrNameLst>
                                      </p:cBhvr>
                                      <p:to>
                                        <p:strVal val="visible"/>
                                      </p:to>
                                    </p:set>
                                    <p:animEffect transition="in" filter="strips(downRight)">
                                      <p:cBhvr>
                                        <p:cTn id="27" dur="500"/>
                                        <p:tgtEl>
                                          <p:spTgt spid="29717">
                                            <p:txEl>
                                              <p:pRg st="1" end="1"/>
                                            </p:txEl>
                                          </p:spTgt>
                                        </p:tgtEl>
                                      </p:cBhvr>
                                    </p:animEffect>
                                  </p:childTnLst>
                                </p:cTn>
                              </p:par>
                            </p:childTnLst>
                          </p:cTn>
                        </p:par>
                        <p:par>
                          <p:cTn id="28" fill="hold" nodeType="afterGroup">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29717">
                                            <p:txEl>
                                              <p:pRg st="2" end="2"/>
                                            </p:txEl>
                                          </p:spTgt>
                                        </p:tgtEl>
                                        <p:attrNameLst>
                                          <p:attrName>style.visibility</p:attrName>
                                        </p:attrNameLst>
                                      </p:cBhvr>
                                      <p:to>
                                        <p:strVal val="visible"/>
                                      </p:to>
                                    </p:set>
                                    <p:animEffect transition="in" filter="strips(downRight)">
                                      <p:cBhvr>
                                        <p:cTn id="31" dur="500"/>
                                        <p:tgtEl>
                                          <p:spTgt spid="29717">
                                            <p:txEl>
                                              <p:pRg st="2" end="2"/>
                                            </p:txEl>
                                          </p:spTgt>
                                        </p:tgtEl>
                                      </p:cBhvr>
                                    </p:animEffect>
                                  </p:childTnLst>
                                </p:cTn>
                              </p:par>
                            </p:childTnLst>
                          </p:cTn>
                        </p:par>
                        <p:par>
                          <p:cTn id="32" fill="hold" nodeType="afterGroup">
                            <p:stCondLst>
                              <p:cond delay="3500"/>
                            </p:stCondLst>
                            <p:childTnLst>
                              <p:par>
                                <p:cTn id="33" presetID="12" presetClass="entr" presetSubtype="8" fill="hold" nodeType="afterEffect">
                                  <p:stCondLst>
                                    <p:cond delay="0"/>
                                  </p:stCondLst>
                                  <p:childTnLst>
                                    <p:set>
                                      <p:cBhvr>
                                        <p:cTn id="34" dur="1" fill="hold">
                                          <p:stCondLst>
                                            <p:cond delay="0"/>
                                          </p:stCondLst>
                                        </p:cTn>
                                        <p:tgtEl>
                                          <p:spTgt spid="29713"/>
                                        </p:tgtEl>
                                        <p:attrNameLst>
                                          <p:attrName>style.visibility</p:attrName>
                                        </p:attrNameLst>
                                      </p:cBhvr>
                                      <p:to>
                                        <p:strVal val="visible"/>
                                      </p:to>
                                    </p:set>
                                    <p:animEffect transition="in" filter="slide(fromLeft)">
                                      <p:cBhvr>
                                        <p:cTn id="35" dur="500"/>
                                        <p:tgtEl>
                                          <p:spTgt spid="29713"/>
                                        </p:tgtEl>
                                      </p:cBhvr>
                                    </p:animEffect>
                                  </p:childTnLst>
                                </p:cTn>
                              </p:par>
                            </p:childTnLst>
                          </p:cTn>
                        </p:par>
                        <p:par>
                          <p:cTn id="36" fill="hold" nodeType="afterGroup">
                            <p:stCondLst>
                              <p:cond delay="4000"/>
                            </p:stCondLst>
                            <p:childTnLst>
                              <p:par>
                                <p:cTn id="37" presetID="12" presetClass="entr" presetSubtype="8" fill="hold" nodeType="afterEffect">
                                  <p:stCondLst>
                                    <p:cond delay="0"/>
                                  </p:stCondLst>
                                  <p:childTnLst>
                                    <p:set>
                                      <p:cBhvr>
                                        <p:cTn id="38" dur="1" fill="hold">
                                          <p:stCondLst>
                                            <p:cond delay="0"/>
                                          </p:stCondLst>
                                        </p:cTn>
                                        <p:tgtEl>
                                          <p:spTgt spid="29718"/>
                                        </p:tgtEl>
                                        <p:attrNameLst>
                                          <p:attrName>style.visibility</p:attrName>
                                        </p:attrNameLst>
                                      </p:cBhvr>
                                      <p:to>
                                        <p:strVal val="visible"/>
                                      </p:to>
                                    </p:set>
                                    <p:animEffect transition="in" filter="slide(fromLeft)">
                                      <p:cBhvr>
                                        <p:cTn id="39" dur="500"/>
                                        <p:tgtEl>
                                          <p:spTgt spid="29718"/>
                                        </p:tgtEl>
                                      </p:cBhvr>
                                    </p:animEffect>
                                  </p:childTnLst>
                                </p:cTn>
                              </p:par>
                            </p:childTnLst>
                          </p:cTn>
                        </p:par>
                        <p:par>
                          <p:cTn id="40" fill="hold" nodeType="afterGroup">
                            <p:stCondLst>
                              <p:cond delay="4500"/>
                            </p:stCondLst>
                            <p:childTnLst>
                              <p:par>
                                <p:cTn id="41" presetID="12" presetClass="entr" presetSubtype="8" fill="hold" nodeType="afterEffect">
                                  <p:stCondLst>
                                    <p:cond delay="0"/>
                                  </p:stCondLst>
                                  <p:childTnLst>
                                    <p:set>
                                      <p:cBhvr>
                                        <p:cTn id="42" dur="1" fill="hold">
                                          <p:stCondLst>
                                            <p:cond delay="0"/>
                                          </p:stCondLst>
                                        </p:cTn>
                                        <p:tgtEl>
                                          <p:spTgt spid="29720"/>
                                        </p:tgtEl>
                                        <p:attrNameLst>
                                          <p:attrName>style.visibility</p:attrName>
                                        </p:attrNameLst>
                                      </p:cBhvr>
                                      <p:to>
                                        <p:strVal val="visible"/>
                                      </p:to>
                                    </p:set>
                                    <p:animEffect transition="in" filter="slide(fromLeft)">
                                      <p:cBhvr>
                                        <p:cTn id="43" dur="500"/>
                                        <p:tgtEl>
                                          <p:spTgt spid="29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717" grpId="0" build="p" bldLvl="2"/>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n-US" sz="4000" b="1" smtClean="0"/>
              <a:t>Real-Time Radiography (cont.)</a:t>
            </a:r>
          </a:p>
        </p:txBody>
      </p:sp>
      <p:sp>
        <p:nvSpPr>
          <p:cNvPr id="30723" name="Rectangle 3"/>
          <p:cNvSpPr>
            <a:spLocks noGrp="1" noChangeArrowheads="1"/>
          </p:cNvSpPr>
          <p:nvPr>
            <p:ph type="body" idx="1"/>
          </p:nvPr>
        </p:nvSpPr>
        <p:spPr>
          <a:xfrm>
            <a:off x="660400" y="1625600"/>
            <a:ext cx="4914900" cy="2959100"/>
          </a:xfrm>
        </p:spPr>
        <p:txBody>
          <a:bodyPr/>
          <a:lstStyle/>
          <a:p>
            <a:pPr marL="228600" indent="-228600" eaLnBrk="1" hangingPunct="1">
              <a:lnSpc>
                <a:spcPct val="80000"/>
              </a:lnSpc>
              <a:spcBef>
                <a:spcPct val="40000"/>
              </a:spcBef>
              <a:buClr>
                <a:schemeClr val="tx1"/>
              </a:buClr>
              <a:buSzPct val="150000"/>
              <a:buFontTx/>
              <a:buChar char="•"/>
            </a:pPr>
            <a:r>
              <a:rPr lang="en-US" sz="2400" b="1" smtClean="0"/>
              <a:t>The image intensifier is a device that converts the radiation that passes through the specimen into light.</a:t>
            </a:r>
          </a:p>
          <a:p>
            <a:pPr marL="228600" indent="-228600" eaLnBrk="1" hangingPunct="1">
              <a:lnSpc>
                <a:spcPct val="80000"/>
              </a:lnSpc>
              <a:spcBef>
                <a:spcPct val="40000"/>
              </a:spcBef>
              <a:buClr>
                <a:schemeClr val="tx1"/>
              </a:buClr>
              <a:buSzPct val="150000"/>
              <a:buFontTx/>
              <a:buChar char="•"/>
            </a:pPr>
            <a:r>
              <a:rPr lang="en-US" sz="2400" b="1" smtClean="0"/>
              <a:t>It uses materials that fluoresce when struck by radiation. </a:t>
            </a:r>
          </a:p>
          <a:p>
            <a:pPr marL="228600" indent="-228600" eaLnBrk="1" hangingPunct="1">
              <a:lnSpc>
                <a:spcPct val="80000"/>
              </a:lnSpc>
              <a:spcBef>
                <a:spcPct val="40000"/>
              </a:spcBef>
              <a:buClr>
                <a:schemeClr val="tx1"/>
              </a:buClr>
              <a:buSzPct val="150000"/>
              <a:buFontTx/>
              <a:buChar char="•"/>
            </a:pPr>
            <a:r>
              <a:rPr lang="en-US" sz="2400" b="1" smtClean="0"/>
              <a:t>The more radiation that reaches the input screen, the more light that is given off.</a:t>
            </a:r>
          </a:p>
          <a:p>
            <a:pPr marL="228600" indent="-228600" eaLnBrk="1" hangingPunct="1">
              <a:lnSpc>
                <a:spcPct val="80000"/>
              </a:lnSpc>
              <a:spcBef>
                <a:spcPct val="40000"/>
              </a:spcBef>
              <a:buClr>
                <a:schemeClr val="tx1"/>
              </a:buClr>
              <a:buSzPct val="150000"/>
              <a:buFontTx/>
              <a:buChar char="•"/>
            </a:pPr>
            <a:r>
              <a:rPr lang="en-US" sz="2400" b="1" smtClean="0"/>
              <a:t>The image is very faint on the input screen so it is intensified onto a small screen inside the intensifier where the image is viewed with a camera.</a:t>
            </a:r>
          </a:p>
        </p:txBody>
      </p:sp>
      <p:pic>
        <p:nvPicPr>
          <p:cNvPr id="30726" name="Picture 6" descr="ImageIntensifier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225" y="1654175"/>
            <a:ext cx="2987675" cy="22542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27" name="Picture 7" descr="ImageIntensifier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400" y="3954463"/>
            <a:ext cx="2997200" cy="26749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212585"/>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strips(downRight)">
                                      <p:cBhvr>
                                        <p:cTn id="7" dur="500"/>
                                        <p:tgtEl>
                                          <p:spTgt spid="3072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Effect transition="in" filter="strips(downRight)">
                                      <p:cBhvr>
                                        <p:cTn id="11" dur="500"/>
                                        <p:tgtEl>
                                          <p:spTgt spid="30723">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strips(downRight)">
                                      <p:cBhvr>
                                        <p:cTn id="15" dur="500"/>
                                        <p:tgtEl>
                                          <p:spTgt spid="30723">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Effect transition="in" filter="strips(downRight)">
                                      <p:cBhvr>
                                        <p:cTn id="19" dur="500"/>
                                        <p:tgtEl>
                                          <p:spTgt spid="30723">
                                            <p:txEl>
                                              <p:pRg st="3" end="3"/>
                                            </p:txEl>
                                          </p:spTgt>
                                        </p:tgtEl>
                                      </p:cBhvr>
                                    </p:animEffect>
                                  </p:childTnLst>
                                </p:cTn>
                              </p:par>
                            </p:childTnLst>
                          </p:cTn>
                        </p:par>
                        <p:par>
                          <p:cTn id="20" fill="hold" nodeType="afterGroup">
                            <p:stCondLst>
                              <p:cond delay="2000"/>
                            </p:stCondLst>
                            <p:childTnLst>
                              <p:par>
                                <p:cTn id="21" presetID="12" presetClass="entr" presetSubtype="4" fill="hold" nodeType="afterEffect">
                                  <p:stCondLst>
                                    <p:cond delay="0"/>
                                  </p:stCondLst>
                                  <p:childTnLst>
                                    <p:set>
                                      <p:cBhvr>
                                        <p:cTn id="22" dur="1" fill="hold">
                                          <p:stCondLst>
                                            <p:cond delay="0"/>
                                          </p:stCondLst>
                                        </p:cTn>
                                        <p:tgtEl>
                                          <p:spTgt spid="30726"/>
                                        </p:tgtEl>
                                        <p:attrNameLst>
                                          <p:attrName>style.visibility</p:attrName>
                                        </p:attrNameLst>
                                      </p:cBhvr>
                                      <p:to>
                                        <p:strVal val="visible"/>
                                      </p:to>
                                    </p:set>
                                    <p:animEffect transition="in" filter="slide(fromBottom)">
                                      <p:cBhvr>
                                        <p:cTn id="23" dur="500"/>
                                        <p:tgtEl>
                                          <p:spTgt spid="30726"/>
                                        </p:tgtEl>
                                      </p:cBhvr>
                                    </p:animEffect>
                                  </p:childTnLst>
                                </p:cTn>
                              </p:par>
                              <p:par>
                                <p:cTn id="24" presetID="12" presetClass="entr" presetSubtype="1" fill="hold" nodeType="withEffect">
                                  <p:stCondLst>
                                    <p:cond delay="0"/>
                                  </p:stCondLst>
                                  <p:childTnLst>
                                    <p:set>
                                      <p:cBhvr>
                                        <p:cTn id="25" dur="1" fill="hold">
                                          <p:stCondLst>
                                            <p:cond delay="0"/>
                                          </p:stCondLst>
                                        </p:cTn>
                                        <p:tgtEl>
                                          <p:spTgt spid="30727"/>
                                        </p:tgtEl>
                                        <p:attrNameLst>
                                          <p:attrName>style.visibility</p:attrName>
                                        </p:attrNameLst>
                                      </p:cBhvr>
                                      <p:to>
                                        <p:strVal val="visible"/>
                                      </p:to>
                                    </p:set>
                                    <p:animEffect transition="in" filter="slide(fromTop)">
                                      <p:cBhvr>
                                        <p:cTn id="26"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25500" y="533400"/>
            <a:ext cx="7772400" cy="762000"/>
          </a:xfrm>
        </p:spPr>
        <p:txBody>
          <a:bodyPr/>
          <a:lstStyle/>
          <a:p>
            <a:pPr algn="ctr" eaLnBrk="1" hangingPunct="1"/>
            <a:r>
              <a:rPr lang="en-US" sz="4000" b="1" smtClean="0"/>
              <a:t>Real-Time Radiography (cont.)</a:t>
            </a:r>
          </a:p>
        </p:txBody>
      </p:sp>
      <p:sp>
        <p:nvSpPr>
          <p:cNvPr id="31747" name="Rectangle 3"/>
          <p:cNvSpPr>
            <a:spLocks noGrp="1" noChangeArrowheads="1"/>
          </p:cNvSpPr>
          <p:nvPr>
            <p:ph type="body" sz="half" idx="1"/>
          </p:nvPr>
        </p:nvSpPr>
        <p:spPr>
          <a:xfrm>
            <a:off x="660400" y="1638300"/>
            <a:ext cx="3759200" cy="3149600"/>
          </a:xfrm>
        </p:spPr>
        <p:txBody>
          <a:bodyPr/>
          <a:lstStyle/>
          <a:p>
            <a:pPr marL="228600" indent="-228600" eaLnBrk="1" hangingPunct="1">
              <a:lnSpc>
                <a:spcPct val="80000"/>
              </a:lnSpc>
              <a:spcBef>
                <a:spcPct val="40000"/>
              </a:spcBef>
              <a:buClr>
                <a:schemeClr val="tx1"/>
              </a:buClr>
              <a:buSzPct val="150000"/>
              <a:buFontTx/>
              <a:buChar char="•"/>
            </a:pPr>
            <a:r>
              <a:rPr lang="en-US" sz="2400" b="1" smtClean="0"/>
              <a:t>A special camera which captures the light output of the screen is located near the image intensifying screen. </a:t>
            </a:r>
          </a:p>
          <a:p>
            <a:pPr marL="228600" indent="-228600" eaLnBrk="1" hangingPunct="1">
              <a:lnSpc>
                <a:spcPct val="80000"/>
              </a:lnSpc>
              <a:spcBef>
                <a:spcPct val="40000"/>
              </a:spcBef>
              <a:buClr>
                <a:schemeClr val="tx1"/>
              </a:buClr>
              <a:buSzPct val="150000"/>
              <a:buFontTx/>
              <a:buChar char="•"/>
            </a:pPr>
            <a:r>
              <a:rPr lang="en-US" sz="2400" b="1" smtClean="0"/>
              <a:t>The camera is very sensitive to a variety of different light intensities.</a:t>
            </a:r>
          </a:p>
        </p:txBody>
      </p:sp>
      <p:pic>
        <p:nvPicPr>
          <p:cNvPr id="31750" name="Picture 6" descr="RTR Figure 1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965200" y="4919663"/>
            <a:ext cx="3225800" cy="1671637"/>
          </a:xfrm>
          <a:noFill/>
        </p:spPr>
      </p:pic>
      <p:sp>
        <p:nvSpPr>
          <p:cNvPr id="31752" name="Rectangle 8"/>
          <p:cNvSpPr>
            <a:spLocks noChangeArrowheads="1"/>
          </p:cNvSpPr>
          <p:nvPr/>
        </p:nvSpPr>
        <p:spPr bwMode="auto">
          <a:xfrm>
            <a:off x="4267200" y="1638300"/>
            <a:ext cx="47117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40000"/>
              </a:spcBef>
              <a:spcAft>
                <a:spcPct val="0"/>
              </a:spcAft>
              <a:buClr>
                <a:srgbClr val="FBFBFB"/>
              </a:buClr>
              <a:buSzPct val="150000"/>
              <a:buFontTx/>
              <a:buChar char="•"/>
            </a:pPr>
            <a:r>
              <a:rPr lang="en-US" sz="2400" b="1">
                <a:solidFill>
                  <a:srgbClr val="FBFBFB"/>
                </a:solidFill>
              </a:rPr>
              <a:t>A monitor is then connected to the camera to provide a viewable image. </a:t>
            </a:r>
          </a:p>
          <a:p>
            <a:pPr marL="342900" indent="-342900" fontAlgn="base">
              <a:lnSpc>
                <a:spcPct val="80000"/>
              </a:lnSpc>
              <a:spcBef>
                <a:spcPct val="40000"/>
              </a:spcBef>
              <a:spcAft>
                <a:spcPct val="0"/>
              </a:spcAft>
              <a:buClr>
                <a:srgbClr val="FBFBFB"/>
              </a:buClr>
              <a:buSzPct val="150000"/>
              <a:buFontTx/>
              <a:buChar char="•"/>
            </a:pPr>
            <a:r>
              <a:rPr lang="en-US" sz="2400" b="1">
                <a:solidFill>
                  <a:srgbClr val="FBFBFB"/>
                </a:solidFill>
              </a:rPr>
              <a:t>If a sample positioning system is employed, the part can be moved around and rotated to image different internal features of the part.</a:t>
            </a:r>
          </a:p>
        </p:txBody>
      </p:sp>
      <p:pic>
        <p:nvPicPr>
          <p:cNvPr id="31753" name="Picture 9" descr="monito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57800" y="4305300"/>
            <a:ext cx="2743200" cy="2327275"/>
          </a:xfrm>
          <a:noFill/>
        </p:spPr>
      </p:pic>
    </p:spTree>
    <p:extLst>
      <p:ext uri="{BB962C8B-B14F-4D97-AF65-F5344CB8AC3E}">
        <p14:creationId xmlns:p14="http://schemas.microsoft.com/office/powerpoint/2010/main" val="3048461234"/>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strips(downRight)">
                                      <p:cBhvr>
                                        <p:cTn id="7" dur="500"/>
                                        <p:tgtEl>
                                          <p:spTgt spid="31747">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animEffect transition="in" filter="strips(downRight)">
                                      <p:cBhvr>
                                        <p:cTn id="11" dur="500"/>
                                        <p:tgtEl>
                                          <p:spTgt spid="31747">
                                            <p:txEl>
                                              <p:pRg st="1" end="1"/>
                                            </p:txEl>
                                          </p:spTgt>
                                        </p:tgtEl>
                                      </p:cBhvr>
                                    </p:animEffect>
                                  </p:childTnLst>
                                </p:cTn>
                              </p:par>
                            </p:childTnLst>
                          </p:cTn>
                        </p:par>
                        <p:par>
                          <p:cTn id="12" fill="hold" nodeType="afterGroup">
                            <p:stCondLst>
                              <p:cond delay="1000"/>
                            </p:stCondLst>
                            <p:childTnLst>
                              <p:par>
                                <p:cTn id="13" presetID="2" presetClass="entr" presetSubtype="12" fill="hold" nodeType="afterEffect">
                                  <p:stCondLst>
                                    <p:cond delay="0"/>
                                  </p:stCondLst>
                                  <p:childTnLst>
                                    <p:set>
                                      <p:cBhvr>
                                        <p:cTn id="14" dur="1" fill="hold">
                                          <p:stCondLst>
                                            <p:cond delay="0"/>
                                          </p:stCondLst>
                                        </p:cTn>
                                        <p:tgtEl>
                                          <p:spTgt spid="31750"/>
                                        </p:tgtEl>
                                        <p:attrNameLst>
                                          <p:attrName>style.visibility</p:attrName>
                                        </p:attrNameLst>
                                      </p:cBhvr>
                                      <p:to>
                                        <p:strVal val="visible"/>
                                      </p:to>
                                    </p:set>
                                    <p:anim calcmode="lin" valueType="num">
                                      <p:cBhvr additive="base">
                                        <p:cTn id="15" dur="500" fill="hold"/>
                                        <p:tgtEl>
                                          <p:spTgt spid="31750"/>
                                        </p:tgtEl>
                                        <p:attrNameLst>
                                          <p:attrName>ppt_x</p:attrName>
                                        </p:attrNameLst>
                                      </p:cBhvr>
                                      <p:tavLst>
                                        <p:tav tm="0">
                                          <p:val>
                                            <p:strVal val="0-#ppt_w/2"/>
                                          </p:val>
                                        </p:tav>
                                        <p:tav tm="100000">
                                          <p:val>
                                            <p:strVal val="#ppt_x"/>
                                          </p:val>
                                        </p:tav>
                                      </p:tavLst>
                                    </p:anim>
                                    <p:anim calcmode="lin" valueType="num">
                                      <p:cBhvr additive="base">
                                        <p:cTn id="16"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31752">
                                            <p:txEl>
                                              <p:pRg st="0" end="0"/>
                                            </p:txEl>
                                          </p:spTgt>
                                        </p:tgtEl>
                                        <p:attrNameLst>
                                          <p:attrName>style.visibility</p:attrName>
                                        </p:attrNameLst>
                                      </p:cBhvr>
                                      <p:to>
                                        <p:strVal val="visible"/>
                                      </p:to>
                                    </p:set>
                                    <p:animEffect transition="in" filter="strips(downRight)">
                                      <p:cBhvr>
                                        <p:cTn id="21" dur="500"/>
                                        <p:tgtEl>
                                          <p:spTgt spid="31752">
                                            <p:txEl>
                                              <p:pRg st="0" end="0"/>
                                            </p:txEl>
                                          </p:spTgt>
                                        </p:tgtEl>
                                      </p:cBhvr>
                                    </p:animEffect>
                                  </p:childTnLst>
                                </p:cTn>
                              </p:par>
                            </p:childTnLst>
                          </p:cTn>
                        </p:par>
                        <p:par>
                          <p:cTn id="22" fill="hold" nodeType="afterGroup">
                            <p:stCondLst>
                              <p:cond delay="500"/>
                            </p:stCondLst>
                            <p:childTnLst>
                              <p:par>
                                <p:cTn id="23" presetID="18" presetClass="entr" presetSubtype="6" fill="hold" grpId="0" nodeType="afterEffect">
                                  <p:stCondLst>
                                    <p:cond delay="0"/>
                                  </p:stCondLst>
                                  <p:childTnLst>
                                    <p:set>
                                      <p:cBhvr>
                                        <p:cTn id="24" dur="1" fill="hold">
                                          <p:stCondLst>
                                            <p:cond delay="0"/>
                                          </p:stCondLst>
                                        </p:cTn>
                                        <p:tgtEl>
                                          <p:spTgt spid="31752">
                                            <p:txEl>
                                              <p:pRg st="1" end="1"/>
                                            </p:txEl>
                                          </p:spTgt>
                                        </p:tgtEl>
                                        <p:attrNameLst>
                                          <p:attrName>style.visibility</p:attrName>
                                        </p:attrNameLst>
                                      </p:cBhvr>
                                      <p:to>
                                        <p:strVal val="visible"/>
                                      </p:to>
                                    </p:set>
                                    <p:animEffect transition="in" filter="strips(downRight)">
                                      <p:cBhvr>
                                        <p:cTn id="25" dur="500"/>
                                        <p:tgtEl>
                                          <p:spTgt spid="31752">
                                            <p:txEl>
                                              <p:pRg st="1" end="1"/>
                                            </p:txEl>
                                          </p:spTgt>
                                        </p:tgtEl>
                                      </p:cBhvr>
                                    </p:animEffect>
                                  </p:childTnLst>
                                </p:cTn>
                              </p:par>
                            </p:childTnLst>
                          </p:cTn>
                        </p:par>
                        <p:par>
                          <p:cTn id="26" fill="hold" nodeType="afterGroup">
                            <p:stCondLst>
                              <p:cond delay="1000"/>
                            </p:stCondLst>
                            <p:childTnLst>
                              <p:par>
                                <p:cTn id="27" presetID="2" presetClass="entr" presetSubtype="6" fill="hold" nodeType="afterEffect">
                                  <p:stCondLst>
                                    <p:cond delay="0"/>
                                  </p:stCondLst>
                                  <p:childTnLst>
                                    <p:set>
                                      <p:cBhvr>
                                        <p:cTn id="28" dur="1" fill="hold">
                                          <p:stCondLst>
                                            <p:cond delay="0"/>
                                          </p:stCondLst>
                                        </p:cTn>
                                        <p:tgtEl>
                                          <p:spTgt spid="31753"/>
                                        </p:tgtEl>
                                        <p:attrNameLst>
                                          <p:attrName>style.visibility</p:attrName>
                                        </p:attrNameLst>
                                      </p:cBhvr>
                                      <p:to>
                                        <p:strVal val="visible"/>
                                      </p:to>
                                    </p:set>
                                    <p:anim calcmode="lin" valueType="num">
                                      <p:cBhvr additive="base">
                                        <p:cTn id="29" dur="500" fill="hold"/>
                                        <p:tgtEl>
                                          <p:spTgt spid="31753"/>
                                        </p:tgtEl>
                                        <p:attrNameLst>
                                          <p:attrName>ppt_x</p:attrName>
                                        </p:attrNameLst>
                                      </p:cBhvr>
                                      <p:tavLst>
                                        <p:tav tm="0">
                                          <p:val>
                                            <p:strVal val="1+#ppt_w/2"/>
                                          </p:val>
                                        </p:tav>
                                        <p:tav tm="100000">
                                          <p:val>
                                            <p:strVal val="#ppt_x"/>
                                          </p:val>
                                        </p:tav>
                                      </p:tavLst>
                                    </p:anim>
                                    <p:anim calcmode="lin" valueType="num">
                                      <p:cBhvr additive="base">
                                        <p:cTn id="30"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3175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533400"/>
            <a:ext cx="7772400" cy="762000"/>
          </a:xfrm>
        </p:spPr>
        <p:txBody>
          <a:bodyPr/>
          <a:lstStyle/>
          <a:p>
            <a:pPr algn="ctr" eaLnBrk="1" hangingPunct="1"/>
            <a:r>
              <a:rPr lang="en-US" sz="4000" b="1" smtClean="0"/>
              <a:t>Real-Time Radiography (cont.)</a:t>
            </a:r>
          </a:p>
        </p:txBody>
      </p:sp>
      <p:sp>
        <p:nvSpPr>
          <p:cNvPr id="33795" name="Rectangle 3"/>
          <p:cNvSpPr>
            <a:spLocks noGrp="1" noChangeArrowheads="1"/>
          </p:cNvSpPr>
          <p:nvPr>
            <p:ph type="body" idx="1"/>
          </p:nvPr>
        </p:nvSpPr>
        <p:spPr>
          <a:xfrm>
            <a:off x="698500" y="1714500"/>
            <a:ext cx="7772400" cy="520700"/>
          </a:xfrm>
        </p:spPr>
        <p:txBody>
          <a:bodyPr/>
          <a:lstStyle/>
          <a:p>
            <a:pPr eaLnBrk="1" hangingPunct="1">
              <a:buClr>
                <a:schemeClr val="tx1"/>
              </a:buClr>
              <a:buFont typeface="Wingdings" pitchFamily="2" charset="2"/>
              <a:buNone/>
            </a:pPr>
            <a:r>
              <a:rPr lang="en-US" sz="2400" b="1" smtClean="0"/>
              <a:t>Comparing Film and Real-Time Radiography</a:t>
            </a:r>
          </a:p>
        </p:txBody>
      </p:sp>
      <p:pic>
        <p:nvPicPr>
          <p:cNvPr id="33796" name="Picture 4" descr="Casting defect"/>
          <p:cNvPicPr>
            <a:picLocks noChangeAspect="1" noChangeArrowheads="1"/>
          </p:cNvPicPr>
          <p:nvPr/>
        </p:nvPicPr>
        <p:blipFill>
          <a:blip r:embed="rId2"/>
          <a:srcRect/>
          <a:stretch>
            <a:fillRect/>
          </a:stretch>
        </p:blipFill>
        <p:spPr bwMode="auto">
          <a:xfrm>
            <a:off x="1143000" y="2260600"/>
            <a:ext cx="3157538" cy="2370138"/>
          </a:xfrm>
          <a:prstGeom prst="rect">
            <a:avLst/>
          </a:prstGeom>
          <a:noFill/>
          <a:ln w="9525">
            <a:noFill/>
            <a:miter lim="800000"/>
            <a:headEnd/>
            <a:tailEnd/>
          </a:ln>
          <a:effectLst>
            <a:outerShdw dist="35921" dir="2700000" algn="ctr" rotWithShape="0">
              <a:srgbClr val="131313"/>
            </a:outerShdw>
          </a:effectLst>
        </p:spPr>
      </p:pic>
      <p:pic>
        <p:nvPicPr>
          <p:cNvPr id="33797" name="Picture 5" descr="Motor mount radiograph"/>
          <p:cNvPicPr>
            <a:picLocks noChangeAspect="1" noChangeArrowheads="1"/>
          </p:cNvPicPr>
          <p:nvPr/>
        </p:nvPicPr>
        <p:blipFill>
          <a:blip r:embed="rId3"/>
          <a:srcRect/>
          <a:stretch>
            <a:fillRect/>
          </a:stretch>
        </p:blipFill>
        <p:spPr bwMode="auto">
          <a:xfrm>
            <a:off x="4851400" y="2260600"/>
            <a:ext cx="2946400" cy="2336800"/>
          </a:xfrm>
          <a:prstGeom prst="rect">
            <a:avLst/>
          </a:prstGeom>
          <a:noFill/>
          <a:ln w="9525">
            <a:noFill/>
            <a:miter lim="800000"/>
            <a:headEnd/>
            <a:tailEnd/>
          </a:ln>
          <a:effectLst>
            <a:outerShdw dist="35921" dir="2700000" algn="ctr" rotWithShape="0">
              <a:srgbClr val="131313"/>
            </a:outerShdw>
          </a:effectLst>
        </p:spPr>
      </p:pic>
      <p:sp>
        <p:nvSpPr>
          <p:cNvPr id="33799" name="Text Box 7"/>
          <p:cNvSpPr txBox="1">
            <a:spLocks noChangeArrowheads="1"/>
          </p:cNvSpPr>
          <p:nvPr/>
        </p:nvSpPr>
        <p:spPr bwMode="auto">
          <a:xfrm>
            <a:off x="1054100" y="4749800"/>
            <a:ext cx="3581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2000" b="1" u="sng">
                <a:solidFill>
                  <a:srgbClr val="FBFBFB"/>
                </a:solidFill>
                <a:latin typeface="Arial" charset="0"/>
              </a:rPr>
              <a:t>Real-time</a:t>
            </a:r>
            <a:r>
              <a:rPr lang="en-US" sz="2000" b="1">
                <a:solidFill>
                  <a:srgbClr val="FBFBFB"/>
                </a:solidFill>
                <a:latin typeface="Arial" charset="0"/>
              </a:rPr>
              <a:t> images are lighter in areas where more X-ray photons reach and excite the fluorescent screen.</a:t>
            </a:r>
          </a:p>
        </p:txBody>
      </p:sp>
      <p:sp>
        <p:nvSpPr>
          <p:cNvPr id="33800" name="Text Box 8"/>
          <p:cNvSpPr txBox="1">
            <a:spLocks noChangeArrowheads="1"/>
          </p:cNvSpPr>
          <p:nvPr/>
        </p:nvSpPr>
        <p:spPr bwMode="auto">
          <a:xfrm>
            <a:off x="4749800" y="4749800"/>
            <a:ext cx="3276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2000" b="1" u="sng">
                <a:solidFill>
                  <a:srgbClr val="FBFBFB"/>
                </a:solidFill>
                <a:latin typeface="Arial" charset="0"/>
              </a:rPr>
              <a:t>Film images</a:t>
            </a:r>
            <a:r>
              <a:rPr lang="en-US" sz="2000" b="1">
                <a:solidFill>
                  <a:srgbClr val="FBFBFB"/>
                </a:solidFill>
                <a:latin typeface="Arial" charset="0"/>
              </a:rPr>
              <a:t> are darker in areas where more X-ray photons reach and ionize the silver molecules in the film.</a:t>
            </a:r>
          </a:p>
        </p:txBody>
      </p:sp>
    </p:spTree>
    <p:extLst>
      <p:ext uri="{BB962C8B-B14F-4D97-AF65-F5344CB8AC3E}">
        <p14:creationId xmlns:p14="http://schemas.microsoft.com/office/powerpoint/2010/main" val="199363405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strips(downRight)">
                                      <p:cBhvr>
                                        <p:cTn id="7" dur="500"/>
                                        <p:tgtEl>
                                          <p:spTgt spid="33795">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3796"/>
                                        </p:tgtEl>
                                        <p:attrNameLst>
                                          <p:attrName>style.visibility</p:attrName>
                                        </p:attrNameLst>
                                      </p:cBhvr>
                                      <p:to>
                                        <p:strVal val="visible"/>
                                      </p:to>
                                    </p:set>
                                    <p:animEffect transition="in" filter="fade">
                                      <p:cBhvr>
                                        <p:cTn id="11" dur="2000"/>
                                        <p:tgtEl>
                                          <p:spTgt spid="33796"/>
                                        </p:tgtEl>
                                      </p:cBhvr>
                                    </p:animEffect>
                                  </p:childTnLst>
                                </p:cTn>
                              </p:par>
                              <p:par>
                                <p:cTn id="12" presetID="12" presetClass="entr" presetSubtype="1" fill="hold" grpId="0" nodeType="withEffect">
                                  <p:stCondLst>
                                    <p:cond delay="0"/>
                                  </p:stCondLst>
                                  <p:childTnLst>
                                    <p:set>
                                      <p:cBhvr>
                                        <p:cTn id="13" dur="1" fill="hold">
                                          <p:stCondLst>
                                            <p:cond delay="0"/>
                                          </p:stCondLst>
                                        </p:cTn>
                                        <p:tgtEl>
                                          <p:spTgt spid="33799"/>
                                        </p:tgtEl>
                                        <p:attrNameLst>
                                          <p:attrName>style.visibility</p:attrName>
                                        </p:attrNameLst>
                                      </p:cBhvr>
                                      <p:to>
                                        <p:strVal val="visible"/>
                                      </p:to>
                                    </p:set>
                                    <p:animEffect transition="in" filter="slide(fromTop)">
                                      <p:cBhvr>
                                        <p:cTn id="14" dur="500"/>
                                        <p:tgtEl>
                                          <p:spTgt spid="33799"/>
                                        </p:tgtEl>
                                      </p:cBhvr>
                                    </p:animEffect>
                                  </p:childTnLst>
                                </p:cTn>
                              </p:par>
                            </p:childTnLst>
                          </p:cTn>
                        </p:par>
                        <p:par>
                          <p:cTn id="15" fill="hold" nodeType="afterGroup">
                            <p:stCondLst>
                              <p:cond delay="2500"/>
                            </p:stCondLst>
                            <p:childTnLst>
                              <p:par>
                                <p:cTn id="16" presetID="10" presetClass="entr" presetSubtype="0" fill="hold" nodeType="afterEffect">
                                  <p:stCondLst>
                                    <p:cond delay="0"/>
                                  </p:stCondLst>
                                  <p:childTnLst>
                                    <p:set>
                                      <p:cBhvr>
                                        <p:cTn id="17" dur="1" fill="hold">
                                          <p:stCondLst>
                                            <p:cond delay="0"/>
                                          </p:stCondLst>
                                        </p:cTn>
                                        <p:tgtEl>
                                          <p:spTgt spid="33797"/>
                                        </p:tgtEl>
                                        <p:attrNameLst>
                                          <p:attrName>style.visibility</p:attrName>
                                        </p:attrNameLst>
                                      </p:cBhvr>
                                      <p:to>
                                        <p:strVal val="visible"/>
                                      </p:to>
                                    </p:set>
                                    <p:animEffect transition="in" filter="fade">
                                      <p:cBhvr>
                                        <p:cTn id="18" dur="2000"/>
                                        <p:tgtEl>
                                          <p:spTgt spid="33797"/>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33800"/>
                                        </p:tgtEl>
                                        <p:attrNameLst>
                                          <p:attrName>style.visibility</p:attrName>
                                        </p:attrNameLst>
                                      </p:cBhvr>
                                      <p:to>
                                        <p:strVal val="visible"/>
                                      </p:to>
                                    </p:set>
                                    <p:animEffect transition="in" filter="slide(fromTop)">
                                      <p:cBhvr>
                                        <p:cTn id="21"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9" grpId="0"/>
      <p:bldP spid="3380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en-US" b="1" smtClean="0"/>
              <a:t>Direct Radiography</a:t>
            </a:r>
            <a:r>
              <a:rPr lang="en-US" smtClean="0"/>
              <a:t> </a:t>
            </a:r>
          </a:p>
        </p:txBody>
      </p:sp>
      <p:sp>
        <p:nvSpPr>
          <p:cNvPr id="37891" name="Rectangle 3"/>
          <p:cNvSpPr>
            <a:spLocks noGrp="1" noChangeArrowheads="1"/>
          </p:cNvSpPr>
          <p:nvPr>
            <p:ph type="body" sz="half" idx="1"/>
          </p:nvPr>
        </p:nvSpPr>
        <p:spPr>
          <a:xfrm>
            <a:off x="685800" y="1752600"/>
            <a:ext cx="4356100" cy="4419600"/>
          </a:xfrm>
        </p:spPr>
        <p:txBody>
          <a:bodyPr/>
          <a:lstStyle/>
          <a:p>
            <a:pPr marL="228600" indent="-228600" eaLnBrk="1" hangingPunct="1">
              <a:lnSpc>
                <a:spcPct val="90000"/>
              </a:lnSpc>
              <a:spcBef>
                <a:spcPct val="40000"/>
              </a:spcBef>
              <a:buClr>
                <a:schemeClr val="tx1"/>
              </a:buClr>
              <a:buSzPct val="150000"/>
              <a:buFontTx/>
              <a:buChar char="•"/>
            </a:pPr>
            <a:r>
              <a:rPr lang="en-US" sz="2000" b="1" smtClean="0"/>
              <a:t>Direct radiography (DR) is a form of real-time radiography that uses a special flat panel detector.</a:t>
            </a:r>
          </a:p>
          <a:p>
            <a:pPr marL="228600" indent="-228600" eaLnBrk="1" hangingPunct="1">
              <a:lnSpc>
                <a:spcPct val="90000"/>
              </a:lnSpc>
              <a:spcBef>
                <a:spcPct val="40000"/>
              </a:spcBef>
              <a:buClr>
                <a:schemeClr val="tx1"/>
              </a:buClr>
              <a:buSzPct val="150000"/>
              <a:buFontTx/>
              <a:buChar char="•"/>
            </a:pPr>
            <a:r>
              <a:rPr lang="en-US" sz="2000" b="1" smtClean="0"/>
              <a:t>The panel works by converting penetrating radiation passing through the test specimen into minute electrical charges. </a:t>
            </a:r>
          </a:p>
          <a:p>
            <a:pPr marL="228600" indent="-228600" eaLnBrk="1" hangingPunct="1">
              <a:lnSpc>
                <a:spcPct val="90000"/>
              </a:lnSpc>
              <a:spcBef>
                <a:spcPct val="40000"/>
              </a:spcBef>
              <a:buClr>
                <a:schemeClr val="tx1"/>
              </a:buClr>
              <a:buSzPct val="150000"/>
              <a:buFontTx/>
              <a:buChar char="•"/>
            </a:pPr>
            <a:r>
              <a:rPr lang="en-US" sz="2000" b="1" smtClean="0"/>
              <a:t>The panel contains many micro-electronic capacitors.  The capacitors form an electrical charge pattern image of the specimen.</a:t>
            </a:r>
          </a:p>
          <a:p>
            <a:pPr marL="228600" indent="-228600" eaLnBrk="1" hangingPunct="1">
              <a:lnSpc>
                <a:spcPct val="90000"/>
              </a:lnSpc>
              <a:spcBef>
                <a:spcPct val="40000"/>
              </a:spcBef>
              <a:buClr>
                <a:schemeClr val="tx1"/>
              </a:buClr>
              <a:buSzPct val="150000"/>
              <a:buFontTx/>
              <a:buChar char="•"/>
            </a:pPr>
            <a:r>
              <a:rPr lang="en-US" sz="2000" b="1" smtClean="0"/>
              <a:t>Each capacitor’s charge is converted into a pixel which forms the digital image.</a:t>
            </a:r>
          </a:p>
        </p:txBody>
      </p:sp>
      <p:pic>
        <p:nvPicPr>
          <p:cNvPr id="37894" name="Picture 6" descr="New RT System2"/>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981700" y="1612900"/>
            <a:ext cx="2527300" cy="1895475"/>
          </a:xfrm>
          <a:noFill/>
        </p:spPr>
      </p:pic>
      <p:pic>
        <p:nvPicPr>
          <p:cNvPr id="37896" name="Picture 8" descr="New RT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0" y="3152775"/>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AGFAdirectpanel"/>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907088" y="4702175"/>
            <a:ext cx="2738437" cy="1873250"/>
          </a:xfrm>
          <a:noFill/>
        </p:spPr>
      </p:pic>
    </p:spTree>
    <p:extLst>
      <p:ext uri="{BB962C8B-B14F-4D97-AF65-F5344CB8AC3E}">
        <p14:creationId xmlns:p14="http://schemas.microsoft.com/office/powerpoint/2010/main" val="191241240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strips(downRight)">
                                      <p:cBhvr>
                                        <p:cTn id="7" dur="500"/>
                                        <p:tgtEl>
                                          <p:spTgt spid="37891">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animEffect transition="in" filter="strips(downRight)">
                                      <p:cBhvr>
                                        <p:cTn id="11" dur="500"/>
                                        <p:tgtEl>
                                          <p:spTgt spid="37891">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animEffect transition="in" filter="strips(downRight)">
                                      <p:cBhvr>
                                        <p:cTn id="15" dur="500"/>
                                        <p:tgtEl>
                                          <p:spTgt spid="37891">
                                            <p:txEl>
                                              <p:pRg st="2" end="2"/>
                                            </p:txEl>
                                          </p:spTgt>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animEffect transition="in" filter="strips(downRight)">
                                      <p:cBhvr>
                                        <p:cTn id="19" dur="500"/>
                                        <p:tgtEl>
                                          <p:spTgt spid="37891">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37894"/>
                                        </p:tgtEl>
                                        <p:attrNameLst>
                                          <p:attrName>style.visibility</p:attrName>
                                        </p:attrNameLst>
                                      </p:cBhvr>
                                      <p:to>
                                        <p:strVal val="visible"/>
                                      </p:to>
                                    </p:set>
                                    <p:animEffect transition="in" filter="fade">
                                      <p:cBhvr>
                                        <p:cTn id="23" dur="2000"/>
                                        <p:tgtEl>
                                          <p:spTgt spid="37894"/>
                                        </p:tgtEl>
                                      </p:cBhvr>
                                    </p:animEffect>
                                  </p:childTnLst>
                                </p:cTn>
                              </p:par>
                            </p:childTnLst>
                          </p:cTn>
                        </p:par>
                        <p:par>
                          <p:cTn id="24" fill="hold" nodeType="afterGroup">
                            <p:stCondLst>
                              <p:cond delay="4000"/>
                            </p:stCondLst>
                            <p:childTnLst>
                              <p:par>
                                <p:cTn id="25" presetID="10" presetClass="entr" presetSubtype="0" fill="hold" nodeType="afterEffect">
                                  <p:stCondLst>
                                    <p:cond delay="1000"/>
                                  </p:stCondLst>
                                  <p:childTnLst>
                                    <p:set>
                                      <p:cBhvr>
                                        <p:cTn id="26" dur="1" fill="hold">
                                          <p:stCondLst>
                                            <p:cond delay="0"/>
                                          </p:stCondLst>
                                        </p:cTn>
                                        <p:tgtEl>
                                          <p:spTgt spid="37896"/>
                                        </p:tgtEl>
                                        <p:attrNameLst>
                                          <p:attrName>style.visibility</p:attrName>
                                        </p:attrNameLst>
                                      </p:cBhvr>
                                      <p:to>
                                        <p:strVal val="visible"/>
                                      </p:to>
                                    </p:set>
                                    <p:animEffect transition="in" filter="fade">
                                      <p:cBhvr>
                                        <p:cTn id="27" dur="2000"/>
                                        <p:tgtEl>
                                          <p:spTgt spid="37896"/>
                                        </p:tgtEl>
                                      </p:cBhvr>
                                    </p:animEffect>
                                  </p:childTnLst>
                                </p:cTn>
                              </p:par>
                            </p:childTnLst>
                          </p:cTn>
                        </p:par>
                        <p:par>
                          <p:cTn id="28" fill="hold" nodeType="afterGroup">
                            <p:stCondLst>
                              <p:cond delay="7000"/>
                            </p:stCondLst>
                            <p:childTnLst>
                              <p:par>
                                <p:cTn id="29" presetID="10" presetClass="entr" presetSubtype="0" fill="hold" nodeType="afterEffect">
                                  <p:stCondLst>
                                    <p:cond delay="1000"/>
                                  </p:stCondLst>
                                  <p:childTnLst>
                                    <p:set>
                                      <p:cBhvr>
                                        <p:cTn id="30" dur="1" fill="hold">
                                          <p:stCondLst>
                                            <p:cond delay="0"/>
                                          </p:stCondLst>
                                        </p:cTn>
                                        <p:tgtEl>
                                          <p:spTgt spid="37892"/>
                                        </p:tgtEl>
                                        <p:attrNameLst>
                                          <p:attrName>style.visibility</p:attrName>
                                        </p:attrNameLst>
                                      </p:cBhvr>
                                      <p:to>
                                        <p:strVal val="visible"/>
                                      </p:to>
                                    </p:set>
                                    <p:animEffect transition="in" filter="fade">
                                      <p:cBhvr>
                                        <p:cTn id="31"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r>
              <a:rPr lang="en-US" b="1" smtClean="0"/>
              <a:t>Computed Tomography</a:t>
            </a:r>
          </a:p>
        </p:txBody>
      </p:sp>
      <p:sp>
        <p:nvSpPr>
          <p:cNvPr id="45059" name="Rectangle 3"/>
          <p:cNvSpPr>
            <a:spLocks noGrp="1" noChangeArrowheads="1"/>
          </p:cNvSpPr>
          <p:nvPr>
            <p:ph type="body" sz="half" idx="1"/>
          </p:nvPr>
        </p:nvSpPr>
        <p:spPr>
          <a:xfrm>
            <a:off x="685800" y="1752600"/>
            <a:ext cx="7099300" cy="1104900"/>
          </a:xfrm>
        </p:spPr>
        <p:txBody>
          <a:bodyPr/>
          <a:lstStyle/>
          <a:p>
            <a:pPr marL="0" indent="0" eaLnBrk="1" hangingPunct="1">
              <a:lnSpc>
                <a:spcPct val="80000"/>
              </a:lnSpc>
              <a:buClr>
                <a:schemeClr val="tx1"/>
              </a:buClr>
              <a:buFont typeface="Wingdings" pitchFamily="2" charset="2"/>
              <a:buNone/>
            </a:pPr>
            <a:r>
              <a:rPr lang="en-US" sz="2400" b="1" smtClean="0"/>
              <a:t>Computed Tomography (CT) uses a real-time inspection system employing a sample positioning system and special software.</a:t>
            </a:r>
          </a:p>
          <a:p>
            <a:pPr marL="0" indent="0" eaLnBrk="1" hangingPunct="1">
              <a:buFont typeface="Wingdings" pitchFamily="2" charset="2"/>
              <a:buNone/>
            </a:pPr>
            <a:endParaRPr lang="en-US" sz="2400" b="1" smtClean="0"/>
          </a:p>
        </p:txBody>
      </p:sp>
      <p:pic>
        <p:nvPicPr>
          <p:cNvPr id="40964" name="Picture 7" descr="CT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03300" y="2862263"/>
            <a:ext cx="6964363" cy="3649662"/>
          </a:xfrm>
          <a:noFill/>
        </p:spPr>
      </p:pic>
    </p:spTree>
    <p:extLst>
      <p:ext uri="{BB962C8B-B14F-4D97-AF65-F5344CB8AC3E}">
        <p14:creationId xmlns:p14="http://schemas.microsoft.com/office/powerpoint/2010/main" val="29106724"/>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strips(downRight)">
                                      <p:cBhvr>
                                        <p:cTn id="7" dur="5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65200" y="558800"/>
            <a:ext cx="7772400" cy="762000"/>
          </a:xfrm>
        </p:spPr>
        <p:txBody>
          <a:bodyPr/>
          <a:lstStyle/>
          <a:p>
            <a:pPr algn="ctr" eaLnBrk="1" hangingPunct="1"/>
            <a:r>
              <a:rPr lang="en-US" sz="4000" b="1" smtClean="0"/>
              <a:t>Computed Tomography (cont.)</a:t>
            </a:r>
          </a:p>
        </p:txBody>
      </p:sp>
      <p:sp>
        <p:nvSpPr>
          <p:cNvPr id="41987" name="Rectangle 3"/>
          <p:cNvSpPr>
            <a:spLocks noGrp="1" noChangeArrowheads="1"/>
          </p:cNvSpPr>
          <p:nvPr>
            <p:ph type="body" idx="1"/>
          </p:nvPr>
        </p:nvSpPr>
        <p:spPr>
          <a:xfrm>
            <a:off x="660400" y="1638300"/>
            <a:ext cx="8026400" cy="4419600"/>
          </a:xfrm>
        </p:spPr>
        <p:txBody>
          <a:bodyPr/>
          <a:lstStyle/>
          <a:p>
            <a:pPr eaLnBrk="1" hangingPunct="1">
              <a:lnSpc>
                <a:spcPct val="80000"/>
              </a:lnSpc>
              <a:spcBef>
                <a:spcPct val="40000"/>
              </a:spcBef>
              <a:buClr>
                <a:schemeClr val="tx1"/>
              </a:buClr>
              <a:buSzPct val="150000"/>
              <a:buFontTx/>
              <a:buChar char="•"/>
            </a:pPr>
            <a:r>
              <a:rPr lang="en-US" sz="2400" b="1" smtClean="0"/>
              <a:t>Many separate images are saved (grabbed) and complied into 2-dimensional sections as the sample is rotated.</a:t>
            </a:r>
          </a:p>
          <a:p>
            <a:pPr eaLnBrk="1" hangingPunct="1">
              <a:lnSpc>
                <a:spcPct val="80000"/>
              </a:lnSpc>
              <a:spcBef>
                <a:spcPct val="40000"/>
              </a:spcBef>
              <a:buClr>
                <a:schemeClr val="tx1"/>
              </a:buClr>
              <a:buSzPct val="150000"/>
              <a:buFontTx/>
              <a:buChar char="•"/>
            </a:pPr>
            <a:r>
              <a:rPr lang="en-US" sz="2400" b="1" smtClean="0"/>
              <a:t>2-D images are them combined into 3-dimensional images.</a:t>
            </a:r>
          </a:p>
          <a:p>
            <a:pPr eaLnBrk="1" hangingPunct="1">
              <a:buClr>
                <a:schemeClr val="tx1"/>
              </a:buClr>
              <a:buFont typeface="Wingdings" pitchFamily="2" charset="2"/>
              <a:buNone/>
            </a:pPr>
            <a:endParaRPr lang="en-US" sz="2400" b="1" smtClean="0"/>
          </a:p>
        </p:txBody>
      </p:sp>
      <p:pic>
        <p:nvPicPr>
          <p:cNvPr id="41988" name="Picture 4" descr="cable ct real tim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0"/>
            <a:ext cx="22860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838200" y="5803900"/>
            <a:ext cx="229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2000" b="1">
                <a:solidFill>
                  <a:srgbClr val="FBFBFB"/>
                </a:solidFill>
                <a:latin typeface="Arial" charset="0"/>
              </a:rPr>
              <a:t>Real-Time</a:t>
            </a:r>
            <a:br>
              <a:rPr lang="en-US" sz="2000" b="1">
                <a:solidFill>
                  <a:srgbClr val="FBFBFB"/>
                </a:solidFill>
                <a:latin typeface="Arial" charset="0"/>
              </a:rPr>
            </a:br>
            <a:r>
              <a:rPr lang="en-US" sz="2000" b="1">
                <a:solidFill>
                  <a:srgbClr val="FBFBFB"/>
                </a:solidFill>
                <a:latin typeface="Arial" charset="0"/>
              </a:rPr>
              <a:t>Captures</a:t>
            </a:r>
          </a:p>
        </p:txBody>
      </p:sp>
      <p:pic>
        <p:nvPicPr>
          <p:cNvPr id="41990" name="Picture 7" descr="cable ct 2D slic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800475"/>
            <a:ext cx="23272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8"/>
          <p:cNvSpPr txBox="1">
            <a:spLocks noChangeArrowheads="1"/>
          </p:cNvSpPr>
          <p:nvPr/>
        </p:nvSpPr>
        <p:spPr bwMode="auto">
          <a:xfrm>
            <a:off x="3581400" y="5829300"/>
            <a:ext cx="2324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2000" b="1">
                <a:solidFill>
                  <a:srgbClr val="FBFBFB"/>
                </a:solidFill>
                <a:latin typeface="Arial" charset="0"/>
              </a:rPr>
              <a:t>Compiled 2-D</a:t>
            </a:r>
            <a:br>
              <a:rPr lang="en-US" sz="2000" b="1">
                <a:solidFill>
                  <a:srgbClr val="FBFBFB"/>
                </a:solidFill>
                <a:latin typeface="Arial" charset="0"/>
              </a:rPr>
            </a:br>
            <a:r>
              <a:rPr lang="en-US" sz="2000" b="1">
                <a:solidFill>
                  <a:srgbClr val="FBFBFB"/>
                </a:solidFill>
                <a:latin typeface="Arial" charset="0"/>
              </a:rPr>
              <a:t>Images</a:t>
            </a:r>
          </a:p>
        </p:txBody>
      </p:sp>
      <p:pic>
        <p:nvPicPr>
          <p:cNvPr id="52233" name="cable3ds.avi">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6248400" y="38100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 Box 10"/>
          <p:cNvSpPr txBox="1">
            <a:spLocks noChangeArrowheads="1"/>
          </p:cNvSpPr>
          <p:nvPr/>
        </p:nvSpPr>
        <p:spPr bwMode="auto">
          <a:xfrm>
            <a:off x="6273800" y="5880100"/>
            <a:ext cx="261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2000" b="1">
                <a:solidFill>
                  <a:srgbClr val="FBFBFB"/>
                </a:solidFill>
                <a:latin typeface="Arial" charset="0"/>
              </a:rPr>
              <a:t>Compiled 3-D   Structure</a:t>
            </a:r>
          </a:p>
        </p:txBody>
      </p:sp>
    </p:spTree>
    <p:extLst>
      <p:ext uri="{BB962C8B-B14F-4D97-AF65-F5344CB8AC3E}">
        <p14:creationId xmlns:p14="http://schemas.microsoft.com/office/powerpoint/2010/main" val="148881075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223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2233"/>
                </p:tgtEl>
              </p:cMediaNode>
            </p:video>
            <p:seq concurrent="1" nextAc="seek">
              <p:cTn id="8" restart="whenNotActive" fill="hold" evtFilter="cancelBubble" nodeType="interactiveSeq">
                <p:stCondLst>
                  <p:cond evt="onClick" delay="0">
                    <p:tgtEl>
                      <p:spTgt spid="5223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afterEffect">
                                  <p:stCondLst>
                                    <p:cond delay="0"/>
                                  </p:stCondLst>
                                  <p:childTnLst>
                                    <p:cmd type="call" cmd="togglePause">
                                      <p:cBhvr>
                                        <p:cTn id="12" dur="1" fill="hold"/>
                                        <p:tgtEl>
                                          <p:spTgt spid="52233"/>
                                        </p:tgtEl>
                                      </p:cBhvr>
                                    </p:cmd>
                                  </p:childTnLst>
                                </p:cTn>
                              </p:par>
                            </p:childTnLst>
                          </p:cTn>
                        </p:par>
                      </p:childTnLst>
                    </p:cTn>
                  </p:par>
                </p:childTnLst>
              </p:cTn>
              <p:nextCondLst>
                <p:cond evt="onClick" delay="0">
                  <p:tgtEl>
                    <p:spTgt spid="52233"/>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en-US" b="1" smtClean="0"/>
              <a:t>Image Quality</a:t>
            </a:r>
          </a:p>
        </p:txBody>
      </p:sp>
      <p:sp>
        <p:nvSpPr>
          <p:cNvPr id="102403" name="Rectangle 3"/>
          <p:cNvSpPr>
            <a:spLocks noGrp="1" noChangeArrowheads="1"/>
          </p:cNvSpPr>
          <p:nvPr>
            <p:ph type="body" sz="half" idx="1"/>
          </p:nvPr>
        </p:nvSpPr>
        <p:spPr>
          <a:xfrm>
            <a:off x="596900" y="1663700"/>
            <a:ext cx="8343900" cy="2413000"/>
          </a:xfrm>
        </p:spPr>
        <p:txBody>
          <a:bodyPr/>
          <a:lstStyle/>
          <a:p>
            <a:pPr eaLnBrk="1" hangingPunct="1">
              <a:lnSpc>
                <a:spcPct val="80000"/>
              </a:lnSpc>
              <a:spcBef>
                <a:spcPct val="40000"/>
              </a:spcBef>
              <a:buClr>
                <a:schemeClr val="tx1"/>
              </a:buClr>
              <a:buSzPct val="150000"/>
              <a:buFontTx/>
              <a:buChar char="•"/>
            </a:pPr>
            <a:r>
              <a:rPr lang="en-US" sz="2400" b="1" smtClean="0"/>
              <a:t>Image quality is critical for accurate assessment of a test  specimen’s integrity. </a:t>
            </a:r>
          </a:p>
          <a:p>
            <a:pPr eaLnBrk="1" hangingPunct="1">
              <a:lnSpc>
                <a:spcPct val="80000"/>
              </a:lnSpc>
              <a:spcBef>
                <a:spcPct val="40000"/>
              </a:spcBef>
              <a:buClr>
                <a:schemeClr val="tx1"/>
              </a:buClr>
              <a:buSzPct val="150000"/>
              <a:buFontTx/>
              <a:buChar char="•"/>
            </a:pPr>
            <a:r>
              <a:rPr lang="en-US" sz="2400" b="1" smtClean="0"/>
              <a:t>Various tools called Image Quality Indicators (IQIs) are used for this purpose.</a:t>
            </a:r>
          </a:p>
          <a:p>
            <a:pPr eaLnBrk="1" hangingPunct="1">
              <a:lnSpc>
                <a:spcPct val="80000"/>
              </a:lnSpc>
              <a:spcBef>
                <a:spcPct val="40000"/>
              </a:spcBef>
              <a:buClr>
                <a:schemeClr val="tx1"/>
              </a:buClr>
              <a:buSzPct val="150000"/>
              <a:buFontTx/>
              <a:buChar char="•"/>
            </a:pPr>
            <a:r>
              <a:rPr lang="en-US" sz="2400" b="1" smtClean="0"/>
              <a:t>There are many different designs of IQIs. Some contain artificial  holes of varying size drilled in metal plaques while others are manufactured from wires of differing diameters mounted next to one another. </a:t>
            </a:r>
          </a:p>
        </p:txBody>
      </p:sp>
      <p:pic>
        <p:nvPicPr>
          <p:cNvPr id="102404" name="Picture 4" descr="HoleTypeP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4498975"/>
            <a:ext cx="23622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5" descr="Wire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825" y="4498975"/>
            <a:ext cx="141763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Picture 7" descr="RTGag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30763" y="4495800"/>
            <a:ext cx="3789362" cy="1993900"/>
          </a:xfrm>
          <a:noFill/>
        </p:spPr>
      </p:pic>
    </p:spTree>
    <p:extLst>
      <p:ext uri="{BB962C8B-B14F-4D97-AF65-F5344CB8AC3E}">
        <p14:creationId xmlns:p14="http://schemas.microsoft.com/office/powerpoint/2010/main" val="4045923057"/>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strips(downRight)">
                                      <p:cBhvr>
                                        <p:cTn id="7" dur="500"/>
                                        <p:tgtEl>
                                          <p:spTgt spid="102403">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2403">
                                            <p:txEl>
                                              <p:pRg st="1" end="1"/>
                                            </p:txEl>
                                          </p:spTgt>
                                        </p:tgtEl>
                                        <p:attrNameLst>
                                          <p:attrName>style.visibility</p:attrName>
                                        </p:attrNameLst>
                                      </p:cBhvr>
                                      <p:to>
                                        <p:strVal val="visible"/>
                                      </p:to>
                                    </p:set>
                                    <p:animEffect transition="in" filter="strips(downRight)">
                                      <p:cBhvr>
                                        <p:cTn id="11" dur="500"/>
                                        <p:tgtEl>
                                          <p:spTgt spid="102403">
                                            <p:txEl>
                                              <p:pRg st="1" end="1"/>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02403">
                                            <p:txEl>
                                              <p:pRg st="2" end="2"/>
                                            </p:txEl>
                                          </p:spTgt>
                                        </p:tgtEl>
                                        <p:attrNameLst>
                                          <p:attrName>style.visibility</p:attrName>
                                        </p:attrNameLst>
                                      </p:cBhvr>
                                      <p:to>
                                        <p:strVal val="visible"/>
                                      </p:to>
                                    </p:set>
                                    <p:animEffect transition="in" filter="strips(downRight)">
                                      <p:cBhvr>
                                        <p:cTn id="15" dur="500"/>
                                        <p:tgtEl>
                                          <p:spTgt spid="102403">
                                            <p:txEl>
                                              <p:pRg st="2" end="2"/>
                                            </p:txEl>
                                          </p:spTgt>
                                        </p:tgtEl>
                                      </p:cBhvr>
                                    </p:animEffect>
                                  </p:childTnLst>
                                </p:cTn>
                              </p:par>
                            </p:childTnLst>
                          </p:cTn>
                        </p:par>
                        <p:par>
                          <p:cTn id="16" fill="hold" nodeType="afterGroup">
                            <p:stCondLst>
                              <p:cond delay="1500"/>
                            </p:stCondLst>
                            <p:childTnLst>
                              <p:par>
                                <p:cTn id="17" presetID="2" presetClass="entr" presetSubtype="8" fill="hold" nodeType="afterEffect">
                                  <p:stCondLst>
                                    <p:cond delay="0"/>
                                  </p:stCondLst>
                                  <p:childTnLst>
                                    <p:set>
                                      <p:cBhvr>
                                        <p:cTn id="18" dur="1" fill="hold">
                                          <p:stCondLst>
                                            <p:cond delay="0"/>
                                          </p:stCondLst>
                                        </p:cTn>
                                        <p:tgtEl>
                                          <p:spTgt spid="102404"/>
                                        </p:tgtEl>
                                        <p:attrNameLst>
                                          <p:attrName>style.visibility</p:attrName>
                                        </p:attrNameLst>
                                      </p:cBhvr>
                                      <p:to>
                                        <p:strVal val="visible"/>
                                      </p:to>
                                    </p:set>
                                    <p:anim calcmode="lin" valueType="num">
                                      <p:cBhvr additive="base">
                                        <p:cTn id="19" dur="1000" fill="hold"/>
                                        <p:tgtEl>
                                          <p:spTgt spid="102404"/>
                                        </p:tgtEl>
                                        <p:attrNameLst>
                                          <p:attrName>ppt_x</p:attrName>
                                        </p:attrNameLst>
                                      </p:cBhvr>
                                      <p:tavLst>
                                        <p:tav tm="0">
                                          <p:val>
                                            <p:strVal val="0-#ppt_w/2"/>
                                          </p:val>
                                        </p:tav>
                                        <p:tav tm="100000">
                                          <p:val>
                                            <p:strVal val="#ppt_x"/>
                                          </p:val>
                                        </p:tav>
                                      </p:tavLst>
                                    </p:anim>
                                    <p:anim calcmode="lin" valueType="num">
                                      <p:cBhvr additive="base">
                                        <p:cTn id="20" dur="1000" fill="hold"/>
                                        <p:tgtEl>
                                          <p:spTgt spid="10240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2405"/>
                                        </p:tgtEl>
                                        <p:attrNameLst>
                                          <p:attrName>style.visibility</p:attrName>
                                        </p:attrNameLst>
                                      </p:cBhvr>
                                      <p:to>
                                        <p:strVal val="visible"/>
                                      </p:to>
                                    </p:set>
                                    <p:anim calcmode="lin" valueType="num">
                                      <p:cBhvr additive="base">
                                        <p:cTn id="23" dur="1000" fill="hold"/>
                                        <p:tgtEl>
                                          <p:spTgt spid="102405"/>
                                        </p:tgtEl>
                                        <p:attrNameLst>
                                          <p:attrName>ppt_x</p:attrName>
                                        </p:attrNameLst>
                                      </p:cBhvr>
                                      <p:tavLst>
                                        <p:tav tm="0">
                                          <p:val>
                                            <p:strVal val="0-#ppt_w/2"/>
                                          </p:val>
                                        </p:tav>
                                        <p:tav tm="100000">
                                          <p:val>
                                            <p:strVal val="#ppt_x"/>
                                          </p:val>
                                        </p:tav>
                                      </p:tavLst>
                                    </p:anim>
                                    <p:anim calcmode="lin" valueType="num">
                                      <p:cBhvr additive="base">
                                        <p:cTn id="24" dur="1000" fill="hold"/>
                                        <p:tgtEl>
                                          <p:spTgt spid="10240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02407"/>
                                        </p:tgtEl>
                                        <p:attrNameLst>
                                          <p:attrName>style.visibility</p:attrName>
                                        </p:attrNameLst>
                                      </p:cBhvr>
                                      <p:to>
                                        <p:strVal val="visible"/>
                                      </p:to>
                                    </p:set>
                                    <p:anim calcmode="lin" valueType="num">
                                      <p:cBhvr additive="base">
                                        <p:cTn id="27" dur="1000" fill="hold"/>
                                        <p:tgtEl>
                                          <p:spTgt spid="102407"/>
                                        </p:tgtEl>
                                        <p:attrNameLst>
                                          <p:attrName>ppt_x</p:attrName>
                                        </p:attrNameLst>
                                      </p:cBhvr>
                                      <p:tavLst>
                                        <p:tav tm="0">
                                          <p:val>
                                            <p:strVal val="0-#ppt_w/2"/>
                                          </p:val>
                                        </p:tav>
                                        <p:tav tm="100000">
                                          <p:val>
                                            <p:strVal val="#ppt_x"/>
                                          </p:val>
                                        </p:tav>
                                      </p:tavLst>
                                    </p:anim>
                                    <p:anim calcmode="lin" valueType="num">
                                      <p:cBhvr additive="base">
                                        <p:cTn id="28" dur="1000" fill="hold"/>
                                        <p:tgtEl>
                                          <p:spTgt spid="1024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en-US" b="1" smtClean="0"/>
              <a:t>Image Quality (cont.)</a:t>
            </a:r>
          </a:p>
        </p:txBody>
      </p:sp>
      <p:sp>
        <p:nvSpPr>
          <p:cNvPr id="103427" name="Rectangle 3"/>
          <p:cNvSpPr>
            <a:spLocks noGrp="1" noChangeArrowheads="1"/>
          </p:cNvSpPr>
          <p:nvPr>
            <p:ph type="body" sz="half" idx="1"/>
          </p:nvPr>
        </p:nvSpPr>
        <p:spPr>
          <a:xfrm>
            <a:off x="685800" y="1752600"/>
            <a:ext cx="3810000" cy="2349500"/>
          </a:xfrm>
        </p:spPr>
        <p:txBody>
          <a:bodyPr/>
          <a:lstStyle/>
          <a:p>
            <a:pPr eaLnBrk="1" hangingPunct="1">
              <a:lnSpc>
                <a:spcPct val="80000"/>
              </a:lnSpc>
              <a:spcBef>
                <a:spcPct val="40000"/>
              </a:spcBef>
              <a:buClr>
                <a:schemeClr val="tx1"/>
              </a:buClr>
              <a:buSzPct val="150000"/>
              <a:buFontTx/>
              <a:buChar char="•"/>
            </a:pPr>
            <a:r>
              <a:rPr lang="en-US" sz="2400" b="1" smtClean="0"/>
              <a:t>IQIs are typically placed on or next to a test specimen.</a:t>
            </a:r>
          </a:p>
          <a:p>
            <a:pPr eaLnBrk="1" hangingPunct="1">
              <a:lnSpc>
                <a:spcPct val="80000"/>
              </a:lnSpc>
              <a:spcBef>
                <a:spcPct val="40000"/>
              </a:spcBef>
              <a:buClr>
                <a:schemeClr val="tx1"/>
              </a:buClr>
              <a:buSzPct val="150000"/>
              <a:buFontTx/>
              <a:buChar char="•"/>
            </a:pPr>
            <a:r>
              <a:rPr lang="en-US" sz="2400" b="1" smtClean="0"/>
              <a:t>Quality typically being determined based on the smallest hole or wire diameter that is reproduced on the image.</a:t>
            </a:r>
          </a:p>
          <a:p>
            <a:pPr eaLnBrk="1" hangingPunct="1">
              <a:buFont typeface="Wingdings" pitchFamily="2" charset="2"/>
              <a:buNone/>
            </a:pPr>
            <a:endParaRPr lang="en-US" sz="2400" b="1" smtClean="0"/>
          </a:p>
        </p:txBody>
      </p:sp>
      <p:pic>
        <p:nvPicPr>
          <p:cNvPr id="103429" name="Picture 5" descr="RTLinePairGu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695450"/>
            <a:ext cx="4191000" cy="4794250"/>
          </a:xfrm>
          <a:prstGeom prst="rect">
            <a:avLst/>
          </a:prstGeom>
          <a:noFill/>
          <a:ln w="25400">
            <a:solidFill>
              <a:srgbClr val="131313"/>
            </a:solidFill>
            <a:miter lim="800000"/>
            <a:headEnd/>
            <a:tailEnd/>
          </a:ln>
          <a:extLst>
            <a:ext uri="{909E8E84-426E-40DD-AFC4-6F175D3DCCD1}">
              <a14:hiddenFill xmlns:a14="http://schemas.microsoft.com/office/drawing/2010/main">
                <a:solidFill>
                  <a:srgbClr val="FFFFFF"/>
                </a:solidFill>
              </a14:hiddenFill>
            </a:ext>
          </a:extLst>
        </p:spPr>
      </p:pic>
      <p:pic>
        <p:nvPicPr>
          <p:cNvPr id="103430" name="Picture 6" descr="ASTMWi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706563"/>
            <a:ext cx="4143375" cy="4818062"/>
          </a:xfrm>
          <a:prstGeom prst="rect">
            <a:avLst/>
          </a:prstGeom>
          <a:noFill/>
          <a:ln w="25400">
            <a:solidFill>
              <a:srgbClr val="131313"/>
            </a:solidFill>
            <a:miter lim="800000"/>
            <a:headEnd/>
            <a:tailEnd/>
          </a:ln>
          <a:extLst>
            <a:ext uri="{909E8E84-426E-40DD-AFC4-6F175D3DCCD1}">
              <a14:hiddenFill xmlns:a14="http://schemas.microsoft.com/office/drawing/2010/main">
                <a:solidFill>
                  <a:srgbClr val="FFFFFF"/>
                </a:solidFill>
              </a14:hiddenFill>
            </a:ext>
          </a:extLst>
        </p:spPr>
      </p:pic>
      <p:pic>
        <p:nvPicPr>
          <p:cNvPr id="103428" name="Picture 4" descr="radiograph with IQI'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763" y="1692275"/>
            <a:ext cx="4189412"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HoleTypePens"/>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1397000" y="4749800"/>
            <a:ext cx="2095500" cy="1765300"/>
          </a:xfrm>
          <a:noFill/>
        </p:spPr>
      </p:pic>
      <p:pic>
        <p:nvPicPr>
          <p:cNvPr id="103439" name="Picture 15" descr="Wire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125" y="4676775"/>
            <a:ext cx="1417638"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42" name="Picture 18" descr="RTG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163" y="4864100"/>
            <a:ext cx="282416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27530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strips(downRight)">
                                      <p:cBhvr>
                                        <p:cTn id="7" dur="500"/>
                                        <p:tgtEl>
                                          <p:spTgt spid="103427">
                                            <p:txEl>
                                              <p:pRg st="0" end="0"/>
                                            </p:txEl>
                                          </p:spTgt>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03427">
                                            <p:txEl>
                                              <p:pRg st="1" end="1"/>
                                            </p:txEl>
                                          </p:spTgt>
                                        </p:tgtEl>
                                        <p:attrNameLst>
                                          <p:attrName>style.visibility</p:attrName>
                                        </p:attrNameLst>
                                      </p:cBhvr>
                                      <p:to>
                                        <p:strVal val="visible"/>
                                      </p:to>
                                    </p:set>
                                    <p:animEffect transition="in" filter="strips(downRight)">
                                      <p:cBhvr>
                                        <p:cTn id="11" dur="500"/>
                                        <p:tgtEl>
                                          <p:spTgt spid="103427">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431"/>
                                        </p:tgtEl>
                                        <p:attrNameLst>
                                          <p:attrName>style.visibility</p:attrName>
                                        </p:attrNameLst>
                                      </p:cBhvr>
                                      <p:to>
                                        <p:strVal val="visible"/>
                                      </p:to>
                                    </p:set>
                                    <p:animEffect transition="in" filter="fade">
                                      <p:cBhvr>
                                        <p:cTn id="15" dur="2000"/>
                                        <p:tgtEl>
                                          <p:spTgt spid="103431"/>
                                        </p:tgtEl>
                                      </p:cBhvr>
                                    </p:animEffect>
                                  </p:childTnLst>
                                </p:cTn>
                              </p:par>
                              <p:par>
                                <p:cTn id="16" presetID="10" presetClass="entr" presetSubtype="0" fill="hold" nodeType="withEffect">
                                  <p:stCondLst>
                                    <p:cond delay="0"/>
                                  </p:stCondLst>
                                  <p:childTnLst>
                                    <p:set>
                                      <p:cBhvr>
                                        <p:cTn id="17" dur="1" fill="hold">
                                          <p:stCondLst>
                                            <p:cond delay="0"/>
                                          </p:stCondLst>
                                        </p:cTn>
                                        <p:tgtEl>
                                          <p:spTgt spid="103428"/>
                                        </p:tgtEl>
                                        <p:attrNameLst>
                                          <p:attrName>style.visibility</p:attrName>
                                        </p:attrNameLst>
                                      </p:cBhvr>
                                      <p:to>
                                        <p:strVal val="visible"/>
                                      </p:to>
                                    </p:set>
                                    <p:animEffect transition="in" filter="fade">
                                      <p:cBhvr>
                                        <p:cTn id="18" dur="2000"/>
                                        <p:tgtEl>
                                          <p:spTgt spid="1034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2000"/>
                                        <p:tgtEl>
                                          <p:spTgt spid="103431"/>
                                        </p:tgtEl>
                                      </p:cBhvr>
                                    </p:animEffect>
                                    <p:set>
                                      <p:cBhvr>
                                        <p:cTn id="23" dur="1" fill="hold">
                                          <p:stCondLst>
                                            <p:cond delay="1999"/>
                                          </p:stCondLst>
                                        </p:cTn>
                                        <p:tgtEl>
                                          <p:spTgt spid="103431"/>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103428"/>
                                        </p:tgtEl>
                                      </p:cBhvr>
                                    </p:animEffect>
                                    <p:set>
                                      <p:cBhvr>
                                        <p:cTn id="26" dur="1" fill="hold">
                                          <p:stCondLst>
                                            <p:cond delay="1999"/>
                                          </p:stCondLst>
                                        </p:cTn>
                                        <p:tgtEl>
                                          <p:spTgt spid="103428"/>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03439"/>
                                        </p:tgtEl>
                                        <p:attrNameLst>
                                          <p:attrName>style.visibility</p:attrName>
                                        </p:attrNameLst>
                                      </p:cBhvr>
                                      <p:to>
                                        <p:strVal val="visible"/>
                                      </p:to>
                                    </p:set>
                                    <p:animEffect transition="in" filter="fade">
                                      <p:cBhvr>
                                        <p:cTn id="29" dur="2000"/>
                                        <p:tgtEl>
                                          <p:spTgt spid="103439"/>
                                        </p:tgtEl>
                                      </p:cBhvr>
                                    </p:animEffect>
                                  </p:childTnLst>
                                </p:cTn>
                              </p:par>
                              <p:par>
                                <p:cTn id="30" presetID="10" presetClass="entr" presetSubtype="0" fill="hold" nodeType="withEffect">
                                  <p:stCondLst>
                                    <p:cond delay="0"/>
                                  </p:stCondLst>
                                  <p:childTnLst>
                                    <p:set>
                                      <p:cBhvr>
                                        <p:cTn id="31" dur="1" fill="hold">
                                          <p:stCondLst>
                                            <p:cond delay="0"/>
                                          </p:stCondLst>
                                        </p:cTn>
                                        <p:tgtEl>
                                          <p:spTgt spid="103430"/>
                                        </p:tgtEl>
                                        <p:attrNameLst>
                                          <p:attrName>style.visibility</p:attrName>
                                        </p:attrNameLst>
                                      </p:cBhvr>
                                      <p:to>
                                        <p:strVal val="visible"/>
                                      </p:to>
                                    </p:set>
                                    <p:animEffect transition="in" filter="fade">
                                      <p:cBhvr>
                                        <p:cTn id="32" dur="2000"/>
                                        <p:tgtEl>
                                          <p:spTgt spid="1034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2000"/>
                                        <p:tgtEl>
                                          <p:spTgt spid="103430"/>
                                        </p:tgtEl>
                                      </p:cBhvr>
                                    </p:animEffect>
                                    <p:set>
                                      <p:cBhvr>
                                        <p:cTn id="37" dur="1" fill="hold">
                                          <p:stCondLst>
                                            <p:cond delay="1999"/>
                                          </p:stCondLst>
                                        </p:cTn>
                                        <p:tgtEl>
                                          <p:spTgt spid="10343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103439"/>
                                        </p:tgtEl>
                                      </p:cBhvr>
                                    </p:animEffect>
                                    <p:set>
                                      <p:cBhvr>
                                        <p:cTn id="40" dur="1" fill="hold">
                                          <p:stCondLst>
                                            <p:cond delay="1999"/>
                                          </p:stCondLst>
                                        </p:cTn>
                                        <p:tgtEl>
                                          <p:spTgt spid="103439"/>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103442"/>
                                        </p:tgtEl>
                                        <p:attrNameLst>
                                          <p:attrName>style.visibility</p:attrName>
                                        </p:attrNameLst>
                                      </p:cBhvr>
                                      <p:to>
                                        <p:strVal val="visible"/>
                                      </p:to>
                                    </p:set>
                                    <p:animEffect transition="in" filter="fade">
                                      <p:cBhvr>
                                        <p:cTn id="43" dur="2000"/>
                                        <p:tgtEl>
                                          <p:spTgt spid="103442"/>
                                        </p:tgtEl>
                                      </p:cBhvr>
                                    </p:animEffect>
                                  </p:childTnLst>
                                </p:cTn>
                              </p:par>
                              <p:par>
                                <p:cTn id="44" presetID="10" presetClass="entr" presetSubtype="0" fill="hold" nodeType="withEffect">
                                  <p:stCondLst>
                                    <p:cond delay="0"/>
                                  </p:stCondLst>
                                  <p:childTnLst>
                                    <p:set>
                                      <p:cBhvr>
                                        <p:cTn id="45" dur="1" fill="hold">
                                          <p:stCondLst>
                                            <p:cond delay="0"/>
                                          </p:stCondLst>
                                        </p:cTn>
                                        <p:tgtEl>
                                          <p:spTgt spid="103429"/>
                                        </p:tgtEl>
                                        <p:attrNameLst>
                                          <p:attrName>style.visibility</p:attrName>
                                        </p:attrNameLst>
                                      </p:cBhvr>
                                      <p:to>
                                        <p:strVal val="visible"/>
                                      </p:to>
                                    </p:set>
                                    <p:animEffect transition="in" filter="fade">
                                      <p:cBhvr>
                                        <p:cTn id="46" dur="2000"/>
                                        <p:tgtEl>
                                          <p:spTgt spid="103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9688" y="453068"/>
            <a:ext cx="5706112" cy="689932"/>
          </a:xfrm>
          <a:prstGeom prst="rect">
            <a:avLst/>
          </a:prstGeom>
        </p:spPr>
        <p:txBody>
          <a:bodyPr vert="horz" wrap="square" lIns="0" tIns="12700" rIns="0" bIns="0" rtlCol="0">
            <a:spAutoFit/>
          </a:bodyPr>
          <a:lstStyle/>
          <a:p>
            <a:pPr marL="12700">
              <a:lnSpc>
                <a:spcPct val="100000"/>
              </a:lnSpc>
              <a:spcBef>
                <a:spcPts val="100"/>
              </a:spcBef>
            </a:pPr>
            <a:r>
              <a:rPr sz="4400" spc="-5" dirty="0"/>
              <a:t>Transverse</a:t>
            </a:r>
            <a:r>
              <a:rPr sz="4400" spc="-45" dirty="0"/>
              <a:t> </a:t>
            </a:r>
            <a:r>
              <a:rPr sz="4400" spc="-5" dirty="0"/>
              <a:t>Wave</a:t>
            </a:r>
            <a:endParaRPr sz="4400" dirty="0"/>
          </a:p>
        </p:txBody>
      </p:sp>
      <p:sp>
        <p:nvSpPr>
          <p:cNvPr id="3" name="object 3"/>
          <p:cNvSpPr txBox="1"/>
          <p:nvPr/>
        </p:nvSpPr>
        <p:spPr>
          <a:xfrm>
            <a:off x="535940" y="1328420"/>
            <a:ext cx="8061959" cy="1671320"/>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Times New Roman"/>
                <a:cs typeface="Times New Roman"/>
              </a:rPr>
              <a:t>In </a:t>
            </a:r>
            <a:r>
              <a:rPr sz="1800" spc="-5" dirty="0">
                <a:latin typeface="Times New Roman"/>
                <a:cs typeface="Times New Roman"/>
              </a:rPr>
              <a:t>the transverse </a:t>
            </a:r>
            <a:r>
              <a:rPr sz="1800" spc="-10" dirty="0">
                <a:latin typeface="Times New Roman"/>
                <a:cs typeface="Times New Roman"/>
              </a:rPr>
              <a:t>or </a:t>
            </a:r>
            <a:r>
              <a:rPr sz="1800" spc="-5" dirty="0">
                <a:latin typeface="Times New Roman"/>
                <a:cs typeface="Times New Roman"/>
              </a:rPr>
              <a:t>shear wave, the </a:t>
            </a:r>
            <a:r>
              <a:rPr sz="1800" dirty="0">
                <a:latin typeface="Times New Roman"/>
                <a:cs typeface="Times New Roman"/>
              </a:rPr>
              <a:t>particles </a:t>
            </a:r>
            <a:r>
              <a:rPr sz="1800" spc="-5" dirty="0">
                <a:latin typeface="Times New Roman"/>
                <a:cs typeface="Times New Roman"/>
              </a:rPr>
              <a:t>oscillate at </a:t>
            </a:r>
            <a:r>
              <a:rPr sz="1800" dirty="0">
                <a:latin typeface="Times New Roman"/>
                <a:cs typeface="Times New Roman"/>
              </a:rPr>
              <a:t>a </a:t>
            </a:r>
            <a:r>
              <a:rPr sz="1800" spc="-5" dirty="0">
                <a:latin typeface="Times New Roman"/>
                <a:cs typeface="Times New Roman"/>
              </a:rPr>
              <a:t>right angle </a:t>
            </a:r>
            <a:r>
              <a:rPr sz="1800" dirty="0">
                <a:latin typeface="Times New Roman"/>
                <a:cs typeface="Times New Roman"/>
              </a:rPr>
              <a:t>or </a:t>
            </a:r>
            <a:r>
              <a:rPr sz="1800" spc="-5" dirty="0">
                <a:latin typeface="Times New Roman"/>
                <a:cs typeface="Times New Roman"/>
              </a:rPr>
              <a:t>transverse to  the </a:t>
            </a:r>
            <a:r>
              <a:rPr sz="1800" dirty="0">
                <a:latin typeface="Times New Roman"/>
                <a:cs typeface="Times New Roman"/>
              </a:rPr>
              <a:t>direction of </a:t>
            </a:r>
            <a:r>
              <a:rPr sz="1800" spc="-5" dirty="0">
                <a:latin typeface="Times New Roman"/>
                <a:cs typeface="Times New Roman"/>
              </a:rPr>
              <a:t>propagation. Shear waves </a:t>
            </a:r>
            <a:r>
              <a:rPr sz="1800" dirty="0">
                <a:latin typeface="Times New Roman"/>
                <a:cs typeface="Times New Roman"/>
              </a:rPr>
              <a:t>require </a:t>
            </a:r>
            <a:r>
              <a:rPr sz="1800" spc="-5" dirty="0">
                <a:latin typeface="Times New Roman"/>
                <a:cs typeface="Times New Roman"/>
              </a:rPr>
              <a:t>an acoustically solid material </a:t>
            </a:r>
            <a:r>
              <a:rPr sz="1800" dirty="0">
                <a:latin typeface="Times New Roman"/>
                <a:cs typeface="Times New Roman"/>
              </a:rPr>
              <a:t>for  </a:t>
            </a:r>
            <a:r>
              <a:rPr sz="1800" spc="-5" dirty="0">
                <a:latin typeface="Times New Roman"/>
                <a:cs typeface="Times New Roman"/>
              </a:rPr>
              <a:t>effective propagation, and therefore, are </a:t>
            </a:r>
            <a:r>
              <a:rPr sz="1800" dirty="0">
                <a:latin typeface="Times New Roman"/>
                <a:cs typeface="Times New Roman"/>
              </a:rPr>
              <a:t>not effectively propagated in </a:t>
            </a:r>
            <a:r>
              <a:rPr sz="1800" spc="-5" dirty="0">
                <a:latin typeface="Times New Roman"/>
                <a:cs typeface="Times New Roman"/>
              </a:rPr>
              <a:t>materials such </a:t>
            </a:r>
            <a:r>
              <a:rPr sz="1800" dirty="0">
                <a:latin typeface="Times New Roman"/>
                <a:cs typeface="Times New Roman"/>
              </a:rPr>
              <a:t>as  liquids or </a:t>
            </a:r>
            <a:r>
              <a:rPr sz="1800" spc="-5" dirty="0">
                <a:latin typeface="Times New Roman"/>
                <a:cs typeface="Times New Roman"/>
              </a:rPr>
              <a:t>gasses. Shear waves are relatively weak </a:t>
            </a:r>
            <a:r>
              <a:rPr sz="1800" dirty="0">
                <a:latin typeface="Times New Roman"/>
                <a:cs typeface="Times New Roman"/>
              </a:rPr>
              <a:t>when compared </a:t>
            </a:r>
            <a:r>
              <a:rPr sz="1800" spc="-5" dirty="0">
                <a:latin typeface="Times New Roman"/>
                <a:cs typeface="Times New Roman"/>
              </a:rPr>
              <a:t>to longitudinal  waves. </a:t>
            </a:r>
            <a:r>
              <a:rPr sz="1800" dirty="0">
                <a:latin typeface="Times New Roman"/>
                <a:cs typeface="Times New Roman"/>
              </a:rPr>
              <a:t>In fact, </a:t>
            </a:r>
            <a:r>
              <a:rPr sz="1800" spc="-5" dirty="0">
                <a:latin typeface="Times New Roman"/>
                <a:cs typeface="Times New Roman"/>
              </a:rPr>
              <a:t>shear waves are usually generated in materials using some </a:t>
            </a:r>
            <a:r>
              <a:rPr sz="1800" dirty="0">
                <a:latin typeface="Times New Roman"/>
                <a:cs typeface="Times New Roman"/>
              </a:rPr>
              <a:t>of </a:t>
            </a:r>
            <a:r>
              <a:rPr sz="1800" spc="-5" dirty="0">
                <a:latin typeface="Times New Roman"/>
                <a:cs typeface="Times New Roman"/>
              </a:rPr>
              <a:t>the </a:t>
            </a:r>
            <a:r>
              <a:rPr sz="1800" dirty="0">
                <a:latin typeface="Times New Roman"/>
                <a:cs typeface="Times New Roman"/>
              </a:rPr>
              <a:t>energy  from </a:t>
            </a:r>
            <a:r>
              <a:rPr sz="1800" spc="-5" dirty="0">
                <a:latin typeface="Times New Roman"/>
                <a:cs typeface="Times New Roman"/>
              </a:rPr>
              <a:t>longitudinal</a:t>
            </a:r>
            <a:r>
              <a:rPr sz="1800" dirty="0">
                <a:latin typeface="Times New Roman"/>
                <a:cs typeface="Times New Roman"/>
              </a:rPr>
              <a:t> </a:t>
            </a:r>
            <a:r>
              <a:rPr sz="1800" spc="-5" dirty="0">
                <a:latin typeface="Times New Roman"/>
                <a:cs typeface="Times New Roman"/>
              </a:rPr>
              <a:t>waves.</a:t>
            </a:r>
            <a:endParaRPr sz="1800">
              <a:latin typeface="Times New Roman"/>
              <a:cs typeface="Times New Roman"/>
            </a:endParaRPr>
          </a:p>
        </p:txBody>
      </p:sp>
      <p:sp>
        <p:nvSpPr>
          <p:cNvPr id="4" name="object 4"/>
          <p:cNvSpPr/>
          <p:nvPr/>
        </p:nvSpPr>
        <p:spPr>
          <a:xfrm>
            <a:off x="2529458" y="3321185"/>
            <a:ext cx="3699891" cy="338846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590495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n-US" b="1" smtClean="0"/>
              <a:t>Radiation Safety</a:t>
            </a:r>
          </a:p>
        </p:txBody>
      </p:sp>
      <p:sp>
        <p:nvSpPr>
          <p:cNvPr id="54275" name="Rectangle 3"/>
          <p:cNvSpPr>
            <a:spLocks noGrp="1" noChangeArrowheads="1"/>
          </p:cNvSpPr>
          <p:nvPr>
            <p:ph type="body" sz="half" idx="1"/>
          </p:nvPr>
        </p:nvSpPr>
        <p:spPr>
          <a:xfrm>
            <a:off x="685800" y="1752600"/>
            <a:ext cx="7404100" cy="1727200"/>
          </a:xfrm>
        </p:spPr>
        <p:txBody>
          <a:bodyPr/>
          <a:lstStyle/>
          <a:p>
            <a:pPr marL="0" indent="0" eaLnBrk="1" hangingPunct="1">
              <a:lnSpc>
                <a:spcPct val="80000"/>
              </a:lnSpc>
              <a:buClr>
                <a:schemeClr val="tx1"/>
              </a:buClr>
              <a:buFont typeface="Wingdings" pitchFamily="2" charset="2"/>
              <a:buNone/>
            </a:pPr>
            <a:r>
              <a:rPr lang="en-US" sz="2800" b="1" smtClean="0"/>
              <a:t>Use of radiation sources in industrial radiography is heavily regulated by state and federal organizations due to potential public and personal risks.</a:t>
            </a:r>
          </a:p>
        </p:txBody>
      </p:sp>
      <p:pic>
        <p:nvPicPr>
          <p:cNvPr id="54276" name="Picture 4" descr="radiation warning sig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300" y="3251200"/>
            <a:ext cx="5916613" cy="3228975"/>
          </a:xfrm>
          <a:prstGeom prst="rect">
            <a:avLst/>
          </a:prstGeom>
          <a:noFill/>
          <a:ln w="25400">
            <a:solidFill>
              <a:srgbClr val="13131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483684"/>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strips(downRight)">
                                      <p:cBhvr>
                                        <p:cTn id="7" dur="500"/>
                                        <p:tgtEl>
                                          <p:spTgt spid="54275">
                                            <p:txEl>
                                              <p:pRg st="0" end="0"/>
                                            </p:txEl>
                                          </p:spTgt>
                                        </p:tgtEl>
                                      </p:cBhvr>
                                    </p:animEffect>
                                  </p:childTnLst>
                                </p:cTn>
                              </p:par>
                            </p:childTnLst>
                          </p:cTn>
                        </p:par>
                        <p:par>
                          <p:cTn id="8" fill="hold" nodeType="afterGroup">
                            <p:stCondLst>
                              <p:cond delay="500"/>
                            </p:stCondLst>
                            <p:childTnLst>
                              <p:par>
                                <p:cTn id="9" presetID="51" presetClass="entr" presetSubtype="0" fill="hold" nodeType="afterEffect">
                                  <p:stCondLst>
                                    <p:cond delay="0"/>
                                  </p:stCondLst>
                                  <p:childTnLst>
                                    <p:set>
                                      <p:cBhvr>
                                        <p:cTn id="10" dur="1" fill="hold">
                                          <p:stCondLst>
                                            <p:cond delay="0"/>
                                          </p:stCondLst>
                                        </p:cTn>
                                        <p:tgtEl>
                                          <p:spTgt spid="54276"/>
                                        </p:tgtEl>
                                        <p:attrNameLst>
                                          <p:attrName>style.visibility</p:attrName>
                                        </p:attrNameLst>
                                      </p:cBhvr>
                                      <p:to>
                                        <p:strVal val="visible"/>
                                      </p:to>
                                    </p:set>
                                    <p:animEffect transition="in" filter="fade">
                                      <p:cBhvr>
                                        <p:cTn id="11" dur="770" decel="100000"/>
                                        <p:tgtEl>
                                          <p:spTgt spid="54276"/>
                                        </p:tgtEl>
                                      </p:cBhvr>
                                    </p:animEffect>
                                    <p:animScale>
                                      <p:cBhvr>
                                        <p:cTn id="12" dur="770" decel="100000"/>
                                        <p:tgtEl>
                                          <p:spTgt spid="54276"/>
                                        </p:tgtEl>
                                      </p:cBhvr>
                                      <p:from x="10000" y="10000"/>
                                      <p:to x="200000" y="450000"/>
                                    </p:animScale>
                                    <p:animScale>
                                      <p:cBhvr>
                                        <p:cTn id="13" dur="1230" accel="100000" fill="hold">
                                          <p:stCondLst>
                                            <p:cond delay="770"/>
                                          </p:stCondLst>
                                        </p:cTn>
                                        <p:tgtEl>
                                          <p:spTgt spid="54276"/>
                                        </p:tgtEl>
                                      </p:cBhvr>
                                      <p:from x="200000" y="450000"/>
                                      <p:to x="100000" y="100000"/>
                                    </p:animScale>
                                    <p:set>
                                      <p:cBhvr>
                                        <p:cTn id="14" dur="770" fill="hold"/>
                                        <p:tgtEl>
                                          <p:spTgt spid="54276"/>
                                        </p:tgtEl>
                                        <p:attrNameLst>
                                          <p:attrName>ppt_x</p:attrName>
                                        </p:attrNameLst>
                                      </p:cBhvr>
                                      <p:to>
                                        <p:strVal val="(0.5)"/>
                                      </p:to>
                                    </p:set>
                                    <p:anim from="(0.5)" to="(#ppt_x)" calcmode="lin" valueType="num">
                                      <p:cBhvr>
                                        <p:cTn id="15" dur="1230" accel="100000" fill="hold">
                                          <p:stCondLst>
                                            <p:cond delay="770"/>
                                          </p:stCondLst>
                                        </p:cTn>
                                        <p:tgtEl>
                                          <p:spTgt spid="54276"/>
                                        </p:tgtEl>
                                        <p:attrNameLst>
                                          <p:attrName>ppt_x</p:attrName>
                                        </p:attrNameLst>
                                      </p:cBhvr>
                                    </p:anim>
                                    <p:set>
                                      <p:cBhvr>
                                        <p:cTn id="16" dur="770" fill="hold"/>
                                        <p:tgtEl>
                                          <p:spTgt spid="54276"/>
                                        </p:tgtEl>
                                        <p:attrNameLst>
                                          <p:attrName>ppt_y</p:attrName>
                                        </p:attrNameLst>
                                      </p:cBhvr>
                                      <p:to>
                                        <p:strVal val="(#ppt_y+0.4)"/>
                                      </p:to>
                                    </p:set>
                                    <p:anim from="(#ppt_y+0.4)" to="(#ppt_y)" calcmode="lin" valueType="num">
                                      <p:cBhvr>
                                        <p:cTn id="17" dur="1230" accel="100000" fill="hold">
                                          <p:stCondLst>
                                            <p:cond delay="770"/>
                                          </p:stCondLst>
                                        </p:cTn>
                                        <p:tgtEl>
                                          <p:spTgt spid="5427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n-US" b="1" smtClean="0"/>
              <a:t>Radiation Safety (cont.)</a:t>
            </a:r>
          </a:p>
        </p:txBody>
      </p:sp>
      <p:sp>
        <p:nvSpPr>
          <p:cNvPr id="56324" name="Text Box 4"/>
          <p:cNvSpPr>
            <a:spLocks noGrp="1" noChangeArrowheads="1"/>
          </p:cNvSpPr>
          <p:nvPr>
            <p:ph type="body" sz="half" idx="1"/>
          </p:nvPr>
        </p:nvSpPr>
        <p:spPr>
          <a:xfrm>
            <a:off x="647700" y="1574800"/>
            <a:ext cx="8318500" cy="863600"/>
          </a:xfrm>
          <a:noFill/>
        </p:spPr>
        <p:txBody>
          <a:bodyPr/>
          <a:lstStyle/>
          <a:p>
            <a:pPr marL="0" indent="0" eaLnBrk="1" hangingPunct="1">
              <a:lnSpc>
                <a:spcPct val="80000"/>
              </a:lnSpc>
              <a:spcBef>
                <a:spcPct val="50000"/>
              </a:spcBef>
              <a:buClrTx/>
              <a:buSzTx/>
              <a:buFontTx/>
              <a:buNone/>
            </a:pPr>
            <a:r>
              <a:rPr lang="en-US" sz="2200" b="1" smtClean="0"/>
              <a:t>There are many sources of radiation.  In general, a person receives roughly 100 mrem/year from natural sources and roughly 100 mrem/year from manmade sources.</a:t>
            </a:r>
          </a:p>
        </p:txBody>
      </p:sp>
      <p:pic>
        <p:nvPicPr>
          <p:cNvPr id="56332" name="Picture 12" descr="DoseChart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076325" y="2476500"/>
            <a:ext cx="3114675" cy="4140200"/>
          </a:xfrm>
          <a:noFill/>
        </p:spPr>
      </p:pic>
      <p:pic>
        <p:nvPicPr>
          <p:cNvPr id="56333" name="Picture 13" descr="DoseChart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525963" y="2489200"/>
            <a:ext cx="3103562" cy="4102100"/>
          </a:xfrm>
          <a:noFill/>
        </p:spPr>
      </p:pic>
    </p:spTree>
    <p:extLst>
      <p:ext uri="{BB962C8B-B14F-4D97-AF65-F5344CB8AC3E}">
        <p14:creationId xmlns:p14="http://schemas.microsoft.com/office/powerpoint/2010/main" val="2173814191"/>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animEffect transition="in" filter="strips(downRight)">
                                      <p:cBhvr>
                                        <p:cTn id="7" dur="500"/>
                                        <p:tgtEl>
                                          <p:spTgt spid="56324">
                                            <p:txEl>
                                              <p:pRg st="0" end="0"/>
                                            </p:txEl>
                                          </p:spTgt>
                                        </p:tgtEl>
                                      </p:cBhvr>
                                    </p:animEffect>
                                  </p:childTnLst>
                                </p:cTn>
                              </p:par>
                            </p:childTnLst>
                          </p:cTn>
                        </p:par>
                        <p:par>
                          <p:cTn id="8" fill="hold" nodeType="afterGroup">
                            <p:stCondLst>
                              <p:cond delay="500"/>
                            </p:stCondLst>
                            <p:childTnLst>
                              <p:par>
                                <p:cTn id="9" presetID="52" presetClass="entr" presetSubtype="0" fill="hold" nodeType="afterEffect">
                                  <p:stCondLst>
                                    <p:cond delay="0"/>
                                  </p:stCondLst>
                                  <p:childTnLst>
                                    <p:set>
                                      <p:cBhvr>
                                        <p:cTn id="10" dur="1" fill="hold">
                                          <p:stCondLst>
                                            <p:cond delay="0"/>
                                          </p:stCondLst>
                                        </p:cTn>
                                        <p:tgtEl>
                                          <p:spTgt spid="56332"/>
                                        </p:tgtEl>
                                        <p:attrNameLst>
                                          <p:attrName>style.visibility</p:attrName>
                                        </p:attrNameLst>
                                      </p:cBhvr>
                                      <p:to>
                                        <p:strVal val="visible"/>
                                      </p:to>
                                    </p:set>
                                    <p:animScale>
                                      <p:cBhvr>
                                        <p:cTn id="11" dur="1000" decel="50000" fill="hold">
                                          <p:stCondLst>
                                            <p:cond delay="0"/>
                                          </p:stCondLst>
                                        </p:cTn>
                                        <p:tgtEl>
                                          <p:spTgt spid="563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6332"/>
                                        </p:tgtEl>
                                        <p:attrNameLst>
                                          <p:attrName>ppt_x</p:attrName>
                                          <p:attrName>ppt_y</p:attrName>
                                        </p:attrNameLst>
                                      </p:cBhvr>
                                    </p:animMotion>
                                    <p:animEffect transition="in" filter="fade">
                                      <p:cBhvr>
                                        <p:cTn id="13" dur="1000"/>
                                        <p:tgtEl>
                                          <p:spTgt spid="56332"/>
                                        </p:tgtEl>
                                      </p:cBhvr>
                                    </p:animEffect>
                                  </p:childTnLst>
                                </p:cTn>
                              </p:par>
                              <p:par>
                                <p:cTn id="14" presetID="52" presetClass="entr" presetSubtype="0" fill="hold" nodeType="withEffect">
                                  <p:stCondLst>
                                    <p:cond delay="0"/>
                                  </p:stCondLst>
                                  <p:childTnLst>
                                    <p:set>
                                      <p:cBhvr>
                                        <p:cTn id="15" dur="1" fill="hold">
                                          <p:stCondLst>
                                            <p:cond delay="0"/>
                                          </p:stCondLst>
                                        </p:cTn>
                                        <p:tgtEl>
                                          <p:spTgt spid="56333"/>
                                        </p:tgtEl>
                                        <p:attrNameLst>
                                          <p:attrName>style.visibility</p:attrName>
                                        </p:attrNameLst>
                                      </p:cBhvr>
                                      <p:to>
                                        <p:strVal val="visible"/>
                                      </p:to>
                                    </p:set>
                                    <p:animScale>
                                      <p:cBhvr>
                                        <p:cTn id="16" dur="1000" decel="50000" fill="hold">
                                          <p:stCondLst>
                                            <p:cond delay="0"/>
                                          </p:stCondLst>
                                        </p:cTn>
                                        <p:tgtEl>
                                          <p:spTgt spid="563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6333"/>
                                        </p:tgtEl>
                                        <p:attrNameLst>
                                          <p:attrName>ppt_x</p:attrName>
                                          <p:attrName>ppt_y</p:attrName>
                                        </p:attrNameLst>
                                      </p:cBhvr>
                                    </p:animMotion>
                                    <p:animEffect transition="in" filter="fade">
                                      <p:cBhvr>
                                        <p:cTn id="18" dur="1000"/>
                                        <p:tgtEl>
                                          <p:spTgt spid="56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en-US" b="1" smtClean="0"/>
              <a:t>Radiation Safety (cont.)</a:t>
            </a:r>
          </a:p>
        </p:txBody>
      </p:sp>
      <p:sp>
        <p:nvSpPr>
          <p:cNvPr id="57349" name="Text Box 5"/>
          <p:cNvSpPr txBox="1">
            <a:spLocks noChangeArrowheads="1"/>
          </p:cNvSpPr>
          <p:nvPr/>
        </p:nvSpPr>
        <p:spPr bwMode="auto">
          <a:xfrm>
            <a:off x="660400" y="1574800"/>
            <a:ext cx="8280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ct val="80000"/>
              </a:lnSpc>
              <a:spcBef>
                <a:spcPct val="50000"/>
              </a:spcBef>
              <a:spcAft>
                <a:spcPct val="0"/>
              </a:spcAft>
            </a:pPr>
            <a:r>
              <a:rPr lang="en-US" sz="2000" b="1">
                <a:solidFill>
                  <a:srgbClr val="FBFBFB"/>
                </a:solidFill>
                <a:latin typeface="Arial" charset="0"/>
              </a:rPr>
              <a:t>X-rays and gamma rays are forms of ionizing radiation, which means that they have the ability to form ions in the material that is penetrated.  All living organisms are sensitive to the effects of ionizing radiation (radiation burns, x-ray food pasteurization, etc.)</a:t>
            </a:r>
          </a:p>
        </p:txBody>
      </p:sp>
      <p:pic>
        <p:nvPicPr>
          <p:cNvPr id="57350" name="Picture 6" descr="ion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2690813"/>
            <a:ext cx="559276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Text Box 8"/>
          <p:cNvSpPr txBox="1">
            <a:spLocks noChangeArrowheads="1"/>
          </p:cNvSpPr>
          <p:nvPr/>
        </p:nvSpPr>
        <p:spPr bwMode="auto">
          <a:xfrm>
            <a:off x="6542088" y="3063875"/>
            <a:ext cx="238601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lnSpc>
                <a:spcPct val="80000"/>
              </a:lnSpc>
              <a:spcBef>
                <a:spcPct val="0"/>
              </a:spcBef>
              <a:spcAft>
                <a:spcPct val="0"/>
              </a:spcAft>
            </a:pPr>
            <a:r>
              <a:rPr lang="en-US" sz="2000" b="1">
                <a:solidFill>
                  <a:srgbClr val="FBFBFB"/>
                </a:solidFill>
                <a:latin typeface="Arial" charset="0"/>
              </a:rPr>
              <a:t>X-rays and gamma rays have enough energy to liberate electrons from atoms and damage the molecular structure of cells.</a:t>
            </a:r>
          </a:p>
          <a:p>
            <a:pPr fontAlgn="base">
              <a:lnSpc>
                <a:spcPct val="80000"/>
              </a:lnSpc>
              <a:spcBef>
                <a:spcPct val="0"/>
              </a:spcBef>
              <a:spcAft>
                <a:spcPct val="0"/>
              </a:spcAft>
            </a:pPr>
            <a:endParaRPr lang="en-US" sz="2000" b="1">
              <a:solidFill>
                <a:srgbClr val="FBFBFB"/>
              </a:solidFill>
              <a:latin typeface="Arial" charset="0"/>
            </a:endParaRPr>
          </a:p>
          <a:p>
            <a:pPr fontAlgn="base">
              <a:lnSpc>
                <a:spcPct val="80000"/>
              </a:lnSpc>
              <a:spcBef>
                <a:spcPct val="0"/>
              </a:spcBef>
              <a:spcAft>
                <a:spcPct val="0"/>
              </a:spcAft>
            </a:pPr>
            <a:r>
              <a:rPr lang="en-US" sz="2000" b="1">
                <a:solidFill>
                  <a:srgbClr val="FBFBFB"/>
                </a:solidFill>
                <a:latin typeface="Arial" charset="0"/>
              </a:rPr>
              <a:t>This can cause radiation burns or cancer. </a:t>
            </a:r>
          </a:p>
        </p:txBody>
      </p:sp>
    </p:spTree>
    <p:extLst>
      <p:ext uri="{BB962C8B-B14F-4D97-AF65-F5344CB8AC3E}">
        <p14:creationId xmlns:p14="http://schemas.microsoft.com/office/powerpoint/2010/main" val="3304665140"/>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strips(downRight)">
                                      <p:cBhvr>
                                        <p:cTn id="7" dur="500"/>
                                        <p:tgtEl>
                                          <p:spTgt spid="5734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7350"/>
                                        </p:tgtEl>
                                        <p:attrNameLst>
                                          <p:attrName>style.visibility</p:attrName>
                                        </p:attrNameLst>
                                      </p:cBhvr>
                                      <p:to>
                                        <p:strVal val="visible"/>
                                      </p:to>
                                    </p:set>
                                    <p:animEffect transition="in" filter="wipe(left)">
                                      <p:cBhvr>
                                        <p:cTn id="11" dur="500"/>
                                        <p:tgtEl>
                                          <p:spTgt spid="57350"/>
                                        </p:tgtEl>
                                      </p:cBhvr>
                                    </p:animEffect>
                                  </p:childTnLst>
                                </p:cTn>
                              </p:par>
                            </p:childTnLst>
                          </p:cTn>
                        </p:par>
                        <p:par>
                          <p:cTn id="12" fill="hold" nodeType="afterGroup">
                            <p:stCondLst>
                              <p:cond delay="1000"/>
                            </p:stCondLst>
                            <p:childTnLst>
                              <p:par>
                                <p:cTn id="13" presetID="21" presetClass="entr" presetSubtype="4" fill="hold" grpId="0" nodeType="afterEffect">
                                  <p:stCondLst>
                                    <p:cond delay="0"/>
                                  </p:stCondLst>
                                  <p:childTnLst>
                                    <p:set>
                                      <p:cBhvr>
                                        <p:cTn id="14" dur="1" fill="hold">
                                          <p:stCondLst>
                                            <p:cond delay="0"/>
                                          </p:stCondLst>
                                        </p:cTn>
                                        <p:tgtEl>
                                          <p:spTgt spid="57352"/>
                                        </p:tgtEl>
                                        <p:attrNameLst>
                                          <p:attrName>style.visibility</p:attrName>
                                        </p:attrNameLst>
                                      </p:cBhvr>
                                      <p:to>
                                        <p:strVal val="visible"/>
                                      </p:to>
                                    </p:set>
                                    <p:animEffect transition="in" filter="wheel(4)">
                                      <p:cBhvr>
                                        <p:cTn id="15" dur="1000"/>
                                        <p:tgtEl>
                                          <p:spTgt spid="57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P spid="5735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descr="caution_sm"/>
          <p:cNvPicPr>
            <a:picLocks noChangeAspect="1" noChangeArrowheads="1"/>
          </p:cNvPicPr>
          <p:nvPr/>
        </p:nvPicPr>
        <p:blipFill>
          <a:blip r:embed="rId2"/>
          <a:srcRect/>
          <a:stretch>
            <a:fillRect/>
          </a:stretch>
        </p:blipFill>
        <p:spPr bwMode="auto">
          <a:xfrm>
            <a:off x="1803400" y="1895475"/>
            <a:ext cx="5143500" cy="628650"/>
          </a:xfrm>
          <a:prstGeom prst="rect">
            <a:avLst/>
          </a:prstGeom>
          <a:noFill/>
          <a:ln w="9525">
            <a:noFill/>
            <a:miter lim="800000"/>
            <a:headEnd/>
            <a:tailEnd/>
          </a:ln>
          <a:effectLst>
            <a:outerShdw dist="35921" dir="2700000" algn="ctr" rotWithShape="0">
              <a:schemeClr val="tx1"/>
            </a:outerShdw>
          </a:effectLst>
        </p:spPr>
      </p:pic>
      <p:sp>
        <p:nvSpPr>
          <p:cNvPr id="66566" name="Text Box 6"/>
          <p:cNvSpPr txBox="1">
            <a:spLocks noChangeArrowheads="1"/>
          </p:cNvSpPr>
          <p:nvPr/>
        </p:nvSpPr>
        <p:spPr bwMode="auto">
          <a:xfrm>
            <a:off x="495300" y="2679700"/>
            <a:ext cx="8356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2000" b="1">
                <a:solidFill>
                  <a:srgbClr val="FBFBFB"/>
                </a:solidFill>
                <a:latin typeface="Arial" charset="0"/>
              </a:rPr>
              <a:t>Technicians who work with radiation must wear monitoring devices that keep track of their total absorption, and alert them when they are in a high radiation area.</a:t>
            </a:r>
          </a:p>
        </p:txBody>
      </p:sp>
      <p:pic>
        <p:nvPicPr>
          <p:cNvPr id="66567" name="Picture 7" descr="pocket dosimeter"/>
          <p:cNvPicPr>
            <a:picLocks noChangeAspect="1" noChangeArrowheads="1"/>
          </p:cNvPicPr>
          <p:nvPr/>
        </p:nvPicPr>
        <p:blipFill>
          <a:blip r:embed="rId3"/>
          <a:srcRect/>
          <a:stretch>
            <a:fillRect/>
          </a:stretch>
        </p:blipFill>
        <p:spPr bwMode="auto">
          <a:xfrm>
            <a:off x="2667000" y="3886200"/>
            <a:ext cx="1600200" cy="1905000"/>
          </a:xfrm>
          <a:prstGeom prst="rect">
            <a:avLst/>
          </a:prstGeom>
          <a:noFill/>
          <a:ln w="9525">
            <a:noFill/>
            <a:miter lim="800000"/>
            <a:headEnd/>
            <a:tailEnd/>
          </a:ln>
          <a:effectLst>
            <a:outerShdw dist="35921" dir="2700000" algn="ctr" rotWithShape="0">
              <a:srgbClr val="131313"/>
            </a:outerShdw>
          </a:effectLst>
        </p:spPr>
      </p:pic>
      <p:pic>
        <p:nvPicPr>
          <p:cNvPr id="66568" name="Picture 8" descr="survey meter"/>
          <p:cNvPicPr>
            <a:picLocks noChangeAspect="1" noChangeArrowheads="1"/>
          </p:cNvPicPr>
          <p:nvPr/>
        </p:nvPicPr>
        <p:blipFill>
          <a:blip r:embed="rId4"/>
          <a:srcRect/>
          <a:stretch>
            <a:fillRect/>
          </a:stretch>
        </p:blipFill>
        <p:spPr bwMode="auto">
          <a:xfrm>
            <a:off x="1066800" y="3886200"/>
            <a:ext cx="1371600" cy="1905000"/>
          </a:xfrm>
          <a:prstGeom prst="rect">
            <a:avLst/>
          </a:prstGeom>
          <a:noFill/>
          <a:ln w="9525">
            <a:noFill/>
            <a:miter lim="800000"/>
            <a:headEnd/>
            <a:tailEnd/>
          </a:ln>
          <a:effectLst>
            <a:outerShdw dist="35921" dir="2700000" algn="ctr" rotWithShape="0">
              <a:srgbClr val="131313"/>
            </a:outerShdw>
          </a:effectLst>
        </p:spPr>
      </p:pic>
      <p:pic>
        <p:nvPicPr>
          <p:cNvPr id="66569" name="Picture 9" descr="radiation alarm"/>
          <p:cNvPicPr>
            <a:picLocks noChangeAspect="1" noChangeArrowheads="1"/>
          </p:cNvPicPr>
          <p:nvPr/>
        </p:nvPicPr>
        <p:blipFill>
          <a:blip r:embed="rId5"/>
          <a:srcRect/>
          <a:stretch>
            <a:fillRect/>
          </a:stretch>
        </p:blipFill>
        <p:spPr bwMode="auto">
          <a:xfrm>
            <a:off x="4462463" y="3876675"/>
            <a:ext cx="1519237" cy="1905000"/>
          </a:xfrm>
          <a:prstGeom prst="rect">
            <a:avLst/>
          </a:prstGeom>
          <a:noFill/>
          <a:ln w="9525">
            <a:noFill/>
            <a:miter lim="800000"/>
            <a:headEnd/>
            <a:tailEnd/>
          </a:ln>
          <a:effectLst>
            <a:outerShdw dist="35921" dir="2700000" algn="ctr" rotWithShape="0">
              <a:srgbClr val="131313"/>
            </a:outerShdw>
          </a:effectLst>
        </p:spPr>
      </p:pic>
      <p:sp>
        <p:nvSpPr>
          <p:cNvPr id="66570" name="Text Box 10"/>
          <p:cNvSpPr txBox="1">
            <a:spLocks noChangeArrowheads="1"/>
          </p:cNvSpPr>
          <p:nvPr/>
        </p:nvSpPr>
        <p:spPr bwMode="auto">
          <a:xfrm>
            <a:off x="1066800" y="57912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1600">
                <a:solidFill>
                  <a:srgbClr val="FBFBFB"/>
                </a:solidFill>
                <a:latin typeface="Arial" charset="0"/>
              </a:rPr>
              <a:t>Survey Meter</a:t>
            </a:r>
          </a:p>
        </p:txBody>
      </p:sp>
      <p:sp>
        <p:nvSpPr>
          <p:cNvPr id="66571" name="Text Box 11"/>
          <p:cNvSpPr txBox="1">
            <a:spLocks noChangeArrowheads="1"/>
          </p:cNvSpPr>
          <p:nvPr/>
        </p:nvSpPr>
        <p:spPr bwMode="auto">
          <a:xfrm>
            <a:off x="2514600" y="5791200"/>
            <a:ext cx="2058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1600">
                <a:solidFill>
                  <a:srgbClr val="131313"/>
                </a:solidFill>
                <a:latin typeface="Arial" charset="0"/>
              </a:rPr>
              <a:t> </a:t>
            </a:r>
            <a:r>
              <a:rPr lang="en-US" sz="1600">
                <a:solidFill>
                  <a:srgbClr val="FBFBFB"/>
                </a:solidFill>
                <a:latin typeface="Arial" charset="0"/>
              </a:rPr>
              <a:t>Pocket Dosimeter</a:t>
            </a:r>
          </a:p>
        </p:txBody>
      </p:sp>
      <p:sp>
        <p:nvSpPr>
          <p:cNvPr id="66572" name="Text Box 12"/>
          <p:cNvSpPr txBox="1">
            <a:spLocks noChangeArrowheads="1"/>
          </p:cNvSpPr>
          <p:nvPr/>
        </p:nvSpPr>
        <p:spPr bwMode="auto">
          <a:xfrm>
            <a:off x="4419600" y="5781675"/>
            <a:ext cx="1676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1600">
                <a:solidFill>
                  <a:srgbClr val="FBFBFB"/>
                </a:solidFill>
                <a:latin typeface="Arial" charset="0"/>
              </a:rPr>
              <a:t>Radiation Alarm</a:t>
            </a:r>
          </a:p>
        </p:txBody>
      </p:sp>
      <p:pic>
        <p:nvPicPr>
          <p:cNvPr id="66574" name="Picture 14" descr="luxel"/>
          <p:cNvPicPr>
            <a:picLocks noChangeAspect="1" noChangeArrowheads="1"/>
          </p:cNvPicPr>
          <p:nvPr/>
        </p:nvPicPr>
        <p:blipFill>
          <a:blip r:embed="rId6"/>
          <a:srcRect/>
          <a:stretch>
            <a:fillRect/>
          </a:stretch>
        </p:blipFill>
        <p:spPr bwMode="auto">
          <a:xfrm>
            <a:off x="6191250" y="3876675"/>
            <a:ext cx="1816100" cy="1905000"/>
          </a:xfrm>
          <a:prstGeom prst="rect">
            <a:avLst/>
          </a:prstGeom>
          <a:noFill/>
          <a:ln w="9525">
            <a:noFill/>
            <a:miter lim="800000"/>
            <a:headEnd/>
            <a:tailEnd/>
          </a:ln>
          <a:effectLst>
            <a:outerShdw dist="35921" dir="2700000" algn="ctr" rotWithShape="0">
              <a:srgbClr val="131313"/>
            </a:outerShdw>
          </a:effectLst>
        </p:spPr>
      </p:pic>
      <p:sp>
        <p:nvSpPr>
          <p:cNvPr id="66576" name="Text Box 16"/>
          <p:cNvSpPr txBox="1">
            <a:spLocks noChangeArrowheads="1"/>
          </p:cNvSpPr>
          <p:nvPr/>
        </p:nvSpPr>
        <p:spPr bwMode="auto">
          <a:xfrm>
            <a:off x="6191250" y="5788025"/>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r>
              <a:rPr lang="en-US" sz="1600">
                <a:solidFill>
                  <a:srgbClr val="FBFBFB"/>
                </a:solidFill>
                <a:latin typeface="Arial" charset="0"/>
              </a:rPr>
              <a:t>Radiation Badge</a:t>
            </a:r>
          </a:p>
        </p:txBody>
      </p:sp>
      <p:sp>
        <p:nvSpPr>
          <p:cNvPr id="48140" name="Rectangle 17"/>
          <p:cNvSpPr>
            <a:spLocks noGrp="1" noChangeArrowheads="1"/>
          </p:cNvSpPr>
          <p:nvPr>
            <p:ph type="title"/>
          </p:nvPr>
        </p:nvSpPr>
        <p:spPr/>
        <p:txBody>
          <a:bodyPr/>
          <a:lstStyle/>
          <a:p>
            <a:pPr algn="ctr" eaLnBrk="1" hangingPunct="1"/>
            <a:r>
              <a:rPr lang="en-US" b="1" smtClean="0"/>
              <a:t>Radiation Safety (cont.)</a:t>
            </a:r>
          </a:p>
        </p:txBody>
      </p:sp>
    </p:spTree>
    <p:extLst>
      <p:ext uri="{BB962C8B-B14F-4D97-AF65-F5344CB8AC3E}">
        <p14:creationId xmlns:p14="http://schemas.microsoft.com/office/powerpoint/2010/main" val="1174736118"/>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66565"/>
                                        </p:tgtEl>
                                        <p:attrNameLst>
                                          <p:attrName>style.visibility</p:attrName>
                                        </p:attrNameLst>
                                      </p:cBhvr>
                                      <p:to>
                                        <p:strVal val="visible"/>
                                      </p:to>
                                    </p:set>
                                    <p:animEffect transition="in" filter="slide(fromLeft)">
                                      <p:cBhvr>
                                        <p:cTn id="7" dur="500"/>
                                        <p:tgtEl>
                                          <p:spTgt spid="66565"/>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66566">
                                            <p:txEl>
                                              <p:pRg st="0" end="0"/>
                                            </p:txEl>
                                          </p:spTgt>
                                        </p:tgtEl>
                                        <p:attrNameLst>
                                          <p:attrName>style.visibility</p:attrName>
                                        </p:attrNameLst>
                                      </p:cBhvr>
                                      <p:to>
                                        <p:strVal val="visible"/>
                                      </p:to>
                                    </p:set>
                                    <p:animEffect transition="in" filter="strips(downRight)">
                                      <p:cBhvr>
                                        <p:cTn id="11" dur="500"/>
                                        <p:tgtEl>
                                          <p:spTgt spid="66566">
                                            <p:txEl>
                                              <p:pRg st="0" end="0"/>
                                            </p:txEl>
                                          </p:spTgt>
                                        </p:tgtEl>
                                      </p:cBhvr>
                                    </p:animEffect>
                                  </p:childTnLst>
                                </p:cTn>
                              </p:par>
                            </p:childTnLst>
                          </p:cTn>
                        </p:par>
                        <p:par>
                          <p:cTn id="12" fill="hold" nodeType="afterGroup">
                            <p:stCondLst>
                              <p:cond delay="1000"/>
                            </p:stCondLst>
                            <p:childTnLst>
                              <p:par>
                                <p:cTn id="13" presetID="2" presetClass="entr" presetSubtype="8" fill="hold" nodeType="afterEffect">
                                  <p:stCondLst>
                                    <p:cond delay="0"/>
                                  </p:stCondLst>
                                  <p:childTnLst>
                                    <p:set>
                                      <p:cBhvr>
                                        <p:cTn id="14" dur="1" fill="hold">
                                          <p:stCondLst>
                                            <p:cond delay="0"/>
                                          </p:stCondLst>
                                        </p:cTn>
                                        <p:tgtEl>
                                          <p:spTgt spid="66568"/>
                                        </p:tgtEl>
                                        <p:attrNameLst>
                                          <p:attrName>style.visibility</p:attrName>
                                        </p:attrNameLst>
                                      </p:cBhvr>
                                      <p:to>
                                        <p:strVal val="visible"/>
                                      </p:to>
                                    </p:set>
                                    <p:anim calcmode="lin" valueType="num">
                                      <p:cBhvr additive="base">
                                        <p:cTn id="15" dur="500" fill="hold"/>
                                        <p:tgtEl>
                                          <p:spTgt spid="66568"/>
                                        </p:tgtEl>
                                        <p:attrNameLst>
                                          <p:attrName>ppt_x</p:attrName>
                                        </p:attrNameLst>
                                      </p:cBhvr>
                                      <p:tavLst>
                                        <p:tav tm="0">
                                          <p:val>
                                            <p:strVal val="0-#ppt_w/2"/>
                                          </p:val>
                                        </p:tav>
                                        <p:tav tm="100000">
                                          <p:val>
                                            <p:strVal val="#ppt_x"/>
                                          </p:val>
                                        </p:tav>
                                      </p:tavLst>
                                    </p:anim>
                                    <p:anim calcmode="lin" valueType="num">
                                      <p:cBhvr additive="base">
                                        <p:cTn id="16" dur="500" fill="hold"/>
                                        <p:tgtEl>
                                          <p:spTgt spid="6656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6567"/>
                                        </p:tgtEl>
                                        <p:attrNameLst>
                                          <p:attrName>style.visibility</p:attrName>
                                        </p:attrNameLst>
                                      </p:cBhvr>
                                      <p:to>
                                        <p:strVal val="visible"/>
                                      </p:to>
                                    </p:set>
                                    <p:anim calcmode="lin" valueType="num">
                                      <p:cBhvr additive="base">
                                        <p:cTn id="19" dur="500" fill="hold"/>
                                        <p:tgtEl>
                                          <p:spTgt spid="66567"/>
                                        </p:tgtEl>
                                        <p:attrNameLst>
                                          <p:attrName>ppt_x</p:attrName>
                                        </p:attrNameLst>
                                      </p:cBhvr>
                                      <p:tavLst>
                                        <p:tav tm="0">
                                          <p:val>
                                            <p:strVal val="0-#ppt_w/2"/>
                                          </p:val>
                                        </p:tav>
                                        <p:tav tm="100000">
                                          <p:val>
                                            <p:strVal val="#ppt_x"/>
                                          </p:val>
                                        </p:tav>
                                      </p:tavLst>
                                    </p:anim>
                                    <p:anim calcmode="lin" valueType="num">
                                      <p:cBhvr additive="base">
                                        <p:cTn id="20" dur="500" fill="hold"/>
                                        <p:tgtEl>
                                          <p:spTgt spid="6656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6569"/>
                                        </p:tgtEl>
                                        <p:attrNameLst>
                                          <p:attrName>style.visibility</p:attrName>
                                        </p:attrNameLst>
                                      </p:cBhvr>
                                      <p:to>
                                        <p:strVal val="visible"/>
                                      </p:to>
                                    </p:set>
                                    <p:anim calcmode="lin" valueType="num">
                                      <p:cBhvr additive="base">
                                        <p:cTn id="23" dur="500" fill="hold"/>
                                        <p:tgtEl>
                                          <p:spTgt spid="66569"/>
                                        </p:tgtEl>
                                        <p:attrNameLst>
                                          <p:attrName>ppt_x</p:attrName>
                                        </p:attrNameLst>
                                      </p:cBhvr>
                                      <p:tavLst>
                                        <p:tav tm="0">
                                          <p:val>
                                            <p:strVal val="0-#ppt_w/2"/>
                                          </p:val>
                                        </p:tav>
                                        <p:tav tm="100000">
                                          <p:val>
                                            <p:strVal val="#ppt_x"/>
                                          </p:val>
                                        </p:tav>
                                      </p:tavLst>
                                    </p:anim>
                                    <p:anim calcmode="lin" valueType="num">
                                      <p:cBhvr additive="base">
                                        <p:cTn id="24" dur="500" fill="hold"/>
                                        <p:tgtEl>
                                          <p:spTgt spid="6656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6574"/>
                                        </p:tgtEl>
                                        <p:attrNameLst>
                                          <p:attrName>style.visibility</p:attrName>
                                        </p:attrNameLst>
                                      </p:cBhvr>
                                      <p:to>
                                        <p:strVal val="visible"/>
                                      </p:to>
                                    </p:set>
                                    <p:anim calcmode="lin" valueType="num">
                                      <p:cBhvr additive="base">
                                        <p:cTn id="27" dur="500" fill="hold"/>
                                        <p:tgtEl>
                                          <p:spTgt spid="66574"/>
                                        </p:tgtEl>
                                        <p:attrNameLst>
                                          <p:attrName>ppt_x</p:attrName>
                                        </p:attrNameLst>
                                      </p:cBhvr>
                                      <p:tavLst>
                                        <p:tav tm="0">
                                          <p:val>
                                            <p:strVal val="0-#ppt_w/2"/>
                                          </p:val>
                                        </p:tav>
                                        <p:tav tm="100000">
                                          <p:val>
                                            <p:strVal val="#ppt_x"/>
                                          </p:val>
                                        </p:tav>
                                      </p:tavLst>
                                    </p:anim>
                                    <p:anim calcmode="lin" valueType="num">
                                      <p:cBhvr additive="base">
                                        <p:cTn id="28" dur="500" fill="hold"/>
                                        <p:tgtEl>
                                          <p:spTgt spid="6657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66570"/>
                                        </p:tgtEl>
                                        <p:attrNameLst>
                                          <p:attrName>style.visibility</p:attrName>
                                        </p:attrNameLst>
                                      </p:cBhvr>
                                      <p:to>
                                        <p:strVal val="visible"/>
                                      </p:to>
                                    </p:set>
                                    <p:animEffect transition="in" filter="dissolve">
                                      <p:cBhvr>
                                        <p:cTn id="32" dur="500"/>
                                        <p:tgtEl>
                                          <p:spTgt spid="6657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6571"/>
                                        </p:tgtEl>
                                        <p:attrNameLst>
                                          <p:attrName>style.visibility</p:attrName>
                                        </p:attrNameLst>
                                      </p:cBhvr>
                                      <p:to>
                                        <p:strVal val="visible"/>
                                      </p:to>
                                    </p:set>
                                    <p:animEffect transition="in" filter="dissolve">
                                      <p:cBhvr>
                                        <p:cTn id="35" dur="500"/>
                                        <p:tgtEl>
                                          <p:spTgt spid="6657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66572"/>
                                        </p:tgtEl>
                                        <p:attrNameLst>
                                          <p:attrName>style.visibility</p:attrName>
                                        </p:attrNameLst>
                                      </p:cBhvr>
                                      <p:to>
                                        <p:strVal val="visible"/>
                                      </p:to>
                                    </p:set>
                                    <p:animEffect transition="in" filter="dissolve">
                                      <p:cBhvr>
                                        <p:cTn id="38" dur="500"/>
                                        <p:tgtEl>
                                          <p:spTgt spid="6657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66576"/>
                                        </p:tgtEl>
                                        <p:attrNameLst>
                                          <p:attrName>style.visibility</p:attrName>
                                        </p:attrNameLst>
                                      </p:cBhvr>
                                      <p:to>
                                        <p:strVal val="visible"/>
                                      </p:to>
                                    </p:set>
                                    <p:animEffect transition="in" filter="dissolve">
                                      <p:cBhvr>
                                        <p:cTn id="41" dur="500"/>
                                        <p:tgtEl>
                                          <p:spTgt spid="66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0" grpId="0"/>
      <p:bldP spid="66571" grpId="0"/>
      <p:bldP spid="66572" grpId="0"/>
      <p:bldP spid="6657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r>
              <a:rPr lang="en-US" b="1" smtClean="0"/>
              <a:t>Radiation Safety (cont.)</a:t>
            </a:r>
          </a:p>
        </p:txBody>
      </p:sp>
      <p:sp>
        <p:nvSpPr>
          <p:cNvPr id="55299" name="Rectangle 3"/>
          <p:cNvSpPr>
            <a:spLocks noGrp="1" noChangeArrowheads="1"/>
          </p:cNvSpPr>
          <p:nvPr>
            <p:ph type="body" idx="1"/>
          </p:nvPr>
        </p:nvSpPr>
        <p:spPr>
          <a:xfrm>
            <a:off x="685800" y="1752600"/>
            <a:ext cx="7772400" cy="1054100"/>
          </a:xfrm>
        </p:spPr>
        <p:txBody>
          <a:bodyPr/>
          <a:lstStyle/>
          <a:p>
            <a:pPr marL="0" indent="0" eaLnBrk="1" hangingPunct="1">
              <a:lnSpc>
                <a:spcPct val="80000"/>
              </a:lnSpc>
              <a:buClr>
                <a:schemeClr val="tx1"/>
              </a:buClr>
              <a:buFont typeface="Wingdings" pitchFamily="2" charset="2"/>
              <a:buNone/>
            </a:pPr>
            <a:r>
              <a:rPr lang="en-US" sz="2800" b="1" smtClean="0"/>
              <a:t>There are three means of protection to help reduce exposure to radiation:</a:t>
            </a:r>
          </a:p>
        </p:txBody>
      </p:sp>
      <p:pic>
        <p:nvPicPr>
          <p:cNvPr id="55301" name="Picture 5" descr="TimeDisShielding"/>
          <p:cNvPicPr>
            <a:picLocks noChangeAspect="1" noChangeArrowheads="1"/>
          </p:cNvPicPr>
          <p:nvPr/>
        </p:nvPicPr>
        <p:blipFill>
          <a:blip r:embed="rId2"/>
          <a:srcRect/>
          <a:stretch>
            <a:fillRect/>
          </a:stretch>
        </p:blipFill>
        <p:spPr bwMode="auto">
          <a:xfrm>
            <a:off x="849313" y="2865438"/>
            <a:ext cx="7388225" cy="3125787"/>
          </a:xfrm>
          <a:prstGeom prst="rect">
            <a:avLst/>
          </a:prstGeom>
          <a:noFill/>
          <a:ln w="9525">
            <a:noFill/>
            <a:miter lim="800000"/>
            <a:headEnd/>
            <a:tailEnd/>
          </a:ln>
          <a:effectLst>
            <a:outerShdw dist="107763" dir="13500000" algn="ctr" rotWithShape="0">
              <a:srgbClr val="131313"/>
            </a:outerShdw>
          </a:effectLst>
        </p:spPr>
      </p:pic>
    </p:spTree>
    <p:extLst>
      <p:ext uri="{BB962C8B-B14F-4D97-AF65-F5344CB8AC3E}">
        <p14:creationId xmlns:p14="http://schemas.microsoft.com/office/powerpoint/2010/main" val="269009406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strips(downRight)">
                                      <p:cBhvr>
                                        <p:cTn id="7" dur="500"/>
                                        <p:tgtEl>
                                          <p:spTgt spid="55299">
                                            <p:txEl>
                                              <p:pRg st="0" end="0"/>
                                            </p:txEl>
                                          </p:spTgt>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55301"/>
                                        </p:tgtEl>
                                        <p:attrNameLst>
                                          <p:attrName>style.visibility</p:attrName>
                                        </p:attrNameLst>
                                      </p:cBhvr>
                                      <p:to>
                                        <p:strVal val="visible"/>
                                      </p:to>
                                    </p:set>
                                    <p:anim calcmode="lin" valueType="num">
                                      <p:cBhvr>
                                        <p:cTn id="11" dur="1000" fill="hold"/>
                                        <p:tgtEl>
                                          <p:spTgt spid="55301"/>
                                        </p:tgtEl>
                                        <p:attrNameLst>
                                          <p:attrName>ppt_w</p:attrName>
                                        </p:attrNameLst>
                                      </p:cBhvr>
                                      <p:tavLst>
                                        <p:tav tm="0">
                                          <p:val>
                                            <p:strVal val="#ppt_w*0.70"/>
                                          </p:val>
                                        </p:tav>
                                        <p:tav tm="100000">
                                          <p:val>
                                            <p:strVal val="#ppt_w"/>
                                          </p:val>
                                        </p:tav>
                                      </p:tavLst>
                                    </p:anim>
                                    <p:anim calcmode="lin" valueType="num">
                                      <p:cBhvr>
                                        <p:cTn id="12" dur="1000" fill="hold"/>
                                        <p:tgtEl>
                                          <p:spTgt spid="55301"/>
                                        </p:tgtEl>
                                        <p:attrNameLst>
                                          <p:attrName>ppt_h</p:attrName>
                                        </p:attrNameLst>
                                      </p:cBhvr>
                                      <p:tavLst>
                                        <p:tav tm="0">
                                          <p:val>
                                            <p:strVal val="#ppt_h"/>
                                          </p:val>
                                        </p:tav>
                                        <p:tav tm="100000">
                                          <p:val>
                                            <p:strVal val="#ppt_h"/>
                                          </p:val>
                                        </p:tav>
                                      </p:tavLst>
                                    </p:anim>
                                    <p:animEffect transition="in" filter="fade">
                                      <p:cBhvr>
                                        <p:cTn id="13" dur="10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93900" y="355600"/>
            <a:ext cx="5562600" cy="1143000"/>
          </a:xfrm>
        </p:spPr>
        <p:txBody>
          <a:bodyPr/>
          <a:lstStyle/>
          <a:p>
            <a:pPr eaLnBrk="1" hangingPunct="1"/>
            <a:r>
              <a:rPr lang="en-US" sz="4000" b="1" smtClean="0"/>
              <a:t>Radiographic Images</a:t>
            </a:r>
          </a:p>
        </p:txBody>
      </p:sp>
      <p:pic>
        <p:nvPicPr>
          <p:cNvPr id="115715" name="Picture 3" descr="ISU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300" y="4076700"/>
            <a:ext cx="2384425" cy="24257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5716" name="Picture 4" descr="circuitboard-radio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4089400"/>
            <a:ext cx="2178050" cy="24145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5717" name="Picture 5" descr="circuitboard-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400" y="1663700"/>
            <a:ext cx="2160588" cy="2336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5718" name="Picture 6" descr="19a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3300" y="1663700"/>
            <a:ext cx="2376488" cy="23256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5719" name="Picture 7" descr="Casting"/>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a:xfrm>
            <a:off x="863600" y="1663700"/>
            <a:ext cx="2895600" cy="2335213"/>
          </a:xfrm>
          <a:noFill/>
          <a:ln>
            <a:solidFill>
              <a:schemeClr val="tx1"/>
            </a:solidFill>
            <a:miter lim="800000"/>
            <a:headEnd/>
            <a:tailEnd/>
          </a:ln>
        </p:spPr>
      </p:pic>
      <p:pic>
        <p:nvPicPr>
          <p:cNvPr id="115720" name="Picture 8" descr="CastingRad"/>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863600" y="4076700"/>
            <a:ext cx="2895600" cy="2446338"/>
          </a:xfrm>
          <a:noFill/>
          <a:ln>
            <a:solidFill>
              <a:schemeClr val="tx1"/>
            </a:solidFill>
            <a:miter lim="800000"/>
            <a:headEnd/>
            <a:tailEnd/>
          </a:ln>
        </p:spPr>
      </p:pic>
    </p:spTree>
    <p:extLst>
      <p:ext uri="{BB962C8B-B14F-4D97-AF65-F5344CB8AC3E}">
        <p14:creationId xmlns:p14="http://schemas.microsoft.com/office/powerpoint/2010/main" val="787371951"/>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15717"/>
                                        </p:tgtEl>
                                        <p:attrNameLst>
                                          <p:attrName>style.visibility</p:attrName>
                                        </p:attrNameLst>
                                      </p:cBhvr>
                                      <p:to>
                                        <p:strVal val="visible"/>
                                      </p:to>
                                    </p:set>
                                    <p:animEffect transition="in" filter="slide(fromBottom)">
                                      <p:cBhvr>
                                        <p:cTn id="7" dur="500"/>
                                        <p:tgtEl>
                                          <p:spTgt spid="115717"/>
                                        </p:tgtEl>
                                      </p:cBhvr>
                                    </p:animEffect>
                                  </p:childTnLst>
                                </p:cTn>
                              </p:par>
                              <p:par>
                                <p:cTn id="8" presetID="12" presetClass="entr" presetSubtype="1" fill="hold" nodeType="withEffect">
                                  <p:stCondLst>
                                    <p:cond delay="0"/>
                                  </p:stCondLst>
                                  <p:childTnLst>
                                    <p:set>
                                      <p:cBhvr>
                                        <p:cTn id="9" dur="1" fill="hold">
                                          <p:stCondLst>
                                            <p:cond delay="0"/>
                                          </p:stCondLst>
                                        </p:cTn>
                                        <p:tgtEl>
                                          <p:spTgt spid="115716"/>
                                        </p:tgtEl>
                                        <p:attrNameLst>
                                          <p:attrName>style.visibility</p:attrName>
                                        </p:attrNameLst>
                                      </p:cBhvr>
                                      <p:to>
                                        <p:strVal val="visible"/>
                                      </p:to>
                                    </p:set>
                                    <p:animEffect transition="in" filter="slide(fromTop)">
                                      <p:cBhvr>
                                        <p:cTn id="10" dur="500"/>
                                        <p:tgtEl>
                                          <p:spTgt spid="115716"/>
                                        </p:tgtEl>
                                      </p:cBhvr>
                                    </p:animEffect>
                                  </p:childTnLst>
                                </p:cTn>
                              </p:par>
                            </p:childTnLst>
                          </p:cTn>
                        </p:par>
                        <p:par>
                          <p:cTn id="11" fill="hold" nodeType="afterGroup">
                            <p:stCondLst>
                              <p:cond delay="500"/>
                            </p:stCondLst>
                            <p:childTnLst>
                              <p:par>
                                <p:cTn id="12" presetID="12" presetClass="entr" presetSubtype="2" fill="hold" nodeType="afterEffect">
                                  <p:stCondLst>
                                    <p:cond delay="0"/>
                                  </p:stCondLst>
                                  <p:childTnLst>
                                    <p:set>
                                      <p:cBhvr>
                                        <p:cTn id="13" dur="1" fill="hold">
                                          <p:stCondLst>
                                            <p:cond delay="0"/>
                                          </p:stCondLst>
                                        </p:cTn>
                                        <p:tgtEl>
                                          <p:spTgt spid="115719"/>
                                        </p:tgtEl>
                                        <p:attrNameLst>
                                          <p:attrName>style.visibility</p:attrName>
                                        </p:attrNameLst>
                                      </p:cBhvr>
                                      <p:to>
                                        <p:strVal val="visible"/>
                                      </p:to>
                                    </p:set>
                                    <p:animEffect transition="in" filter="slide(fromRight)">
                                      <p:cBhvr>
                                        <p:cTn id="14" dur="500"/>
                                        <p:tgtEl>
                                          <p:spTgt spid="115719"/>
                                        </p:tgtEl>
                                      </p:cBhvr>
                                    </p:animEffect>
                                  </p:childTnLst>
                                </p:cTn>
                              </p:par>
                              <p:par>
                                <p:cTn id="15" presetID="12" presetClass="entr" presetSubtype="2" fill="hold" nodeType="withEffect">
                                  <p:stCondLst>
                                    <p:cond delay="0"/>
                                  </p:stCondLst>
                                  <p:childTnLst>
                                    <p:set>
                                      <p:cBhvr>
                                        <p:cTn id="16" dur="1" fill="hold">
                                          <p:stCondLst>
                                            <p:cond delay="0"/>
                                          </p:stCondLst>
                                        </p:cTn>
                                        <p:tgtEl>
                                          <p:spTgt spid="115720"/>
                                        </p:tgtEl>
                                        <p:attrNameLst>
                                          <p:attrName>style.visibility</p:attrName>
                                        </p:attrNameLst>
                                      </p:cBhvr>
                                      <p:to>
                                        <p:strVal val="visible"/>
                                      </p:to>
                                    </p:set>
                                    <p:animEffect transition="in" filter="slide(fromRight)">
                                      <p:cBhvr>
                                        <p:cTn id="17" dur="500"/>
                                        <p:tgtEl>
                                          <p:spTgt spid="115720"/>
                                        </p:tgtEl>
                                      </p:cBhvr>
                                    </p:animEffect>
                                  </p:childTnLst>
                                </p:cTn>
                              </p:par>
                              <p:par>
                                <p:cTn id="18" presetID="12" presetClass="entr" presetSubtype="8" fill="hold" nodeType="withEffect">
                                  <p:stCondLst>
                                    <p:cond delay="0"/>
                                  </p:stCondLst>
                                  <p:childTnLst>
                                    <p:set>
                                      <p:cBhvr>
                                        <p:cTn id="19" dur="1" fill="hold">
                                          <p:stCondLst>
                                            <p:cond delay="0"/>
                                          </p:stCondLst>
                                        </p:cTn>
                                        <p:tgtEl>
                                          <p:spTgt spid="115718"/>
                                        </p:tgtEl>
                                        <p:attrNameLst>
                                          <p:attrName>style.visibility</p:attrName>
                                        </p:attrNameLst>
                                      </p:cBhvr>
                                      <p:to>
                                        <p:strVal val="visible"/>
                                      </p:to>
                                    </p:set>
                                    <p:animEffect transition="in" filter="slide(fromLeft)">
                                      <p:cBhvr>
                                        <p:cTn id="20" dur="500"/>
                                        <p:tgtEl>
                                          <p:spTgt spid="115718"/>
                                        </p:tgtEl>
                                      </p:cBhvr>
                                    </p:animEffect>
                                  </p:childTnLst>
                                </p:cTn>
                              </p:par>
                              <p:par>
                                <p:cTn id="21" presetID="12" presetClass="entr" presetSubtype="8" fill="hold" nodeType="withEffect">
                                  <p:stCondLst>
                                    <p:cond delay="0"/>
                                  </p:stCondLst>
                                  <p:childTnLst>
                                    <p:set>
                                      <p:cBhvr>
                                        <p:cTn id="22" dur="1" fill="hold">
                                          <p:stCondLst>
                                            <p:cond delay="0"/>
                                          </p:stCondLst>
                                        </p:cTn>
                                        <p:tgtEl>
                                          <p:spTgt spid="115715"/>
                                        </p:tgtEl>
                                        <p:attrNameLst>
                                          <p:attrName>style.visibility</p:attrName>
                                        </p:attrNameLst>
                                      </p:cBhvr>
                                      <p:to>
                                        <p:strVal val="visible"/>
                                      </p:to>
                                    </p:set>
                                    <p:animEffect transition="in" filter="slide(fromLeft)">
                                      <p:cBhvr>
                                        <p:cTn id="23" dur="500"/>
                                        <p:tgtEl>
                                          <p:spTgt spid="11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eaLnBrk="1" hangingPunct="1"/>
            <a:r>
              <a:rPr lang="en-US" b="1" smtClean="0"/>
              <a:t>Radiographic Images</a:t>
            </a:r>
          </a:p>
        </p:txBody>
      </p:sp>
      <p:sp>
        <p:nvSpPr>
          <p:cNvPr id="51203" name="Rectangle 3"/>
          <p:cNvSpPr>
            <a:spLocks noGrp="1" noChangeArrowheads="1"/>
          </p:cNvSpPr>
          <p:nvPr>
            <p:ph type="body" idx="1"/>
          </p:nvPr>
        </p:nvSpPr>
        <p:spPr>
          <a:xfrm>
            <a:off x="673100" y="1600200"/>
            <a:ext cx="7772400" cy="914400"/>
          </a:xfrm>
        </p:spPr>
        <p:txBody>
          <a:bodyPr/>
          <a:lstStyle/>
          <a:p>
            <a:pPr eaLnBrk="1" hangingPunct="1">
              <a:buFont typeface="Wingdings" pitchFamily="2" charset="2"/>
              <a:buNone/>
            </a:pPr>
            <a:r>
              <a:rPr lang="en-US" sz="2400" smtClean="0"/>
              <a:t>	</a:t>
            </a:r>
            <a:r>
              <a:rPr lang="en-US" sz="2400" b="1" smtClean="0"/>
              <a:t>Can you determine what object was radiographed in this and the next three slides?</a:t>
            </a:r>
          </a:p>
        </p:txBody>
      </p:sp>
      <p:pic>
        <p:nvPicPr>
          <p:cNvPr id="104452" name="Picture 4" descr="RTflashlight"/>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123950" y="2482850"/>
            <a:ext cx="6273800" cy="2844800"/>
          </a:xfrm>
          <a:noFill/>
          <a:ln w="25400">
            <a:solidFill>
              <a:srgbClr val="FFFFFF"/>
            </a:solidFill>
            <a:miter lim="800000"/>
            <a:headEnd/>
            <a:tailEnd/>
          </a:ln>
        </p:spPr>
      </p:pic>
      <p:pic>
        <p:nvPicPr>
          <p:cNvPr id="104453" name="Picture 5" descr="flashlight"/>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457700" y="4351338"/>
            <a:ext cx="3975100" cy="2074862"/>
          </a:xfrm>
          <a:noFill/>
          <a:ln w="25400">
            <a:solidFill>
              <a:srgbClr val="000000"/>
            </a:solidFill>
            <a:miter lim="800000"/>
            <a:headEnd/>
            <a:tailEnd/>
          </a:ln>
        </p:spPr>
      </p:pic>
    </p:spTree>
    <p:extLst>
      <p:ext uri="{BB962C8B-B14F-4D97-AF65-F5344CB8AC3E}">
        <p14:creationId xmlns:p14="http://schemas.microsoft.com/office/powerpoint/2010/main" val="3263038261"/>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dissolve">
                                      <p:cBhvr>
                                        <p:cTn id="7" dur="500"/>
                                        <p:tgtEl>
                                          <p:spTgt spid="1044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4453"/>
                                        </p:tgtEl>
                                        <p:attrNameLst>
                                          <p:attrName>style.visibility</p:attrName>
                                        </p:attrNameLst>
                                      </p:cBhvr>
                                      <p:to>
                                        <p:strVal val="visible"/>
                                      </p:to>
                                    </p:set>
                                    <p:animEffect transition="in" filter="dissolve">
                                      <p:cBhvr>
                                        <p:cTn id="12"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hangingPunct="1"/>
            <a:r>
              <a:rPr lang="en-US" b="1" smtClean="0"/>
              <a:t>Radiographic Images</a:t>
            </a:r>
          </a:p>
        </p:txBody>
      </p:sp>
      <p:pic>
        <p:nvPicPr>
          <p:cNvPr id="105475" name="Picture 3" descr="calculato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724400" y="1693863"/>
            <a:ext cx="2806700" cy="2624137"/>
          </a:xfrm>
          <a:noFill/>
          <a:ln w="25400">
            <a:solidFill>
              <a:srgbClr val="000000"/>
            </a:solidFill>
            <a:miter lim="800000"/>
            <a:headEnd/>
            <a:tailEnd/>
          </a:ln>
        </p:spPr>
      </p:pic>
      <p:pic>
        <p:nvPicPr>
          <p:cNvPr id="105476" name="Picture 4" descr="RTcalculator1"/>
          <p:cNvPicPr>
            <a:picLocks noGrp="1" noChangeAspect="1" noChangeArrowheads="1"/>
          </p:cNvPicPr>
          <p:nvPr>
            <p:ph sz="half" idx="2"/>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1516063" y="1695450"/>
            <a:ext cx="2733675" cy="4789488"/>
          </a:xfrm>
          <a:noFill/>
          <a:ln w="25400">
            <a:solidFill>
              <a:srgbClr val="FFFFFF"/>
            </a:solidFill>
            <a:miter lim="800000"/>
            <a:headEnd/>
            <a:tailEnd/>
          </a:ln>
        </p:spPr>
      </p:pic>
    </p:spTree>
    <p:extLst>
      <p:ext uri="{BB962C8B-B14F-4D97-AF65-F5344CB8AC3E}">
        <p14:creationId xmlns:p14="http://schemas.microsoft.com/office/powerpoint/2010/main" val="2497852151"/>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dissolve">
                                      <p:cBhvr>
                                        <p:cTn id="7" dur="500"/>
                                        <p:tgtEl>
                                          <p:spTgt spid="1054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5475"/>
                                        </p:tgtEl>
                                        <p:attrNameLst>
                                          <p:attrName>style.visibility</p:attrName>
                                        </p:attrNameLst>
                                      </p:cBhvr>
                                      <p:to>
                                        <p:strVal val="visible"/>
                                      </p:to>
                                    </p:set>
                                    <p:animEffect transition="in" filter="wipe(down)">
                                      <p:cBhvr>
                                        <p:cTn id="12" dur="500"/>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r>
              <a:rPr lang="en-US" b="1" smtClean="0"/>
              <a:t>Radiographic Images</a:t>
            </a:r>
          </a:p>
        </p:txBody>
      </p:sp>
      <p:pic>
        <p:nvPicPr>
          <p:cNvPr id="106500" name="Picture 4" descr="RTphon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55700" y="1746250"/>
            <a:ext cx="5257800" cy="4252913"/>
          </a:xfrm>
          <a:noFill/>
          <a:ln w="25400">
            <a:solidFill>
              <a:srgbClr val="FFFFFF"/>
            </a:solidFill>
            <a:miter lim="800000"/>
            <a:headEnd/>
            <a:tailEnd/>
          </a:ln>
        </p:spPr>
      </p:pic>
      <p:pic>
        <p:nvPicPr>
          <p:cNvPr id="106499" name="Picture 3" descr="Phon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99000" y="3702050"/>
            <a:ext cx="3568700" cy="2681288"/>
          </a:xfrm>
          <a:noFill/>
          <a:ln w="25400">
            <a:solidFill>
              <a:srgbClr val="000000"/>
            </a:solidFill>
            <a:miter lim="800000"/>
            <a:headEnd/>
            <a:tailEnd/>
          </a:ln>
        </p:spPr>
      </p:pic>
    </p:spTree>
    <p:extLst>
      <p:ext uri="{BB962C8B-B14F-4D97-AF65-F5344CB8AC3E}">
        <p14:creationId xmlns:p14="http://schemas.microsoft.com/office/powerpoint/2010/main" val="2896804959"/>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dissolve">
                                      <p:cBhvr>
                                        <p:cTn id="7" dur="500"/>
                                        <p:tgtEl>
                                          <p:spTgt spid="1065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6499"/>
                                        </p:tgtEl>
                                        <p:attrNameLst>
                                          <p:attrName>style.visibility</p:attrName>
                                        </p:attrNameLst>
                                      </p:cBhvr>
                                      <p:to>
                                        <p:strVal val="visible"/>
                                      </p:to>
                                    </p:set>
                                    <p:animEffect transition="in" filter="blinds(horizontal)">
                                      <p:cBhvr>
                                        <p:cTn id="12" dur="5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r>
              <a:rPr lang="en-US" b="1" smtClean="0"/>
              <a:t>Radiographic Images</a:t>
            </a:r>
          </a:p>
        </p:txBody>
      </p:sp>
      <p:pic>
        <p:nvPicPr>
          <p:cNvPr id="108547" name="Picture 3" descr="grapefrui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803900" y="2390775"/>
            <a:ext cx="2501900" cy="2913063"/>
          </a:xfrm>
          <a:noFill/>
          <a:ln w="25400">
            <a:solidFill>
              <a:srgbClr val="000000"/>
            </a:solidFill>
            <a:miter lim="800000"/>
            <a:headEnd/>
            <a:tailEnd/>
          </a:ln>
        </p:spPr>
      </p:pic>
      <p:pic>
        <p:nvPicPr>
          <p:cNvPr id="108548" name="Picture 4" descr="RTgrapefrui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30300" y="1685925"/>
            <a:ext cx="4427538" cy="4318000"/>
          </a:xfrm>
          <a:noFill/>
          <a:ln w="25400">
            <a:solidFill>
              <a:srgbClr val="FFFFFF"/>
            </a:solidFill>
            <a:miter lim="800000"/>
            <a:headEnd/>
            <a:tailEnd/>
          </a:ln>
        </p:spPr>
      </p:pic>
    </p:spTree>
    <p:extLst>
      <p:ext uri="{BB962C8B-B14F-4D97-AF65-F5344CB8AC3E}">
        <p14:creationId xmlns:p14="http://schemas.microsoft.com/office/powerpoint/2010/main" val="167533522"/>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dissolve">
                                      <p:cBhvr>
                                        <p:cTn id="7" dur="500"/>
                                        <p:tgtEl>
                                          <p:spTgt spid="1085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108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heckers">
  <a:themeElements>
    <a:clrScheme name="">
      <a:dk1>
        <a:srgbClr val="009999"/>
      </a:dk1>
      <a:lt1>
        <a:srgbClr val="FBFBFB"/>
      </a:lt1>
      <a:dk2>
        <a:srgbClr val="4F9D9B"/>
      </a:dk2>
      <a:lt2>
        <a:srgbClr val="FFFF00"/>
      </a:lt2>
      <a:accent1>
        <a:srgbClr val="C0C0C0"/>
      </a:accent1>
      <a:accent2>
        <a:srgbClr val="00EEE8"/>
      </a:accent2>
      <a:accent3>
        <a:srgbClr val="B2CCCB"/>
      </a:accent3>
      <a:accent4>
        <a:srgbClr val="D6D6D6"/>
      </a:accent4>
      <a:accent5>
        <a:srgbClr val="DCDCDC"/>
      </a:accent5>
      <a:accent6>
        <a:srgbClr val="00D8D2"/>
      </a:accent6>
      <a:hlink>
        <a:srgbClr val="FFFFFF"/>
      </a:hlink>
      <a:folHlink>
        <a:srgbClr val="CFD1E7"/>
      </a:folHlink>
    </a:clrScheme>
    <a:fontScheme name="Check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outerShdw dist="35921" dir="2700000" algn="ctr" rotWithShape="0">
            <a:schemeClr val="tx1"/>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0000"/>
        </a:solidFill>
        <a:ln>
          <a:noFill/>
        </a:ln>
        <a:effectLst>
          <a:outerShdw dist="35921" dir="2700000" algn="ctr" rotWithShape="0">
            <a:schemeClr val="tx1"/>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heckers 1">
        <a:dk1>
          <a:srgbClr val="000000"/>
        </a:dk1>
        <a:lt1>
          <a:srgbClr val="83C1C0"/>
        </a:lt1>
        <a:dk2>
          <a:srgbClr val="FFFFFF"/>
        </a:dk2>
        <a:lt2>
          <a:srgbClr val="009999"/>
        </a:lt2>
        <a:accent1>
          <a:srgbClr val="C0C0C0"/>
        </a:accent1>
        <a:accent2>
          <a:srgbClr val="00EEE8"/>
        </a:accent2>
        <a:accent3>
          <a:srgbClr val="C1DDDC"/>
        </a:accent3>
        <a:accent4>
          <a:srgbClr val="000000"/>
        </a:accent4>
        <a:accent5>
          <a:srgbClr val="DCDCDC"/>
        </a:accent5>
        <a:accent6>
          <a:srgbClr val="00D8D2"/>
        </a:accent6>
        <a:hlink>
          <a:srgbClr val="FFFFFF"/>
        </a:hlink>
        <a:folHlink>
          <a:srgbClr val="CFD1E7"/>
        </a:folHlink>
      </a:clrScheme>
      <a:clrMap bg1="lt1" tx1="dk1" bg2="lt2" tx2="dk2" accent1="accent1" accent2="accent2" accent3="accent3" accent4="accent4" accent5="accent5" accent6="accent6" hlink="hlink" folHlink="folHlink"/>
    </a:extraClrScheme>
    <a:extraClrScheme>
      <a:clrScheme name="Checkers 2">
        <a:dk1>
          <a:srgbClr val="000000"/>
        </a:dk1>
        <a:lt1>
          <a:srgbClr val="FFFFFF"/>
        </a:lt1>
        <a:dk2>
          <a:srgbClr val="5F5F5F"/>
        </a:dk2>
        <a:lt2>
          <a:srgbClr val="47979D"/>
        </a:lt2>
        <a:accent1>
          <a:srgbClr val="DDDDDD"/>
        </a:accent1>
        <a:accent2>
          <a:srgbClr val="9DCDCD"/>
        </a:accent2>
        <a:accent3>
          <a:srgbClr val="FFFFFF"/>
        </a:accent3>
        <a:accent4>
          <a:srgbClr val="000000"/>
        </a:accent4>
        <a:accent5>
          <a:srgbClr val="EBEBEB"/>
        </a:accent5>
        <a:accent6>
          <a:srgbClr val="8EBABA"/>
        </a:accent6>
        <a:hlink>
          <a:srgbClr val="AFCDE3"/>
        </a:hlink>
        <a:folHlink>
          <a:srgbClr val="CFD1E7"/>
        </a:folHlink>
      </a:clrScheme>
      <a:clrMap bg1="lt1" tx1="dk1" bg2="lt2" tx2="dk2" accent1="accent1" accent2="accent2" accent3="accent3" accent4="accent4" accent5="accent5" accent6="accent6" hlink="hlink" folHlink="folHlink"/>
    </a:extraClrScheme>
    <a:extraClrScheme>
      <a:clrScheme name="Checkers 3">
        <a:dk1>
          <a:srgbClr val="000000"/>
        </a:dk1>
        <a:lt1>
          <a:srgbClr val="FFFFFF"/>
        </a:lt1>
        <a:dk2>
          <a:srgbClr val="000000"/>
        </a:dk2>
        <a:lt2>
          <a:srgbClr val="777777"/>
        </a:lt2>
        <a:accent1>
          <a:srgbClr val="DDDDDD"/>
        </a:accent1>
        <a:accent2>
          <a:srgbClr val="B2B2B2"/>
        </a:accent2>
        <a:accent3>
          <a:srgbClr val="FFFFFF"/>
        </a:accent3>
        <a:accent4>
          <a:srgbClr val="000000"/>
        </a:accent4>
        <a:accent5>
          <a:srgbClr val="EBEBEB"/>
        </a:accent5>
        <a:accent6>
          <a:srgbClr val="A1A1A1"/>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283</TotalTime>
  <Words>6195</Words>
  <Application>Microsoft Office PowerPoint</Application>
  <PresentationFormat>On-screen Show (4:3)</PresentationFormat>
  <Paragraphs>478</Paragraphs>
  <Slides>105</Slides>
  <Notes>2</Notes>
  <HiddenSlides>0</HiddenSlides>
  <MMClips>1</MMClips>
  <ScaleCrop>false</ScaleCrop>
  <HeadingPairs>
    <vt:vector size="4" baseType="variant">
      <vt:variant>
        <vt:lpstr>Theme</vt:lpstr>
      </vt:variant>
      <vt:variant>
        <vt:i4>2</vt:i4>
      </vt:variant>
      <vt:variant>
        <vt:lpstr>Slide Titles</vt:lpstr>
      </vt:variant>
      <vt:variant>
        <vt:i4>105</vt:i4>
      </vt:variant>
    </vt:vector>
  </HeadingPairs>
  <TitlesOfParts>
    <vt:vector size="107" baseType="lpstr">
      <vt:lpstr>Oriel</vt:lpstr>
      <vt:lpstr>Checkers</vt:lpstr>
      <vt:lpstr>Non-Destructive Testing</vt:lpstr>
      <vt:lpstr>Unit 3</vt:lpstr>
      <vt:lpstr>PowerPoint Presentation</vt:lpstr>
      <vt:lpstr>Principle of Operation</vt:lpstr>
      <vt:lpstr>Instruments used in Ultrasonic Testing</vt:lpstr>
      <vt:lpstr>PowerPoint Presentation</vt:lpstr>
      <vt:lpstr>Types of Waves</vt:lpstr>
      <vt:lpstr>Longitudinal Wave</vt:lpstr>
      <vt:lpstr>Transverse Wave</vt:lpstr>
      <vt:lpstr>Surface Wave Surface Wave: Surface wave is also called as Rayleigh  Waves represent an oscillating motion that travels along  the surface of a teat specimen to a depth of one  wavelength. Surface wave can be used to detect  breaking cracks in a test specimen.</vt:lpstr>
      <vt:lpstr>Lamp Wave</vt:lpstr>
      <vt:lpstr>Particle Vibrations</vt:lpstr>
      <vt:lpstr>Terminologies Used in Ultrasonic Testing</vt:lpstr>
      <vt:lpstr>PowerPoint Presentation</vt:lpstr>
      <vt:lpstr>Mode Conversion in UST</vt:lpstr>
      <vt:lpstr>PowerPoint Presentation</vt:lpstr>
      <vt:lpstr>Ultrasonic Testing Methods</vt:lpstr>
      <vt:lpstr>Transmission Through Method</vt:lpstr>
      <vt:lpstr>The result can be seen through CRT screen display</vt:lpstr>
      <vt:lpstr>Pulse-Echo Testing Methods</vt:lpstr>
      <vt:lpstr>The pulse-echo technique allows testing when access to only one  side of the material is possible, and it allows the location of  reflectors to be precisely determined.</vt:lpstr>
      <vt:lpstr>Straight Beam testing Methods</vt:lpstr>
      <vt:lpstr>Angle Beam Testing</vt:lpstr>
      <vt:lpstr>PowerPoint Presentation</vt:lpstr>
      <vt:lpstr>Contact Testing Technique</vt:lpstr>
      <vt:lpstr>Immersion Testing Technique</vt:lpstr>
      <vt:lpstr>Resonance Testing Technique</vt:lpstr>
      <vt:lpstr>PowerPoint Presentation</vt:lpstr>
      <vt:lpstr>Ultrasonic Transducer</vt:lpstr>
      <vt:lpstr>1. Piezo electric transducers</vt:lpstr>
      <vt:lpstr>PowerPoint Presentation</vt:lpstr>
      <vt:lpstr>2. Polyvinylidene Fluoride Transducer</vt:lpstr>
      <vt:lpstr>3. Electro Magnetic Acoustic Transducer</vt:lpstr>
      <vt:lpstr>PowerPoint Presentation</vt:lpstr>
      <vt:lpstr>4.Laser Generated Ultrasound</vt:lpstr>
      <vt:lpstr>Reference Block With Artificially Created  Defects</vt:lpstr>
      <vt:lpstr>Time of Flight Diffraction (TOFD)</vt:lpstr>
      <vt:lpstr>PowerPoint Presentation</vt:lpstr>
      <vt:lpstr>Modes of Display</vt:lpstr>
      <vt:lpstr>A Scan</vt:lpstr>
      <vt:lpstr>PowerPoint Presentation</vt:lpstr>
      <vt:lpstr>B Scan</vt:lpstr>
      <vt:lpstr>PowerPoint Presentation</vt:lpstr>
      <vt:lpstr>C Scan</vt:lpstr>
      <vt:lpstr>PowerPoint Presentation</vt:lpstr>
      <vt:lpstr>Advantages</vt:lpstr>
      <vt:lpstr>Limitations</vt:lpstr>
      <vt:lpstr>Applications</vt:lpstr>
      <vt:lpstr>RADIOGRAPHIC TESTING</vt:lpstr>
      <vt:lpstr>Introduction</vt:lpstr>
      <vt:lpstr>Outline</vt:lpstr>
      <vt:lpstr>Electromagnetic Radiation</vt:lpstr>
      <vt:lpstr>General Principles  of Radiography</vt:lpstr>
      <vt:lpstr>General Principles  of Radiography</vt:lpstr>
      <vt:lpstr>Flaw Orientation</vt:lpstr>
      <vt:lpstr>Flaw Orientation (cont.)</vt:lpstr>
      <vt:lpstr>Radiation Sources</vt:lpstr>
      <vt:lpstr>Gamma Radiography</vt:lpstr>
      <vt:lpstr>Gamma Radiography (cont.)</vt:lpstr>
      <vt:lpstr>Gamma Radiography (cont.)</vt:lpstr>
      <vt:lpstr>Gamma Radiography (cont.)</vt:lpstr>
      <vt:lpstr>Gamma Radiography (cont.)</vt:lpstr>
      <vt:lpstr>Gamma Radiography (cont.)</vt:lpstr>
      <vt:lpstr>X-ray Radiography</vt:lpstr>
      <vt:lpstr>X-ray Radiography (cont.)</vt:lpstr>
      <vt:lpstr>X-ray Radiography (cont.)</vt:lpstr>
      <vt:lpstr>Imaging Modalities</vt:lpstr>
      <vt:lpstr>Film Radiography</vt:lpstr>
      <vt:lpstr>Film Radiography (cont.)</vt:lpstr>
      <vt:lpstr>Film Radiography (cont.)</vt:lpstr>
      <vt:lpstr>Film Radiography (cont.)</vt:lpstr>
      <vt:lpstr>Digital Radiography</vt:lpstr>
      <vt:lpstr>Digital Radiography (cont.)</vt:lpstr>
      <vt:lpstr>Computed Radiography</vt:lpstr>
      <vt:lpstr>Computed Radiography (cont.)</vt:lpstr>
      <vt:lpstr>Computed Radiography (cont.)</vt:lpstr>
      <vt:lpstr>Computed Radiography (cont.)</vt:lpstr>
      <vt:lpstr>Computed Radiography (cont.)</vt:lpstr>
      <vt:lpstr>Computed Radiography (cont.)</vt:lpstr>
      <vt:lpstr>Real-Time Radiography</vt:lpstr>
      <vt:lpstr>Real-Time Radiography (cont.)</vt:lpstr>
      <vt:lpstr>Real-Time Radiography (cont.)</vt:lpstr>
      <vt:lpstr>Real-Time Radiography (cont.)</vt:lpstr>
      <vt:lpstr>Real-Time Radiography (cont.)</vt:lpstr>
      <vt:lpstr>Direct Radiography </vt:lpstr>
      <vt:lpstr>Computed Tomography</vt:lpstr>
      <vt:lpstr>Computed Tomography (cont.)</vt:lpstr>
      <vt:lpstr>Image Quality</vt:lpstr>
      <vt:lpstr>Image Quality (cont.)</vt:lpstr>
      <vt:lpstr>Radiation Safety</vt:lpstr>
      <vt:lpstr>Radiation Safety (cont.)</vt:lpstr>
      <vt:lpstr>Radiation Safety (cont.)</vt:lpstr>
      <vt:lpstr>Radiation Safety (cont.)</vt:lpstr>
      <vt:lpstr>Radiation Safety (cont.)</vt:lpstr>
      <vt:lpstr>Radiographic Images</vt:lpstr>
      <vt:lpstr>Radiographic Images</vt:lpstr>
      <vt:lpstr>Radiographic Images</vt:lpstr>
      <vt:lpstr>Radiographic Images</vt:lpstr>
      <vt:lpstr>Radiographic Images</vt:lpstr>
      <vt:lpstr>Advantages of Radiography</vt:lpstr>
      <vt:lpstr>Disadvantages of Radiography</vt:lpstr>
      <vt:lpstr>Glossary of Terms</vt:lpstr>
      <vt:lpstr>Glossary of Terms</vt:lpstr>
      <vt:lpstr>Glossary of Terms</vt:lpstr>
      <vt:lpstr>Glossary of Terms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 Processing</dc:title>
  <dc:creator>DELL</dc:creator>
  <cp:lastModifiedBy>DELL</cp:lastModifiedBy>
  <cp:revision>11</cp:revision>
  <dcterms:created xsi:type="dcterms:W3CDTF">2006-08-16T00:00:00Z</dcterms:created>
  <dcterms:modified xsi:type="dcterms:W3CDTF">2020-06-23T11:49:28Z</dcterms:modified>
</cp:coreProperties>
</file>