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21162"/>
          </a:xfrm>
        </p:spPr>
        <p:txBody>
          <a:bodyPr/>
          <a:lstStyle/>
          <a:p>
            <a:r>
              <a:rPr lang="en-US" b="1" dirty="0" smtClean="0"/>
              <a:t>FLY BY WIRE (FBW)</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457200"/>
          </a:xfrm>
        </p:spPr>
        <p:txBody>
          <a:bodyPr>
            <a:normAutofit fontScale="90000"/>
          </a:bodyPr>
          <a:lstStyle/>
          <a:p>
            <a:pPr algn="ctr"/>
            <a:r>
              <a:rPr lang="en-US" dirty="0" smtClean="0">
                <a:solidFill>
                  <a:srgbClr val="FF0000"/>
                </a:solidFill>
              </a:rPr>
              <a:t>INTRODUCTION</a:t>
            </a:r>
            <a:endParaRPr lang="en-US" dirty="0">
              <a:solidFill>
                <a:srgbClr val="FF0000"/>
              </a:solidFill>
            </a:endParaRPr>
          </a:p>
        </p:txBody>
      </p:sp>
      <p:sp>
        <p:nvSpPr>
          <p:cNvPr id="3" name="Subtitle 2"/>
          <p:cNvSpPr>
            <a:spLocks noGrp="1"/>
          </p:cNvSpPr>
          <p:nvPr>
            <p:ph type="subTitle" idx="1"/>
          </p:nvPr>
        </p:nvSpPr>
        <p:spPr>
          <a:xfrm>
            <a:off x="304800" y="685800"/>
            <a:ext cx="8458200" cy="5791200"/>
          </a:xfrm>
        </p:spPr>
        <p:txBody>
          <a:bodyPr>
            <a:normAutofit lnSpcReduction="10000"/>
          </a:bodyPr>
          <a:lstStyle/>
          <a:p>
            <a:pPr algn="just">
              <a:buFont typeface="Wingdings" pitchFamily="2" charset="2"/>
              <a:buChar char="§"/>
            </a:pPr>
            <a:r>
              <a:rPr lang="en-US" sz="2700" b="1" dirty="0" smtClean="0">
                <a:solidFill>
                  <a:schemeClr val="bg1"/>
                </a:solidFill>
              </a:rPr>
              <a:t>Fly-by-wire (FBW) is a system that replaces the conventional manual flight controls of an aircraft with an electronic interface. </a:t>
            </a:r>
          </a:p>
          <a:p>
            <a:pPr algn="just">
              <a:buFont typeface="Wingdings" pitchFamily="2" charset="2"/>
              <a:buChar char="§"/>
            </a:pPr>
            <a:r>
              <a:rPr lang="en-US" sz="2700" b="1" dirty="0" smtClean="0">
                <a:solidFill>
                  <a:schemeClr val="bg1"/>
                </a:solidFill>
              </a:rPr>
              <a:t>The movements of flight controls are converted to electronic signals transmitted by wires (hence the fly-by-wire term), and flight control computers determine how to move the actuators at each control surface to provide the ordered response. </a:t>
            </a:r>
          </a:p>
          <a:p>
            <a:pPr algn="just">
              <a:buFont typeface="Wingdings" pitchFamily="2" charset="2"/>
              <a:buChar char="§"/>
            </a:pPr>
            <a:r>
              <a:rPr lang="en-US" sz="2700" b="1" dirty="0" smtClean="0">
                <a:solidFill>
                  <a:schemeClr val="bg1"/>
                </a:solidFill>
              </a:rPr>
              <a:t>The fly-by-wire system also allows automatic signals sent by the aircraft's computers to perform functions without the pilot's input, as in systems that automatically help stabilize the aircraft, or prevent unsafe operation of the aircraft outside of its performance envelope.</a:t>
            </a:r>
          </a:p>
          <a:p>
            <a:pPr algn="l"/>
            <a:endParaRPr lang="en-US"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dirty="0" smtClean="0">
                <a:solidFill>
                  <a:srgbClr val="FF0000"/>
                </a:solidFill>
              </a:rPr>
              <a:t>BASIC OPERATION</a:t>
            </a:r>
            <a:endParaRPr lang="en-US" dirty="0">
              <a:solidFill>
                <a:srgbClr val="FF0000"/>
              </a:solidFill>
            </a:endParaRPr>
          </a:p>
        </p:txBody>
      </p:sp>
      <p:sp>
        <p:nvSpPr>
          <p:cNvPr id="3" name="Subtitle 2"/>
          <p:cNvSpPr>
            <a:spLocks noGrp="1"/>
          </p:cNvSpPr>
          <p:nvPr>
            <p:ph type="subTitle" idx="1"/>
          </p:nvPr>
        </p:nvSpPr>
        <p:spPr>
          <a:xfrm>
            <a:off x="304800" y="685800"/>
            <a:ext cx="8610600" cy="5943600"/>
          </a:xfrm>
        </p:spPr>
        <p:txBody>
          <a:bodyPr>
            <a:normAutofit/>
          </a:bodyPr>
          <a:lstStyle/>
          <a:p>
            <a:pPr algn="just">
              <a:buFont typeface="Wingdings" pitchFamily="2" charset="2"/>
              <a:buChar char="§"/>
            </a:pPr>
            <a:r>
              <a:rPr lang="en-US" sz="2800" b="1" dirty="0" smtClean="0">
                <a:solidFill>
                  <a:schemeClr val="bg1"/>
                </a:solidFill>
              </a:rPr>
              <a:t>Fly-by wire systems are quite complex, but their operation can be explained in simple terms. </a:t>
            </a:r>
          </a:p>
          <a:p>
            <a:pPr algn="just">
              <a:buFont typeface="Wingdings" pitchFamily="2" charset="2"/>
              <a:buChar char="§"/>
            </a:pPr>
            <a:r>
              <a:rPr lang="en-US" sz="2800" b="1" dirty="0" smtClean="0">
                <a:solidFill>
                  <a:schemeClr val="bg1"/>
                </a:solidFill>
              </a:rPr>
              <a:t>When a pilot moves the control column (or  side stick), a signal is sent to a computer.</a:t>
            </a:r>
          </a:p>
          <a:p>
            <a:pPr algn="just">
              <a:buFont typeface="Wingdings" pitchFamily="2" charset="2"/>
              <a:buChar char="§"/>
            </a:pPr>
            <a:r>
              <a:rPr lang="en-US" sz="2800" b="1" dirty="0" smtClean="0">
                <a:solidFill>
                  <a:schemeClr val="bg1"/>
                </a:solidFill>
              </a:rPr>
              <a:t>The signal is sent through multiple wires (channels) to ensure that the signal reaches the computer. </a:t>
            </a:r>
          </a:p>
          <a:p>
            <a:pPr algn="just">
              <a:buFont typeface="Wingdings" pitchFamily="2" charset="2"/>
              <a:buChar char="§"/>
            </a:pPr>
            <a:r>
              <a:rPr lang="en-US" sz="2800" b="1" dirty="0" smtClean="0">
                <a:solidFill>
                  <a:schemeClr val="bg1"/>
                </a:solidFill>
              </a:rPr>
              <a:t>A 'Triplex' is when there are three channels being used. In an Analog system, the computer receives the signals, performs a calculation (adds the signal voltages and divides by the number of signals received to find the mean average voltage) and adds another channel. </a:t>
            </a:r>
          </a:p>
          <a:p>
            <a:pPr algn="just"/>
            <a:endParaRPr lang="en-US" sz="25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dirty="0" smtClean="0">
                <a:solidFill>
                  <a:srgbClr val="FF0000"/>
                </a:solidFill>
              </a:rPr>
              <a:t>BASIC OPERATION</a:t>
            </a:r>
            <a:endParaRPr lang="en-US" dirty="0">
              <a:solidFill>
                <a:srgbClr val="FF0000"/>
              </a:solidFill>
            </a:endParaRPr>
          </a:p>
        </p:txBody>
      </p:sp>
      <p:sp>
        <p:nvSpPr>
          <p:cNvPr id="3" name="Subtitle 2"/>
          <p:cNvSpPr>
            <a:spLocks noGrp="1"/>
          </p:cNvSpPr>
          <p:nvPr>
            <p:ph type="subTitle" idx="1"/>
          </p:nvPr>
        </p:nvSpPr>
        <p:spPr>
          <a:xfrm>
            <a:off x="304800" y="838200"/>
            <a:ext cx="8534400" cy="5791200"/>
          </a:xfrm>
        </p:spPr>
        <p:txBody>
          <a:bodyPr>
            <a:noAutofit/>
          </a:bodyPr>
          <a:lstStyle/>
          <a:p>
            <a:pPr algn="l">
              <a:buFont typeface="Wingdings" pitchFamily="2" charset="2"/>
              <a:buChar char="§"/>
            </a:pPr>
            <a:r>
              <a:rPr lang="en-US" sz="2800" b="1" dirty="0" smtClean="0">
                <a:solidFill>
                  <a:schemeClr val="bg1"/>
                </a:solidFill>
              </a:rPr>
              <a:t>These four Quadruplex  signals are then sent to the control surface actuator, and the surface begins to move. </a:t>
            </a:r>
          </a:p>
          <a:p>
            <a:pPr algn="l">
              <a:buFont typeface="Wingdings" pitchFamily="2" charset="2"/>
              <a:buChar char="§"/>
            </a:pPr>
            <a:r>
              <a:rPr lang="en-US" sz="2800" b="1" dirty="0" smtClean="0">
                <a:solidFill>
                  <a:schemeClr val="bg1"/>
                </a:solidFill>
              </a:rPr>
              <a:t>Potentiometers in the actuator send a signal back to the computer (usually a negative voltage) reporting the position of the actuator. </a:t>
            </a:r>
          </a:p>
          <a:p>
            <a:pPr algn="l">
              <a:buFont typeface="Wingdings" pitchFamily="2" charset="2"/>
              <a:buChar char="§"/>
            </a:pPr>
            <a:r>
              <a:rPr lang="en-US" sz="2800" b="1" dirty="0" smtClean="0">
                <a:solidFill>
                  <a:schemeClr val="bg1"/>
                </a:solidFill>
              </a:rPr>
              <a:t>When the actuator reaches the desired position, the two signals (incoming and outgoing) cancel each other out and the actuator stops moving (completing a loop). </a:t>
            </a:r>
          </a:p>
          <a:p>
            <a:pPr algn="l"/>
            <a:endParaRPr lang="en-US" sz="28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pPr algn="ctr"/>
            <a:r>
              <a:rPr lang="en-US" dirty="0" smtClean="0">
                <a:solidFill>
                  <a:srgbClr val="FF0000"/>
                </a:solidFill>
              </a:rPr>
              <a:t>BASIC OPERATION</a:t>
            </a:r>
            <a:endParaRPr lang="en-US" dirty="0">
              <a:solidFill>
                <a:srgbClr val="FF0000"/>
              </a:solidFill>
            </a:endParaRPr>
          </a:p>
        </p:txBody>
      </p:sp>
      <p:sp>
        <p:nvSpPr>
          <p:cNvPr id="3" name="Subtitle 2"/>
          <p:cNvSpPr>
            <a:spLocks noGrp="1"/>
          </p:cNvSpPr>
          <p:nvPr>
            <p:ph type="subTitle" idx="1"/>
          </p:nvPr>
        </p:nvSpPr>
        <p:spPr>
          <a:xfrm>
            <a:off x="228600" y="838200"/>
            <a:ext cx="8686800" cy="5867400"/>
          </a:xfrm>
        </p:spPr>
        <p:txBody>
          <a:bodyPr/>
          <a:lstStyle/>
          <a:p>
            <a:pPr algn="l">
              <a:buFont typeface="Wingdings" pitchFamily="2" charset="2"/>
              <a:buChar char="§"/>
            </a:pPr>
            <a:r>
              <a:rPr lang="en-US" sz="2800" b="1" dirty="0" smtClean="0">
                <a:solidFill>
                  <a:schemeClr val="bg1"/>
                </a:solidFill>
              </a:rPr>
              <a:t>In a Digital Fly By Wire Flight Control System complex software interprets digital signals from the pilots control input sensors and performs calculations based on the Flight Control Laws programmed into the Flight Control Computers and input from the Air Data Inertial Reference Units and other sensors. </a:t>
            </a:r>
          </a:p>
          <a:p>
            <a:pPr algn="l">
              <a:buFont typeface="Wingdings" pitchFamily="2" charset="2"/>
              <a:buChar char="§"/>
            </a:pPr>
            <a:r>
              <a:rPr lang="en-US" sz="2800" b="1" dirty="0" smtClean="0">
                <a:solidFill>
                  <a:schemeClr val="bg1"/>
                </a:solidFill>
              </a:rPr>
              <a:t>The computer then commands the flight control surfaces to adopt a configuration that will achieve the desired flight path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365</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FLY BY WIRE (FBW)</vt:lpstr>
      <vt:lpstr>INTRODUCTION</vt:lpstr>
      <vt:lpstr>BASIC OPERATION</vt:lpstr>
      <vt:lpstr>BASIC OPERATION</vt:lpstr>
      <vt:lpstr>BASIC OPERATION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BY WIRE (FBW)</dc:title>
  <dc:creator/>
  <cp:lastModifiedBy>vivekgautam</cp:lastModifiedBy>
  <cp:revision>5</cp:revision>
  <dcterms:created xsi:type="dcterms:W3CDTF">2006-08-16T00:00:00Z</dcterms:created>
  <dcterms:modified xsi:type="dcterms:W3CDTF">2018-04-17T04:10:49Z</dcterms:modified>
</cp:coreProperties>
</file>