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r>
              <a:rPr lang="en-US" b="1" dirty="0" smtClean="0"/>
              <a:t>INERTIAL REFRENCE SYSTEM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10600" cy="6019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inertial reference system (IRS) provides inertial navigation data to user systems. </a:t>
            </a: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It uses a ring laser gyro instead of the conventional rate gyro to sense angular rate about the roll, pitch and yaw axes. </a:t>
            </a: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system is termed strap down since its sensors are, in effect, directly mounted to the airframe.</a:t>
            </a: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inertial reference system (IRS) includes two inertial reference units (IRU), one inertial system display unit (ISDU), one mode select unit (MSU), one master caution unit (MCU), two digital/analog adapters (DAA) and two radio digital distance magnetic indicators (RDDMI). </a:t>
            </a: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IRS provides the inertial navigation data and the inertial flight control data to other systems.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86800" cy="5867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900" b="1" dirty="0" smtClean="0">
                <a:solidFill>
                  <a:schemeClr val="bg1"/>
                </a:solidFill>
              </a:rPr>
              <a:t>The main function of each IRU is to sense and compute linear accelerations and angular turning rates about the airplane's pitch, roll, and yaw axes.</a:t>
            </a:r>
          </a:p>
          <a:p>
            <a:pPr algn="l">
              <a:buFont typeface="Wingdings" pitchFamily="2" charset="2"/>
              <a:buChar char="§"/>
            </a:pPr>
            <a:r>
              <a:rPr lang="en-US" sz="2900" b="1" dirty="0" smtClean="0">
                <a:solidFill>
                  <a:schemeClr val="bg1"/>
                </a:solidFill>
              </a:rPr>
              <a:t> This data is used for pitch and roll displays and navigational computations.</a:t>
            </a:r>
          </a:p>
          <a:p>
            <a:pPr algn="l">
              <a:buFont typeface="Wingdings" pitchFamily="2" charset="2"/>
              <a:buChar char="§"/>
            </a:pPr>
            <a:r>
              <a:rPr lang="en-US" sz="2900" b="1" dirty="0" smtClean="0">
                <a:solidFill>
                  <a:schemeClr val="bg1"/>
                </a:solidFill>
              </a:rPr>
              <a:t>Each IRU contains three laser gyros and three accelerometers. These sense angular rates and linear accelerations, respectively. </a:t>
            </a:r>
          </a:p>
          <a:p>
            <a:pPr algn="l">
              <a:buFont typeface="Wingdings" pitchFamily="2" charset="2"/>
              <a:buChar char="§"/>
            </a:pPr>
            <a:r>
              <a:rPr lang="en-US" sz="2900" b="1" dirty="0" smtClean="0">
                <a:solidFill>
                  <a:schemeClr val="bg1"/>
                </a:solidFill>
              </a:rPr>
              <a:t>The sensed data is resolved to local vertical coordinates and combined with air data inputs to compute the following:</a:t>
            </a:r>
          </a:p>
          <a:p>
            <a:pPr algn="l"/>
            <a:endParaRPr lang="en-US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077200" cy="55626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(1) Position (latitude, longitude)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(2) Attitude (pitch, roll, yaw)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(3) True and magnetic heading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(4) Wind speed and direction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(5) Velocity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(6) Accelerations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(7) Angular rate data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(8) Altitude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The IRS outputs are displayed on the flight instrument system displays. 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They are also displayed on the flight management computer system control display unit (FMCS-CDU)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Preselected parameters are also displayed on the inertial system display unit (ISDU).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IRS Theory of Operation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i="1" dirty="0" smtClean="0">
                <a:solidFill>
                  <a:srgbClr val="FFC000"/>
                </a:solidFill>
              </a:rPr>
              <a:t>A. General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The IRS provides basic heading and attitude reference accomplished through computations based on accelerometer and laser gyro sensed signals. 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Three accelerometers and three laser gyros are used. The accelerometers and laser gyros are of the strap-down type and are positioned in the inertial reference units so that they are oriented along each of the three axis of the airplane. 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This orientation allows the IRU to sense accelerations along and rotation about each of the three axis.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IRS Theory of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854696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Computer manipulation of the signals from all six sensors provide the basic heading and attitude reference signals along with present position, accelerations, ground speed, drift angle and attitude rate information.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The first requirement which must be met for proper IRS operation is alignment.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IRS alignment basically consists of determination of local vertical and initial heading.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IRS Theory of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5943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1" dirty="0" smtClean="0">
                <a:solidFill>
                  <a:srgbClr val="FFC000"/>
                </a:solidFill>
              </a:rPr>
              <a:t>B. Alignment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IRS alignment consists of determining local vertical and initial heading.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Both accelerometer and laser gyro inputs are used for alignment.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The alignment computations use the basic premise that the only accelerations during alignment are due to the earth's gravity; the only motion during alignment is due to the earth's rotation.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Accelerations due to gravity are always perpendicular to the earth's surface and thus define the local vertical. </a:t>
            </a:r>
            <a:endParaRPr lang="en-US" sz="28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IRS Theory of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7854696" cy="5791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100" b="1" dirty="0" smtClean="0">
                <a:solidFill>
                  <a:schemeClr val="bg1"/>
                </a:solidFill>
              </a:rPr>
              <a:t>This local vertical is used to fix  the attitude data so that it is accurately referenced to vertical.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100" b="1" dirty="0" smtClean="0">
                <a:solidFill>
                  <a:schemeClr val="bg1"/>
                </a:solidFill>
              </a:rPr>
              <a:t>Initially, only a coarse vertical is established. Once vertical is established, the laser gyro sensed earth rate components are used to establish the heading of the airplane.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100" b="1" dirty="0" smtClean="0">
                <a:solidFill>
                  <a:schemeClr val="bg1"/>
                </a:solidFill>
              </a:rPr>
              <a:t>As the alignment continues, both the vertical reference and the heading determinations are fine tuned for maximum accuracy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618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INERTIAL REFRENCE SYSTEM</vt:lpstr>
      <vt:lpstr>INTRODUCTION</vt:lpstr>
      <vt:lpstr>INTRODUCTION</vt:lpstr>
      <vt:lpstr>INTRODUCTION</vt:lpstr>
      <vt:lpstr>INTRODUCTION</vt:lpstr>
      <vt:lpstr>IRS Theory of Operation</vt:lpstr>
      <vt:lpstr>IRS Theory of Operation</vt:lpstr>
      <vt:lpstr>IRS Theory of Operation</vt:lpstr>
      <vt:lpstr>IRS Theory of Operation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INERTIAL REFRENCE SYSTEM</dc:title>
  <dc:creator/>
  <cp:lastModifiedBy>vivekgautam</cp:lastModifiedBy>
  <cp:revision>10</cp:revision>
  <dcterms:created xsi:type="dcterms:W3CDTF">2006-08-16T00:00:00Z</dcterms:created>
  <dcterms:modified xsi:type="dcterms:W3CDTF">2018-04-17T05:11:01Z</dcterms:modified>
</cp:coreProperties>
</file>