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ENGINE INDICATING AND CREW ALERTING SYSTEM</a:t>
            </a:r>
            <a:r>
              <a:rPr lang="en-US" sz="5400" dirty="0" smtClean="0"/>
              <a:t> (</a:t>
            </a:r>
            <a:r>
              <a:rPr lang="en-US" sz="5400" b="1" dirty="0" smtClean="0"/>
              <a:t>EICAS</a:t>
            </a:r>
            <a:r>
              <a:rPr lang="en-US" sz="5400" dirty="0" smtClean="0"/>
              <a:t>)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09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INTRODUCTION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An </a:t>
            </a:r>
            <a:r>
              <a:rPr lang="en-US" b="1" dirty="0" smtClean="0">
                <a:solidFill>
                  <a:schemeClr val="bg1"/>
                </a:solidFill>
              </a:rPr>
              <a:t>engine-indicating and crew-alerting system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dirty="0" smtClean="0">
                <a:solidFill>
                  <a:schemeClr val="bg1"/>
                </a:solidFill>
              </a:rPr>
              <a:t>EICAS</a:t>
            </a:r>
            <a:r>
              <a:rPr lang="en-US" dirty="0" smtClean="0">
                <a:solidFill>
                  <a:schemeClr val="bg1"/>
                </a:solidFill>
              </a:rPr>
              <a:t>) is an integrated system used in modern aircraft to provide aircraft crew with aircraft engines and other systems instrumentation and crew annunciations.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EICAS typically includes instrumentation of various engine parameters, including for example revolutions per minute, temperature values, fuel flow and quantity, oil pressure etc.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Typical other aircraft systems monitored by EICAS are for example hydraulic, pneumatic, electrical, deicing, environmental and control surface systems. EICAS has high connectivity &amp; provides data acquisition and routing.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09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INTRODUCTION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305800" cy="59436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EICAS is a key function of a glass cockpit system, which replaces all analog gauges with software-driven electronic displays.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Most of the display area is used for navigation and orientation displays, but one display or a section of a display is set aside specifically for EICAS.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The crew-alerting system (CAS) is used in place of the annunciator panel on older systems.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 Rather than signaling a system failure by turning on a light behind a translucent button, failures are shown as a list of messages in a small window near the other EICAS indications.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EICAS MODES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610600" cy="5791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EICAS categorizes displays and alerts according to function and usage into modes: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Operational</a:t>
            </a:r>
            <a:r>
              <a:rPr lang="en-US" dirty="0" smtClean="0">
                <a:solidFill>
                  <a:schemeClr val="bg1"/>
                </a:solidFill>
              </a:rPr>
              <a:t>: Engine operating information and any alerts required to be  actioned by the crew in flight. Only upper display presents information.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Status: </a:t>
            </a:r>
            <a:r>
              <a:rPr lang="en-US" dirty="0" smtClean="0">
                <a:solidFill>
                  <a:schemeClr val="bg1"/>
                </a:solidFill>
              </a:rPr>
              <a:t>Provides details about the readiness of the aircraft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Maintenance</a:t>
            </a:r>
            <a:r>
              <a:rPr lang="en-US" dirty="0" smtClean="0">
                <a:solidFill>
                  <a:schemeClr val="bg1"/>
                </a:solidFill>
              </a:rPr>
              <a:t>: Trouble-shooting and verification testing of the major sub-systems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EICAS DISPLAY MESSAGES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458200" cy="5867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200" dirty="0" smtClean="0">
                <a:solidFill>
                  <a:schemeClr val="bg1"/>
                </a:solidFill>
              </a:rPr>
              <a:t>EICAS distinguishes 7 colors: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White</a:t>
            </a:r>
            <a:r>
              <a:rPr lang="en-US" sz="3200" dirty="0" smtClean="0">
                <a:solidFill>
                  <a:schemeClr val="bg1"/>
                </a:solidFill>
              </a:rPr>
              <a:t>: all scales, normal operating range of pointers, digital readouts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Red</a:t>
            </a:r>
            <a:r>
              <a:rPr lang="en-US" sz="3200" dirty="0" smtClean="0">
                <a:solidFill>
                  <a:schemeClr val="bg1"/>
                </a:solidFill>
              </a:rPr>
              <a:t>: warning messages, maximum operating limit marks, digital readouts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Green</a:t>
            </a:r>
            <a:r>
              <a:rPr lang="en-US" sz="3200" dirty="0" smtClean="0">
                <a:solidFill>
                  <a:schemeClr val="bg1"/>
                </a:solidFill>
              </a:rPr>
              <a:t>: thrust mode readout, selected </a:t>
            </a:r>
            <a:r>
              <a:rPr lang="en-US" sz="3200" dirty="0" smtClean="0">
                <a:solidFill>
                  <a:schemeClr val="bg1"/>
                </a:solidFill>
              </a:rPr>
              <a:t>EPR/N1(Engine Pressure Ratio/N1 compressor) </a:t>
            </a:r>
            <a:r>
              <a:rPr lang="en-US" sz="3200" dirty="0" smtClean="0">
                <a:solidFill>
                  <a:schemeClr val="bg1"/>
                </a:solidFill>
              </a:rPr>
              <a:t>speed marks or target cursors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Blue</a:t>
            </a:r>
            <a:r>
              <a:rPr lang="en-US" sz="3200" dirty="0" smtClean="0">
                <a:solidFill>
                  <a:schemeClr val="bg1"/>
                </a:solidFill>
              </a:rPr>
              <a:t>: testing of the system only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Yellow</a:t>
            </a:r>
            <a:r>
              <a:rPr lang="en-US" sz="3200" dirty="0" smtClean="0">
                <a:solidFill>
                  <a:schemeClr val="bg1"/>
                </a:solidFill>
              </a:rPr>
              <a:t>: caution and advisory messages, caution limit marks on scales, digital readouts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Magenta</a:t>
            </a:r>
            <a:r>
              <a:rPr lang="en-US" sz="3200" dirty="0" smtClean="0">
                <a:solidFill>
                  <a:schemeClr val="bg1"/>
                </a:solidFill>
              </a:rPr>
              <a:t>: during in-flight engine starting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Cyan</a:t>
            </a:r>
            <a:r>
              <a:rPr lang="en-US" sz="3200" dirty="0" smtClean="0">
                <a:solidFill>
                  <a:schemeClr val="bg1"/>
                </a:solidFill>
              </a:rPr>
              <a:t>: names of all parameters being measured and status marks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533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EICAS LEVELS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7854696" cy="5105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Level A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warnings requiring immediate correction activity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Level B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cautions requiring immediate crew awareness and possible activity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Level C 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advisories requiring crew awareness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381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Wingdings</vt:lpstr>
      <vt:lpstr>Wingdings 2</vt:lpstr>
      <vt:lpstr>Flow</vt:lpstr>
      <vt:lpstr>ENGINE INDICATING AND CREW ALERTING SYSTEM (EICAS)</vt:lpstr>
      <vt:lpstr>INTRODUCTION</vt:lpstr>
      <vt:lpstr>INTRODUCTION</vt:lpstr>
      <vt:lpstr>EICAS MODES</vt:lpstr>
      <vt:lpstr>EICAS DISPLAY MESSAGES</vt:lpstr>
      <vt:lpstr>EICAS LEVELS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 INDICATING AND CREW ALERTING SYSTEM (EICAS)</dc:title>
  <dc:creator/>
  <cp:lastModifiedBy>vivekgautam</cp:lastModifiedBy>
  <cp:revision>3</cp:revision>
  <dcterms:created xsi:type="dcterms:W3CDTF">2006-08-16T00:00:00Z</dcterms:created>
  <dcterms:modified xsi:type="dcterms:W3CDTF">2019-02-14T10:45:24Z</dcterms:modified>
</cp:coreProperties>
</file>