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  <p:sldMasterId id="2147483876" r:id="rId2"/>
  </p:sldMasterIdLst>
  <p:notesMasterIdLst>
    <p:notesMasterId r:id="rId4"/>
  </p:notesMasterIdLst>
  <p:sldIdLst>
    <p:sldId id="38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87DADFBB-8F53-42FA-BFB4-AB714EEAFB9E}">
          <p14:sldIdLst>
            <p14:sldId id="381"/>
            <p14:sldId id="382"/>
            <p14:sldId id="383"/>
            <p14:sldId id="385"/>
            <p14:sldId id="386"/>
            <p14:sldId id="388"/>
            <p14:sldId id="389"/>
            <p14:sldId id="390"/>
            <p14:sldId id="391"/>
            <p14:sldId id="392"/>
            <p14:sldId id="393"/>
            <p14:sldId id="399"/>
            <p14:sldId id="403"/>
            <p14:sldId id="407"/>
            <p14:sldId id="408"/>
            <p14:sldId id="411"/>
            <p14:sldId id="413"/>
            <p14:sldId id="414"/>
            <p14:sldId id="415"/>
            <p14:sldId id="41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FF33"/>
    <a:srgbClr val="9900FF"/>
    <a:srgbClr val="5A34FC"/>
    <a:srgbClr val="411B4D"/>
    <a:srgbClr val="FF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1386" autoAdjust="0"/>
    <p:restoredTop sz="94660"/>
  </p:normalViewPr>
  <p:slideViewPr>
    <p:cSldViewPr snapToGrid="0">
      <p:cViewPr>
        <p:scale>
          <a:sx n="70" d="100"/>
          <a:sy n="70" d="100"/>
        </p:scale>
        <p:origin x="-474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B4096-C5B9-45B9-88AA-AB7E7FF0C3F9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9BE70C-CC1E-4476-8B2A-B6F55C1420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0951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9BE70C-CC1E-4476-8B2A-B6F55C14209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0807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16th December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Materials and Metallurgical 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990CE-D2B7-4408-AC79-1392844334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16th December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Materials and Metallurgical 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990CE-D2B7-4408-AC79-1392844334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16th December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Materials and Metallurgical 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990CE-D2B7-4408-AC79-1392844334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16th December 2019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Materials and Metallurgical Engineering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6E990CE-D2B7-4408-AC79-1392844334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16th December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Materials and Metallurgical 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990CE-D2B7-4408-AC79-1392844334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16th December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r>
              <a:rPr lang="en-US" smtClean="0"/>
              <a:t>Department of Materials and Metallurgical Engineering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46E990CE-D2B7-4408-AC79-1392844334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16th December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Materials and Metallurgical Engineering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990CE-D2B7-4408-AC79-1392844334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16th December 2019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Materials and Metallurgical Engineering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990CE-D2B7-4408-AC79-1392844334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16th December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Materials and Metallurgical Engineering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990CE-D2B7-4408-AC79-1392844334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16th December 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Materials and Metallurgical Engineering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990CE-D2B7-4408-AC79-1392844334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16th December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Materials and Metallurgical Engineering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990CE-D2B7-4408-AC79-13928443347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3" descr="Image result for iite, indus university transparent logo"/>
          <p:cNvPicPr>
            <a:picLocks noChangeAspect="1" noChangeArrowheads="1"/>
          </p:cNvPicPr>
          <p:nvPr userDrawn="1"/>
        </p:nvPicPr>
        <p:blipFill>
          <a:blip r:embed="rId2">
            <a:lum bright="-20000"/>
          </a:blip>
          <a:srcRect r="5798" b="27434"/>
          <a:stretch>
            <a:fillRect/>
          </a:stretch>
        </p:blipFill>
        <p:spPr bwMode="auto">
          <a:xfrm>
            <a:off x="1877703" y="1678673"/>
            <a:ext cx="8877379" cy="2715906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16th December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Materials and Metallurgical 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990CE-D2B7-4408-AC79-1392844334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16th December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Materials and Metallurgical Engineering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990CE-D2B7-4408-AC79-1392844334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16th December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r>
              <a:rPr lang="en-US" smtClean="0"/>
              <a:t>Department of Materials and Metallurgical Engineering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46E990CE-D2B7-4408-AC79-1392844334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16th December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Materials and Metallurgical 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990CE-D2B7-4408-AC79-1392844334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16th December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Materials and Metallurgical 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990CE-D2B7-4408-AC79-1392844334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16th December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Materials and Metallurgical 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990CE-D2B7-4408-AC79-1392844334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16th December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Materials and Metallurgical Engineering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990CE-D2B7-4408-AC79-1392844334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16th December 2019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Materials and Metallurgical Engineering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990CE-D2B7-4408-AC79-1392844334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16th December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Materials and Metallurgical Engineering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990CE-D2B7-4408-AC79-1392844334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16th December 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Materials and Metallurgical Engineering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990CE-D2B7-4408-AC79-1392844334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16th December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Materials and Metallurgical Engineering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990CE-D2B7-4408-AC79-1392844334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16th December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Materials and Metallurgical Engineering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990CE-D2B7-4408-AC79-1392844334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16th December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Department of Materials and Metallurgical 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990CE-D2B7-4408-AC79-1392844334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16th December 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Department of Materials and Metallurgical Engineering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6E990CE-D2B7-4408-AC79-1392844334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8" r:id="rId8"/>
    <p:sldLayoutId id="2147483884" r:id="rId9"/>
    <p:sldLayoutId id="2147483885" r:id="rId10"/>
    <p:sldLayoutId id="2147483886" r:id="rId11"/>
    <p:sldLayoutId id="2147483887" r:id="rId12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86603" y="1665026"/>
            <a:ext cx="11905397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solidFill>
                  <a:srgbClr val="411B4D"/>
                </a:solidFill>
                <a:latin typeface="Times New Roman" pitchFamily="18" charset="0"/>
                <a:cs typeface="Times New Roman" pitchFamily="18" charset="0"/>
              </a:rPr>
              <a:t>Resource </a:t>
            </a:r>
            <a:r>
              <a:rPr lang="en-US" b="1" dirty="0" err="1" smtClean="0">
                <a:solidFill>
                  <a:srgbClr val="411B4D"/>
                </a:solidFill>
                <a:latin typeface="Times New Roman" pitchFamily="18" charset="0"/>
                <a:cs typeface="Times New Roman" pitchFamily="18" charset="0"/>
              </a:rPr>
              <a:t>Peroson</a:t>
            </a:r>
            <a:endParaRPr lang="en-US" b="1" dirty="0" smtClean="0">
              <a:solidFill>
                <a:srgbClr val="411B4D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dirty="0" smtClean="0">
                <a:solidFill>
                  <a:srgbClr val="5A34FC"/>
                </a:solidFill>
                <a:latin typeface="Times New Roman" pitchFamily="18" charset="0"/>
                <a:cs typeface="Times New Roman" pitchFamily="18" charset="0"/>
              </a:rPr>
              <a:t>Professor (Dr.) Raman </a:t>
            </a:r>
            <a:r>
              <a:rPr lang="en-US" sz="2000" b="1" dirty="0" err="1" smtClean="0">
                <a:solidFill>
                  <a:srgbClr val="5A34FC"/>
                </a:solidFill>
                <a:latin typeface="Times New Roman" pitchFamily="18" charset="0"/>
                <a:cs typeface="Times New Roman" pitchFamily="18" charset="0"/>
              </a:rPr>
              <a:t>Singh,FASM,FIEAust</a:t>
            </a:r>
            <a:endParaRPr lang="en-US" sz="2000" b="1" dirty="0" smtClean="0">
              <a:solidFill>
                <a:srgbClr val="5A34F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dirty="0" smtClean="0">
                <a:solidFill>
                  <a:srgbClr val="5A34FC"/>
                </a:solidFill>
                <a:latin typeface="Times New Roman" pitchFamily="18" charset="0"/>
                <a:cs typeface="Times New Roman" pitchFamily="18" charset="0"/>
              </a:rPr>
              <a:t>Department of Mechanical and Aerospace Engineering</a:t>
            </a:r>
          </a:p>
          <a:p>
            <a:pPr algn="ctr"/>
            <a:r>
              <a:rPr lang="en-US" sz="2000" b="1" dirty="0" smtClean="0">
                <a:solidFill>
                  <a:srgbClr val="5A34FC"/>
                </a:solidFill>
                <a:latin typeface="Times New Roman" pitchFamily="18" charset="0"/>
                <a:cs typeface="Times New Roman" pitchFamily="18" charset="0"/>
              </a:rPr>
              <a:t>Department of Chemical Engineering</a:t>
            </a:r>
          </a:p>
          <a:p>
            <a:pPr algn="ctr"/>
            <a:r>
              <a:rPr lang="en-US" sz="2000" b="1" dirty="0" err="1" smtClean="0">
                <a:solidFill>
                  <a:srgbClr val="5A34FC"/>
                </a:solidFill>
                <a:latin typeface="Times New Roman" pitchFamily="18" charset="0"/>
                <a:cs typeface="Times New Roman" pitchFamily="18" charset="0"/>
              </a:rPr>
              <a:t>Monash</a:t>
            </a:r>
            <a:r>
              <a:rPr lang="en-US" sz="2000" b="1" dirty="0" smtClean="0">
                <a:solidFill>
                  <a:srgbClr val="5A34FC"/>
                </a:solidFill>
                <a:latin typeface="Times New Roman" pitchFamily="18" charset="0"/>
                <a:cs typeface="Times New Roman" pitchFamily="18" charset="0"/>
              </a:rPr>
              <a:t> University-Clayton Campus</a:t>
            </a:r>
            <a:endPara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organized by </a:t>
            </a:r>
          </a:p>
          <a:p>
            <a:pPr algn="ctr"/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Department of Materials and Metallurgical Engineering</a:t>
            </a:r>
          </a:p>
          <a:p>
            <a:pPr algn="ctr"/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Institute of Technology and Engineering</a:t>
            </a:r>
          </a:p>
          <a:p>
            <a:pPr algn="ctr"/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Indus University,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Rancharda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Ahmedabad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- 382115 </a:t>
            </a:r>
          </a:p>
          <a:p>
            <a:pPr algn="ctr"/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en-US" sz="2000" b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-23</a:t>
            </a:r>
            <a:r>
              <a:rPr lang="en-US" sz="2000" b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December 2019</a:t>
            </a:r>
          </a:p>
          <a:p>
            <a:pPr algn="ctr"/>
            <a:endParaRPr lang="en-US" sz="2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Venue-Seminar Hall</a:t>
            </a:r>
          </a:p>
          <a:p>
            <a:pPr algn="ctr"/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Indus University, </a:t>
            </a:r>
            <a:r>
              <a:rPr lang="en-US" sz="2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Rancharda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Ahmedabad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- 382115 </a:t>
            </a: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2012" y="887102"/>
            <a:ext cx="11791666" cy="145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 Days Short Term Technical Program (STTP) on </a:t>
            </a:r>
          </a:p>
          <a:p>
            <a:pPr algn="ctr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sz="2000" b="1" dirty="0" smtClean="0">
                <a:solidFill>
                  <a:srgbClr val="FF0000"/>
                </a:solidFill>
                <a:latin typeface="Lucida Calligraphy" pitchFamily="66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Lucida Calligraphy" pitchFamily="66" charset="0"/>
                <a:cs typeface="Times New Roman" pitchFamily="18" charset="0"/>
              </a:rPr>
              <a:t>“Corrosion </a:t>
            </a:r>
            <a:r>
              <a:rPr lang="en-US" sz="2400" b="1" smtClean="0">
                <a:solidFill>
                  <a:srgbClr val="FF0000"/>
                </a:solidFill>
                <a:latin typeface="Lucida Calligraphy" pitchFamily="66" charset="0"/>
                <a:cs typeface="Times New Roman" pitchFamily="18" charset="0"/>
              </a:rPr>
              <a:t>and </a:t>
            </a:r>
            <a:r>
              <a:rPr lang="en-US" sz="2400" b="1" smtClean="0">
                <a:solidFill>
                  <a:srgbClr val="FF0000"/>
                </a:solidFill>
                <a:latin typeface="Lucida Calligraphy" pitchFamily="66" charset="0"/>
                <a:cs typeface="Times New Roman" pitchFamily="18" charset="0"/>
              </a:rPr>
              <a:t>it’s </a:t>
            </a:r>
            <a:r>
              <a:rPr lang="en-US" sz="2400" b="1" dirty="0" smtClean="0">
                <a:solidFill>
                  <a:srgbClr val="FF0000"/>
                </a:solidFill>
                <a:latin typeface="Lucida Calligraphy" pitchFamily="66" charset="0"/>
                <a:cs typeface="Times New Roman" pitchFamily="18" charset="0"/>
              </a:rPr>
              <a:t>Advanced </a:t>
            </a:r>
            <a:r>
              <a:rPr lang="en-US" sz="2400" b="1" dirty="0" err="1" smtClean="0">
                <a:solidFill>
                  <a:srgbClr val="FF0000"/>
                </a:solidFill>
                <a:latin typeface="Lucida Calligraphy" pitchFamily="66" charset="0"/>
                <a:cs typeface="Times New Roman" pitchFamily="18" charset="0"/>
              </a:rPr>
              <a:t>Nano</a:t>
            </a:r>
            <a:r>
              <a:rPr lang="en-US" sz="2400" b="1" dirty="0" smtClean="0">
                <a:solidFill>
                  <a:srgbClr val="FF0000"/>
                </a:solidFill>
                <a:latin typeface="Lucida Calligraphy" pitchFamily="66" charset="0"/>
                <a:cs typeface="Times New Roman" pitchFamily="18" charset="0"/>
              </a:rPr>
              <a:t> Mitigation”</a:t>
            </a:r>
            <a:endParaRPr lang="en-US" sz="2400" dirty="0" smtClean="0">
              <a:solidFill>
                <a:srgbClr val="FF0000"/>
              </a:solidFill>
              <a:latin typeface="Lucida Calligraphy" pitchFamily="66" charset="0"/>
              <a:cs typeface="Times New Roman" pitchFamily="18" charset="0"/>
            </a:endParaRPr>
          </a:p>
          <a:p>
            <a:pPr algn="ctr"/>
            <a:endPara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 descr="Image result for iite, indus university transparent logo"/>
          <p:cNvPicPr>
            <a:picLocks noChangeAspect="1" noChangeArrowheads="1"/>
          </p:cNvPicPr>
          <p:nvPr/>
        </p:nvPicPr>
        <p:blipFill>
          <a:blip r:embed="rId3">
            <a:lum bright="-20000"/>
          </a:blip>
          <a:srcRect r="5798" b="27434"/>
          <a:stretch>
            <a:fillRect/>
          </a:stretch>
        </p:blipFill>
        <p:spPr bwMode="auto">
          <a:xfrm>
            <a:off x="4921155" y="191068"/>
            <a:ext cx="2408932" cy="73697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pic>
        <p:nvPicPr>
          <p:cNvPr id="5" name="Picture 4" descr="CorrosionMovie2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547" y="2200060"/>
            <a:ext cx="2538483" cy="2538483"/>
          </a:xfrm>
          <a:prstGeom prst="rect">
            <a:avLst/>
          </a:prstGeom>
        </p:spPr>
      </p:pic>
      <p:pic>
        <p:nvPicPr>
          <p:cNvPr id="7" name="Picture 6" descr="HarmlessDeterminedHammerheadbird-max-1mb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02904" y="2129050"/>
            <a:ext cx="2552533" cy="2545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32517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8656</TotalTime>
  <Words>61</Words>
  <Application>Microsoft Office PowerPoint</Application>
  <PresentationFormat>Custom</PresentationFormat>
  <Paragraphs>20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Custom Design</vt:lpstr>
      <vt:lpstr>Equity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makmh</dc:creator>
  <cp:lastModifiedBy>USER</cp:lastModifiedBy>
  <cp:revision>815</cp:revision>
  <dcterms:created xsi:type="dcterms:W3CDTF">2016-08-22T07:26:56Z</dcterms:created>
  <dcterms:modified xsi:type="dcterms:W3CDTF">2019-12-18T17:50:32Z</dcterms:modified>
</cp:coreProperties>
</file>