
<file path=[Content_Types].xml><?xml version="1.0" encoding="utf-8"?>
<Types xmlns="http://schemas.openxmlformats.org/package/2006/content-types">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3" r:id="rId1"/>
  </p:sldMasterIdLst>
  <p:notesMasterIdLst>
    <p:notesMasterId r:id="rId29"/>
  </p:notesMasterIdLst>
  <p:sldIdLst>
    <p:sldId id="256" r:id="rId2"/>
    <p:sldId id="294" r:id="rId3"/>
    <p:sldId id="279" r:id="rId4"/>
    <p:sldId id="298" r:id="rId5"/>
    <p:sldId id="299" r:id="rId6"/>
    <p:sldId id="300" r:id="rId7"/>
    <p:sldId id="301" r:id="rId8"/>
    <p:sldId id="280" r:id="rId9"/>
    <p:sldId id="282" r:id="rId10"/>
    <p:sldId id="296" r:id="rId11"/>
    <p:sldId id="297" r:id="rId12"/>
    <p:sldId id="295" r:id="rId13"/>
    <p:sldId id="302" r:id="rId14"/>
    <p:sldId id="281" r:id="rId15"/>
    <p:sldId id="283" r:id="rId16"/>
    <p:sldId id="290" r:id="rId17"/>
    <p:sldId id="289" r:id="rId18"/>
    <p:sldId id="287" r:id="rId19"/>
    <p:sldId id="288" r:id="rId20"/>
    <p:sldId id="303" r:id="rId21"/>
    <p:sldId id="285" r:id="rId22"/>
    <p:sldId id="278" r:id="rId23"/>
    <p:sldId id="286" r:id="rId24"/>
    <p:sldId id="276" r:id="rId25"/>
    <p:sldId id="277" r:id="rId26"/>
    <p:sldId id="305" r:id="rId27"/>
    <p:sldId id="30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61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4.png"/></Relationships>
</file>

<file path=ppt/diagrams/_rels/data4.xml.rels><?xml version="1.0" encoding="UTF-8" standalone="yes"?>
<Relationships xmlns="http://schemas.openxmlformats.org/package/2006/relationships"><Relationship Id="rId1" Type="http://schemas.openxmlformats.org/officeDocument/2006/relationships/image" Target="../media/image4.png"/></Relationships>
</file>

<file path=ppt/diagrams/_rels/data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A6ADE6-CC51-44F5-9C5F-810DBBBF50D2}" type="doc">
      <dgm:prSet loTypeId="urn:microsoft.com/office/officeart/2005/8/layout/vList2" loCatId="list" qsTypeId="urn:microsoft.com/office/officeart/2005/8/quickstyle/simple1#1" qsCatId="simple" csTypeId="urn:microsoft.com/office/officeart/2005/8/colors/colorful5" csCatId="colorful" phldr="1"/>
      <dgm:spPr/>
      <dgm:t>
        <a:bodyPr/>
        <a:lstStyle/>
        <a:p>
          <a:endParaRPr lang="en-US"/>
        </a:p>
      </dgm:t>
    </dgm:pt>
    <dgm:pt modelId="{F55E5496-6264-4749-821A-DADA91F39657}">
      <dgm:prSet phldrT="[Text]"/>
      <dgm:spPr/>
      <dgm:t>
        <a:bodyPr/>
        <a:lstStyle/>
        <a:p>
          <a:r>
            <a:rPr lang="en-IN" b="1" dirty="0" smtClean="0"/>
            <a:t>Ascertainment of  cost:</a:t>
          </a:r>
          <a:endParaRPr lang="en-US" dirty="0"/>
        </a:p>
      </dgm:t>
    </dgm:pt>
    <dgm:pt modelId="{D805F712-D803-44BF-AF95-20E346A64A21}" type="parTrans" cxnId="{7FA7D6E1-94A2-4743-8C0A-083C0FC0A8B4}">
      <dgm:prSet/>
      <dgm:spPr/>
      <dgm:t>
        <a:bodyPr/>
        <a:lstStyle/>
        <a:p>
          <a:endParaRPr lang="en-US"/>
        </a:p>
      </dgm:t>
    </dgm:pt>
    <dgm:pt modelId="{449544D1-3B55-4434-848A-8D0AF1417B88}" type="sibTrans" cxnId="{7FA7D6E1-94A2-4743-8C0A-083C0FC0A8B4}">
      <dgm:prSet/>
      <dgm:spPr/>
      <dgm:t>
        <a:bodyPr/>
        <a:lstStyle/>
        <a:p>
          <a:endParaRPr lang="en-US"/>
        </a:p>
      </dgm:t>
    </dgm:pt>
    <dgm:pt modelId="{867CE2B4-536E-44FB-B3F7-0AD272D7D0DF}">
      <dgm:prSet/>
      <dgm:spPr/>
      <dgm:t>
        <a:bodyPr/>
        <a:lstStyle/>
        <a:p>
          <a:r>
            <a:rPr lang="en-IN" b="1" dirty="0" smtClean="0"/>
            <a:t>Cost control and cost reduction</a:t>
          </a:r>
          <a:endParaRPr lang="en-IN" dirty="0" smtClean="0"/>
        </a:p>
      </dgm:t>
    </dgm:pt>
    <dgm:pt modelId="{12EB305D-3E4F-43F8-9FBA-09146687B1A7}" type="parTrans" cxnId="{1E8403BF-1FB3-4610-A635-640C1A9C690A}">
      <dgm:prSet/>
      <dgm:spPr/>
      <dgm:t>
        <a:bodyPr/>
        <a:lstStyle/>
        <a:p>
          <a:endParaRPr lang="en-US"/>
        </a:p>
      </dgm:t>
    </dgm:pt>
    <dgm:pt modelId="{A304C66C-4C3E-493D-92BF-EE45315E92B3}" type="sibTrans" cxnId="{1E8403BF-1FB3-4610-A635-640C1A9C690A}">
      <dgm:prSet/>
      <dgm:spPr/>
      <dgm:t>
        <a:bodyPr/>
        <a:lstStyle/>
        <a:p>
          <a:endParaRPr lang="en-US"/>
        </a:p>
      </dgm:t>
    </dgm:pt>
    <dgm:pt modelId="{C92F27B1-3028-4CE5-B6FE-53F0C601B282}">
      <dgm:prSet/>
      <dgm:spPr/>
      <dgm:t>
        <a:bodyPr/>
        <a:lstStyle/>
        <a:p>
          <a:r>
            <a:rPr lang="en-IN" b="1" dirty="0" smtClean="0"/>
            <a:t>Guide  to business  policy</a:t>
          </a:r>
          <a:endParaRPr lang="en-IN" dirty="0" smtClean="0"/>
        </a:p>
      </dgm:t>
    </dgm:pt>
    <dgm:pt modelId="{F3BB0190-B07E-43FD-86BA-DFC529ACD780}" type="parTrans" cxnId="{927CFCB2-B300-4E39-9C0F-180C73BEB9C0}">
      <dgm:prSet/>
      <dgm:spPr/>
      <dgm:t>
        <a:bodyPr/>
        <a:lstStyle/>
        <a:p>
          <a:endParaRPr lang="en-US"/>
        </a:p>
      </dgm:t>
    </dgm:pt>
    <dgm:pt modelId="{5F33B524-63D5-423E-A06B-705BB63A6E6E}" type="sibTrans" cxnId="{927CFCB2-B300-4E39-9C0F-180C73BEB9C0}">
      <dgm:prSet/>
      <dgm:spPr/>
      <dgm:t>
        <a:bodyPr/>
        <a:lstStyle/>
        <a:p>
          <a:endParaRPr lang="en-US"/>
        </a:p>
      </dgm:t>
    </dgm:pt>
    <dgm:pt modelId="{1892A0C7-2D74-4F9E-9ED5-48CE4DC9FC55}">
      <dgm:prSet/>
      <dgm:spPr/>
      <dgm:t>
        <a:bodyPr/>
        <a:lstStyle/>
        <a:p>
          <a:r>
            <a:rPr lang="en-IN" b="1" dirty="0" smtClean="0"/>
            <a:t>Determination of selling price</a:t>
          </a:r>
          <a:endParaRPr lang="en-IN" dirty="0" smtClean="0"/>
        </a:p>
      </dgm:t>
    </dgm:pt>
    <dgm:pt modelId="{71A9B6E4-CA11-4194-AE67-9662B5A997AE}" type="parTrans" cxnId="{4478AD17-C228-42AE-A0BE-E5988DB01FB5}">
      <dgm:prSet/>
      <dgm:spPr/>
      <dgm:t>
        <a:bodyPr/>
        <a:lstStyle/>
        <a:p>
          <a:endParaRPr lang="en-US"/>
        </a:p>
      </dgm:t>
    </dgm:pt>
    <dgm:pt modelId="{321B276A-2644-4FD9-A2C6-00EB6928B60C}" type="sibTrans" cxnId="{4478AD17-C228-42AE-A0BE-E5988DB01FB5}">
      <dgm:prSet/>
      <dgm:spPr/>
      <dgm:t>
        <a:bodyPr/>
        <a:lstStyle/>
        <a:p>
          <a:endParaRPr lang="en-US"/>
        </a:p>
      </dgm:t>
    </dgm:pt>
    <dgm:pt modelId="{A6534E66-5308-4BC1-8438-254383808785}">
      <dgm:prSet phldrT="[Text]"/>
      <dgm:spPr/>
      <dgm:t>
        <a:bodyPr/>
        <a:lstStyle/>
        <a:p>
          <a:r>
            <a:rPr lang="en-IN" dirty="0" smtClean="0"/>
            <a:t>In  cost accounting, cost of each unit of production, job, process or department, etc., is ascertained. Not only actual costs incurred are ascertained but costs are also pre-determined for various purposes. </a:t>
          </a:r>
          <a:endParaRPr lang="en-US" dirty="0"/>
        </a:p>
      </dgm:t>
    </dgm:pt>
    <dgm:pt modelId="{87B91236-2CC9-4C36-A03E-CD906385EA0F}" type="parTrans" cxnId="{3308D777-FFE1-4F27-A3B3-9745D7B2E1CB}">
      <dgm:prSet/>
      <dgm:spPr/>
      <dgm:t>
        <a:bodyPr/>
        <a:lstStyle/>
        <a:p>
          <a:endParaRPr lang="en-US"/>
        </a:p>
      </dgm:t>
    </dgm:pt>
    <dgm:pt modelId="{FF103930-A2F2-4B3D-B0D6-3B380CFC3B78}" type="sibTrans" cxnId="{3308D777-FFE1-4F27-A3B3-9745D7B2E1CB}">
      <dgm:prSet/>
      <dgm:spPr/>
      <dgm:t>
        <a:bodyPr/>
        <a:lstStyle/>
        <a:p>
          <a:endParaRPr lang="en-US"/>
        </a:p>
      </dgm:t>
    </dgm:pt>
    <dgm:pt modelId="{1286D093-F1A9-425F-B8FD-88067743B004}">
      <dgm:prSet/>
      <dgm:spPr/>
      <dgm:t>
        <a:bodyPr/>
        <a:lstStyle/>
        <a:p>
          <a:r>
            <a:rPr lang="en-IN" dirty="0" smtClean="0"/>
            <a:t>Cost accounting aims at  improving profitability by controlling and  reducing costs. For  this purpose, various specialized  techniques,  like standard costing, budgetary control, inventory control, value analysis, etc., are used. </a:t>
          </a:r>
        </a:p>
      </dgm:t>
    </dgm:pt>
    <dgm:pt modelId="{60F7F118-C411-45A0-A5A6-0E224D0262EC}" type="parTrans" cxnId="{A2E6A1EE-C93D-4DE7-B430-81173895A922}">
      <dgm:prSet/>
      <dgm:spPr/>
      <dgm:t>
        <a:bodyPr/>
        <a:lstStyle/>
        <a:p>
          <a:endParaRPr lang="en-US"/>
        </a:p>
      </dgm:t>
    </dgm:pt>
    <dgm:pt modelId="{4CE267AE-1A33-47B7-A7BF-67E850D5DBE0}" type="sibTrans" cxnId="{A2E6A1EE-C93D-4DE7-B430-81173895A922}">
      <dgm:prSet/>
      <dgm:spPr/>
      <dgm:t>
        <a:bodyPr/>
        <a:lstStyle/>
        <a:p>
          <a:endParaRPr lang="en-US"/>
        </a:p>
      </dgm:t>
    </dgm:pt>
    <dgm:pt modelId="{CB4215EF-4CCB-4E04-BBA4-D4FA6ADF3B26}">
      <dgm:prSet/>
      <dgm:spPr/>
      <dgm:t>
        <a:bodyPr/>
        <a:lstStyle/>
        <a:p>
          <a:r>
            <a:rPr lang="en-IN" b="1" dirty="0" smtClean="0"/>
            <a:t> </a:t>
          </a:r>
          <a:r>
            <a:rPr lang="en-IN" dirty="0" smtClean="0"/>
            <a:t>Cost  accounting  aims  at  serving  the  needs  of  the management  in  conducting  the  business with  utmost  efficiency. Cost data  provide guidelines  for various managerial decisions,  like making  or buying,  selling below  cost, utilization of idle plant capacity, introduction of a new product, etc.</a:t>
          </a:r>
        </a:p>
      </dgm:t>
    </dgm:pt>
    <dgm:pt modelId="{1AF69529-D02C-44A6-B4AE-1BE382255F01}" type="parTrans" cxnId="{45829B47-E7FF-4B85-829A-A8C77A2EBA81}">
      <dgm:prSet/>
      <dgm:spPr/>
      <dgm:t>
        <a:bodyPr/>
        <a:lstStyle/>
        <a:p>
          <a:endParaRPr lang="en-US"/>
        </a:p>
      </dgm:t>
    </dgm:pt>
    <dgm:pt modelId="{6AC7FD3A-6F73-40F3-BD77-5FF957A760C4}" type="sibTrans" cxnId="{45829B47-E7FF-4B85-829A-A8C77A2EBA81}">
      <dgm:prSet/>
      <dgm:spPr/>
      <dgm:t>
        <a:bodyPr/>
        <a:lstStyle/>
        <a:p>
          <a:endParaRPr lang="en-US"/>
        </a:p>
      </dgm:t>
    </dgm:pt>
    <dgm:pt modelId="{3DF19D41-55C3-4555-AB04-DC1F87C612C3}">
      <dgm:prSet/>
      <dgm:spPr/>
      <dgm:t>
        <a:bodyPr/>
        <a:lstStyle/>
        <a:p>
          <a:r>
            <a:rPr lang="en-IN" dirty="0" smtClean="0"/>
            <a:t>Cost accounting provides cost information on the basis of which selling prices of products or services may be fixed. In periods of depression, cost accounting guides the firms in deciding the extent to which the selling prices may be reduced to meet the situation.</a:t>
          </a:r>
        </a:p>
      </dgm:t>
    </dgm:pt>
    <dgm:pt modelId="{42CC37E0-2756-4636-AA30-B8998EE16D13}" type="parTrans" cxnId="{EA9E7852-7264-4AB7-A874-B05E00574180}">
      <dgm:prSet/>
      <dgm:spPr/>
      <dgm:t>
        <a:bodyPr/>
        <a:lstStyle/>
        <a:p>
          <a:endParaRPr lang="en-US"/>
        </a:p>
      </dgm:t>
    </dgm:pt>
    <dgm:pt modelId="{C0B49AAC-8A61-49B8-8C25-24CE79DF6FAC}" type="sibTrans" cxnId="{EA9E7852-7264-4AB7-A874-B05E00574180}">
      <dgm:prSet/>
      <dgm:spPr/>
      <dgm:t>
        <a:bodyPr/>
        <a:lstStyle/>
        <a:p>
          <a:endParaRPr lang="en-US"/>
        </a:p>
      </dgm:t>
    </dgm:pt>
    <dgm:pt modelId="{FDFABD18-35D8-4C2D-879A-56A9394F8686}" type="pres">
      <dgm:prSet presAssocID="{DDA6ADE6-CC51-44F5-9C5F-810DBBBF50D2}" presName="linear" presStyleCnt="0">
        <dgm:presLayoutVars>
          <dgm:animLvl val="lvl"/>
          <dgm:resizeHandles val="exact"/>
        </dgm:presLayoutVars>
      </dgm:prSet>
      <dgm:spPr/>
      <dgm:t>
        <a:bodyPr/>
        <a:lstStyle/>
        <a:p>
          <a:endParaRPr lang="en-US"/>
        </a:p>
      </dgm:t>
    </dgm:pt>
    <dgm:pt modelId="{CCE973AA-2426-468B-AB3D-4B3F717E596D}" type="pres">
      <dgm:prSet presAssocID="{F55E5496-6264-4749-821A-DADA91F39657}" presName="parentText" presStyleLbl="node1" presStyleIdx="0" presStyleCnt="4">
        <dgm:presLayoutVars>
          <dgm:chMax val="0"/>
          <dgm:bulletEnabled val="1"/>
        </dgm:presLayoutVars>
      </dgm:prSet>
      <dgm:spPr/>
      <dgm:t>
        <a:bodyPr/>
        <a:lstStyle/>
        <a:p>
          <a:endParaRPr lang="en-US"/>
        </a:p>
      </dgm:t>
    </dgm:pt>
    <dgm:pt modelId="{2A75C3EE-9A0C-4673-B11F-5D8B2CA382CC}" type="pres">
      <dgm:prSet presAssocID="{F55E5496-6264-4749-821A-DADA91F39657}" presName="childText" presStyleLbl="revTx" presStyleIdx="0" presStyleCnt="4">
        <dgm:presLayoutVars>
          <dgm:bulletEnabled val="1"/>
        </dgm:presLayoutVars>
      </dgm:prSet>
      <dgm:spPr/>
      <dgm:t>
        <a:bodyPr/>
        <a:lstStyle/>
        <a:p>
          <a:endParaRPr lang="en-US"/>
        </a:p>
      </dgm:t>
    </dgm:pt>
    <dgm:pt modelId="{1C75E926-9842-4FC5-8FCD-31429C635206}" type="pres">
      <dgm:prSet presAssocID="{867CE2B4-536E-44FB-B3F7-0AD272D7D0DF}" presName="parentText" presStyleLbl="node1" presStyleIdx="1" presStyleCnt="4">
        <dgm:presLayoutVars>
          <dgm:chMax val="0"/>
          <dgm:bulletEnabled val="1"/>
        </dgm:presLayoutVars>
      </dgm:prSet>
      <dgm:spPr/>
      <dgm:t>
        <a:bodyPr/>
        <a:lstStyle/>
        <a:p>
          <a:endParaRPr lang="en-US"/>
        </a:p>
      </dgm:t>
    </dgm:pt>
    <dgm:pt modelId="{569AE94A-A047-44F3-BF2E-5FC3E457DDC9}" type="pres">
      <dgm:prSet presAssocID="{867CE2B4-536E-44FB-B3F7-0AD272D7D0DF}" presName="childText" presStyleLbl="revTx" presStyleIdx="1" presStyleCnt="4">
        <dgm:presLayoutVars>
          <dgm:bulletEnabled val="1"/>
        </dgm:presLayoutVars>
      </dgm:prSet>
      <dgm:spPr/>
      <dgm:t>
        <a:bodyPr/>
        <a:lstStyle/>
        <a:p>
          <a:endParaRPr lang="en-US"/>
        </a:p>
      </dgm:t>
    </dgm:pt>
    <dgm:pt modelId="{F0CE6C21-03F9-4020-93C7-F4CE47178EEB}" type="pres">
      <dgm:prSet presAssocID="{C92F27B1-3028-4CE5-B6FE-53F0C601B282}" presName="parentText" presStyleLbl="node1" presStyleIdx="2" presStyleCnt="4">
        <dgm:presLayoutVars>
          <dgm:chMax val="0"/>
          <dgm:bulletEnabled val="1"/>
        </dgm:presLayoutVars>
      </dgm:prSet>
      <dgm:spPr/>
      <dgm:t>
        <a:bodyPr/>
        <a:lstStyle/>
        <a:p>
          <a:endParaRPr lang="en-US"/>
        </a:p>
      </dgm:t>
    </dgm:pt>
    <dgm:pt modelId="{BEE796D6-2D53-41BB-AD6E-99D38998ABF5}" type="pres">
      <dgm:prSet presAssocID="{C92F27B1-3028-4CE5-B6FE-53F0C601B282}" presName="childText" presStyleLbl="revTx" presStyleIdx="2" presStyleCnt="4">
        <dgm:presLayoutVars>
          <dgm:bulletEnabled val="1"/>
        </dgm:presLayoutVars>
      </dgm:prSet>
      <dgm:spPr/>
      <dgm:t>
        <a:bodyPr/>
        <a:lstStyle/>
        <a:p>
          <a:endParaRPr lang="en-US"/>
        </a:p>
      </dgm:t>
    </dgm:pt>
    <dgm:pt modelId="{DF28BBFA-B836-47C2-A8D1-35E4D05C4495}" type="pres">
      <dgm:prSet presAssocID="{1892A0C7-2D74-4F9E-9ED5-48CE4DC9FC55}" presName="parentText" presStyleLbl="node1" presStyleIdx="3" presStyleCnt="4">
        <dgm:presLayoutVars>
          <dgm:chMax val="0"/>
          <dgm:bulletEnabled val="1"/>
        </dgm:presLayoutVars>
      </dgm:prSet>
      <dgm:spPr/>
      <dgm:t>
        <a:bodyPr/>
        <a:lstStyle/>
        <a:p>
          <a:endParaRPr lang="en-US"/>
        </a:p>
      </dgm:t>
    </dgm:pt>
    <dgm:pt modelId="{AF556132-38C8-4C51-A20D-2F3918D3EB91}" type="pres">
      <dgm:prSet presAssocID="{1892A0C7-2D74-4F9E-9ED5-48CE4DC9FC55}" presName="childText" presStyleLbl="revTx" presStyleIdx="3" presStyleCnt="4">
        <dgm:presLayoutVars>
          <dgm:bulletEnabled val="1"/>
        </dgm:presLayoutVars>
      </dgm:prSet>
      <dgm:spPr/>
      <dgm:t>
        <a:bodyPr/>
        <a:lstStyle/>
        <a:p>
          <a:endParaRPr lang="en-US"/>
        </a:p>
      </dgm:t>
    </dgm:pt>
  </dgm:ptLst>
  <dgm:cxnLst>
    <dgm:cxn modelId="{F972EB94-9024-4884-8501-0DAD4045896D}" type="presOf" srcId="{CB4215EF-4CCB-4E04-BBA4-D4FA6ADF3B26}" destId="{BEE796D6-2D53-41BB-AD6E-99D38998ABF5}" srcOrd="0" destOrd="0" presId="urn:microsoft.com/office/officeart/2005/8/layout/vList2"/>
    <dgm:cxn modelId="{7FA7D6E1-94A2-4743-8C0A-083C0FC0A8B4}" srcId="{DDA6ADE6-CC51-44F5-9C5F-810DBBBF50D2}" destId="{F55E5496-6264-4749-821A-DADA91F39657}" srcOrd="0" destOrd="0" parTransId="{D805F712-D803-44BF-AF95-20E346A64A21}" sibTransId="{449544D1-3B55-4434-848A-8D0AF1417B88}"/>
    <dgm:cxn modelId="{45829B47-E7FF-4B85-829A-A8C77A2EBA81}" srcId="{C92F27B1-3028-4CE5-B6FE-53F0C601B282}" destId="{CB4215EF-4CCB-4E04-BBA4-D4FA6ADF3B26}" srcOrd="0" destOrd="0" parTransId="{1AF69529-D02C-44A6-B4AE-1BE382255F01}" sibTransId="{6AC7FD3A-6F73-40F3-BD77-5FF957A760C4}"/>
    <dgm:cxn modelId="{3308D777-FFE1-4F27-A3B3-9745D7B2E1CB}" srcId="{F55E5496-6264-4749-821A-DADA91F39657}" destId="{A6534E66-5308-4BC1-8438-254383808785}" srcOrd="0" destOrd="0" parTransId="{87B91236-2CC9-4C36-A03E-CD906385EA0F}" sibTransId="{FF103930-A2F2-4B3D-B0D6-3B380CFC3B78}"/>
    <dgm:cxn modelId="{4478AD17-C228-42AE-A0BE-E5988DB01FB5}" srcId="{DDA6ADE6-CC51-44F5-9C5F-810DBBBF50D2}" destId="{1892A0C7-2D74-4F9E-9ED5-48CE4DC9FC55}" srcOrd="3" destOrd="0" parTransId="{71A9B6E4-CA11-4194-AE67-9662B5A997AE}" sibTransId="{321B276A-2644-4FD9-A2C6-00EB6928B60C}"/>
    <dgm:cxn modelId="{BF806E3F-1289-4A82-B0D0-E4A4D54EA70D}" type="presOf" srcId="{F55E5496-6264-4749-821A-DADA91F39657}" destId="{CCE973AA-2426-468B-AB3D-4B3F717E596D}" srcOrd="0" destOrd="0" presId="urn:microsoft.com/office/officeart/2005/8/layout/vList2"/>
    <dgm:cxn modelId="{11E45812-F578-4000-A3A4-FFB11F473884}" type="presOf" srcId="{A6534E66-5308-4BC1-8438-254383808785}" destId="{2A75C3EE-9A0C-4673-B11F-5D8B2CA382CC}" srcOrd="0" destOrd="0" presId="urn:microsoft.com/office/officeart/2005/8/layout/vList2"/>
    <dgm:cxn modelId="{927CFCB2-B300-4E39-9C0F-180C73BEB9C0}" srcId="{DDA6ADE6-CC51-44F5-9C5F-810DBBBF50D2}" destId="{C92F27B1-3028-4CE5-B6FE-53F0C601B282}" srcOrd="2" destOrd="0" parTransId="{F3BB0190-B07E-43FD-86BA-DFC529ACD780}" sibTransId="{5F33B524-63D5-423E-A06B-705BB63A6E6E}"/>
    <dgm:cxn modelId="{A2E6A1EE-C93D-4DE7-B430-81173895A922}" srcId="{867CE2B4-536E-44FB-B3F7-0AD272D7D0DF}" destId="{1286D093-F1A9-425F-B8FD-88067743B004}" srcOrd="0" destOrd="0" parTransId="{60F7F118-C411-45A0-A5A6-0E224D0262EC}" sibTransId="{4CE267AE-1A33-47B7-A7BF-67E850D5DBE0}"/>
    <dgm:cxn modelId="{1E8403BF-1FB3-4610-A635-640C1A9C690A}" srcId="{DDA6ADE6-CC51-44F5-9C5F-810DBBBF50D2}" destId="{867CE2B4-536E-44FB-B3F7-0AD272D7D0DF}" srcOrd="1" destOrd="0" parTransId="{12EB305D-3E4F-43F8-9FBA-09146687B1A7}" sibTransId="{A304C66C-4C3E-493D-92BF-EE45315E92B3}"/>
    <dgm:cxn modelId="{CF415FF7-32D4-4089-84C0-07C3766B4D3E}" type="presOf" srcId="{DDA6ADE6-CC51-44F5-9C5F-810DBBBF50D2}" destId="{FDFABD18-35D8-4C2D-879A-56A9394F8686}" srcOrd="0" destOrd="0" presId="urn:microsoft.com/office/officeart/2005/8/layout/vList2"/>
    <dgm:cxn modelId="{9ADC37AF-B480-482F-B06E-587999A04D46}" type="presOf" srcId="{1892A0C7-2D74-4F9E-9ED5-48CE4DC9FC55}" destId="{DF28BBFA-B836-47C2-A8D1-35E4D05C4495}" srcOrd="0" destOrd="0" presId="urn:microsoft.com/office/officeart/2005/8/layout/vList2"/>
    <dgm:cxn modelId="{EA9E7852-7264-4AB7-A874-B05E00574180}" srcId="{1892A0C7-2D74-4F9E-9ED5-48CE4DC9FC55}" destId="{3DF19D41-55C3-4555-AB04-DC1F87C612C3}" srcOrd="0" destOrd="0" parTransId="{42CC37E0-2756-4636-AA30-B8998EE16D13}" sibTransId="{C0B49AAC-8A61-49B8-8C25-24CE79DF6FAC}"/>
    <dgm:cxn modelId="{877D91D9-84C0-4DD9-93BA-7EBF149D5008}" type="presOf" srcId="{C92F27B1-3028-4CE5-B6FE-53F0C601B282}" destId="{F0CE6C21-03F9-4020-93C7-F4CE47178EEB}" srcOrd="0" destOrd="0" presId="urn:microsoft.com/office/officeart/2005/8/layout/vList2"/>
    <dgm:cxn modelId="{E1F97BEA-036D-4849-A61A-EA1A69A4D164}" type="presOf" srcId="{1286D093-F1A9-425F-B8FD-88067743B004}" destId="{569AE94A-A047-44F3-BF2E-5FC3E457DDC9}" srcOrd="0" destOrd="0" presId="urn:microsoft.com/office/officeart/2005/8/layout/vList2"/>
    <dgm:cxn modelId="{12EBA352-C468-45A0-ADFF-BEBF5FDD8956}" type="presOf" srcId="{867CE2B4-536E-44FB-B3F7-0AD272D7D0DF}" destId="{1C75E926-9842-4FC5-8FCD-31429C635206}" srcOrd="0" destOrd="0" presId="urn:microsoft.com/office/officeart/2005/8/layout/vList2"/>
    <dgm:cxn modelId="{CD04C010-B73F-4CBC-8ECA-39D8DB4B3E7E}" type="presOf" srcId="{3DF19D41-55C3-4555-AB04-DC1F87C612C3}" destId="{AF556132-38C8-4C51-A20D-2F3918D3EB91}" srcOrd="0" destOrd="0" presId="urn:microsoft.com/office/officeart/2005/8/layout/vList2"/>
    <dgm:cxn modelId="{3A4C6D91-D80C-4E7E-9BF2-199433230000}" type="presParOf" srcId="{FDFABD18-35D8-4C2D-879A-56A9394F8686}" destId="{CCE973AA-2426-468B-AB3D-4B3F717E596D}" srcOrd="0" destOrd="0" presId="urn:microsoft.com/office/officeart/2005/8/layout/vList2"/>
    <dgm:cxn modelId="{AFB163D1-14AD-442D-8E5A-B3C5826FE7F0}" type="presParOf" srcId="{FDFABD18-35D8-4C2D-879A-56A9394F8686}" destId="{2A75C3EE-9A0C-4673-B11F-5D8B2CA382CC}" srcOrd="1" destOrd="0" presId="urn:microsoft.com/office/officeart/2005/8/layout/vList2"/>
    <dgm:cxn modelId="{E8A0FFFD-0D1F-41A4-8815-212A398F339D}" type="presParOf" srcId="{FDFABD18-35D8-4C2D-879A-56A9394F8686}" destId="{1C75E926-9842-4FC5-8FCD-31429C635206}" srcOrd="2" destOrd="0" presId="urn:microsoft.com/office/officeart/2005/8/layout/vList2"/>
    <dgm:cxn modelId="{2FACC002-CDA0-478A-BD8C-DC9E42699F0A}" type="presParOf" srcId="{FDFABD18-35D8-4C2D-879A-56A9394F8686}" destId="{569AE94A-A047-44F3-BF2E-5FC3E457DDC9}" srcOrd="3" destOrd="0" presId="urn:microsoft.com/office/officeart/2005/8/layout/vList2"/>
    <dgm:cxn modelId="{13FC5553-9CDF-45FF-A3F0-328FFBC0B967}" type="presParOf" srcId="{FDFABD18-35D8-4C2D-879A-56A9394F8686}" destId="{F0CE6C21-03F9-4020-93C7-F4CE47178EEB}" srcOrd="4" destOrd="0" presId="urn:microsoft.com/office/officeart/2005/8/layout/vList2"/>
    <dgm:cxn modelId="{FB7B59F4-765D-431D-A46A-1A9126B55F73}" type="presParOf" srcId="{FDFABD18-35D8-4C2D-879A-56A9394F8686}" destId="{BEE796D6-2D53-41BB-AD6E-99D38998ABF5}" srcOrd="5" destOrd="0" presId="urn:microsoft.com/office/officeart/2005/8/layout/vList2"/>
    <dgm:cxn modelId="{A2161931-6443-4C1B-9E34-CB8914DAC37C}" type="presParOf" srcId="{FDFABD18-35D8-4C2D-879A-56A9394F8686}" destId="{DF28BBFA-B836-47C2-A8D1-35E4D05C4495}" srcOrd="6" destOrd="0" presId="urn:microsoft.com/office/officeart/2005/8/layout/vList2"/>
    <dgm:cxn modelId="{42BF1D29-3EA8-449D-8930-9470839F9C0F}" type="presParOf" srcId="{FDFABD18-35D8-4C2D-879A-56A9394F8686}" destId="{AF556132-38C8-4C51-A20D-2F3918D3EB91}" srcOrd="7" destOrd="0" presId="urn:microsoft.com/office/officeart/2005/8/layout/vList2"/>
  </dgm:cxnLst>
  <dgm:bg/>
  <dgm:whole/>
</dgm:dataModel>
</file>

<file path=ppt/diagrams/data10.xml><?xml version="1.0" encoding="utf-8"?>
<dgm:dataModel xmlns:dgm="http://schemas.openxmlformats.org/drawingml/2006/diagram" xmlns:a="http://schemas.openxmlformats.org/drawingml/2006/main">
  <dgm:ptLst>
    <dgm:pt modelId="{75A1F17F-54A5-45C4-B63D-552FCE5D7B79}" type="doc">
      <dgm:prSet loTypeId="urn:microsoft.com/office/officeart/2005/8/layout/chevron2" loCatId="list" qsTypeId="urn:microsoft.com/office/officeart/2005/8/quickstyle/simple1#12" qsCatId="simple" csTypeId="urn:microsoft.com/office/officeart/2005/8/colors/colorful1" csCatId="colorful" phldr="1"/>
      <dgm:spPr/>
      <dgm:t>
        <a:bodyPr/>
        <a:lstStyle/>
        <a:p>
          <a:endParaRPr lang="en-US"/>
        </a:p>
      </dgm:t>
    </dgm:pt>
    <dgm:pt modelId="{7FF97E4D-9A13-4EEB-A560-3D2BEEBCCB8D}">
      <dgm:prSet custT="1"/>
      <dgm:spPr/>
      <dgm:t>
        <a:bodyPr/>
        <a:lstStyle/>
        <a:p>
          <a:r>
            <a:rPr lang="en-IN" sz="1500" dirty="0" smtClean="0"/>
            <a:t>1</a:t>
          </a:r>
        </a:p>
      </dgm:t>
    </dgm:pt>
    <dgm:pt modelId="{8AC0FC9E-3305-4F61-A5C1-1E7FB3960E27}" type="parTrans" cxnId="{7210D9B4-3501-4CDD-B7A1-FF24E9F05E54}">
      <dgm:prSet/>
      <dgm:spPr/>
      <dgm:t>
        <a:bodyPr/>
        <a:lstStyle/>
        <a:p>
          <a:endParaRPr lang="en-US"/>
        </a:p>
      </dgm:t>
    </dgm:pt>
    <dgm:pt modelId="{40240634-8B6A-4404-9B99-1880739FC597}" type="sibTrans" cxnId="{7210D9B4-3501-4CDD-B7A1-FF24E9F05E54}">
      <dgm:prSet/>
      <dgm:spPr/>
      <dgm:t>
        <a:bodyPr/>
        <a:lstStyle/>
        <a:p>
          <a:endParaRPr lang="en-US"/>
        </a:p>
      </dgm:t>
    </dgm:pt>
    <dgm:pt modelId="{4180A6EC-2C8C-4F47-B10D-64E956A73C5C}">
      <dgm:prSet custT="1"/>
      <dgm:spPr/>
      <dgm:t>
        <a:bodyPr/>
        <a:lstStyle/>
        <a:p>
          <a:r>
            <a:rPr lang="en-IN" sz="1500" dirty="0" smtClean="0"/>
            <a:t>2</a:t>
          </a:r>
        </a:p>
      </dgm:t>
    </dgm:pt>
    <dgm:pt modelId="{5AF00E2A-1EF5-4E55-84AC-D332A656A4C5}" type="parTrans" cxnId="{0D818E9D-9B61-40F6-8945-E7BFD8C02E7F}">
      <dgm:prSet/>
      <dgm:spPr/>
      <dgm:t>
        <a:bodyPr/>
        <a:lstStyle/>
        <a:p>
          <a:endParaRPr lang="en-US"/>
        </a:p>
      </dgm:t>
    </dgm:pt>
    <dgm:pt modelId="{C890B153-D109-4C3A-8E1C-BDADA98C35B3}" type="sibTrans" cxnId="{0D818E9D-9B61-40F6-8945-E7BFD8C02E7F}">
      <dgm:prSet/>
      <dgm:spPr/>
      <dgm:t>
        <a:bodyPr/>
        <a:lstStyle/>
        <a:p>
          <a:endParaRPr lang="en-US"/>
        </a:p>
      </dgm:t>
    </dgm:pt>
    <dgm:pt modelId="{DDB58105-107F-4374-993F-8D05A9B5EA5D}">
      <dgm:prSet custT="1"/>
      <dgm:spPr/>
      <dgm:t>
        <a:bodyPr/>
        <a:lstStyle/>
        <a:p>
          <a:r>
            <a:rPr lang="en-IN" sz="1500" dirty="0" smtClean="0"/>
            <a:t>3</a:t>
          </a:r>
        </a:p>
      </dgm:t>
    </dgm:pt>
    <dgm:pt modelId="{14CB99C9-1EDA-4446-A7A1-3C9C0DD39E91}" type="parTrans" cxnId="{744F8F91-6AC7-4459-8542-B6FCBF8BD0DF}">
      <dgm:prSet/>
      <dgm:spPr/>
      <dgm:t>
        <a:bodyPr/>
        <a:lstStyle/>
        <a:p>
          <a:endParaRPr lang="en-US"/>
        </a:p>
      </dgm:t>
    </dgm:pt>
    <dgm:pt modelId="{948CE0D4-DCEE-42A6-B007-F2D563C64566}" type="sibTrans" cxnId="{744F8F91-6AC7-4459-8542-B6FCBF8BD0DF}">
      <dgm:prSet/>
      <dgm:spPr/>
      <dgm:t>
        <a:bodyPr/>
        <a:lstStyle/>
        <a:p>
          <a:endParaRPr lang="en-US"/>
        </a:p>
      </dgm:t>
    </dgm:pt>
    <dgm:pt modelId="{7AC93F20-A45E-4D9F-82FF-35734C8DA7F8}">
      <dgm:prSet custT="1"/>
      <dgm:spPr/>
      <dgm:t>
        <a:bodyPr/>
        <a:lstStyle/>
        <a:p>
          <a:r>
            <a:rPr lang="en-IN" sz="1500" dirty="0" smtClean="0"/>
            <a:t>4</a:t>
          </a:r>
        </a:p>
      </dgm:t>
    </dgm:pt>
    <dgm:pt modelId="{984FB146-270D-4D23-A5A4-C871A3DA62F6}" type="parTrans" cxnId="{545B6E47-30AC-489D-9AB2-E1B9AE108841}">
      <dgm:prSet/>
      <dgm:spPr/>
      <dgm:t>
        <a:bodyPr/>
        <a:lstStyle/>
        <a:p>
          <a:endParaRPr lang="en-US"/>
        </a:p>
      </dgm:t>
    </dgm:pt>
    <dgm:pt modelId="{E4F55EEC-B344-4225-8065-6BF4F0DEEE35}" type="sibTrans" cxnId="{545B6E47-30AC-489D-9AB2-E1B9AE108841}">
      <dgm:prSet/>
      <dgm:spPr/>
      <dgm:t>
        <a:bodyPr/>
        <a:lstStyle/>
        <a:p>
          <a:endParaRPr lang="en-US"/>
        </a:p>
      </dgm:t>
    </dgm:pt>
    <dgm:pt modelId="{89F7FB65-7190-4104-AF95-CD47AC3D9A38}">
      <dgm:prSet custT="1"/>
      <dgm:spPr/>
      <dgm:t>
        <a:bodyPr/>
        <a:lstStyle/>
        <a:p>
          <a:r>
            <a:rPr lang="en-IN" sz="1500" dirty="0" smtClean="0"/>
            <a:t>5</a:t>
          </a:r>
        </a:p>
      </dgm:t>
    </dgm:pt>
    <dgm:pt modelId="{DB7DE42D-7163-42FA-B68F-289A58901915}" type="parTrans" cxnId="{8968E619-30B5-4A34-82FF-E04A17E109DF}">
      <dgm:prSet/>
      <dgm:spPr/>
      <dgm:t>
        <a:bodyPr/>
        <a:lstStyle/>
        <a:p>
          <a:endParaRPr lang="en-US"/>
        </a:p>
      </dgm:t>
    </dgm:pt>
    <dgm:pt modelId="{7E3C61EB-B54C-48BE-AC7B-C6A7C5ACD54D}" type="sibTrans" cxnId="{8968E619-30B5-4A34-82FF-E04A17E109DF}">
      <dgm:prSet/>
      <dgm:spPr/>
      <dgm:t>
        <a:bodyPr/>
        <a:lstStyle/>
        <a:p>
          <a:endParaRPr lang="en-US"/>
        </a:p>
      </dgm:t>
    </dgm:pt>
    <dgm:pt modelId="{DE49729C-BD7D-4B5A-B4E7-5ED349C0EC00}">
      <dgm:prSet custT="1"/>
      <dgm:spPr/>
      <dgm:t>
        <a:bodyPr/>
        <a:lstStyle/>
        <a:p>
          <a:r>
            <a:rPr lang="en-IN" sz="1500" dirty="0" smtClean="0"/>
            <a:t>6</a:t>
          </a:r>
        </a:p>
      </dgm:t>
    </dgm:pt>
    <dgm:pt modelId="{1585EA0C-D3EE-45EE-B79E-97B763932445}" type="parTrans" cxnId="{34C72F2A-3A03-4704-970E-6C642C43B70C}">
      <dgm:prSet/>
      <dgm:spPr/>
      <dgm:t>
        <a:bodyPr/>
        <a:lstStyle/>
        <a:p>
          <a:endParaRPr lang="en-US"/>
        </a:p>
      </dgm:t>
    </dgm:pt>
    <dgm:pt modelId="{B08B186F-2600-4E39-8F35-334B63DB7B42}" type="sibTrans" cxnId="{34C72F2A-3A03-4704-970E-6C642C43B70C}">
      <dgm:prSet/>
      <dgm:spPr/>
      <dgm:t>
        <a:bodyPr/>
        <a:lstStyle/>
        <a:p>
          <a:endParaRPr lang="en-US"/>
        </a:p>
      </dgm:t>
    </dgm:pt>
    <dgm:pt modelId="{47F82344-DA7C-40D4-B2E5-11B5B0AF1B49}">
      <dgm:prSet custT="1"/>
      <dgm:spPr/>
      <dgm:t>
        <a:bodyPr/>
        <a:lstStyle/>
        <a:p>
          <a:r>
            <a:rPr lang="en-IN" sz="1500" dirty="0" smtClean="0"/>
            <a:t>7</a:t>
          </a:r>
        </a:p>
      </dgm:t>
    </dgm:pt>
    <dgm:pt modelId="{4E329773-3995-4106-9E65-E6D5CB8D4223}" type="parTrans" cxnId="{FE4D6773-F40D-4F7E-9F79-B96D5BC1E59C}">
      <dgm:prSet/>
      <dgm:spPr/>
      <dgm:t>
        <a:bodyPr/>
        <a:lstStyle/>
        <a:p>
          <a:endParaRPr lang="en-US"/>
        </a:p>
      </dgm:t>
    </dgm:pt>
    <dgm:pt modelId="{9EBDBC4B-52DB-4F71-A468-462AC02E5CD5}" type="sibTrans" cxnId="{FE4D6773-F40D-4F7E-9F79-B96D5BC1E59C}">
      <dgm:prSet/>
      <dgm:spPr/>
      <dgm:t>
        <a:bodyPr/>
        <a:lstStyle/>
        <a:p>
          <a:endParaRPr lang="en-US"/>
        </a:p>
      </dgm:t>
    </dgm:pt>
    <dgm:pt modelId="{022E7365-EC65-4C0B-9761-F660B0165E04}">
      <dgm:prSet custT="1"/>
      <dgm:spPr/>
      <dgm:t>
        <a:bodyPr/>
        <a:lstStyle/>
        <a:p>
          <a:r>
            <a:rPr lang="en-IN" sz="1500" dirty="0" smtClean="0"/>
            <a:t>8</a:t>
          </a:r>
        </a:p>
      </dgm:t>
    </dgm:pt>
    <dgm:pt modelId="{3D67BFAD-80F7-40E0-B4B7-C566321FBBF4}" type="parTrans" cxnId="{15A0320C-1163-4B48-882A-19F69494BD99}">
      <dgm:prSet/>
      <dgm:spPr/>
      <dgm:t>
        <a:bodyPr/>
        <a:lstStyle/>
        <a:p>
          <a:endParaRPr lang="en-US"/>
        </a:p>
      </dgm:t>
    </dgm:pt>
    <dgm:pt modelId="{157D71F5-878F-4AC7-B8A7-08CB44840640}" type="sibTrans" cxnId="{15A0320C-1163-4B48-882A-19F69494BD99}">
      <dgm:prSet/>
      <dgm:spPr/>
      <dgm:t>
        <a:bodyPr/>
        <a:lstStyle/>
        <a:p>
          <a:endParaRPr lang="en-US"/>
        </a:p>
      </dgm:t>
    </dgm:pt>
    <dgm:pt modelId="{72B57156-966C-41AC-BB4C-53EABAC0F975}">
      <dgm:prSet custT="1"/>
      <dgm:spPr/>
      <dgm:t>
        <a:bodyPr/>
        <a:lstStyle/>
        <a:p>
          <a:r>
            <a:rPr lang="en-IN" sz="1500" dirty="0" smtClean="0"/>
            <a:t>9</a:t>
          </a:r>
        </a:p>
      </dgm:t>
    </dgm:pt>
    <dgm:pt modelId="{14C154C1-37FD-4F3C-B6DE-AA1CA9D1C283}" type="parTrans" cxnId="{15EA263B-E770-428F-AC0C-596E4D5FF1F6}">
      <dgm:prSet/>
      <dgm:spPr/>
      <dgm:t>
        <a:bodyPr/>
        <a:lstStyle/>
        <a:p>
          <a:endParaRPr lang="en-US"/>
        </a:p>
      </dgm:t>
    </dgm:pt>
    <dgm:pt modelId="{39FE2ACE-F894-4476-9543-A7FADD21C312}" type="sibTrans" cxnId="{15EA263B-E770-428F-AC0C-596E4D5FF1F6}">
      <dgm:prSet/>
      <dgm:spPr/>
      <dgm:t>
        <a:bodyPr/>
        <a:lstStyle/>
        <a:p>
          <a:endParaRPr lang="en-US"/>
        </a:p>
      </dgm:t>
    </dgm:pt>
    <dgm:pt modelId="{5856F236-861E-4575-B086-98816552E163}">
      <dgm:prSet custT="1"/>
      <dgm:spPr/>
      <dgm:t>
        <a:bodyPr/>
        <a:lstStyle/>
        <a:p>
          <a:r>
            <a:rPr lang="en-IN" sz="1500" dirty="0" smtClean="0"/>
            <a:t>10</a:t>
          </a:r>
        </a:p>
      </dgm:t>
    </dgm:pt>
    <dgm:pt modelId="{0C802C8E-E384-4729-964B-645A24A1F6A3}" type="parTrans" cxnId="{AFEFE3B7-C954-4C14-A81A-28FEDC19D662}">
      <dgm:prSet/>
      <dgm:spPr/>
      <dgm:t>
        <a:bodyPr/>
        <a:lstStyle/>
        <a:p>
          <a:endParaRPr lang="en-US"/>
        </a:p>
      </dgm:t>
    </dgm:pt>
    <dgm:pt modelId="{0B5330B5-E60C-4A37-BBC6-33BD63706C9C}" type="sibTrans" cxnId="{AFEFE3B7-C954-4C14-A81A-28FEDC19D662}">
      <dgm:prSet/>
      <dgm:spPr/>
      <dgm:t>
        <a:bodyPr/>
        <a:lstStyle/>
        <a:p>
          <a:endParaRPr lang="en-US"/>
        </a:p>
      </dgm:t>
    </dgm:pt>
    <dgm:pt modelId="{648E3996-3178-4048-8ADB-749278BE807E}">
      <dgm:prSet custT="1"/>
      <dgm:spPr/>
      <dgm:t>
        <a:bodyPr/>
        <a:lstStyle/>
        <a:p>
          <a:r>
            <a:rPr lang="en-IN" sz="1500" dirty="0" smtClean="0"/>
            <a:t>Preliminary  investigations should be made relating to technical aspects of the business. </a:t>
          </a:r>
        </a:p>
      </dgm:t>
    </dgm:pt>
    <dgm:pt modelId="{AEC004C5-8013-4D67-923E-3B28D5CD5980}" type="parTrans" cxnId="{39B4A409-1723-43B5-9171-24E86817B4D9}">
      <dgm:prSet/>
      <dgm:spPr/>
      <dgm:t>
        <a:bodyPr/>
        <a:lstStyle/>
        <a:p>
          <a:endParaRPr lang="en-US"/>
        </a:p>
      </dgm:t>
    </dgm:pt>
    <dgm:pt modelId="{8944AAAD-1F28-4F03-80AD-48D42F3FDCA5}" type="sibTrans" cxnId="{39B4A409-1723-43B5-9171-24E86817B4D9}">
      <dgm:prSet/>
      <dgm:spPr/>
      <dgm:t>
        <a:bodyPr/>
        <a:lstStyle/>
        <a:p>
          <a:endParaRPr lang="en-US"/>
        </a:p>
      </dgm:t>
    </dgm:pt>
    <dgm:pt modelId="{1BF652E6-8575-47B0-B679-152F9A02938F}">
      <dgm:prSet custT="1"/>
      <dgm:spPr/>
      <dgm:t>
        <a:bodyPr/>
        <a:lstStyle/>
        <a:p>
          <a:r>
            <a:rPr lang="en-IN" sz="1500" dirty="0" smtClean="0"/>
            <a:t>The organization structure should be studied to ascertain scope of  authority.</a:t>
          </a:r>
        </a:p>
      </dgm:t>
    </dgm:pt>
    <dgm:pt modelId="{76E9C9C9-CFE5-4FEC-A73F-12B2FE702F30}" type="parTrans" cxnId="{2A9486D1-805C-4BA6-B604-E4E123040FBE}">
      <dgm:prSet/>
      <dgm:spPr/>
      <dgm:t>
        <a:bodyPr/>
        <a:lstStyle/>
        <a:p>
          <a:endParaRPr lang="en-US"/>
        </a:p>
      </dgm:t>
    </dgm:pt>
    <dgm:pt modelId="{B0F0147B-2270-4DF6-ACE6-3E0106CEDCB3}" type="sibTrans" cxnId="{2A9486D1-805C-4BA6-B604-E4E123040FBE}">
      <dgm:prSet/>
      <dgm:spPr/>
      <dgm:t>
        <a:bodyPr/>
        <a:lstStyle/>
        <a:p>
          <a:endParaRPr lang="en-US"/>
        </a:p>
      </dgm:t>
    </dgm:pt>
    <dgm:pt modelId="{B50E11F0-162B-48B6-BC41-AAB4F453F9FF}">
      <dgm:prSet custT="1"/>
      <dgm:spPr/>
      <dgm:t>
        <a:bodyPr/>
        <a:lstStyle/>
        <a:p>
          <a:r>
            <a:rPr lang="en-IN" sz="1500" dirty="0" smtClean="0"/>
            <a:t>Methods of purchase, storage or issue of materials should be modified as required.</a:t>
          </a:r>
        </a:p>
      </dgm:t>
    </dgm:pt>
    <dgm:pt modelId="{B96CA12E-2335-462A-8AE7-DB24D5057443}" type="parTrans" cxnId="{0F1042B9-D549-41AD-8D18-A25E47C91D6C}">
      <dgm:prSet/>
      <dgm:spPr/>
      <dgm:t>
        <a:bodyPr/>
        <a:lstStyle/>
        <a:p>
          <a:endParaRPr lang="en-US"/>
        </a:p>
      </dgm:t>
    </dgm:pt>
    <dgm:pt modelId="{3AB9A533-E21E-44A2-836C-AEFC88FBF078}" type="sibTrans" cxnId="{0F1042B9-D549-41AD-8D18-A25E47C91D6C}">
      <dgm:prSet/>
      <dgm:spPr/>
      <dgm:t>
        <a:bodyPr/>
        <a:lstStyle/>
        <a:p>
          <a:endParaRPr lang="en-US"/>
        </a:p>
      </dgm:t>
    </dgm:pt>
    <dgm:pt modelId="{FB60C034-7EFC-429E-90C7-872A81E6873B}">
      <dgm:prSet custT="1"/>
      <dgm:spPr/>
      <dgm:t>
        <a:bodyPr/>
        <a:lstStyle/>
        <a:p>
          <a:r>
            <a:rPr lang="en-IN" sz="1500" dirty="0" smtClean="0"/>
            <a:t>Methods of remunerating labour should be examined to introduce any  incentive plans.</a:t>
          </a:r>
        </a:p>
      </dgm:t>
    </dgm:pt>
    <dgm:pt modelId="{87BD8557-7781-43AE-B4E6-E5F809D5535D}" type="parTrans" cxnId="{1F006D30-2714-4347-B711-28BA4FDDA6A3}">
      <dgm:prSet/>
      <dgm:spPr/>
      <dgm:t>
        <a:bodyPr/>
        <a:lstStyle/>
        <a:p>
          <a:endParaRPr lang="en-US"/>
        </a:p>
      </dgm:t>
    </dgm:pt>
    <dgm:pt modelId="{63C9AB1E-C95A-4E2F-9579-440B0FBC4293}" type="sibTrans" cxnId="{1F006D30-2714-4347-B711-28BA4FDDA6A3}">
      <dgm:prSet/>
      <dgm:spPr/>
      <dgm:t>
        <a:bodyPr/>
        <a:lstStyle/>
        <a:p>
          <a:endParaRPr lang="en-US"/>
        </a:p>
      </dgm:t>
    </dgm:pt>
    <dgm:pt modelId="{20124754-2BAC-4B80-BA00-E5493E1A00E9}">
      <dgm:prSet custT="1"/>
      <dgm:spPr/>
      <dgm:t>
        <a:bodyPr/>
        <a:lstStyle/>
        <a:p>
          <a:r>
            <a:rPr lang="en-IN" sz="1500" dirty="0" smtClean="0"/>
            <a:t>Forms and accounting  records  should be designed to  involve minimum clerical  labour.</a:t>
          </a:r>
        </a:p>
      </dgm:t>
    </dgm:pt>
    <dgm:pt modelId="{8BFB5320-F0B3-43A6-A5B2-BA3DE432859E}" type="parTrans" cxnId="{81349FF7-B654-4AEC-9A62-00204BE18E07}">
      <dgm:prSet/>
      <dgm:spPr/>
      <dgm:t>
        <a:bodyPr/>
        <a:lstStyle/>
        <a:p>
          <a:endParaRPr lang="en-US"/>
        </a:p>
      </dgm:t>
    </dgm:pt>
    <dgm:pt modelId="{5925E9F6-9C8B-46A3-9D25-A978BB78C12C}" type="sibTrans" cxnId="{81349FF7-B654-4AEC-9A62-00204BE18E07}">
      <dgm:prSet/>
      <dgm:spPr/>
      <dgm:t>
        <a:bodyPr/>
        <a:lstStyle/>
        <a:p>
          <a:endParaRPr lang="en-US"/>
        </a:p>
      </dgm:t>
    </dgm:pt>
    <dgm:pt modelId="{1DC497F7-F466-4F3A-8386-8B7F1F0132A8}">
      <dgm:prSet custT="1"/>
      <dgm:spPr/>
      <dgm:t>
        <a:bodyPr/>
        <a:lstStyle/>
        <a:p>
          <a:r>
            <a:rPr lang="en-IN" sz="1500" dirty="0" smtClean="0"/>
            <a:t>The size and  layout of the factory should be studied.</a:t>
          </a:r>
        </a:p>
      </dgm:t>
    </dgm:pt>
    <dgm:pt modelId="{F97ADFB5-0B67-4401-996D-59DCA210EBE8}" type="parTrans" cxnId="{D237CFD9-E877-40AC-8D1B-4E75162DAFCF}">
      <dgm:prSet/>
      <dgm:spPr/>
      <dgm:t>
        <a:bodyPr/>
        <a:lstStyle/>
        <a:p>
          <a:endParaRPr lang="en-US"/>
        </a:p>
      </dgm:t>
    </dgm:pt>
    <dgm:pt modelId="{C55C6EA7-F45E-4D1D-BB66-CD45FB440E88}" type="sibTrans" cxnId="{D237CFD9-E877-40AC-8D1B-4E75162DAFCF}">
      <dgm:prSet/>
      <dgm:spPr/>
      <dgm:t>
        <a:bodyPr/>
        <a:lstStyle/>
        <a:p>
          <a:endParaRPr lang="en-US"/>
        </a:p>
      </dgm:t>
    </dgm:pt>
    <dgm:pt modelId="{340349E9-6D74-41AD-B212-EB67D80B89B7}">
      <dgm:prSet custT="1"/>
      <dgm:spPr/>
      <dgm:t>
        <a:bodyPr/>
        <a:lstStyle/>
        <a:p>
          <a:r>
            <a:rPr lang="en-IN" sz="1500" dirty="0" smtClean="0"/>
            <a:t>The system should be effective  in cost control and cost reduction.</a:t>
          </a:r>
        </a:p>
      </dgm:t>
    </dgm:pt>
    <dgm:pt modelId="{B1BDED3A-2329-405F-BB5C-8F441D16B92A}" type="parTrans" cxnId="{EC83373B-142A-48AB-A711-BD2B2C097314}">
      <dgm:prSet/>
      <dgm:spPr/>
      <dgm:t>
        <a:bodyPr/>
        <a:lstStyle/>
        <a:p>
          <a:endParaRPr lang="en-US"/>
        </a:p>
      </dgm:t>
    </dgm:pt>
    <dgm:pt modelId="{9FEC5DFE-5ECD-42C8-8B0F-51BA8836F022}" type="sibTrans" cxnId="{EC83373B-142A-48AB-A711-BD2B2C097314}">
      <dgm:prSet/>
      <dgm:spPr/>
      <dgm:t>
        <a:bodyPr/>
        <a:lstStyle/>
        <a:p>
          <a:endParaRPr lang="en-US"/>
        </a:p>
      </dgm:t>
    </dgm:pt>
    <dgm:pt modelId="{F98D3E23-C7DC-42D3-A8B2-0E540EE14385}">
      <dgm:prSet custT="1"/>
      <dgm:spPr/>
      <dgm:t>
        <a:bodyPr/>
        <a:lstStyle/>
        <a:p>
          <a:r>
            <a:rPr lang="en-IN" sz="1500" dirty="0" smtClean="0"/>
            <a:t>Costing system should be simple and easy to operate. </a:t>
          </a:r>
        </a:p>
      </dgm:t>
    </dgm:pt>
    <dgm:pt modelId="{7761F243-ED82-4775-81DF-DBEE5B2190F9}" type="parTrans" cxnId="{D0FDDEA1-8DA8-49F9-98D8-1C5412091641}">
      <dgm:prSet/>
      <dgm:spPr/>
      <dgm:t>
        <a:bodyPr/>
        <a:lstStyle/>
        <a:p>
          <a:endParaRPr lang="en-US"/>
        </a:p>
      </dgm:t>
    </dgm:pt>
    <dgm:pt modelId="{26916C63-5D17-4203-A65C-6EC1F9879676}" type="sibTrans" cxnId="{D0FDDEA1-8DA8-49F9-98D8-1C5412091641}">
      <dgm:prSet/>
      <dgm:spPr/>
      <dgm:t>
        <a:bodyPr/>
        <a:lstStyle/>
        <a:p>
          <a:endParaRPr lang="en-US"/>
        </a:p>
      </dgm:t>
    </dgm:pt>
    <dgm:pt modelId="{1EF5FCD5-4D80-4D1D-815E-9F262088AC7A}">
      <dgm:prSet custT="1"/>
      <dgm:spPr/>
      <dgm:t>
        <a:bodyPr/>
        <a:lstStyle/>
        <a:p>
          <a:r>
            <a:rPr lang="en-IN" sz="1500" dirty="0" smtClean="0"/>
            <a:t>The  installation and operation of  the system should be economical.</a:t>
          </a:r>
        </a:p>
      </dgm:t>
    </dgm:pt>
    <dgm:pt modelId="{34A7C883-FC9D-4950-8CC2-FAAFDEDAED90}" type="parTrans" cxnId="{6A29CC21-3F10-4143-8A7D-B5065028BA8E}">
      <dgm:prSet/>
      <dgm:spPr/>
      <dgm:t>
        <a:bodyPr/>
        <a:lstStyle/>
        <a:p>
          <a:endParaRPr lang="en-US"/>
        </a:p>
      </dgm:t>
    </dgm:pt>
    <dgm:pt modelId="{BA00745C-7FBE-44FB-A1B1-12A805609292}" type="sibTrans" cxnId="{6A29CC21-3F10-4143-8A7D-B5065028BA8E}">
      <dgm:prSet/>
      <dgm:spPr/>
      <dgm:t>
        <a:bodyPr/>
        <a:lstStyle/>
        <a:p>
          <a:endParaRPr lang="en-US"/>
        </a:p>
      </dgm:t>
    </dgm:pt>
    <dgm:pt modelId="{F6A27712-57B2-4FA9-BDE4-053DD2D3F84E}">
      <dgm:prSet custT="1"/>
      <dgm:spPr/>
      <dgm:t>
        <a:bodyPr/>
        <a:lstStyle/>
        <a:p>
          <a:r>
            <a:rPr lang="en-IN" sz="1500" dirty="0" smtClean="0"/>
            <a:t>The system should be  introduced gradually.</a:t>
          </a:r>
        </a:p>
      </dgm:t>
    </dgm:pt>
    <dgm:pt modelId="{F6E1C04D-5777-4D4A-8D43-48043BD92AC5}" type="parTrans" cxnId="{061D6D1E-7FDA-4009-9B0E-6CE75E722653}">
      <dgm:prSet/>
      <dgm:spPr/>
      <dgm:t>
        <a:bodyPr/>
        <a:lstStyle/>
        <a:p>
          <a:endParaRPr lang="en-US"/>
        </a:p>
      </dgm:t>
    </dgm:pt>
    <dgm:pt modelId="{F84D9CC1-445E-4D08-B3ED-ADA63393BED2}" type="sibTrans" cxnId="{061D6D1E-7FDA-4009-9B0E-6CE75E722653}">
      <dgm:prSet/>
      <dgm:spPr/>
      <dgm:t>
        <a:bodyPr/>
        <a:lstStyle/>
        <a:p>
          <a:endParaRPr lang="en-US"/>
        </a:p>
      </dgm:t>
    </dgm:pt>
    <dgm:pt modelId="{F4150A1A-D1DE-4085-8F37-B23C011DAA94}" type="pres">
      <dgm:prSet presAssocID="{75A1F17F-54A5-45C4-B63D-552FCE5D7B79}" presName="linearFlow" presStyleCnt="0">
        <dgm:presLayoutVars>
          <dgm:dir/>
          <dgm:animLvl val="lvl"/>
          <dgm:resizeHandles val="exact"/>
        </dgm:presLayoutVars>
      </dgm:prSet>
      <dgm:spPr/>
      <dgm:t>
        <a:bodyPr/>
        <a:lstStyle/>
        <a:p>
          <a:endParaRPr lang="en-US"/>
        </a:p>
      </dgm:t>
    </dgm:pt>
    <dgm:pt modelId="{7992B5EE-4B7B-48BF-AAC9-7A7F300222D1}" type="pres">
      <dgm:prSet presAssocID="{7FF97E4D-9A13-4EEB-A560-3D2BEEBCCB8D}" presName="composite" presStyleCnt="0"/>
      <dgm:spPr/>
    </dgm:pt>
    <dgm:pt modelId="{AA4B3A75-1351-4C57-9BC9-0856F2D224CD}" type="pres">
      <dgm:prSet presAssocID="{7FF97E4D-9A13-4EEB-A560-3D2BEEBCCB8D}" presName="parentText" presStyleLbl="alignNode1" presStyleIdx="0" presStyleCnt="10">
        <dgm:presLayoutVars>
          <dgm:chMax val="1"/>
          <dgm:bulletEnabled val="1"/>
        </dgm:presLayoutVars>
      </dgm:prSet>
      <dgm:spPr/>
      <dgm:t>
        <a:bodyPr/>
        <a:lstStyle/>
        <a:p>
          <a:endParaRPr lang="en-US"/>
        </a:p>
      </dgm:t>
    </dgm:pt>
    <dgm:pt modelId="{08EA8CD2-0FB0-4012-813C-EDEA9119240F}" type="pres">
      <dgm:prSet presAssocID="{7FF97E4D-9A13-4EEB-A560-3D2BEEBCCB8D}" presName="descendantText" presStyleLbl="alignAcc1" presStyleIdx="0" presStyleCnt="10">
        <dgm:presLayoutVars>
          <dgm:bulletEnabled val="1"/>
        </dgm:presLayoutVars>
      </dgm:prSet>
      <dgm:spPr/>
      <dgm:t>
        <a:bodyPr/>
        <a:lstStyle/>
        <a:p>
          <a:endParaRPr lang="en-US"/>
        </a:p>
      </dgm:t>
    </dgm:pt>
    <dgm:pt modelId="{77BE1E4A-803D-41EF-9920-7F0949950CD6}" type="pres">
      <dgm:prSet presAssocID="{40240634-8B6A-4404-9B99-1880739FC597}" presName="sp" presStyleCnt="0"/>
      <dgm:spPr/>
    </dgm:pt>
    <dgm:pt modelId="{1909798C-6729-49EC-B609-290ACB1B88E3}" type="pres">
      <dgm:prSet presAssocID="{4180A6EC-2C8C-4F47-B10D-64E956A73C5C}" presName="composite" presStyleCnt="0"/>
      <dgm:spPr/>
    </dgm:pt>
    <dgm:pt modelId="{1B5CFF6C-3E4D-48B4-9963-CE12AB64782F}" type="pres">
      <dgm:prSet presAssocID="{4180A6EC-2C8C-4F47-B10D-64E956A73C5C}" presName="parentText" presStyleLbl="alignNode1" presStyleIdx="1" presStyleCnt="10">
        <dgm:presLayoutVars>
          <dgm:chMax val="1"/>
          <dgm:bulletEnabled val="1"/>
        </dgm:presLayoutVars>
      </dgm:prSet>
      <dgm:spPr/>
      <dgm:t>
        <a:bodyPr/>
        <a:lstStyle/>
        <a:p>
          <a:endParaRPr lang="en-US"/>
        </a:p>
      </dgm:t>
    </dgm:pt>
    <dgm:pt modelId="{E4AF3106-400D-4C66-A85B-0F06D31A6564}" type="pres">
      <dgm:prSet presAssocID="{4180A6EC-2C8C-4F47-B10D-64E956A73C5C}" presName="descendantText" presStyleLbl="alignAcc1" presStyleIdx="1" presStyleCnt="10">
        <dgm:presLayoutVars>
          <dgm:bulletEnabled val="1"/>
        </dgm:presLayoutVars>
      </dgm:prSet>
      <dgm:spPr/>
      <dgm:t>
        <a:bodyPr/>
        <a:lstStyle/>
        <a:p>
          <a:endParaRPr lang="en-US"/>
        </a:p>
      </dgm:t>
    </dgm:pt>
    <dgm:pt modelId="{2A8BAA8E-EBAE-49C4-A982-8D7359A5AB5D}" type="pres">
      <dgm:prSet presAssocID="{C890B153-D109-4C3A-8E1C-BDADA98C35B3}" presName="sp" presStyleCnt="0"/>
      <dgm:spPr/>
    </dgm:pt>
    <dgm:pt modelId="{13BF7190-0A1A-4C64-AF5C-61D5F32A645C}" type="pres">
      <dgm:prSet presAssocID="{DDB58105-107F-4374-993F-8D05A9B5EA5D}" presName="composite" presStyleCnt="0"/>
      <dgm:spPr/>
    </dgm:pt>
    <dgm:pt modelId="{2BF27925-E610-4F9B-8FDF-471893FD8206}" type="pres">
      <dgm:prSet presAssocID="{DDB58105-107F-4374-993F-8D05A9B5EA5D}" presName="parentText" presStyleLbl="alignNode1" presStyleIdx="2" presStyleCnt="10">
        <dgm:presLayoutVars>
          <dgm:chMax val="1"/>
          <dgm:bulletEnabled val="1"/>
        </dgm:presLayoutVars>
      </dgm:prSet>
      <dgm:spPr/>
      <dgm:t>
        <a:bodyPr/>
        <a:lstStyle/>
        <a:p>
          <a:endParaRPr lang="en-US"/>
        </a:p>
      </dgm:t>
    </dgm:pt>
    <dgm:pt modelId="{46A637A8-0060-41EB-85B3-A811CDB190AF}" type="pres">
      <dgm:prSet presAssocID="{DDB58105-107F-4374-993F-8D05A9B5EA5D}" presName="descendantText" presStyleLbl="alignAcc1" presStyleIdx="2" presStyleCnt="10">
        <dgm:presLayoutVars>
          <dgm:bulletEnabled val="1"/>
        </dgm:presLayoutVars>
      </dgm:prSet>
      <dgm:spPr/>
      <dgm:t>
        <a:bodyPr/>
        <a:lstStyle/>
        <a:p>
          <a:endParaRPr lang="en-US"/>
        </a:p>
      </dgm:t>
    </dgm:pt>
    <dgm:pt modelId="{91A3A729-EAAC-443A-8D08-58611D0A9327}" type="pres">
      <dgm:prSet presAssocID="{948CE0D4-DCEE-42A6-B007-F2D563C64566}" presName="sp" presStyleCnt="0"/>
      <dgm:spPr/>
    </dgm:pt>
    <dgm:pt modelId="{29515C40-A0CD-4C2A-9E1E-9699A69EEB49}" type="pres">
      <dgm:prSet presAssocID="{7AC93F20-A45E-4D9F-82FF-35734C8DA7F8}" presName="composite" presStyleCnt="0"/>
      <dgm:spPr/>
    </dgm:pt>
    <dgm:pt modelId="{3A77FA53-CE21-423B-9DD2-00F677D51717}" type="pres">
      <dgm:prSet presAssocID="{7AC93F20-A45E-4D9F-82FF-35734C8DA7F8}" presName="parentText" presStyleLbl="alignNode1" presStyleIdx="3" presStyleCnt="10">
        <dgm:presLayoutVars>
          <dgm:chMax val="1"/>
          <dgm:bulletEnabled val="1"/>
        </dgm:presLayoutVars>
      </dgm:prSet>
      <dgm:spPr/>
      <dgm:t>
        <a:bodyPr/>
        <a:lstStyle/>
        <a:p>
          <a:endParaRPr lang="en-US"/>
        </a:p>
      </dgm:t>
    </dgm:pt>
    <dgm:pt modelId="{A902E319-1AE9-47B3-BF35-40D07F37135A}" type="pres">
      <dgm:prSet presAssocID="{7AC93F20-A45E-4D9F-82FF-35734C8DA7F8}" presName="descendantText" presStyleLbl="alignAcc1" presStyleIdx="3" presStyleCnt="10">
        <dgm:presLayoutVars>
          <dgm:bulletEnabled val="1"/>
        </dgm:presLayoutVars>
      </dgm:prSet>
      <dgm:spPr/>
      <dgm:t>
        <a:bodyPr/>
        <a:lstStyle/>
        <a:p>
          <a:endParaRPr lang="en-US"/>
        </a:p>
      </dgm:t>
    </dgm:pt>
    <dgm:pt modelId="{C3CD4F82-DC84-4CFE-B5B5-A02A772555B9}" type="pres">
      <dgm:prSet presAssocID="{E4F55EEC-B344-4225-8065-6BF4F0DEEE35}" presName="sp" presStyleCnt="0"/>
      <dgm:spPr/>
    </dgm:pt>
    <dgm:pt modelId="{CE1F341F-1F18-49FE-BDEB-7452A8B21BFA}" type="pres">
      <dgm:prSet presAssocID="{89F7FB65-7190-4104-AF95-CD47AC3D9A38}" presName="composite" presStyleCnt="0"/>
      <dgm:spPr/>
    </dgm:pt>
    <dgm:pt modelId="{07D51F1D-9DB9-49D3-B89B-3370DD523741}" type="pres">
      <dgm:prSet presAssocID="{89F7FB65-7190-4104-AF95-CD47AC3D9A38}" presName="parentText" presStyleLbl="alignNode1" presStyleIdx="4" presStyleCnt="10">
        <dgm:presLayoutVars>
          <dgm:chMax val="1"/>
          <dgm:bulletEnabled val="1"/>
        </dgm:presLayoutVars>
      </dgm:prSet>
      <dgm:spPr/>
      <dgm:t>
        <a:bodyPr/>
        <a:lstStyle/>
        <a:p>
          <a:endParaRPr lang="en-US"/>
        </a:p>
      </dgm:t>
    </dgm:pt>
    <dgm:pt modelId="{77AB3B78-65D0-4BA8-A361-592CCF896AA1}" type="pres">
      <dgm:prSet presAssocID="{89F7FB65-7190-4104-AF95-CD47AC3D9A38}" presName="descendantText" presStyleLbl="alignAcc1" presStyleIdx="4" presStyleCnt="10">
        <dgm:presLayoutVars>
          <dgm:bulletEnabled val="1"/>
        </dgm:presLayoutVars>
      </dgm:prSet>
      <dgm:spPr/>
      <dgm:t>
        <a:bodyPr/>
        <a:lstStyle/>
        <a:p>
          <a:endParaRPr lang="en-US"/>
        </a:p>
      </dgm:t>
    </dgm:pt>
    <dgm:pt modelId="{4FEABA5A-93C1-4A4A-8B40-E3038BD01656}" type="pres">
      <dgm:prSet presAssocID="{7E3C61EB-B54C-48BE-AC7B-C6A7C5ACD54D}" presName="sp" presStyleCnt="0"/>
      <dgm:spPr/>
    </dgm:pt>
    <dgm:pt modelId="{CEF86AF9-A04F-4DCB-9581-E66BE94FD7A5}" type="pres">
      <dgm:prSet presAssocID="{DE49729C-BD7D-4B5A-B4E7-5ED349C0EC00}" presName="composite" presStyleCnt="0"/>
      <dgm:spPr/>
    </dgm:pt>
    <dgm:pt modelId="{42FC186D-46B0-4680-8F47-103E1B25D499}" type="pres">
      <dgm:prSet presAssocID="{DE49729C-BD7D-4B5A-B4E7-5ED349C0EC00}" presName="parentText" presStyleLbl="alignNode1" presStyleIdx="5" presStyleCnt="10">
        <dgm:presLayoutVars>
          <dgm:chMax val="1"/>
          <dgm:bulletEnabled val="1"/>
        </dgm:presLayoutVars>
      </dgm:prSet>
      <dgm:spPr/>
      <dgm:t>
        <a:bodyPr/>
        <a:lstStyle/>
        <a:p>
          <a:endParaRPr lang="en-US"/>
        </a:p>
      </dgm:t>
    </dgm:pt>
    <dgm:pt modelId="{124526BB-EFB4-4990-866F-A871E6DFC5FF}" type="pres">
      <dgm:prSet presAssocID="{DE49729C-BD7D-4B5A-B4E7-5ED349C0EC00}" presName="descendantText" presStyleLbl="alignAcc1" presStyleIdx="5" presStyleCnt="10">
        <dgm:presLayoutVars>
          <dgm:bulletEnabled val="1"/>
        </dgm:presLayoutVars>
      </dgm:prSet>
      <dgm:spPr/>
      <dgm:t>
        <a:bodyPr/>
        <a:lstStyle/>
        <a:p>
          <a:endParaRPr lang="en-US"/>
        </a:p>
      </dgm:t>
    </dgm:pt>
    <dgm:pt modelId="{A99540AF-0A06-4C82-B527-31865E8626D8}" type="pres">
      <dgm:prSet presAssocID="{B08B186F-2600-4E39-8F35-334B63DB7B42}" presName="sp" presStyleCnt="0"/>
      <dgm:spPr/>
    </dgm:pt>
    <dgm:pt modelId="{D6BD4C54-DC7B-4348-8C93-1C48E07E0297}" type="pres">
      <dgm:prSet presAssocID="{47F82344-DA7C-40D4-B2E5-11B5B0AF1B49}" presName="composite" presStyleCnt="0"/>
      <dgm:spPr/>
    </dgm:pt>
    <dgm:pt modelId="{F70FD02E-AA53-435A-BBAF-D424DD89973E}" type="pres">
      <dgm:prSet presAssocID="{47F82344-DA7C-40D4-B2E5-11B5B0AF1B49}" presName="parentText" presStyleLbl="alignNode1" presStyleIdx="6" presStyleCnt="10">
        <dgm:presLayoutVars>
          <dgm:chMax val="1"/>
          <dgm:bulletEnabled val="1"/>
        </dgm:presLayoutVars>
      </dgm:prSet>
      <dgm:spPr/>
      <dgm:t>
        <a:bodyPr/>
        <a:lstStyle/>
        <a:p>
          <a:endParaRPr lang="en-US"/>
        </a:p>
      </dgm:t>
    </dgm:pt>
    <dgm:pt modelId="{818510EF-AD21-4CA0-85B2-F3E887D1ECEE}" type="pres">
      <dgm:prSet presAssocID="{47F82344-DA7C-40D4-B2E5-11B5B0AF1B49}" presName="descendantText" presStyleLbl="alignAcc1" presStyleIdx="6" presStyleCnt="10">
        <dgm:presLayoutVars>
          <dgm:bulletEnabled val="1"/>
        </dgm:presLayoutVars>
      </dgm:prSet>
      <dgm:spPr/>
      <dgm:t>
        <a:bodyPr/>
        <a:lstStyle/>
        <a:p>
          <a:endParaRPr lang="en-US"/>
        </a:p>
      </dgm:t>
    </dgm:pt>
    <dgm:pt modelId="{FAB4C25A-1812-4B84-AEC2-83C62173F459}" type="pres">
      <dgm:prSet presAssocID="{9EBDBC4B-52DB-4F71-A468-462AC02E5CD5}" presName="sp" presStyleCnt="0"/>
      <dgm:spPr/>
    </dgm:pt>
    <dgm:pt modelId="{F548F4CC-E046-460B-B1FB-D43ADEFDBA0C}" type="pres">
      <dgm:prSet presAssocID="{022E7365-EC65-4C0B-9761-F660B0165E04}" presName="composite" presStyleCnt="0"/>
      <dgm:spPr/>
    </dgm:pt>
    <dgm:pt modelId="{65EF30A0-45EF-476E-8141-64E9B32BAFDD}" type="pres">
      <dgm:prSet presAssocID="{022E7365-EC65-4C0B-9761-F660B0165E04}" presName="parentText" presStyleLbl="alignNode1" presStyleIdx="7" presStyleCnt="10">
        <dgm:presLayoutVars>
          <dgm:chMax val="1"/>
          <dgm:bulletEnabled val="1"/>
        </dgm:presLayoutVars>
      </dgm:prSet>
      <dgm:spPr/>
      <dgm:t>
        <a:bodyPr/>
        <a:lstStyle/>
        <a:p>
          <a:endParaRPr lang="en-US"/>
        </a:p>
      </dgm:t>
    </dgm:pt>
    <dgm:pt modelId="{1FF22CEC-B5FE-4E55-8543-9A61D0E14D03}" type="pres">
      <dgm:prSet presAssocID="{022E7365-EC65-4C0B-9761-F660B0165E04}" presName="descendantText" presStyleLbl="alignAcc1" presStyleIdx="7" presStyleCnt="10">
        <dgm:presLayoutVars>
          <dgm:bulletEnabled val="1"/>
        </dgm:presLayoutVars>
      </dgm:prSet>
      <dgm:spPr/>
      <dgm:t>
        <a:bodyPr/>
        <a:lstStyle/>
        <a:p>
          <a:endParaRPr lang="en-US"/>
        </a:p>
      </dgm:t>
    </dgm:pt>
    <dgm:pt modelId="{1F3C665B-10E2-4483-AB72-79E2B384A80C}" type="pres">
      <dgm:prSet presAssocID="{157D71F5-878F-4AC7-B8A7-08CB44840640}" presName="sp" presStyleCnt="0"/>
      <dgm:spPr/>
    </dgm:pt>
    <dgm:pt modelId="{D09EBF05-D98D-4713-A012-9B5DAA013D43}" type="pres">
      <dgm:prSet presAssocID="{72B57156-966C-41AC-BB4C-53EABAC0F975}" presName="composite" presStyleCnt="0"/>
      <dgm:spPr/>
    </dgm:pt>
    <dgm:pt modelId="{928B5B12-9575-404F-B910-68132C7AC69B}" type="pres">
      <dgm:prSet presAssocID="{72B57156-966C-41AC-BB4C-53EABAC0F975}" presName="parentText" presStyleLbl="alignNode1" presStyleIdx="8" presStyleCnt="10">
        <dgm:presLayoutVars>
          <dgm:chMax val="1"/>
          <dgm:bulletEnabled val="1"/>
        </dgm:presLayoutVars>
      </dgm:prSet>
      <dgm:spPr/>
      <dgm:t>
        <a:bodyPr/>
        <a:lstStyle/>
        <a:p>
          <a:endParaRPr lang="en-US"/>
        </a:p>
      </dgm:t>
    </dgm:pt>
    <dgm:pt modelId="{3DBC23BB-EE31-495C-AA45-AAE223FD91F4}" type="pres">
      <dgm:prSet presAssocID="{72B57156-966C-41AC-BB4C-53EABAC0F975}" presName="descendantText" presStyleLbl="alignAcc1" presStyleIdx="8" presStyleCnt="10">
        <dgm:presLayoutVars>
          <dgm:bulletEnabled val="1"/>
        </dgm:presLayoutVars>
      </dgm:prSet>
      <dgm:spPr/>
      <dgm:t>
        <a:bodyPr/>
        <a:lstStyle/>
        <a:p>
          <a:endParaRPr lang="en-US"/>
        </a:p>
      </dgm:t>
    </dgm:pt>
    <dgm:pt modelId="{C0728048-7659-49EB-B63D-D460C67EBCC7}" type="pres">
      <dgm:prSet presAssocID="{39FE2ACE-F894-4476-9543-A7FADD21C312}" presName="sp" presStyleCnt="0"/>
      <dgm:spPr/>
    </dgm:pt>
    <dgm:pt modelId="{8C8D05B7-E02C-40F2-982C-10B871169F69}" type="pres">
      <dgm:prSet presAssocID="{5856F236-861E-4575-B086-98816552E163}" presName="composite" presStyleCnt="0"/>
      <dgm:spPr/>
    </dgm:pt>
    <dgm:pt modelId="{44B1623B-F3D2-4DE6-B8CC-2138DB9DCCDA}" type="pres">
      <dgm:prSet presAssocID="{5856F236-861E-4575-B086-98816552E163}" presName="parentText" presStyleLbl="alignNode1" presStyleIdx="9" presStyleCnt="10">
        <dgm:presLayoutVars>
          <dgm:chMax val="1"/>
          <dgm:bulletEnabled val="1"/>
        </dgm:presLayoutVars>
      </dgm:prSet>
      <dgm:spPr/>
      <dgm:t>
        <a:bodyPr/>
        <a:lstStyle/>
        <a:p>
          <a:endParaRPr lang="en-US"/>
        </a:p>
      </dgm:t>
    </dgm:pt>
    <dgm:pt modelId="{95B31208-5820-4382-9747-B97DA8D3F8A9}" type="pres">
      <dgm:prSet presAssocID="{5856F236-861E-4575-B086-98816552E163}" presName="descendantText" presStyleLbl="alignAcc1" presStyleIdx="9" presStyleCnt="10">
        <dgm:presLayoutVars>
          <dgm:bulletEnabled val="1"/>
        </dgm:presLayoutVars>
      </dgm:prSet>
      <dgm:spPr/>
      <dgm:t>
        <a:bodyPr/>
        <a:lstStyle/>
        <a:p>
          <a:endParaRPr lang="en-US"/>
        </a:p>
      </dgm:t>
    </dgm:pt>
  </dgm:ptLst>
  <dgm:cxnLst>
    <dgm:cxn modelId="{F6024634-4DBB-4B00-A14D-9B418764D26B}" type="presOf" srcId="{7FF97E4D-9A13-4EEB-A560-3D2BEEBCCB8D}" destId="{AA4B3A75-1351-4C57-9BC9-0856F2D224CD}" srcOrd="0" destOrd="0" presId="urn:microsoft.com/office/officeart/2005/8/layout/chevron2"/>
    <dgm:cxn modelId="{AFEFE3B7-C954-4C14-A81A-28FEDC19D662}" srcId="{75A1F17F-54A5-45C4-B63D-552FCE5D7B79}" destId="{5856F236-861E-4575-B086-98816552E163}" srcOrd="9" destOrd="0" parTransId="{0C802C8E-E384-4729-964B-645A24A1F6A3}" sibTransId="{0B5330B5-E60C-4A37-BBC6-33BD63706C9C}"/>
    <dgm:cxn modelId="{239F0BA0-93B2-440B-A519-46F4C69D0FE5}" type="presOf" srcId="{022E7365-EC65-4C0B-9761-F660B0165E04}" destId="{65EF30A0-45EF-476E-8141-64E9B32BAFDD}" srcOrd="0" destOrd="0" presId="urn:microsoft.com/office/officeart/2005/8/layout/chevron2"/>
    <dgm:cxn modelId="{6A29CC21-3F10-4143-8A7D-B5065028BA8E}" srcId="{72B57156-966C-41AC-BB4C-53EABAC0F975}" destId="{1EF5FCD5-4D80-4D1D-815E-9F262088AC7A}" srcOrd="0" destOrd="0" parTransId="{34A7C883-FC9D-4950-8CC2-FAAFDEDAED90}" sibTransId="{BA00745C-7FBE-44FB-A1B1-12A805609292}"/>
    <dgm:cxn modelId="{061D6D1E-7FDA-4009-9B0E-6CE75E722653}" srcId="{5856F236-861E-4575-B086-98816552E163}" destId="{F6A27712-57B2-4FA9-BDE4-053DD2D3F84E}" srcOrd="0" destOrd="0" parTransId="{F6E1C04D-5777-4D4A-8D43-48043BD92AC5}" sibTransId="{F84D9CC1-445E-4D08-B3ED-ADA63393BED2}"/>
    <dgm:cxn modelId="{1E5DFBA1-CFDD-4A1C-B9FA-927E7BB974AC}" type="presOf" srcId="{DDB58105-107F-4374-993F-8D05A9B5EA5D}" destId="{2BF27925-E610-4F9B-8FDF-471893FD8206}" srcOrd="0" destOrd="0" presId="urn:microsoft.com/office/officeart/2005/8/layout/chevron2"/>
    <dgm:cxn modelId="{FE4D6773-F40D-4F7E-9F79-B96D5BC1E59C}" srcId="{75A1F17F-54A5-45C4-B63D-552FCE5D7B79}" destId="{47F82344-DA7C-40D4-B2E5-11B5B0AF1B49}" srcOrd="6" destOrd="0" parTransId="{4E329773-3995-4106-9E65-E6D5CB8D4223}" sibTransId="{9EBDBC4B-52DB-4F71-A468-462AC02E5CD5}"/>
    <dgm:cxn modelId="{53D76EE3-4ED4-4BDD-8062-356A44AA5720}" type="presOf" srcId="{648E3996-3178-4048-8ADB-749278BE807E}" destId="{08EA8CD2-0FB0-4012-813C-EDEA9119240F}" srcOrd="0" destOrd="0" presId="urn:microsoft.com/office/officeart/2005/8/layout/chevron2"/>
    <dgm:cxn modelId="{663E94B5-B111-45D2-957F-2574D8842DD6}" type="presOf" srcId="{1BF652E6-8575-47B0-B679-152F9A02938F}" destId="{E4AF3106-400D-4C66-A85B-0F06D31A6564}" srcOrd="0" destOrd="0" presId="urn:microsoft.com/office/officeart/2005/8/layout/chevron2"/>
    <dgm:cxn modelId="{81349FF7-B654-4AEC-9A62-00204BE18E07}" srcId="{89F7FB65-7190-4104-AF95-CD47AC3D9A38}" destId="{20124754-2BAC-4B80-BA00-E5493E1A00E9}" srcOrd="0" destOrd="0" parTransId="{8BFB5320-F0B3-43A6-A5B2-BA3DE432859E}" sibTransId="{5925E9F6-9C8B-46A3-9D25-A978BB78C12C}"/>
    <dgm:cxn modelId="{965277BD-1359-4537-B715-2B8B79907C5E}" type="presOf" srcId="{1EF5FCD5-4D80-4D1D-815E-9F262088AC7A}" destId="{3DBC23BB-EE31-495C-AA45-AAE223FD91F4}" srcOrd="0" destOrd="0" presId="urn:microsoft.com/office/officeart/2005/8/layout/chevron2"/>
    <dgm:cxn modelId="{55DB2ABF-3281-4714-9C9F-CA90E58AC5E2}" type="presOf" srcId="{F98D3E23-C7DC-42D3-A8B2-0E540EE14385}" destId="{1FF22CEC-B5FE-4E55-8543-9A61D0E14D03}" srcOrd="0" destOrd="0" presId="urn:microsoft.com/office/officeart/2005/8/layout/chevron2"/>
    <dgm:cxn modelId="{B852C22A-1142-4EC1-973B-A7ACF15F9DAC}" type="presOf" srcId="{89F7FB65-7190-4104-AF95-CD47AC3D9A38}" destId="{07D51F1D-9DB9-49D3-B89B-3370DD523741}" srcOrd="0" destOrd="0" presId="urn:microsoft.com/office/officeart/2005/8/layout/chevron2"/>
    <dgm:cxn modelId="{545B6E47-30AC-489D-9AB2-E1B9AE108841}" srcId="{75A1F17F-54A5-45C4-B63D-552FCE5D7B79}" destId="{7AC93F20-A45E-4D9F-82FF-35734C8DA7F8}" srcOrd="3" destOrd="0" parTransId="{984FB146-270D-4D23-A5A4-C871A3DA62F6}" sibTransId="{E4F55EEC-B344-4225-8065-6BF4F0DEEE35}"/>
    <dgm:cxn modelId="{0D818E9D-9B61-40F6-8945-E7BFD8C02E7F}" srcId="{75A1F17F-54A5-45C4-B63D-552FCE5D7B79}" destId="{4180A6EC-2C8C-4F47-B10D-64E956A73C5C}" srcOrd="1" destOrd="0" parTransId="{5AF00E2A-1EF5-4E55-84AC-D332A656A4C5}" sibTransId="{C890B153-D109-4C3A-8E1C-BDADA98C35B3}"/>
    <dgm:cxn modelId="{1F006D30-2714-4347-B711-28BA4FDDA6A3}" srcId="{7AC93F20-A45E-4D9F-82FF-35734C8DA7F8}" destId="{FB60C034-7EFC-429E-90C7-872A81E6873B}" srcOrd="0" destOrd="0" parTransId="{87BD8557-7781-43AE-B4E6-E5F809D5535D}" sibTransId="{63C9AB1E-C95A-4E2F-9579-440B0FBC4293}"/>
    <dgm:cxn modelId="{6FB7D08B-E906-4FC6-B323-9C8CD2F487E4}" type="presOf" srcId="{DE49729C-BD7D-4B5A-B4E7-5ED349C0EC00}" destId="{42FC186D-46B0-4680-8F47-103E1B25D499}" srcOrd="0" destOrd="0" presId="urn:microsoft.com/office/officeart/2005/8/layout/chevron2"/>
    <dgm:cxn modelId="{7210D9B4-3501-4CDD-B7A1-FF24E9F05E54}" srcId="{75A1F17F-54A5-45C4-B63D-552FCE5D7B79}" destId="{7FF97E4D-9A13-4EEB-A560-3D2BEEBCCB8D}" srcOrd="0" destOrd="0" parTransId="{8AC0FC9E-3305-4F61-A5C1-1E7FB3960E27}" sibTransId="{40240634-8B6A-4404-9B99-1880739FC597}"/>
    <dgm:cxn modelId="{E777B061-73A1-43D1-A8C9-2CE55B16ABBD}" type="presOf" srcId="{FB60C034-7EFC-429E-90C7-872A81E6873B}" destId="{A902E319-1AE9-47B3-BF35-40D07F37135A}" srcOrd="0" destOrd="0" presId="urn:microsoft.com/office/officeart/2005/8/layout/chevron2"/>
    <dgm:cxn modelId="{C8C2041E-FC08-429D-AA6C-B0CB83D8D8C3}" type="presOf" srcId="{1DC497F7-F466-4F3A-8386-8B7F1F0132A8}" destId="{124526BB-EFB4-4990-866F-A871E6DFC5FF}" srcOrd="0" destOrd="0" presId="urn:microsoft.com/office/officeart/2005/8/layout/chevron2"/>
    <dgm:cxn modelId="{15EA263B-E770-428F-AC0C-596E4D5FF1F6}" srcId="{75A1F17F-54A5-45C4-B63D-552FCE5D7B79}" destId="{72B57156-966C-41AC-BB4C-53EABAC0F975}" srcOrd="8" destOrd="0" parTransId="{14C154C1-37FD-4F3C-B6DE-AA1CA9D1C283}" sibTransId="{39FE2ACE-F894-4476-9543-A7FADD21C312}"/>
    <dgm:cxn modelId="{5FF7DDC6-35D7-42C0-994B-7EC2F5F2965E}" type="presOf" srcId="{72B57156-966C-41AC-BB4C-53EABAC0F975}" destId="{928B5B12-9575-404F-B910-68132C7AC69B}" srcOrd="0" destOrd="0" presId="urn:microsoft.com/office/officeart/2005/8/layout/chevron2"/>
    <dgm:cxn modelId="{D09FF687-9E65-451C-ACAC-CD75FFC0823F}" type="presOf" srcId="{47F82344-DA7C-40D4-B2E5-11B5B0AF1B49}" destId="{F70FD02E-AA53-435A-BBAF-D424DD89973E}" srcOrd="0" destOrd="0" presId="urn:microsoft.com/office/officeart/2005/8/layout/chevron2"/>
    <dgm:cxn modelId="{15A0320C-1163-4B48-882A-19F69494BD99}" srcId="{75A1F17F-54A5-45C4-B63D-552FCE5D7B79}" destId="{022E7365-EC65-4C0B-9761-F660B0165E04}" srcOrd="7" destOrd="0" parTransId="{3D67BFAD-80F7-40E0-B4B7-C566321FBBF4}" sibTransId="{157D71F5-878F-4AC7-B8A7-08CB44840640}"/>
    <dgm:cxn modelId="{8968E619-30B5-4A34-82FF-E04A17E109DF}" srcId="{75A1F17F-54A5-45C4-B63D-552FCE5D7B79}" destId="{89F7FB65-7190-4104-AF95-CD47AC3D9A38}" srcOrd="4" destOrd="0" parTransId="{DB7DE42D-7163-42FA-B68F-289A58901915}" sibTransId="{7E3C61EB-B54C-48BE-AC7B-C6A7C5ACD54D}"/>
    <dgm:cxn modelId="{D2C5FD8D-AD75-480A-A86C-C4619D3076AF}" type="presOf" srcId="{7AC93F20-A45E-4D9F-82FF-35734C8DA7F8}" destId="{3A77FA53-CE21-423B-9DD2-00F677D51717}" srcOrd="0" destOrd="0" presId="urn:microsoft.com/office/officeart/2005/8/layout/chevron2"/>
    <dgm:cxn modelId="{D237CFD9-E877-40AC-8D1B-4E75162DAFCF}" srcId="{DE49729C-BD7D-4B5A-B4E7-5ED349C0EC00}" destId="{1DC497F7-F466-4F3A-8386-8B7F1F0132A8}" srcOrd="0" destOrd="0" parTransId="{F97ADFB5-0B67-4401-996D-59DCA210EBE8}" sibTransId="{C55C6EA7-F45E-4D1D-BB66-CD45FB440E88}"/>
    <dgm:cxn modelId="{3B9C6EDC-20BB-4ABA-AF0E-02C9C6097358}" type="presOf" srcId="{B50E11F0-162B-48B6-BC41-AAB4F453F9FF}" destId="{46A637A8-0060-41EB-85B3-A811CDB190AF}" srcOrd="0" destOrd="0" presId="urn:microsoft.com/office/officeart/2005/8/layout/chevron2"/>
    <dgm:cxn modelId="{A1D95243-BB3E-4917-962D-F4C6F4D3C6B1}" type="presOf" srcId="{20124754-2BAC-4B80-BA00-E5493E1A00E9}" destId="{77AB3B78-65D0-4BA8-A361-592CCF896AA1}" srcOrd="0" destOrd="0" presId="urn:microsoft.com/office/officeart/2005/8/layout/chevron2"/>
    <dgm:cxn modelId="{29DD8BCF-1B80-4411-9912-D720BE40AC90}" type="presOf" srcId="{F6A27712-57B2-4FA9-BDE4-053DD2D3F84E}" destId="{95B31208-5820-4382-9747-B97DA8D3F8A9}" srcOrd="0" destOrd="0" presId="urn:microsoft.com/office/officeart/2005/8/layout/chevron2"/>
    <dgm:cxn modelId="{0F1042B9-D549-41AD-8D18-A25E47C91D6C}" srcId="{DDB58105-107F-4374-993F-8D05A9B5EA5D}" destId="{B50E11F0-162B-48B6-BC41-AAB4F453F9FF}" srcOrd="0" destOrd="0" parTransId="{B96CA12E-2335-462A-8AE7-DB24D5057443}" sibTransId="{3AB9A533-E21E-44A2-836C-AEFC88FBF078}"/>
    <dgm:cxn modelId="{744F8F91-6AC7-4459-8542-B6FCBF8BD0DF}" srcId="{75A1F17F-54A5-45C4-B63D-552FCE5D7B79}" destId="{DDB58105-107F-4374-993F-8D05A9B5EA5D}" srcOrd="2" destOrd="0" parTransId="{14CB99C9-1EDA-4446-A7A1-3C9C0DD39E91}" sibTransId="{948CE0D4-DCEE-42A6-B007-F2D563C64566}"/>
    <dgm:cxn modelId="{D0FDDEA1-8DA8-49F9-98D8-1C5412091641}" srcId="{022E7365-EC65-4C0B-9761-F660B0165E04}" destId="{F98D3E23-C7DC-42D3-A8B2-0E540EE14385}" srcOrd="0" destOrd="0" parTransId="{7761F243-ED82-4775-81DF-DBEE5B2190F9}" sibTransId="{26916C63-5D17-4203-A65C-6EC1F9879676}"/>
    <dgm:cxn modelId="{2A9486D1-805C-4BA6-B604-E4E123040FBE}" srcId="{4180A6EC-2C8C-4F47-B10D-64E956A73C5C}" destId="{1BF652E6-8575-47B0-B679-152F9A02938F}" srcOrd="0" destOrd="0" parTransId="{76E9C9C9-CFE5-4FEC-A73F-12B2FE702F30}" sibTransId="{B0F0147B-2270-4DF6-ACE6-3E0106CEDCB3}"/>
    <dgm:cxn modelId="{EC83373B-142A-48AB-A711-BD2B2C097314}" srcId="{47F82344-DA7C-40D4-B2E5-11B5B0AF1B49}" destId="{340349E9-6D74-41AD-B212-EB67D80B89B7}" srcOrd="0" destOrd="0" parTransId="{B1BDED3A-2329-405F-BB5C-8F441D16B92A}" sibTransId="{9FEC5DFE-5ECD-42C8-8B0F-51BA8836F022}"/>
    <dgm:cxn modelId="{2997C26E-B147-4964-AFE7-0C75018B1A2E}" type="presOf" srcId="{5856F236-861E-4575-B086-98816552E163}" destId="{44B1623B-F3D2-4DE6-B8CC-2138DB9DCCDA}" srcOrd="0" destOrd="0" presId="urn:microsoft.com/office/officeart/2005/8/layout/chevron2"/>
    <dgm:cxn modelId="{BCB588B6-D7B0-4E60-BEB9-F82E2D2876AF}" type="presOf" srcId="{340349E9-6D74-41AD-B212-EB67D80B89B7}" destId="{818510EF-AD21-4CA0-85B2-F3E887D1ECEE}" srcOrd="0" destOrd="0" presId="urn:microsoft.com/office/officeart/2005/8/layout/chevron2"/>
    <dgm:cxn modelId="{65EE25B4-710E-40BE-90D0-16D2BCEF3C17}" type="presOf" srcId="{75A1F17F-54A5-45C4-B63D-552FCE5D7B79}" destId="{F4150A1A-D1DE-4085-8F37-B23C011DAA94}" srcOrd="0" destOrd="0" presId="urn:microsoft.com/office/officeart/2005/8/layout/chevron2"/>
    <dgm:cxn modelId="{EB45F82C-A10E-4263-B4C6-7F11604EC4A4}" type="presOf" srcId="{4180A6EC-2C8C-4F47-B10D-64E956A73C5C}" destId="{1B5CFF6C-3E4D-48B4-9963-CE12AB64782F}" srcOrd="0" destOrd="0" presId="urn:microsoft.com/office/officeart/2005/8/layout/chevron2"/>
    <dgm:cxn modelId="{34C72F2A-3A03-4704-970E-6C642C43B70C}" srcId="{75A1F17F-54A5-45C4-B63D-552FCE5D7B79}" destId="{DE49729C-BD7D-4B5A-B4E7-5ED349C0EC00}" srcOrd="5" destOrd="0" parTransId="{1585EA0C-D3EE-45EE-B79E-97B763932445}" sibTransId="{B08B186F-2600-4E39-8F35-334B63DB7B42}"/>
    <dgm:cxn modelId="{39B4A409-1723-43B5-9171-24E86817B4D9}" srcId="{7FF97E4D-9A13-4EEB-A560-3D2BEEBCCB8D}" destId="{648E3996-3178-4048-8ADB-749278BE807E}" srcOrd="0" destOrd="0" parTransId="{AEC004C5-8013-4D67-923E-3B28D5CD5980}" sibTransId="{8944AAAD-1F28-4F03-80AD-48D42F3FDCA5}"/>
    <dgm:cxn modelId="{CF7AB3BD-DEB4-4279-97B5-4E3AC5139462}" type="presParOf" srcId="{F4150A1A-D1DE-4085-8F37-B23C011DAA94}" destId="{7992B5EE-4B7B-48BF-AAC9-7A7F300222D1}" srcOrd="0" destOrd="0" presId="urn:microsoft.com/office/officeart/2005/8/layout/chevron2"/>
    <dgm:cxn modelId="{DE022185-759B-43C4-B743-FE0859E5C6E2}" type="presParOf" srcId="{7992B5EE-4B7B-48BF-AAC9-7A7F300222D1}" destId="{AA4B3A75-1351-4C57-9BC9-0856F2D224CD}" srcOrd="0" destOrd="0" presId="urn:microsoft.com/office/officeart/2005/8/layout/chevron2"/>
    <dgm:cxn modelId="{F71B97A9-9C50-42FA-B6BA-23C021334DA2}" type="presParOf" srcId="{7992B5EE-4B7B-48BF-AAC9-7A7F300222D1}" destId="{08EA8CD2-0FB0-4012-813C-EDEA9119240F}" srcOrd="1" destOrd="0" presId="urn:microsoft.com/office/officeart/2005/8/layout/chevron2"/>
    <dgm:cxn modelId="{0140B12E-0BCE-49C4-9DD9-94A7D6068EAE}" type="presParOf" srcId="{F4150A1A-D1DE-4085-8F37-B23C011DAA94}" destId="{77BE1E4A-803D-41EF-9920-7F0949950CD6}" srcOrd="1" destOrd="0" presId="urn:microsoft.com/office/officeart/2005/8/layout/chevron2"/>
    <dgm:cxn modelId="{322A6797-0044-4F0C-BE53-0528029BCE85}" type="presParOf" srcId="{F4150A1A-D1DE-4085-8F37-B23C011DAA94}" destId="{1909798C-6729-49EC-B609-290ACB1B88E3}" srcOrd="2" destOrd="0" presId="urn:microsoft.com/office/officeart/2005/8/layout/chevron2"/>
    <dgm:cxn modelId="{6F72F0CE-2012-4192-AFBD-76D071F8CD81}" type="presParOf" srcId="{1909798C-6729-49EC-B609-290ACB1B88E3}" destId="{1B5CFF6C-3E4D-48B4-9963-CE12AB64782F}" srcOrd="0" destOrd="0" presId="urn:microsoft.com/office/officeart/2005/8/layout/chevron2"/>
    <dgm:cxn modelId="{922074A5-836A-4E6C-8E0E-8EA07D58A2BC}" type="presParOf" srcId="{1909798C-6729-49EC-B609-290ACB1B88E3}" destId="{E4AF3106-400D-4C66-A85B-0F06D31A6564}" srcOrd="1" destOrd="0" presId="urn:microsoft.com/office/officeart/2005/8/layout/chevron2"/>
    <dgm:cxn modelId="{9A07146A-7DEB-4AB9-8984-5964CCFE917F}" type="presParOf" srcId="{F4150A1A-D1DE-4085-8F37-B23C011DAA94}" destId="{2A8BAA8E-EBAE-49C4-A982-8D7359A5AB5D}" srcOrd="3" destOrd="0" presId="urn:microsoft.com/office/officeart/2005/8/layout/chevron2"/>
    <dgm:cxn modelId="{047C89E0-FB83-4181-9957-06DB5D247201}" type="presParOf" srcId="{F4150A1A-D1DE-4085-8F37-B23C011DAA94}" destId="{13BF7190-0A1A-4C64-AF5C-61D5F32A645C}" srcOrd="4" destOrd="0" presId="urn:microsoft.com/office/officeart/2005/8/layout/chevron2"/>
    <dgm:cxn modelId="{BC915CD7-D1E4-4634-884C-2ACFC1EB959A}" type="presParOf" srcId="{13BF7190-0A1A-4C64-AF5C-61D5F32A645C}" destId="{2BF27925-E610-4F9B-8FDF-471893FD8206}" srcOrd="0" destOrd="0" presId="urn:microsoft.com/office/officeart/2005/8/layout/chevron2"/>
    <dgm:cxn modelId="{1EF73974-C653-45BC-8726-BDF932E7F161}" type="presParOf" srcId="{13BF7190-0A1A-4C64-AF5C-61D5F32A645C}" destId="{46A637A8-0060-41EB-85B3-A811CDB190AF}" srcOrd="1" destOrd="0" presId="urn:microsoft.com/office/officeart/2005/8/layout/chevron2"/>
    <dgm:cxn modelId="{3990BC2D-1455-4B69-8544-A5ECD926D016}" type="presParOf" srcId="{F4150A1A-D1DE-4085-8F37-B23C011DAA94}" destId="{91A3A729-EAAC-443A-8D08-58611D0A9327}" srcOrd="5" destOrd="0" presId="urn:microsoft.com/office/officeart/2005/8/layout/chevron2"/>
    <dgm:cxn modelId="{10698F0A-D5F3-414E-86FF-C1941AA26131}" type="presParOf" srcId="{F4150A1A-D1DE-4085-8F37-B23C011DAA94}" destId="{29515C40-A0CD-4C2A-9E1E-9699A69EEB49}" srcOrd="6" destOrd="0" presId="urn:microsoft.com/office/officeart/2005/8/layout/chevron2"/>
    <dgm:cxn modelId="{CDC9D663-1A40-4CC2-83CA-BDBB74C1AE4B}" type="presParOf" srcId="{29515C40-A0CD-4C2A-9E1E-9699A69EEB49}" destId="{3A77FA53-CE21-423B-9DD2-00F677D51717}" srcOrd="0" destOrd="0" presId="urn:microsoft.com/office/officeart/2005/8/layout/chevron2"/>
    <dgm:cxn modelId="{22CF39D7-C91B-4F6E-BAEB-DEAA5233FAC3}" type="presParOf" srcId="{29515C40-A0CD-4C2A-9E1E-9699A69EEB49}" destId="{A902E319-1AE9-47B3-BF35-40D07F37135A}" srcOrd="1" destOrd="0" presId="urn:microsoft.com/office/officeart/2005/8/layout/chevron2"/>
    <dgm:cxn modelId="{468A58AF-1C80-4C0F-8B21-94E0009594F2}" type="presParOf" srcId="{F4150A1A-D1DE-4085-8F37-B23C011DAA94}" destId="{C3CD4F82-DC84-4CFE-B5B5-A02A772555B9}" srcOrd="7" destOrd="0" presId="urn:microsoft.com/office/officeart/2005/8/layout/chevron2"/>
    <dgm:cxn modelId="{D4A4B645-064F-4EBE-A506-5AE1BC509DEA}" type="presParOf" srcId="{F4150A1A-D1DE-4085-8F37-B23C011DAA94}" destId="{CE1F341F-1F18-49FE-BDEB-7452A8B21BFA}" srcOrd="8" destOrd="0" presId="urn:microsoft.com/office/officeart/2005/8/layout/chevron2"/>
    <dgm:cxn modelId="{BD6DD000-D384-4DC2-AE72-C7FF5F2E6634}" type="presParOf" srcId="{CE1F341F-1F18-49FE-BDEB-7452A8B21BFA}" destId="{07D51F1D-9DB9-49D3-B89B-3370DD523741}" srcOrd="0" destOrd="0" presId="urn:microsoft.com/office/officeart/2005/8/layout/chevron2"/>
    <dgm:cxn modelId="{00645BFA-D102-4C0C-88B2-55538A154424}" type="presParOf" srcId="{CE1F341F-1F18-49FE-BDEB-7452A8B21BFA}" destId="{77AB3B78-65D0-4BA8-A361-592CCF896AA1}" srcOrd="1" destOrd="0" presId="urn:microsoft.com/office/officeart/2005/8/layout/chevron2"/>
    <dgm:cxn modelId="{C7AA8A39-5FD2-4FB5-BCA4-EAEBCEBF233A}" type="presParOf" srcId="{F4150A1A-D1DE-4085-8F37-B23C011DAA94}" destId="{4FEABA5A-93C1-4A4A-8B40-E3038BD01656}" srcOrd="9" destOrd="0" presId="urn:microsoft.com/office/officeart/2005/8/layout/chevron2"/>
    <dgm:cxn modelId="{CA245184-4054-4DA3-B9DE-E66DC0BF4E70}" type="presParOf" srcId="{F4150A1A-D1DE-4085-8F37-B23C011DAA94}" destId="{CEF86AF9-A04F-4DCB-9581-E66BE94FD7A5}" srcOrd="10" destOrd="0" presId="urn:microsoft.com/office/officeart/2005/8/layout/chevron2"/>
    <dgm:cxn modelId="{8AD90D6D-B1BD-4D24-9CC6-4BCBC6E98EAD}" type="presParOf" srcId="{CEF86AF9-A04F-4DCB-9581-E66BE94FD7A5}" destId="{42FC186D-46B0-4680-8F47-103E1B25D499}" srcOrd="0" destOrd="0" presId="urn:microsoft.com/office/officeart/2005/8/layout/chevron2"/>
    <dgm:cxn modelId="{68722A2D-C208-4557-AA0F-3E8AFCCED763}" type="presParOf" srcId="{CEF86AF9-A04F-4DCB-9581-E66BE94FD7A5}" destId="{124526BB-EFB4-4990-866F-A871E6DFC5FF}" srcOrd="1" destOrd="0" presId="urn:microsoft.com/office/officeart/2005/8/layout/chevron2"/>
    <dgm:cxn modelId="{DB71BD05-E5D7-42A1-9B52-26F8E48CC3FD}" type="presParOf" srcId="{F4150A1A-D1DE-4085-8F37-B23C011DAA94}" destId="{A99540AF-0A06-4C82-B527-31865E8626D8}" srcOrd="11" destOrd="0" presId="urn:microsoft.com/office/officeart/2005/8/layout/chevron2"/>
    <dgm:cxn modelId="{E3C7782E-1A3B-4FA5-A541-AFA6981C5BB9}" type="presParOf" srcId="{F4150A1A-D1DE-4085-8F37-B23C011DAA94}" destId="{D6BD4C54-DC7B-4348-8C93-1C48E07E0297}" srcOrd="12" destOrd="0" presId="urn:microsoft.com/office/officeart/2005/8/layout/chevron2"/>
    <dgm:cxn modelId="{DBADE645-30D3-4262-950F-55528129C1F2}" type="presParOf" srcId="{D6BD4C54-DC7B-4348-8C93-1C48E07E0297}" destId="{F70FD02E-AA53-435A-BBAF-D424DD89973E}" srcOrd="0" destOrd="0" presId="urn:microsoft.com/office/officeart/2005/8/layout/chevron2"/>
    <dgm:cxn modelId="{9D8FCA94-7B01-4A45-A0C1-7D9022734DBF}" type="presParOf" srcId="{D6BD4C54-DC7B-4348-8C93-1C48E07E0297}" destId="{818510EF-AD21-4CA0-85B2-F3E887D1ECEE}" srcOrd="1" destOrd="0" presId="urn:microsoft.com/office/officeart/2005/8/layout/chevron2"/>
    <dgm:cxn modelId="{4EC263B5-14AE-4D91-9C0E-B031BD8809D7}" type="presParOf" srcId="{F4150A1A-D1DE-4085-8F37-B23C011DAA94}" destId="{FAB4C25A-1812-4B84-AEC2-83C62173F459}" srcOrd="13" destOrd="0" presId="urn:microsoft.com/office/officeart/2005/8/layout/chevron2"/>
    <dgm:cxn modelId="{67751F42-3209-4513-BC3B-CB684FEF10A4}" type="presParOf" srcId="{F4150A1A-D1DE-4085-8F37-B23C011DAA94}" destId="{F548F4CC-E046-460B-B1FB-D43ADEFDBA0C}" srcOrd="14" destOrd="0" presId="urn:microsoft.com/office/officeart/2005/8/layout/chevron2"/>
    <dgm:cxn modelId="{FA1536DF-0C98-43E8-B23C-6766BB78A969}" type="presParOf" srcId="{F548F4CC-E046-460B-B1FB-D43ADEFDBA0C}" destId="{65EF30A0-45EF-476E-8141-64E9B32BAFDD}" srcOrd="0" destOrd="0" presId="urn:microsoft.com/office/officeart/2005/8/layout/chevron2"/>
    <dgm:cxn modelId="{0182EB17-A145-4BB7-AFBC-D54D6F33E031}" type="presParOf" srcId="{F548F4CC-E046-460B-B1FB-D43ADEFDBA0C}" destId="{1FF22CEC-B5FE-4E55-8543-9A61D0E14D03}" srcOrd="1" destOrd="0" presId="urn:microsoft.com/office/officeart/2005/8/layout/chevron2"/>
    <dgm:cxn modelId="{9D44559D-6D3E-4ADA-8F09-ABEDF055D51C}" type="presParOf" srcId="{F4150A1A-D1DE-4085-8F37-B23C011DAA94}" destId="{1F3C665B-10E2-4483-AB72-79E2B384A80C}" srcOrd="15" destOrd="0" presId="urn:microsoft.com/office/officeart/2005/8/layout/chevron2"/>
    <dgm:cxn modelId="{822053F3-74EF-406E-8F54-0A9102B5DF89}" type="presParOf" srcId="{F4150A1A-D1DE-4085-8F37-B23C011DAA94}" destId="{D09EBF05-D98D-4713-A012-9B5DAA013D43}" srcOrd="16" destOrd="0" presId="urn:microsoft.com/office/officeart/2005/8/layout/chevron2"/>
    <dgm:cxn modelId="{1EE90466-91E1-4212-9E81-12857157EC13}" type="presParOf" srcId="{D09EBF05-D98D-4713-A012-9B5DAA013D43}" destId="{928B5B12-9575-404F-B910-68132C7AC69B}" srcOrd="0" destOrd="0" presId="urn:microsoft.com/office/officeart/2005/8/layout/chevron2"/>
    <dgm:cxn modelId="{A02CB695-C4D7-4097-AA1E-3C3FDC32B990}" type="presParOf" srcId="{D09EBF05-D98D-4713-A012-9B5DAA013D43}" destId="{3DBC23BB-EE31-495C-AA45-AAE223FD91F4}" srcOrd="1" destOrd="0" presId="urn:microsoft.com/office/officeart/2005/8/layout/chevron2"/>
    <dgm:cxn modelId="{3D55C3CC-8CAB-4E4C-AC9E-E79D62C77979}" type="presParOf" srcId="{F4150A1A-D1DE-4085-8F37-B23C011DAA94}" destId="{C0728048-7659-49EB-B63D-D460C67EBCC7}" srcOrd="17" destOrd="0" presId="urn:microsoft.com/office/officeart/2005/8/layout/chevron2"/>
    <dgm:cxn modelId="{145896C1-9835-4280-B683-514A2694B6F9}" type="presParOf" srcId="{F4150A1A-D1DE-4085-8F37-B23C011DAA94}" destId="{8C8D05B7-E02C-40F2-982C-10B871169F69}" srcOrd="18" destOrd="0" presId="urn:microsoft.com/office/officeart/2005/8/layout/chevron2"/>
    <dgm:cxn modelId="{ED7CA84D-0A0A-491B-9DD7-93B19492B1BA}" type="presParOf" srcId="{8C8D05B7-E02C-40F2-982C-10B871169F69}" destId="{44B1623B-F3D2-4DE6-B8CC-2138DB9DCCDA}" srcOrd="0" destOrd="0" presId="urn:microsoft.com/office/officeart/2005/8/layout/chevron2"/>
    <dgm:cxn modelId="{F7F4D35C-BF53-42B4-8E67-782E12D7CA52}" type="presParOf" srcId="{8C8D05B7-E02C-40F2-982C-10B871169F69}" destId="{95B31208-5820-4382-9747-B97DA8D3F8A9}" srcOrd="1" destOrd="0" presId="urn:microsoft.com/office/officeart/2005/8/layout/chevron2"/>
  </dgm:cxnLst>
  <dgm:bg/>
  <dgm:whole/>
</dgm:dataModel>
</file>

<file path=ppt/diagrams/data11.xml><?xml version="1.0" encoding="utf-8"?>
<dgm:dataModel xmlns:dgm="http://schemas.openxmlformats.org/drawingml/2006/diagram" xmlns:a="http://schemas.openxmlformats.org/drawingml/2006/main">
  <dgm:ptLst>
    <dgm:pt modelId="{212F8591-A3BB-4869-9C69-2A2EC8C4A73B}" type="doc">
      <dgm:prSet loTypeId="urn:microsoft.com/office/officeart/2005/8/layout/vList5" loCatId="list" qsTypeId="urn:microsoft.com/office/officeart/2005/8/quickstyle/simple1#15" qsCatId="simple" csTypeId="urn:microsoft.com/office/officeart/2005/8/colors/colorful1" csCatId="colorful" phldr="1"/>
      <dgm:spPr/>
      <dgm:t>
        <a:bodyPr/>
        <a:lstStyle/>
        <a:p>
          <a:endParaRPr lang="en-US"/>
        </a:p>
      </dgm:t>
    </dgm:pt>
    <dgm:pt modelId="{DC663296-C59A-4475-902E-7FBA13FC66DC}">
      <dgm:prSet phldrT="[Text]"/>
      <dgm:spPr/>
      <dgm:t>
        <a:bodyPr/>
        <a:lstStyle/>
        <a:p>
          <a:r>
            <a:rPr lang="en-IN" b="1" dirty="0" smtClean="0"/>
            <a:t>Suitability</a:t>
          </a:r>
          <a:endParaRPr lang="en-US" dirty="0"/>
        </a:p>
      </dgm:t>
    </dgm:pt>
    <dgm:pt modelId="{93A60EF5-8C9C-4888-A34E-8673BC7595AA}" type="parTrans" cxnId="{3CF836BD-763C-4C73-BC8C-B4825E7CB910}">
      <dgm:prSet/>
      <dgm:spPr/>
      <dgm:t>
        <a:bodyPr/>
        <a:lstStyle/>
        <a:p>
          <a:endParaRPr lang="en-US"/>
        </a:p>
      </dgm:t>
    </dgm:pt>
    <dgm:pt modelId="{54979051-1342-4AC9-BEE2-6089C3E7EAF1}" type="sibTrans" cxnId="{3CF836BD-763C-4C73-BC8C-B4825E7CB910}">
      <dgm:prSet/>
      <dgm:spPr/>
      <dgm:t>
        <a:bodyPr/>
        <a:lstStyle/>
        <a:p>
          <a:endParaRPr lang="en-US"/>
        </a:p>
      </dgm:t>
    </dgm:pt>
    <dgm:pt modelId="{43401D78-A2EB-47B4-B6CF-5CF6BBD1B1BC}">
      <dgm:prSet/>
      <dgm:spPr/>
      <dgm:t>
        <a:bodyPr/>
        <a:lstStyle/>
        <a:p>
          <a:r>
            <a:rPr lang="en-IN" b="1" dirty="0" smtClean="0"/>
            <a:t>Specially designed  system</a:t>
          </a:r>
          <a:endParaRPr lang="en-IN" dirty="0" smtClean="0"/>
        </a:p>
      </dgm:t>
    </dgm:pt>
    <dgm:pt modelId="{FC5B55B2-ACB3-442F-B3EE-970F6CB90FB5}" type="parTrans" cxnId="{15EE8EE0-8AC1-4A0A-851E-93324CC434C3}">
      <dgm:prSet/>
      <dgm:spPr/>
      <dgm:t>
        <a:bodyPr/>
        <a:lstStyle/>
        <a:p>
          <a:endParaRPr lang="en-US"/>
        </a:p>
      </dgm:t>
    </dgm:pt>
    <dgm:pt modelId="{1E98CEDD-51D2-4B79-93AE-844C94485BBD}" type="sibTrans" cxnId="{15EE8EE0-8AC1-4A0A-851E-93324CC434C3}">
      <dgm:prSet/>
      <dgm:spPr/>
      <dgm:t>
        <a:bodyPr/>
        <a:lstStyle/>
        <a:p>
          <a:endParaRPr lang="en-US"/>
        </a:p>
      </dgm:t>
    </dgm:pt>
    <dgm:pt modelId="{2C8141AD-660A-4F27-8119-4D9187CFA2CD}">
      <dgm:prSet/>
      <dgm:spPr/>
      <dgm:t>
        <a:bodyPr/>
        <a:lstStyle/>
        <a:p>
          <a:r>
            <a:rPr lang="en-IN" b="1" dirty="0" smtClean="0"/>
            <a:t>Support  of  executives</a:t>
          </a:r>
          <a:endParaRPr lang="en-IN" dirty="0" smtClean="0"/>
        </a:p>
      </dgm:t>
    </dgm:pt>
    <dgm:pt modelId="{1BE3768E-250F-4144-AA88-E932B3636E38}" type="parTrans" cxnId="{45A3B8A6-D325-4FCF-A32C-861BBA8CDF79}">
      <dgm:prSet/>
      <dgm:spPr/>
      <dgm:t>
        <a:bodyPr/>
        <a:lstStyle/>
        <a:p>
          <a:endParaRPr lang="en-US"/>
        </a:p>
      </dgm:t>
    </dgm:pt>
    <dgm:pt modelId="{A72BA28C-2A4C-4145-8CDF-44CD1BB8A574}" type="sibTrans" cxnId="{45A3B8A6-D325-4FCF-A32C-861BBA8CDF79}">
      <dgm:prSet/>
      <dgm:spPr/>
      <dgm:t>
        <a:bodyPr/>
        <a:lstStyle/>
        <a:p>
          <a:endParaRPr lang="en-US"/>
        </a:p>
      </dgm:t>
    </dgm:pt>
    <dgm:pt modelId="{4133678D-B8D5-49AB-83AB-B31A0D0E8703}">
      <dgm:prSet/>
      <dgm:spPr/>
      <dgm:t>
        <a:bodyPr/>
        <a:lstStyle/>
        <a:p>
          <a:r>
            <a:rPr lang="en-IN" b="1" dirty="0" smtClean="0"/>
            <a:t>Cost of  the  system</a:t>
          </a:r>
          <a:endParaRPr lang="en-IN" dirty="0" smtClean="0"/>
        </a:p>
      </dgm:t>
    </dgm:pt>
    <dgm:pt modelId="{A38097AE-A7CD-4F54-A099-78FB1C5CB977}" type="parTrans" cxnId="{19735286-A5D8-4A79-88F8-5BDD8F77E4C8}">
      <dgm:prSet/>
      <dgm:spPr/>
      <dgm:t>
        <a:bodyPr/>
        <a:lstStyle/>
        <a:p>
          <a:endParaRPr lang="en-US"/>
        </a:p>
      </dgm:t>
    </dgm:pt>
    <dgm:pt modelId="{D9454BB9-CCA1-442E-BE8E-51673C7ED922}" type="sibTrans" cxnId="{19735286-A5D8-4A79-88F8-5BDD8F77E4C8}">
      <dgm:prSet/>
      <dgm:spPr/>
      <dgm:t>
        <a:bodyPr/>
        <a:lstStyle/>
        <a:p>
          <a:endParaRPr lang="en-US"/>
        </a:p>
      </dgm:t>
    </dgm:pt>
    <dgm:pt modelId="{97C4F27B-5A5E-4B98-933F-129B03BBD8FA}">
      <dgm:prSet/>
      <dgm:spPr/>
      <dgm:t>
        <a:bodyPr/>
        <a:lstStyle/>
        <a:p>
          <a:r>
            <a:rPr lang="en-IN" b="1" dirty="0" smtClean="0"/>
            <a:t>Clearly defined cost centres</a:t>
          </a:r>
          <a:endParaRPr lang="en-IN" dirty="0" smtClean="0"/>
        </a:p>
      </dgm:t>
    </dgm:pt>
    <dgm:pt modelId="{16C4E64E-2938-4F83-8E6A-CEB1B787E1C7}" type="parTrans" cxnId="{DF58CF8B-C777-4535-9BCE-F5CE557F9256}">
      <dgm:prSet/>
      <dgm:spPr/>
      <dgm:t>
        <a:bodyPr/>
        <a:lstStyle/>
        <a:p>
          <a:endParaRPr lang="en-US"/>
        </a:p>
      </dgm:t>
    </dgm:pt>
    <dgm:pt modelId="{5D2FAEFD-980E-4395-95EB-C4B5674145CA}" type="sibTrans" cxnId="{DF58CF8B-C777-4535-9BCE-F5CE557F9256}">
      <dgm:prSet/>
      <dgm:spPr/>
      <dgm:t>
        <a:bodyPr/>
        <a:lstStyle/>
        <a:p>
          <a:endParaRPr lang="en-US"/>
        </a:p>
      </dgm:t>
    </dgm:pt>
    <dgm:pt modelId="{8EFB4E57-B3A2-497C-9C41-D70174A085E2}">
      <dgm:prSet phldrT="[Text]"/>
      <dgm:spPr/>
      <dgm:t>
        <a:bodyPr/>
        <a:lstStyle/>
        <a:p>
          <a:r>
            <a:rPr lang="en-IN" dirty="0" smtClean="0"/>
            <a:t>The method of costing adopted should be suitable to the  industry and serve  the objectives of  installing the system.</a:t>
          </a:r>
          <a:endParaRPr lang="en-US" dirty="0"/>
        </a:p>
      </dgm:t>
    </dgm:pt>
    <dgm:pt modelId="{C4EC9F05-0DF4-47D9-BF2D-95369DE841A5}" type="parTrans" cxnId="{B4D2BE6D-E68A-4880-BB9E-6BAFCC759159}">
      <dgm:prSet/>
      <dgm:spPr/>
      <dgm:t>
        <a:bodyPr/>
        <a:lstStyle/>
        <a:p>
          <a:endParaRPr lang="en-US"/>
        </a:p>
      </dgm:t>
    </dgm:pt>
    <dgm:pt modelId="{19D365C3-A63C-4A4F-8E57-8651E1EAD421}" type="sibTrans" cxnId="{B4D2BE6D-E68A-4880-BB9E-6BAFCC759159}">
      <dgm:prSet/>
      <dgm:spPr/>
      <dgm:t>
        <a:bodyPr/>
        <a:lstStyle/>
        <a:p>
          <a:endParaRPr lang="en-US"/>
        </a:p>
      </dgm:t>
    </dgm:pt>
    <dgm:pt modelId="{0052D04B-BB6C-4FA6-8829-7AD0B427772F}">
      <dgm:prSet/>
      <dgm:spPr/>
      <dgm:t>
        <a:bodyPr/>
        <a:lstStyle/>
        <a:p>
          <a:r>
            <a:rPr lang="en-IN" dirty="0" smtClean="0"/>
            <a:t>A  readymade  costing  system  cannot be  suitable  for every  business. The  cost  accounting  system  should  be  tailor-made  according  to  the requirements of a business.</a:t>
          </a:r>
        </a:p>
      </dgm:t>
    </dgm:pt>
    <dgm:pt modelId="{BBEF7F04-4999-4DA8-9C37-1E20C42301E3}" type="parTrans" cxnId="{B01F78EA-6F44-482D-BA58-BCDDBFA2D405}">
      <dgm:prSet/>
      <dgm:spPr/>
      <dgm:t>
        <a:bodyPr/>
        <a:lstStyle/>
        <a:p>
          <a:endParaRPr lang="en-US"/>
        </a:p>
      </dgm:t>
    </dgm:pt>
    <dgm:pt modelId="{133AB755-F1DE-4C0C-9457-BF51EFA8DAA3}" type="sibTrans" cxnId="{B01F78EA-6F44-482D-BA58-BCDDBFA2D405}">
      <dgm:prSet/>
      <dgm:spPr/>
      <dgm:t>
        <a:bodyPr/>
        <a:lstStyle/>
        <a:p>
          <a:endParaRPr lang="en-US"/>
        </a:p>
      </dgm:t>
    </dgm:pt>
    <dgm:pt modelId="{753CA3FC-2C94-4A82-A540-F89C3F7D553E}">
      <dgm:prSet/>
      <dgm:spPr/>
      <dgm:t>
        <a:bodyPr/>
        <a:lstStyle/>
        <a:p>
          <a:r>
            <a:rPr lang="en-IN" dirty="0" smtClean="0"/>
            <a:t>If  a  costing  system  is  to be successful,  it must be  fully supported by executives of various departments and everyone should participate  in  it.</a:t>
          </a:r>
        </a:p>
      </dgm:t>
    </dgm:pt>
    <dgm:pt modelId="{2C9315C5-FA81-412F-ABBB-90C71163954B}" type="parTrans" cxnId="{D47C9B34-F086-4911-BE23-E99C7106B80F}">
      <dgm:prSet/>
      <dgm:spPr/>
      <dgm:t>
        <a:bodyPr/>
        <a:lstStyle/>
        <a:p>
          <a:endParaRPr lang="en-US"/>
        </a:p>
      </dgm:t>
    </dgm:pt>
    <dgm:pt modelId="{06E5788C-E6DD-4ECD-A6B2-0C44BD24D6B6}" type="sibTrans" cxnId="{D47C9B34-F086-4911-BE23-E99C7106B80F}">
      <dgm:prSet/>
      <dgm:spPr/>
      <dgm:t>
        <a:bodyPr/>
        <a:lstStyle/>
        <a:p>
          <a:endParaRPr lang="en-US"/>
        </a:p>
      </dgm:t>
    </dgm:pt>
    <dgm:pt modelId="{BCC9C1A5-CB11-4948-AE04-D85E9BFD3C03}">
      <dgm:prSet/>
      <dgm:spPr/>
      <dgm:t>
        <a:bodyPr/>
        <a:lstStyle/>
        <a:p>
          <a:r>
            <a:rPr lang="en-IN" b="1" dirty="0" smtClean="0"/>
            <a:t>T</a:t>
          </a:r>
          <a:r>
            <a:rPr lang="en-IN" dirty="0" smtClean="0"/>
            <a:t>he  cost of  installing  and  operating  the  system  should be justified by the results produced.</a:t>
          </a:r>
        </a:p>
      </dgm:t>
    </dgm:pt>
    <dgm:pt modelId="{CC98DA23-32AA-4B99-B201-48432DEFD216}" type="parTrans" cxnId="{8AFD500C-4E6C-420F-B24F-C2B0B55EA17A}">
      <dgm:prSet/>
      <dgm:spPr/>
      <dgm:t>
        <a:bodyPr/>
        <a:lstStyle/>
        <a:p>
          <a:endParaRPr lang="en-US"/>
        </a:p>
      </dgm:t>
    </dgm:pt>
    <dgm:pt modelId="{E13119EF-03A4-4829-9905-AA15C9A1230C}" type="sibTrans" cxnId="{8AFD500C-4E6C-420F-B24F-C2B0B55EA17A}">
      <dgm:prSet/>
      <dgm:spPr/>
      <dgm:t>
        <a:bodyPr/>
        <a:lstStyle/>
        <a:p>
          <a:endParaRPr lang="en-US"/>
        </a:p>
      </dgm:t>
    </dgm:pt>
    <dgm:pt modelId="{2989E8D3-C7D8-46A7-9F0D-A60E785650CA}">
      <dgm:prSet/>
      <dgm:spPr/>
      <dgm:t>
        <a:bodyPr/>
        <a:lstStyle/>
        <a:p>
          <a:r>
            <a:rPr lang="en-IN" dirty="0" smtClean="0"/>
            <a:t>In order to derive maximum benefits from a costing system, well-defined  cost  centres  and responsibility  centres  should be  identified within the organization.</a:t>
          </a:r>
        </a:p>
      </dgm:t>
    </dgm:pt>
    <dgm:pt modelId="{9024516C-93E0-48BF-900D-76E12D27B6EA}" type="parTrans" cxnId="{FD02A7EB-C540-4165-BC7B-465CDCF72985}">
      <dgm:prSet/>
      <dgm:spPr/>
      <dgm:t>
        <a:bodyPr/>
        <a:lstStyle/>
        <a:p>
          <a:endParaRPr lang="en-US"/>
        </a:p>
      </dgm:t>
    </dgm:pt>
    <dgm:pt modelId="{E2E6F3C0-3D5B-416E-9D72-EB6CB9BFF247}" type="sibTrans" cxnId="{FD02A7EB-C540-4165-BC7B-465CDCF72985}">
      <dgm:prSet/>
      <dgm:spPr/>
      <dgm:t>
        <a:bodyPr/>
        <a:lstStyle/>
        <a:p>
          <a:endParaRPr lang="en-US"/>
        </a:p>
      </dgm:t>
    </dgm:pt>
    <dgm:pt modelId="{178CC639-3965-47AC-9215-49F0C41EB013}" type="pres">
      <dgm:prSet presAssocID="{212F8591-A3BB-4869-9C69-2A2EC8C4A73B}" presName="Name0" presStyleCnt="0">
        <dgm:presLayoutVars>
          <dgm:dir/>
          <dgm:animLvl val="lvl"/>
          <dgm:resizeHandles val="exact"/>
        </dgm:presLayoutVars>
      </dgm:prSet>
      <dgm:spPr/>
      <dgm:t>
        <a:bodyPr/>
        <a:lstStyle/>
        <a:p>
          <a:endParaRPr lang="en-US"/>
        </a:p>
      </dgm:t>
    </dgm:pt>
    <dgm:pt modelId="{192060FC-B808-405A-A82C-613F2DFEBEB1}" type="pres">
      <dgm:prSet presAssocID="{DC663296-C59A-4475-902E-7FBA13FC66DC}" presName="linNode" presStyleCnt="0"/>
      <dgm:spPr/>
    </dgm:pt>
    <dgm:pt modelId="{040C9496-63F7-4F16-B519-C936E3C84CE1}" type="pres">
      <dgm:prSet presAssocID="{DC663296-C59A-4475-902E-7FBA13FC66DC}" presName="parentText" presStyleLbl="node1" presStyleIdx="0" presStyleCnt="5" custScaleX="85185">
        <dgm:presLayoutVars>
          <dgm:chMax val="1"/>
          <dgm:bulletEnabled val="1"/>
        </dgm:presLayoutVars>
      </dgm:prSet>
      <dgm:spPr/>
      <dgm:t>
        <a:bodyPr/>
        <a:lstStyle/>
        <a:p>
          <a:endParaRPr lang="en-US"/>
        </a:p>
      </dgm:t>
    </dgm:pt>
    <dgm:pt modelId="{90C50DE6-56F4-46D0-8DD1-A3C3D0EEE6AB}" type="pres">
      <dgm:prSet presAssocID="{DC663296-C59A-4475-902E-7FBA13FC66DC}" presName="descendantText" presStyleLbl="alignAccFollowNode1" presStyleIdx="0" presStyleCnt="5">
        <dgm:presLayoutVars>
          <dgm:bulletEnabled val="1"/>
        </dgm:presLayoutVars>
      </dgm:prSet>
      <dgm:spPr/>
      <dgm:t>
        <a:bodyPr/>
        <a:lstStyle/>
        <a:p>
          <a:endParaRPr lang="en-US"/>
        </a:p>
      </dgm:t>
    </dgm:pt>
    <dgm:pt modelId="{E3E01360-130D-489B-80E3-CA7E3210B21F}" type="pres">
      <dgm:prSet presAssocID="{54979051-1342-4AC9-BEE2-6089C3E7EAF1}" presName="sp" presStyleCnt="0"/>
      <dgm:spPr/>
    </dgm:pt>
    <dgm:pt modelId="{2E338310-C8BE-4F98-9B2C-3D8F84D04E99}" type="pres">
      <dgm:prSet presAssocID="{43401D78-A2EB-47B4-B6CF-5CF6BBD1B1BC}" presName="linNode" presStyleCnt="0"/>
      <dgm:spPr/>
    </dgm:pt>
    <dgm:pt modelId="{7ADFDCF6-0190-49CC-8BE9-2A1A07F1A239}" type="pres">
      <dgm:prSet presAssocID="{43401D78-A2EB-47B4-B6CF-5CF6BBD1B1BC}" presName="parentText" presStyleLbl="node1" presStyleIdx="1" presStyleCnt="5" custScaleX="85185">
        <dgm:presLayoutVars>
          <dgm:chMax val="1"/>
          <dgm:bulletEnabled val="1"/>
        </dgm:presLayoutVars>
      </dgm:prSet>
      <dgm:spPr/>
      <dgm:t>
        <a:bodyPr/>
        <a:lstStyle/>
        <a:p>
          <a:endParaRPr lang="en-US"/>
        </a:p>
      </dgm:t>
    </dgm:pt>
    <dgm:pt modelId="{9E6EAE0A-4533-4646-94F0-5B89FB793582}" type="pres">
      <dgm:prSet presAssocID="{43401D78-A2EB-47B4-B6CF-5CF6BBD1B1BC}" presName="descendantText" presStyleLbl="alignAccFollowNode1" presStyleIdx="1" presStyleCnt="5">
        <dgm:presLayoutVars>
          <dgm:bulletEnabled val="1"/>
        </dgm:presLayoutVars>
      </dgm:prSet>
      <dgm:spPr/>
      <dgm:t>
        <a:bodyPr/>
        <a:lstStyle/>
        <a:p>
          <a:endParaRPr lang="en-US"/>
        </a:p>
      </dgm:t>
    </dgm:pt>
    <dgm:pt modelId="{7E2880C5-D38B-4D1A-80F4-6FF708BBCA5D}" type="pres">
      <dgm:prSet presAssocID="{1E98CEDD-51D2-4B79-93AE-844C94485BBD}" presName="sp" presStyleCnt="0"/>
      <dgm:spPr/>
    </dgm:pt>
    <dgm:pt modelId="{749743C3-7E51-4593-B7CD-7705EB39B24C}" type="pres">
      <dgm:prSet presAssocID="{2C8141AD-660A-4F27-8119-4D9187CFA2CD}" presName="linNode" presStyleCnt="0"/>
      <dgm:spPr/>
    </dgm:pt>
    <dgm:pt modelId="{96211EFE-9176-49EA-8AA5-5A35E06D92A5}" type="pres">
      <dgm:prSet presAssocID="{2C8141AD-660A-4F27-8119-4D9187CFA2CD}" presName="parentText" presStyleLbl="node1" presStyleIdx="2" presStyleCnt="5" custScaleX="85185">
        <dgm:presLayoutVars>
          <dgm:chMax val="1"/>
          <dgm:bulletEnabled val="1"/>
        </dgm:presLayoutVars>
      </dgm:prSet>
      <dgm:spPr/>
      <dgm:t>
        <a:bodyPr/>
        <a:lstStyle/>
        <a:p>
          <a:endParaRPr lang="en-US"/>
        </a:p>
      </dgm:t>
    </dgm:pt>
    <dgm:pt modelId="{9D4A3AB0-433B-4B6B-830A-A2C0B733F5EA}" type="pres">
      <dgm:prSet presAssocID="{2C8141AD-660A-4F27-8119-4D9187CFA2CD}" presName="descendantText" presStyleLbl="alignAccFollowNode1" presStyleIdx="2" presStyleCnt="5">
        <dgm:presLayoutVars>
          <dgm:bulletEnabled val="1"/>
        </dgm:presLayoutVars>
      </dgm:prSet>
      <dgm:spPr/>
      <dgm:t>
        <a:bodyPr/>
        <a:lstStyle/>
        <a:p>
          <a:endParaRPr lang="en-US"/>
        </a:p>
      </dgm:t>
    </dgm:pt>
    <dgm:pt modelId="{7C5DAC4F-D5C0-4B7E-BEDA-94073A5A3C00}" type="pres">
      <dgm:prSet presAssocID="{A72BA28C-2A4C-4145-8CDF-44CD1BB8A574}" presName="sp" presStyleCnt="0"/>
      <dgm:spPr/>
    </dgm:pt>
    <dgm:pt modelId="{49F1CAE1-AFEB-4971-8E7E-7C8C5029FB50}" type="pres">
      <dgm:prSet presAssocID="{4133678D-B8D5-49AB-83AB-B31A0D0E8703}" presName="linNode" presStyleCnt="0"/>
      <dgm:spPr/>
    </dgm:pt>
    <dgm:pt modelId="{7FD2AEC0-9E3E-44E0-BAEE-E2A9B5BE7B6A}" type="pres">
      <dgm:prSet presAssocID="{4133678D-B8D5-49AB-83AB-B31A0D0E8703}" presName="parentText" presStyleLbl="node1" presStyleIdx="3" presStyleCnt="5" custScaleX="85185">
        <dgm:presLayoutVars>
          <dgm:chMax val="1"/>
          <dgm:bulletEnabled val="1"/>
        </dgm:presLayoutVars>
      </dgm:prSet>
      <dgm:spPr/>
      <dgm:t>
        <a:bodyPr/>
        <a:lstStyle/>
        <a:p>
          <a:endParaRPr lang="en-US"/>
        </a:p>
      </dgm:t>
    </dgm:pt>
    <dgm:pt modelId="{CA67BD45-C1EE-4D05-B9CD-05F4C160E7EC}" type="pres">
      <dgm:prSet presAssocID="{4133678D-B8D5-49AB-83AB-B31A0D0E8703}" presName="descendantText" presStyleLbl="alignAccFollowNode1" presStyleIdx="3" presStyleCnt="5">
        <dgm:presLayoutVars>
          <dgm:bulletEnabled val="1"/>
        </dgm:presLayoutVars>
      </dgm:prSet>
      <dgm:spPr/>
      <dgm:t>
        <a:bodyPr/>
        <a:lstStyle/>
        <a:p>
          <a:endParaRPr lang="en-US"/>
        </a:p>
      </dgm:t>
    </dgm:pt>
    <dgm:pt modelId="{D40C4A8E-9071-4E26-88E1-F5141E9A1892}" type="pres">
      <dgm:prSet presAssocID="{D9454BB9-CCA1-442E-BE8E-51673C7ED922}" presName="sp" presStyleCnt="0"/>
      <dgm:spPr/>
    </dgm:pt>
    <dgm:pt modelId="{773E2C65-A344-43A3-9582-ABBD69C253EC}" type="pres">
      <dgm:prSet presAssocID="{97C4F27B-5A5E-4B98-933F-129B03BBD8FA}" presName="linNode" presStyleCnt="0"/>
      <dgm:spPr/>
    </dgm:pt>
    <dgm:pt modelId="{D6AE29E9-9988-47BB-9590-7D25652A4D53}" type="pres">
      <dgm:prSet presAssocID="{97C4F27B-5A5E-4B98-933F-129B03BBD8FA}" presName="parentText" presStyleLbl="node1" presStyleIdx="4" presStyleCnt="5" custScaleX="85185">
        <dgm:presLayoutVars>
          <dgm:chMax val="1"/>
          <dgm:bulletEnabled val="1"/>
        </dgm:presLayoutVars>
      </dgm:prSet>
      <dgm:spPr/>
      <dgm:t>
        <a:bodyPr/>
        <a:lstStyle/>
        <a:p>
          <a:endParaRPr lang="en-US"/>
        </a:p>
      </dgm:t>
    </dgm:pt>
    <dgm:pt modelId="{F622A951-8EF1-4C08-BEDB-692932FCC84B}" type="pres">
      <dgm:prSet presAssocID="{97C4F27B-5A5E-4B98-933F-129B03BBD8FA}" presName="descendantText" presStyleLbl="alignAccFollowNode1" presStyleIdx="4" presStyleCnt="5">
        <dgm:presLayoutVars>
          <dgm:bulletEnabled val="1"/>
        </dgm:presLayoutVars>
      </dgm:prSet>
      <dgm:spPr/>
      <dgm:t>
        <a:bodyPr/>
        <a:lstStyle/>
        <a:p>
          <a:endParaRPr lang="en-US"/>
        </a:p>
      </dgm:t>
    </dgm:pt>
  </dgm:ptLst>
  <dgm:cxnLst>
    <dgm:cxn modelId="{FC3A2747-98D0-48A5-AF6C-7BEA0D837409}" type="presOf" srcId="{8EFB4E57-B3A2-497C-9C41-D70174A085E2}" destId="{90C50DE6-56F4-46D0-8DD1-A3C3D0EEE6AB}" srcOrd="0" destOrd="0" presId="urn:microsoft.com/office/officeart/2005/8/layout/vList5"/>
    <dgm:cxn modelId="{3CF836BD-763C-4C73-BC8C-B4825E7CB910}" srcId="{212F8591-A3BB-4869-9C69-2A2EC8C4A73B}" destId="{DC663296-C59A-4475-902E-7FBA13FC66DC}" srcOrd="0" destOrd="0" parTransId="{93A60EF5-8C9C-4888-A34E-8673BC7595AA}" sibTransId="{54979051-1342-4AC9-BEE2-6089C3E7EAF1}"/>
    <dgm:cxn modelId="{FD02A7EB-C540-4165-BC7B-465CDCF72985}" srcId="{97C4F27B-5A5E-4B98-933F-129B03BBD8FA}" destId="{2989E8D3-C7D8-46A7-9F0D-A60E785650CA}" srcOrd="0" destOrd="0" parTransId="{9024516C-93E0-48BF-900D-76E12D27B6EA}" sibTransId="{E2E6F3C0-3D5B-416E-9D72-EB6CB9BFF247}"/>
    <dgm:cxn modelId="{F02BE14A-BD07-4EEE-9F4F-1787C4F240B8}" type="presOf" srcId="{753CA3FC-2C94-4A82-A540-F89C3F7D553E}" destId="{9D4A3AB0-433B-4B6B-830A-A2C0B733F5EA}" srcOrd="0" destOrd="0" presId="urn:microsoft.com/office/officeart/2005/8/layout/vList5"/>
    <dgm:cxn modelId="{D47C9B34-F086-4911-BE23-E99C7106B80F}" srcId="{2C8141AD-660A-4F27-8119-4D9187CFA2CD}" destId="{753CA3FC-2C94-4A82-A540-F89C3F7D553E}" srcOrd="0" destOrd="0" parTransId="{2C9315C5-FA81-412F-ABBB-90C71163954B}" sibTransId="{06E5788C-E6DD-4ECD-A6B2-0C44BD24D6B6}"/>
    <dgm:cxn modelId="{B01F78EA-6F44-482D-BA58-BCDDBFA2D405}" srcId="{43401D78-A2EB-47B4-B6CF-5CF6BBD1B1BC}" destId="{0052D04B-BB6C-4FA6-8829-7AD0B427772F}" srcOrd="0" destOrd="0" parTransId="{BBEF7F04-4999-4DA8-9C37-1E20C42301E3}" sibTransId="{133AB755-F1DE-4C0C-9457-BF51EFA8DAA3}"/>
    <dgm:cxn modelId="{B13E6A5A-7450-47A6-881D-8D6B59426719}" type="presOf" srcId="{4133678D-B8D5-49AB-83AB-B31A0D0E8703}" destId="{7FD2AEC0-9E3E-44E0-BAEE-E2A9B5BE7B6A}" srcOrd="0" destOrd="0" presId="urn:microsoft.com/office/officeart/2005/8/layout/vList5"/>
    <dgm:cxn modelId="{45A3B8A6-D325-4FCF-A32C-861BBA8CDF79}" srcId="{212F8591-A3BB-4869-9C69-2A2EC8C4A73B}" destId="{2C8141AD-660A-4F27-8119-4D9187CFA2CD}" srcOrd="2" destOrd="0" parTransId="{1BE3768E-250F-4144-AA88-E932B3636E38}" sibTransId="{A72BA28C-2A4C-4145-8CDF-44CD1BB8A574}"/>
    <dgm:cxn modelId="{B4D2BE6D-E68A-4880-BB9E-6BAFCC759159}" srcId="{DC663296-C59A-4475-902E-7FBA13FC66DC}" destId="{8EFB4E57-B3A2-497C-9C41-D70174A085E2}" srcOrd="0" destOrd="0" parTransId="{C4EC9F05-0DF4-47D9-BF2D-95369DE841A5}" sibTransId="{19D365C3-A63C-4A4F-8E57-8651E1EAD421}"/>
    <dgm:cxn modelId="{E31DBBE2-B0E9-48C0-91B2-DF53C8239A5D}" type="presOf" srcId="{BCC9C1A5-CB11-4948-AE04-D85E9BFD3C03}" destId="{CA67BD45-C1EE-4D05-B9CD-05F4C160E7EC}" srcOrd="0" destOrd="0" presId="urn:microsoft.com/office/officeart/2005/8/layout/vList5"/>
    <dgm:cxn modelId="{562C8ECD-C2DD-4403-A69B-59C1D7DBB397}" type="presOf" srcId="{2989E8D3-C7D8-46A7-9F0D-A60E785650CA}" destId="{F622A951-8EF1-4C08-BEDB-692932FCC84B}" srcOrd="0" destOrd="0" presId="urn:microsoft.com/office/officeart/2005/8/layout/vList5"/>
    <dgm:cxn modelId="{19735286-A5D8-4A79-88F8-5BDD8F77E4C8}" srcId="{212F8591-A3BB-4869-9C69-2A2EC8C4A73B}" destId="{4133678D-B8D5-49AB-83AB-B31A0D0E8703}" srcOrd="3" destOrd="0" parTransId="{A38097AE-A7CD-4F54-A099-78FB1C5CB977}" sibTransId="{D9454BB9-CCA1-442E-BE8E-51673C7ED922}"/>
    <dgm:cxn modelId="{DF58CF8B-C777-4535-9BCE-F5CE557F9256}" srcId="{212F8591-A3BB-4869-9C69-2A2EC8C4A73B}" destId="{97C4F27B-5A5E-4B98-933F-129B03BBD8FA}" srcOrd="4" destOrd="0" parTransId="{16C4E64E-2938-4F83-8E6A-CEB1B787E1C7}" sibTransId="{5D2FAEFD-980E-4395-95EB-C4B5674145CA}"/>
    <dgm:cxn modelId="{4CF796CB-E4A2-4E1B-96E0-B7297CF4CD86}" type="presOf" srcId="{0052D04B-BB6C-4FA6-8829-7AD0B427772F}" destId="{9E6EAE0A-4533-4646-94F0-5B89FB793582}" srcOrd="0" destOrd="0" presId="urn:microsoft.com/office/officeart/2005/8/layout/vList5"/>
    <dgm:cxn modelId="{8AFD500C-4E6C-420F-B24F-C2B0B55EA17A}" srcId="{4133678D-B8D5-49AB-83AB-B31A0D0E8703}" destId="{BCC9C1A5-CB11-4948-AE04-D85E9BFD3C03}" srcOrd="0" destOrd="0" parTransId="{CC98DA23-32AA-4B99-B201-48432DEFD216}" sibTransId="{E13119EF-03A4-4829-9905-AA15C9A1230C}"/>
    <dgm:cxn modelId="{B08EB303-18DD-4301-97A9-4588B5F9EBB7}" type="presOf" srcId="{DC663296-C59A-4475-902E-7FBA13FC66DC}" destId="{040C9496-63F7-4F16-B519-C936E3C84CE1}" srcOrd="0" destOrd="0" presId="urn:microsoft.com/office/officeart/2005/8/layout/vList5"/>
    <dgm:cxn modelId="{15EE8EE0-8AC1-4A0A-851E-93324CC434C3}" srcId="{212F8591-A3BB-4869-9C69-2A2EC8C4A73B}" destId="{43401D78-A2EB-47B4-B6CF-5CF6BBD1B1BC}" srcOrd="1" destOrd="0" parTransId="{FC5B55B2-ACB3-442F-B3EE-970F6CB90FB5}" sibTransId="{1E98CEDD-51D2-4B79-93AE-844C94485BBD}"/>
    <dgm:cxn modelId="{6BB842FC-DED0-45B6-A404-E2DA6958F898}" type="presOf" srcId="{212F8591-A3BB-4869-9C69-2A2EC8C4A73B}" destId="{178CC639-3965-47AC-9215-49F0C41EB013}" srcOrd="0" destOrd="0" presId="urn:microsoft.com/office/officeart/2005/8/layout/vList5"/>
    <dgm:cxn modelId="{C1CC297A-A340-4108-9104-EEA3446443E2}" type="presOf" srcId="{97C4F27B-5A5E-4B98-933F-129B03BBD8FA}" destId="{D6AE29E9-9988-47BB-9590-7D25652A4D53}" srcOrd="0" destOrd="0" presId="urn:microsoft.com/office/officeart/2005/8/layout/vList5"/>
    <dgm:cxn modelId="{2BD8B396-A3AC-4705-B7B0-AE0F3CE6D82F}" type="presOf" srcId="{43401D78-A2EB-47B4-B6CF-5CF6BBD1B1BC}" destId="{7ADFDCF6-0190-49CC-8BE9-2A1A07F1A239}" srcOrd="0" destOrd="0" presId="urn:microsoft.com/office/officeart/2005/8/layout/vList5"/>
    <dgm:cxn modelId="{77DF4401-215C-4FDA-8A0C-2C63B4FF1091}" type="presOf" srcId="{2C8141AD-660A-4F27-8119-4D9187CFA2CD}" destId="{96211EFE-9176-49EA-8AA5-5A35E06D92A5}" srcOrd="0" destOrd="0" presId="urn:microsoft.com/office/officeart/2005/8/layout/vList5"/>
    <dgm:cxn modelId="{50006988-7FF0-4C02-BD6B-BF9BFACEA321}" type="presParOf" srcId="{178CC639-3965-47AC-9215-49F0C41EB013}" destId="{192060FC-B808-405A-A82C-613F2DFEBEB1}" srcOrd="0" destOrd="0" presId="urn:microsoft.com/office/officeart/2005/8/layout/vList5"/>
    <dgm:cxn modelId="{6682ABDE-6559-4881-9A7D-CAF5A535CC02}" type="presParOf" srcId="{192060FC-B808-405A-A82C-613F2DFEBEB1}" destId="{040C9496-63F7-4F16-B519-C936E3C84CE1}" srcOrd="0" destOrd="0" presId="urn:microsoft.com/office/officeart/2005/8/layout/vList5"/>
    <dgm:cxn modelId="{5027FED5-42FF-4EDB-90DA-864C84EBF871}" type="presParOf" srcId="{192060FC-B808-405A-A82C-613F2DFEBEB1}" destId="{90C50DE6-56F4-46D0-8DD1-A3C3D0EEE6AB}" srcOrd="1" destOrd="0" presId="urn:microsoft.com/office/officeart/2005/8/layout/vList5"/>
    <dgm:cxn modelId="{B5E40CAE-9F57-4886-9B5B-EC3DEF24FD64}" type="presParOf" srcId="{178CC639-3965-47AC-9215-49F0C41EB013}" destId="{E3E01360-130D-489B-80E3-CA7E3210B21F}" srcOrd="1" destOrd="0" presId="urn:microsoft.com/office/officeart/2005/8/layout/vList5"/>
    <dgm:cxn modelId="{457BA73E-BCB2-4E11-BEF8-795077F41D89}" type="presParOf" srcId="{178CC639-3965-47AC-9215-49F0C41EB013}" destId="{2E338310-C8BE-4F98-9B2C-3D8F84D04E99}" srcOrd="2" destOrd="0" presId="urn:microsoft.com/office/officeart/2005/8/layout/vList5"/>
    <dgm:cxn modelId="{92FA4EEA-7F9A-4DD0-9381-3D8D09981654}" type="presParOf" srcId="{2E338310-C8BE-4F98-9B2C-3D8F84D04E99}" destId="{7ADFDCF6-0190-49CC-8BE9-2A1A07F1A239}" srcOrd="0" destOrd="0" presId="urn:microsoft.com/office/officeart/2005/8/layout/vList5"/>
    <dgm:cxn modelId="{6E0E4B64-760D-4A1E-BB35-67DCEFEF7B8C}" type="presParOf" srcId="{2E338310-C8BE-4F98-9B2C-3D8F84D04E99}" destId="{9E6EAE0A-4533-4646-94F0-5B89FB793582}" srcOrd="1" destOrd="0" presId="urn:microsoft.com/office/officeart/2005/8/layout/vList5"/>
    <dgm:cxn modelId="{CA4F1F42-6390-42EF-A9BA-1F463A3C4E4F}" type="presParOf" srcId="{178CC639-3965-47AC-9215-49F0C41EB013}" destId="{7E2880C5-D38B-4D1A-80F4-6FF708BBCA5D}" srcOrd="3" destOrd="0" presId="urn:microsoft.com/office/officeart/2005/8/layout/vList5"/>
    <dgm:cxn modelId="{4B2A1658-512A-4715-A672-238F06C3A551}" type="presParOf" srcId="{178CC639-3965-47AC-9215-49F0C41EB013}" destId="{749743C3-7E51-4593-B7CD-7705EB39B24C}" srcOrd="4" destOrd="0" presId="urn:microsoft.com/office/officeart/2005/8/layout/vList5"/>
    <dgm:cxn modelId="{877145D7-B65F-42D1-A81A-7C713E7227A8}" type="presParOf" srcId="{749743C3-7E51-4593-B7CD-7705EB39B24C}" destId="{96211EFE-9176-49EA-8AA5-5A35E06D92A5}" srcOrd="0" destOrd="0" presId="urn:microsoft.com/office/officeart/2005/8/layout/vList5"/>
    <dgm:cxn modelId="{76058CF7-1E64-4EDB-A1A3-94691557083A}" type="presParOf" srcId="{749743C3-7E51-4593-B7CD-7705EB39B24C}" destId="{9D4A3AB0-433B-4B6B-830A-A2C0B733F5EA}" srcOrd="1" destOrd="0" presId="urn:microsoft.com/office/officeart/2005/8/layout/vList5"/>
    <dgm:cxn modelId="{45DC243D-45CA-4A12-90F1-CFE30B8C8849}" type="presParOf" srcId="{178CC639-3965-47AC-9215-49F0C41EB013}" destId="{7C5DAC4F-D5C0-4B7E-BEDA-94073A5A3C00}" srcOrd="5" destOrd="0" presId="urn:microsoft.com/office/officeart/2005/8/layout/vList5"/>
    <dgm:cxn modelId="{FA11AC4E-13CE-4E6F-B1CC-A13DE8AA35A2}" type="presParOf" srcId="{178CC639-3965-47AC-9215-49F0C41EB013}" destId="{49F1CAE1-AFEB-4971-8E7E-7C8C5029FB50}" srcOrd="6" destOrd="0" presId="urn:microsoft.com/office/officeart/2005/8/layout/vList5"/>
    <dgm:cxn modelId="{5150334C-DC05-4593-BC6E-7FBEE8977D20}" type="presParOf" srcId="{49F1CAE1-AFEB-4971-8E7E-7C8C5029FB50}" destId="{7FD2AEC0-9E3E-44E0-BAEE-E2A9B5BE7B6A}" srcOrd="0" destOrd="0" presId="urn:microsoft.com/office/officeart/2005/8/layout/vList5"/>
    <dgm:cxn modelId="{2483CEA9-4ECE-4E81-BA73-DBD9C77F99FD}" type="presParOf" srcId="{49F1CAE1-AFEB-4971-8E7E-7C8C5029FB50}" destId="{CA67BD45-C1EE-4D05-B9CD-05F4C160E7EC}" srcOrd="1" destOrd="0" presId="urn:microsoft.com/office/officeart/2005/8/layout/vList5"/>
    <dgm:cxn modelId="{ADCEE2AC-6CEA-4D0E-B76A-C0229AEDB271}" type="presParOf" srcId="{178CC639-3965-47AC-9215-49F0C41EB013}" destId="{D40C4A8E-9071-4E26-88E1-F5141E9A1892}" srcOrd="7" destOrd="0" presId="urn:microsoft.com/office/officeart/2005/8/layout/vList5"/>
    <dgm:cxn modelId="{21BAD262-DFA9-4740-A65C-DCBDC63F44D2}" type="presParOf" srcId="{178CC639-3965-47AC-9215-49F0C41EB013}" destId="{773E2C65-A344-43A3-9582-ABBD69C253EC}" srcOrd="8" destOrd="0" presId="urn:microsoft.com/office/officeart/2005/8/layout/vList5"/>
    <dgm:cxn modelId="{69C605BF-3CEF-4F9F-9608-016E7627F47F}" type="presParOf" srcId="{773E2C65-A344-43A3-9582-ABBD69C253EC}" destId="{D6AE29E9-9988-47BB-9590-7D25652A4D53}" srcOrd="0" destOrd="0" presId="urn:microsoft.com/office/officeart/2005/8/layout/vList5"/>
    <dgm:cxn modelId="{D5535DA7-42A6-43F2-918C-E174CE31D418}" type="presParOf" srcId="{773E2C65-A344-43A3-9582-ABBD69C253EC}" destId="{F622A951-8EF1-4C08-BEDB-692932FCC84B}" srcOrd="1" destOrd="0" presId="urn:microsoft.com/office/officeart/2005/8/layout/vList5"/>
  </dgm:cxnLst>
  <dgm:bg/>
  <dgm:whole/>
</dgm:dataModel>
</file>

<file path=ppt/diagrams/data12.xml><?xml version="1.0" encoding="utf-8"?>
<dgm:dataModel xmlns:dgm="http://schemas.openxmlformats.org/drawingml/2006/diagram" xmlns:a="http://schemas.openxmlformats.org/drawingml/2006/main">
  <dgm:ptLst>
    <dgm:pt modelId="{37880602-D65A-4EAC-A3A3-74DFDCE17F97}" type="doc">
      <dgm:prSet loTypeId="urn:microsoft.com/office/officeart/2005/8/layout/vList5" loCatId="list" qsTypeId="urn:microsoft.com/office/officeart/2005/8/quickstyle/simple1#16" qsCatId="simple" csTypeId="urn:microsoft.com/office/officeart/2005/8/colors/colorful1" csCatId="colorful" phldr="1"/>
      <dgm:spPr/>
      <dgm:t>
        <a:bodyPr/>
        <a:lstStyle/>
        <a:p>
          <a:endParaRPr lang="en-US"/>
        </a:p>
      </dgm:t>
    </dgm:pt>
    <dgm:pt modelId="{4A83D3FD-ABD6-4802-BBAE-25BD055BA7E4}">
      <dgm:prSet phldrT="[Text]"/>
      <dgm:spPr/>
      <dgm:t>
        <a:bodyPr/>
        <a:lstStyle/>
        <a:p>
          <a:r>
            <a:rPr lang="en-IN" b="1" dirty="0" smtClean="0"/>
            <a:t>Controllable costs</a:t>
          </a:r>
          <a:endParaRPr lang="en-US" dirty="0"/>
        </a:p>
      </dgm:t>
    </dgm:pt>
    <dgm:pt modelId="{AB58A41B-C956-4038-AA9D-BF5318DB7297}" type="parTrans" cxnId="{F5A9113D-D337-40AE-90EF-D671C410785B}">
      <dgm:prSet/>
      <dgm:spPr/>
      <dgm:t>
        <a:bodyPr/>
        <a:lstStyle/>
        <a:p>
          <a:endParaRPr lang="en-US"/>
        </a:p>
      </dgm:t>
    </dgm:pt>
    <dgm:pt modelId="{62481779-CDA0-4BA9-B859-00B204189C8B}" type="sibTrans" cxnId="{F5A9113D-D337-40AE-90EF-D671C410785B}">
      <dgm:prSet/>
      <dgm:spPr/>
      <dgm:t>
        <a:bodyPr/>
        <a:lstStyle/>
        <a:p>
          <a:endParaRPr lang="en-US"/>
        </a:p>
      </dgm:t>
    </dgm:pt>
    <dgm:pt modelId="{CBFC71E6-DF55-40F6-A800-B8DF2ABF29C4}">
      <dgm:prSet/>
      <dgm:spPr/>
      <dgm:t>
        <a:bodyPr/>
        <a:lstStyle/>
        <a:p>
          <a:r>
            <a:rPr lang="en-IN" b="1" dirty="0" smtClean="0"/>
            <a:t>Integration with financial accounts</a:t>
          </a:r>
          <a:endParaRPr lang="en-IN" dirty="0" smtClean="0"/>
        </a:p>
      </dgm:t>
    </dgm:pt>
    <dgm:pt modelId="{8FACD029-4E5D-42FD-8FAF-8B7534F81B43}" type="parTrans" cxnId="{941D6D37-C3BD-4C5D-BDCA-A7C0191028E0}">
      <dgm:prSet/>
      <dgm:spPr/>
      <dgm:t>
        <a:bodyPr/>
        <a:lstStyle/>
        <a:p>
          <a:endParaRPr lang="en-US"/>
        </a:p>
      </dgm:t>
    </dgm:pt>
    <dgm:pt modelId="{335B7231-570E-4F01-A351-8402EC79DBCA}" type="sibTrans" cxnId="{941D6D37-C3BD-4C5D-BDCA-A7C0191028E0}">
      <dgm:prSet/>
      <dgm:spPr/>
      <dgm:t>
        <a:bodyPr/>
        <a:lstStyle/>
        <a:p>
          <a:endParaRPr lang="en-US"/>
        </a:p>
      </dgm:t>
    </dgm:pt>
    <dgm:pt modelId="{8CA801CA-A275-4869-8521-6AB578089EAD}">
      <dgm:prSet/>
      <dgm:spPr/>
      <dgm:t>
        <a:bodyPr/>
        <a:lstStyle/>
        <a:p>
          <a:r>
            <a:rPr lang="en-IN" b="1" dirty="0" smtClean="0"/>
            <a:t>Continuous education</a:t>
          </a:r>
          <a:endParaRPr lang="en-IN" dirty="0" smtClean="0"/>
        </a:p>
      </dgm:t>
    </dgm:pt>
    <dgm:pt modelId="{11E17E5B-35D5-45D2-AC81-68DCABC4FB3D}" type="parTrans" cxnId="{77F903D3-2E35-4245-BD74-BA2B3E0ECC15}">
      <dgm:prSet/>
      <dgm:spPr/>
      <dgm:t>
        <a:bodyPr/>
        <a:lstStyle/>
        <a:p>
          <a:endParaRPr lang="en-US"/>
        </a:p>
      </dgm:t>
    </dgm:pt>
    <dgm:pt modelId="{5004F701-A9B8-424C-BD19-20365FAD6ECC}" type="sibTrans" cxnId="{77F903D3-2E35-4245-BD74-BA2B3E0ECC15}">
      <dgm:prSet/>
      <dgm:spPr/>
      <dgm:t>
        <a:bodyPr/>
        <a:lstStyle/>
        <a:p>
          <a:endParaRPr lang="en-US"/>
        </a:p>
      </dgm:t>
    </dgm:pt>
    <dgm:pt modelId="{219262AC-A372-4ECE-AACB-3B17BF534BD8}">
      <dgm:prSet/>
      <dgm:spPr/>
      <dgm:t>
        <a:bodyPr/>
        <a:lstStyle/>
        <a:p>
          <a:r>
            <a:rPr lang="en-IN" b="1" dirty="0" smtClean="0"/>
            <a:t>Prompt  and  accurate  reports</a:t>
          </a:r>
          <a:endParaRPr lang="en-IN" dirty="0" smtClean="0"/>
        </a:p>
      </dgm:t>
    </dgm:pt>
    <dgm:pt modelId="{4BB18D69-507A-42A7-A992-A2126499FC81}" type="parTrans" cxnId="{AA7EBBB1-27AD-4ED0-A003-D6A4A79C16FC}">
      <dgm:prSet/>
      <dgm:spPr/>
      <dgm:t>
        <a:bodyPr/>
        <a:lstStyle/>
        <a:p>
          <a:endParaRPr lang="en-US"/>
        </a:p>
      </dgm:t>
    </dgm:pt>
    <dgm:pt modelId="{392C9B17-4D04-4094-9277-D13C5CB41871}" type="sibTrans" cxnId="{AA7EBBB1-27AD-4ED0-A003-D6A4A79C16FC}">
      <dgm:prSet/>
      <dgm:spPr/>
      <dgm:t>
        <a:bodyPr/>
        <a:lstStyle/>
        <a:p>
          <a:endParaRPr lang="en-US"/>
        </a:p>
      </dgm:t>
    </dgm:pt>
    <dgm:pt modelId="{2F68C5E6-4F53-4FCA-9FAE-F64E5D60191E}">
      <dgm:prSet/>
      <dgm:spPr/>
      <dgm:t>
        <a:bodyPr/>
        <a:lstStyle/>
        <a:p>
          <a:r>
            <a:rPr lang="en-IN" b="1" dirty="0" smtClean="0"/>
            <a:t>Avoid unnecessary details</a:t>
          </a:r>
          <a:endParaRPr lang="en-IN" dirty="0" smtClean="0"/>
        </a:p>
      </dgm:t>
    </dgm:pt>
    <dgm:pt modelId="{1E26C3BD-71D7-47E4-B91D-43A364CA7D00}" type="parTrans" cxnId="{D61E1654-20C6-44F5-BE04-6F364561CC8D}">
      <dgm:prSet/>
      <dgm:spPr/>
      <dgm:t>
        <a:bodyPr/>
        <a:lstStyle/>
        <a:p>
          <a:endParaRPr lang="en-US"/>
        </a:p>
      </dgm:t>
    </dgm:pt>
    <dgm:pt modelId="{63BE5EAF-1DA0-487A-BF1A-7DBE43E0E2C1}" type="sibTrans" cxnId="{D61E1654-20C6-44F5-BE04-6F364561CC8D}">
      <dgm:prSet/>
      <dgm:spPr/>
      <dgm:t>
        <a:bodyPr/>
        <a:lstStyle/>
        <a:p>
          <a:endParaRPr lang="en-US"/>
        </a:p>
      </dgm:t>
    </dgm:pt>
    <dgm:pt modelId="{18530B46-EF67-462A-8B2B-968A937FC0CB}">
      <dgm:prSet/>
      <dgm:spPr/>
      <dgm:t>
        <a:bodyPr/>
        <a:lstStyle/>
        <a:p>
          <a:r>
            <a:rPr lang="en-IN" smtClean="0"/>
            <a:t>Resources  </a:t>
          </a:r>
          <a:r>
            <a:rPr lang="en-IN" dirty="0" smtClean="0"/>
            <a:t>should not be wasted on  collecting  and compiling cost data that is not required. </a:t>
          </a:r>
        </a:p>
      </dgm:t>
    </dgm:pt>
    <dgm:pt modelId="{14D3AD65-8511-44C9-BC81-64A94CEDA0A3}" type="parTrans" cxnId="{83256D69-E8A1-4208-B7DA-8A1545B9F2DE}">
      <dgm:prSet/>
      <dgm:spPr/>
      <dgm:t>
        <a:bodyPr/>
        <a:lstStyle/>
        <a:p>
          <a:endParaRPr lang="en-US"/>
        </a:p>
      </dgm:t>
    </dgm:pt>
    <dgm:pt modelId="{FA920225-58A2-418F-BCED-4978B6629D5B}" type="sibTrans" cxnId="{83256D69-E8A1-4208-B7DA-8A1545B9F2DE}">
      <dgm:prSet/>
      <dgm:spPr/>
      <dgm:t>
        <a:bodyPr/>
        <a:lstStyle/>
        <a:p>
          <a:endParaRPr lang="en-US"/>
        </a:p>
      </dgm:t>
    </dgm:pt>
    <dgm:pt modelId="{DAD94818-FE2A-422A-8A2B-45FA9F550D74}">
      <dgm:prSet/>
      <dgm:spPr/>
      <dgm:t>
        <a:bodyPr/>
        <a:lstStyle/>
        <a:p>
          <a:r>
            <a:rPr lang="en-IN" smtClean="0"/>
            <a:t>The  </a:t>
          </a:r>
          <a:r>
            <a:rPr lang="en-IN" dirty="0" smtClean="0"/>
            <a:t>cost  accounting department  should prepare accurate  reports and promptly  submit  the  same  to appropriate  level of management  so that action may be taken without delay.</a:t>
          </a:r>
        </a:p>
      </dgm:t>
    </dgm:pt>
    <dgm:pt modelId="{32946034-0108-4F55-9183-3AE8FC8E3CB8}" type="parTrans" cxnId="{5C4D51D4-1409-4EEE-9759-353B918DE011}">
      <dgm:prSet/>
      <dgm:spPr/>
      <dgm:t>
        <a:bodyPr/>
        <a:lstStyle/>
        <a:p>
          <a:endParaRPr lang="en-US"/>
        </a:p>
      </dgm:t>
    </dgm:pt>
    <dgm:pt modelId="{38DB819D-3F44-4081-A02E-5D42403488A3}" type="sibTrans" cxnId="{5C4D51D4-1409-4EEE-9759-353B918DE011}">
      <dgm:prSet/>
      <dgm:spPr/>
      <dgm:t>
        <a:bodyPr/>
        <a:lstStyle/>
        <a:p>
          <a:endParaRPr lang="en-US"/>
        </a:p>
      </dgm:t>
    </dgm:pt>
    <dgm:pt modelId="{F4069688-472F-4AE8-A482-BB50274FD72A}">
      <dgm:prSet/>
      <dgm:spPr/>
      <dgm:t>
        <a:bodyPr/>
        <a:lstStyle/>
        <a:p>
          <a:r>
            <a:rPr lang="en-IN" b="1" dirty="0" smtClean="0"/>
            <a:t>W</a:t>
          </a:r>
          <a:r>
            <a:rPr lang="en-IN" dirty="0" smtClean="0"/>
            <a:t>ell-trained  and  educated  staff  should be  employed  to operate  the system.  In order  to educate the costing staff, written manuals and meetings, etc. should be arranged on a continuous basis.</a:t>
          </a:r>
        </a:p>
      </dgm:t>
    </dgm:pt>
    <dgm:pt modelId="{8982E7A1-5DDE-4747-9D21-AEA0FE81ECCC}" type="parTrans" cxnId="{83E8EFCF-242D-406A-B9CA-2F80B6E70209}">
      <dgm:prSet/>
      <dgm:spPr/>
      <dgm:t>
        <a:bodyPr/>
        <a:lstStyle/>
        <a:p>
          <a:endParaRPr lang="en-US"/>
        </a:p>
      </dgm:t>
    </dgm:pt>
    <dgm:pt modelId="{0A10A52E-1616-44E9-B895-34BF11299AEE}" type="sibTrans" cxnId="{83E8EFCF-242D-406A-B9CA-2F80B6E70209}">
      <dgm:prSet/>
      <dgm:spPr/>
      <dgm:t>
        <a:bodyPr/>
        <a:lstStyle/>
        <a:p>
          <a:endParaRPr lang="en-US"/>
        </a:p>
      </dgm:t>
    </dgm:pt>
    <dgm:pt modelId="{E6EE2D84-C587-4D40-B4DB-17AA480C5016}">
      <dgm:prSet/>
      <dgm:spPr/>
      <dgm:t>
        <a:bodyPr/>
        <a:lstStyle/>
        <a:p>
          <a:r>
            <a:rPr lang="en-IN" smtClean="0"/>
            <a:t>There </a:t>
          </a:r>
          <a:r>
            <a:rPr lang="en-IN" dirty="0" smtClean="0"/>
            <a:t>should be cooperation and coordination between  cost  accounting  and  financial  accounting  departments.  In  order  to  avoid duplication of accounts, cost and financial accounts may be  integrated.</a:t>
          </a:r>
        </a:p>
      </dgm:t>
    </dgm:pt>
    <dgm:pt modelId="{2484C83A-5F57-4687-9731-5CF5B5E72922}" type="parTrans" cxnId="{9A7A5D2C-A366-4A41-816A-E80C78D8846C}">
      <dgm:prSet/>
      <dgm:spPr/>
      <dgm:t>
        <a:bodyPr/>
        <a:lstStyle/>
        <a:p>
          <a:endParaRPr lang="en-US"/>
        </a:p>
      </dgm:t>
    </dgm:pt>
    <dgm:pt modelId="{D1747798-BE47-429B-911F-14B82728D42C}" type="sibTrans" cxnId="{9A7A5D2C-A366-4A41-816A-E80C78D8846C}">
      <dgm:prSet/>
      <dgm:spPr/>
      <dgm:t>
        <a:bodyPr/>
        <a:lstStyle/>
        <a:p>
          <a:endParaRPr lang="en-US"/>
        </a:p>
      </dgm:t>
    </dgm:pt>
    <dgm:pt modelId="{876FF804-A021-459F-A693-B384021AC01D}">
      <dgm:prSet phldrT="[Text]"/>
      <dgm:spPr/>
      <dgm:t>
        <a:bodyPr/>
        <a:lstStyle/>
        <a:p>
          <a:r>
            <a:rPr lang="en-IN" b="1" dirty="0" smtClean="0"/>
            <a:t>C</a:t>
          </a:r>
          <a:r>
            <a:rPr lang="en-IN" dirty="0" smtClean="0"/>
            <a:t>ontrollable and non-controllable costs of each responsibility centre should be separately shown.</a:t>
          </a:r>
          <a:endParaRPr lang="en-US" dirty="0"/>
        </a:p>
      </dgm:t>
    </dgm:pt>
    <dgm:pt modelId="{B51B3A11-54CC-4F3C-BE5F-ACE69CA5BD44}" type="parTrans" cxnId="{25FC4BE3-A95D-4F70-994F-EF3351160CF3}">
      <dgm:prSet/>
      <dgm:spPr/>
      <dgm:t>
        <a:bodyPr/>
        <a:lstStyle/>
        <a:p>
          <a:endParaRPr lang="en-US"/>
        </a:p>
      </dgm:t>
    </dgm:pt>
    <dgm:pt modelId="{E0C4F817-A001-44CA-98EF-8283F4F62AC9}" type="sibTrans" cxnId="{25FC4BE3-A95D-4F70-994F-EF3351160CF3}">
      <dgm:prSet/>
      <dgm:spPr/>
      <dgm:t>
        <a:bodyPr/>
        <a:lstStyle/>
        <a:p>
          <a:endParaRPr lang="en-US"/>
        </a:p>
      </dgm:t>
    </dgm:pt>
    <dgm:pt modelId="{47615AD4-4087-4FEF-B3F1-1F7ACA2ABA5A}" type="pres">
      <dgm:prSet presAssocID="{37880602-D65A-4EAC-A3A3-74DFDCE17F97}" presName="Name0" presStyleCnt="0">
        <dgm:presLayoutVars>
          <dgm:dir/>
          <dgm:animLvl val="lvl"/>
          <dgm:resizeHandles val="exact"/>
        </dgm:presLayoutVars>
      </dgm:prSet>
      <dgm:spPr/>
      <dgm:t>
        <a:bodyPr/>
        <a:lstStyle/>
        <a:p>
          <a:endParaRPr lang="en-US"/>
        </a:p>
      </dgm:t>
    </dgm:pt>
    <dgm:pt modelId="{9DFCA76C-42EE-4090-A2A3-C14CA6336119}" type="pres">
      <dgm:prSet presAssocID="{4A83D3FD-ABD6-4802-BBAE-25BD055BA7E4}" presName="linNode" presStyleCnt="0"/>
      <dgm:spPr/>
    </dgm:pt>
    <dgm:pt modelId="{C476FB13-05CC-44FD-9712-63EC10183C79}" type="pres">
      <dgm:prSet presAssocID="{4A83D3FD-ABD6-4802-BBAE-25BD055BA7E4}" presName="parentText" presStyleLbl="node1" presStyleIdx="0" presStyleCnt="5" custScaleX="61897">
        <dgm:presLayoutVars>
          <dgm:chMax val="1"/>
          <dgm:bulletEnabled val="1"/>
        </dgm:presLayoutVars>
      </dgm:prSet>
      <dgm:spPr/>
      <dgm:t>
        <a:bodyPr/>
        <a:lstStyle/>
        <a:p>
          <a:endParaRPr lang="en-US"/>
        </a:p>
      </dgm:t>
    </dgm:pt>
    <dgm:pt modelId="{ADBEF417-5951-4ED1-BEBB-D10F0286B25A}" type="pres">
      <dgm:prSet presAssocID="{4A83D3FD-ABD6-4802-BBAE-25BD055BA7E4}" presName="descendantText" presStyleLbl="alignAccFollowNode1" presStyleIdx="0" presStyleCnt="5" custScaleX="121552">
        <dgm:presLayoutVars>
          <dgm:bulletEnabled val="1"/>
        </dgm:presLayoutVars>
      </dgm:prSet>
      <dgm:spPr/>
      <dgm:t>
        <a:bodyPr/>
        <a:lstStyle/>
        <a:p>
          <a:endParaRPr lang="en-US"/>
        </a:p>
      </dgm:t>
    </dgm:pt>
    <dgm:pt modelId="{342CF24A-D4B6-47C5-A896-832B554FE1EB}" type="pres">
      <dgm:prSet presAssocID="{62481779-CDA0-4BA9-B859-00B204189C8B}" presName="sp" presStyleCnt="0"/>
      <dgm:spPr/>
    </dgm:pt>
    <dgm:pt modelId="{F441E0DB-D513-40DD-8599-8B1605D3B030}" type="pres">
      <dgm:prSet presAssocID="{CBFC71E6-DF55-40F6-A800-B8DF2ABF29C4}" presName="linNode" presStyleCnt="0"/>
      <dgm:spPr/>
    </dgm:pt>
    <dgm:pt modelId="{5F64942B-E404-436B-A17B-B3B5A897FBA5}" type="pres">
      <dgm:prSet presAssocID="{CBFC71E6-DF55-40F6-A800-B8DF2ABF29C4}" presName="parentText" presStyleLbl="node1" presStyleIdx="1" presStyleCnt="5" custScaleX="61897">
        <dgm:presLayoutVars>
          <dgm:chMax val="1"/>
          <dgm:bulletEnabled val="1"/>
        </dgm:presLayoutVars>
      </dgm:prSet>
      <dgm:spPr/>
      <dgm:t>
        <a:bodyPr/>
        <a:lstStyle/>
        <a:p>
          <a:endParaRPr lang="en-US"/>
        </a:p>
      </dgm:t>
    </dgm:pt>
    <dgm:pt modelId="{15DC5E22-2547-44D9-A60F-A20FC65160FB}" type="pres">
      <dgm:prSet presAssocID="{CBFC71E6-DF55-40F6-A800-B8DF2ABF29C4}" presName="descendantText" presStyleLbl="alignAccFollowNode1" presStyleIdx="1" presStyleCnt="5" custScaleX="121552">
        <dgm:presLayoutVars>
          <dgm:bulletEnabled val="1"/>
        </dgm:presLayoutVars>
      </dgm:prSet>
      <dgm:spPr/>
      <dgm:t>
        <a:bodyPr/>
        <a:lstStyle/>
        <a:p>
          <a:endParaRPr lang="en-US"/>
        </a:p>
      </dgm:t>
    </dgm:pt>
    <dgm:pt modelId="{0960FF1A-A0E8-402F-BE22-3009DEC2E9FF}" type="pres">
      <dgm:prSet presAssocID="{335B7231-570E-4F01-A351-8402EC79DBCA}" presName="sp" presStyleCnt="0"/>
      <dgm:spPr/>
    </dgm:pt>
    <dgm:pt modelId="{490ECC12-CC8B-4F82-B01C-6D0268D0F599}" type="pres">
      <dgm:prSet presAssocID="{8CA801CA-A275-4869-8521-6AB578089EAD}" presName="linNode" presStyleCnt="0"/>
      <dgm:spPr/>
    </dgm:pt>
    <dgm:pt modelId="{0E23A096-0D96-4EED-98E9-C2A9E1307E84}" type="pres">
      <dgm:prSet presAssocID="{8CA801CA-A275-4869-8521-6AB578089EAD}" presName="parentText" presStyleLbl="node1" presStyleIdx="2" presStyleCnt="5" custScaleX="61897">
        <dgm:presLayoutVars>
          <dgm:chMax val="1"/>
          <dgm:bulletEnabled val="1"/>
        </dgm:presLayoutVars>
      </dgm:prSet>
      <dgm:spPr/>
      <dgm:t>
        <a:bodyPr/>
        <a:lstStyle/>
        <a:p>
          <a:endParaRPr lang="en-US"/>
        </a:p>
      </dgm:t>
    </dgm:pt>
    <dgm:pt modelId="{1AF3F5A8-0D93-40C0-AB34-ECCC2D682470}" type="pres">
      <dgm:prSet presAssocID="{8CA801CA-A275-4869-8521-6AB578089EAD}" presName="descendantText" presStyleLbl="alignAccFollowNode1" presStyleIdx="2" presStyleCnt="5" custScaleX="121552">
        <dgm:presLayoutVars>
          <dgm:bulletEnabled val="1"/>
        </dgm:presLayoutVars>
      </dgm:prSet>
      <dgm:spPr/>
      <dgm:t>
        <a:bodyPr/>
        <a:lstStyle/>
        <a:p>
          <a:endParaRPr lang="en-US"/>
        </a:p>
      </dgm:t>
    </dgm:pt>
    <dgm:pt modelId="{1E4EBB0E-55A2-4499-AC8A-3F8455F4DD45}" type="pres">
      <dgm:prSet presAssocID="{5004F701-A9B8-424C-BD19-20365FAD6ECC}" presName="sp" presStyleCnt="0"/>
      <dgm:spPr/>
    </dgm:pt>
    <dgm:pt modelId="{1C468945-D5EC-4AF2-BC7C-1D5F2D24DFEB}" type="pres">
      <dgm:prSet presAssocID="{219262AC-A372-4ECE-AACB-3B17BF534BD8}" presName="linNode" presStyleCnt="0"/>
      <dgm:spPr/>
    </dgm:pt>
    <dgm:pt modelId="{D1D3B98C-BA64-449A-AC98-A6E019CB3826}" type="pres">
      <dgm:prSet presAssocID="{219262AC-A372-4ECE-AACB-3B17BF534BD8}" presName="parentText" presStyleLbl="node1" presStyleIdx="3" presStyleCnt="5" custScaleX="61897">
        <dgm:presLayoutVars>
          <dgm:chMax val="1"/>
          <dgm:bulletEnabled val="1"/>
        </dgm:presLayoutVars>
      </dgm:prSet>
      <dgm:spPr/>
      <dgm:t>
        <a:bodyPr/>
        <a:lstStyle/>
        <a:p>
          <a:endParaRPr lang="en-US"/>
        </a:p>
      </dgm:t>
    </dgm:pt>
    <dgm:pt modelId="{DAF343A2-BDAB-4D39-85A7-A65DD48D1EFF}" type="pres">
      <dgm:prSet presAssocID="{219262AC-A372-4ECE-AACB-3B17BF534BD8}" presName="descendantText" presStyleLbl="alignAccFollowNode1" presStyleIdx="3" presStyleCnt="5" custScaleX="121552">
        <dgm:presLayoutVars>
          <dgm:bulletEnabled val="1"/>
        </dgm:presLayoutVars>
      </dgm:prSet>
      <dgm:spPr/>
      <dgm:t>
        <a:bodyPr/>
        <a:lstStyle/>
        <a:p>
          <a:endParaRPr lang="en-US"/>
        </a:p>
      </dgm:t>
    </dgm:pt>
    <dgm:pt modelId="{A580DBD6-650D-4F6B-A345-727D535AC0BA}" type="pres">
      <dgm:prSet presAssocID="{392C9B17-4D04-4094-9277-D13C5CB41871}" presName="sp" presStyleCnt="0"/>
      <dgm:spPr/>
    </dgm:pt>
    <dgm:pt modelId="{0BA0E37B-FFFD-41DE-9AD6-3372D3B946FD}" type="pres">
      <dgm:prSet presAssocID="{2F68C5E6-4F53-4FCA-9FAE-F64E5D60191E}" presName="linNode" presStyleCnt="0"/>
      <dgm:spPr/>
    </dgm:pt>
    <dgm:pt modelId="{F7FB7C84-889A-4158-84DE-1289FA10D4A3}" type="pres">
      <dgm:prSet presAssocID="{2F68C5E6-4F53-4FCA-9FAE-F64E5D60191E}" presName="parentText" presStyleLbl="node1" presStyleIdx="4" presStyleCnt="5" custScaleX="61897">
        <dgm:presLayoutVars>
          <dgm:chMax val="1"/>
          <dgm:bulletEnabled val="1"/>
        </dgm:presLayoutVars>
      </dgm:prSet>
      <dgm:spPr/>
      <dgm:t>
        <a:bodyPr/>
        <a:lstStyle/>
        <a:p>
          <a:endParaRPr lang="en-US"/>
        </a:p>
      </dgm:t>
    </dgm:pt>
    <dgm:pt modelId="{269CD334-E403-4674-A0C2-D169E45AABF2}" type="pres">
      <dgm:prSet presAssocID="{2F68C5E6-4F53-4FCA-9FAE-F64E5D60191E}" presName="descendantText" presStyleLbl="alignAccFollowNode1" presStyleIdx="4" presStyleCnt="5" custScaleX="121552">
        <dgm:presLayoutVars>
          <dgm:bulletEnabled val="1"/>
        </dgm:presLayoutVars>
      </dgm:prSet>
      <dgm:spPr/>
      <dgm:t>
        <a:bodyPr/>
        <a:lstStyle/>
        <a:p>
          <a:endParaRPr lang="en-US"/>
        </a:p>
      </dgm:t>
    </dgm:pt>
  </dgm:ptLst>
  <dgm:cxnLst>
    <dgm:cxn modelId="{83E8EFCF-242D-406A-B9CA-2F80B6E70209}" srcId="{8CA801CA-A275-4869-8521-6AB578089EAD}" destId="{F4069688-472F-4AE8-A482-BB50274FD72A}" srcOrd="0" destOrd="0" parTransId="{8982E7A1-5DDE-4747-9D21-AEA0FE81ECCC}" sibTransId="{0A10A52E-1616-44E9-B895-34BF11299AEE}"/>
    <dgm:cxn modelId="{D61E1654-20C6-44F5-BE04-6F364561CC8D}" srcId="{37880602-D65A-4EAC-A3A3-74DFDCE17F97}" destId="{2F68C5E6-4F53-4FCA-9FAE-F64E5D60191E}" srcOrd="4" destOrd="0" parTransId="{1E26C3BD-71D7-47E4-B91D-43A364CA7D00}" sibTransId="{63BE5EAF-1DA0-487A-BF1A-7DBE43E0E2C1}"/>
    <dgm:cxn modelId="{61D2DF8B-CC7C-4F46-85B1-4F9396349864}" type="presOf" srcId="{876FF804-A021-459F-A693-B384021AC01D}" destId="{ADBEF417-5951-4ED1-BEBB-D10F0286B25A}" srcOrd="0" destOrd="0" presId="urn:microsoft.com/office/officeart/2005/8/layout/vList5"/>
    <dgm:cxn modelId="{584ABC25-30E0-482C-809C-56273427BC51}" type="presOf" srcId="{37880602-D65A-4EAC-A3A3-74DFDCE17F97}" destId="{47615AD4-4087-4FEF-B3F1-1F7ACA2ABA5A}" srcOrd="0" destOrd="0" presId="urn:microsoft.com/office/officeart/2005/8/layout/vList5"/>
    <dgm:cxn modelId="{83256D69-E8A1-4208-B7DA-8A1545B9F2DE}" srcId="{2F68C5E6-4F53-4FCA-9FAE-F64E5D60191E}" destId="{18530B46-EF67-462A-8B2B-968A937FC0CB}" srcOrd="0" destOrd="0" parTransId="{14D3AD65-8511-44C9-BC81-64A94CEDA0A3}" sibTransId="{FA920225-58A2-418F-BCED-4978B6629D5B}"/>
    <dgm:cxn modelId="{941D6D37-C3BD-4C5D-BDCA-A7C0191028E0}" srcId="{37880602-D65A-4EAC-A3A3-74DFDCE17F97}" destId="{CBFC71E6-DF55-40F6-A800-B8DF2ABF29C4}" srcOrd="1" destOrd="0" parTransId="{8FACD029-4E5D-42FD-8FAF-8B7534F81B43}" sibTransId="{335B7231-570E-4F01-A351-8402EC79DBCA}"/>
    <dgm:cxn modelId="{975C1F93-EC3E-4749-A0A7-0F424DE5AD30}" type="presOf" srcId="{E6EE2D84-C587-4D40-B4DB-17AA480C5016}" destId="{15DC5E22-2547-44D9-A60F-A20FC65160FB}" srcOrd="0" destOrd="0" presId="urn:microsoft.com/office/officeart/2005/8/layout/vList5"/>
    <dgm:cxn modelId="{77F903D3-2E35-4245-BD74-BA2B3E0ECC15}" srcId="{37880602-D65A-4EAC-A3A3-74DFDCE17F97}" destId="{8CA801CA-A275-4869-8521-6AB578089EAD}" srcOrd="2" destOrd="0" parTransId="{11E17E5B-35D5-45D2-AC81-68DCABC4FB3D}" sibTransId="{5004F701-A9B8-424C-BD19-20365FAD6ECC}"/>
    <dgm:cxn modelId="{09F1B2E3-15AC-4CF3-9764-426B0CE0E8F3}" type="presOf" srcId="{4A83D3FD-ABD6-4802-BBAE-25BD055BA7E4}" destId="{C476FB13-05CC-44FD-9712-63EC10183C79}" srcOrd="0" destOrd="0" presId="urn:microsoft.com/office/officeart/2005/8/layout/vList5"/>
    <dgm:cxn modelId="{FEB5C61F-F4E7-45D2-B014-453FD7B4AA23}" type="presOf" srcId="{2F68C5E6-4F53-4FCA-9FAE-F64E5D60191E}" destId="{F7FB7C84-889A-4158-84DE-1289FA10D4A3}" srcOrd="0" destOrd="0" presId="urn:microsoft.com/office/officeart/2005/8/layout/vList5"/>
    <dgm:cxn modelId="{9CE357CA-571A-49DE-BCAD-403DBA7584D7}" type="presOf" srcId="{DAD94818-FE2A-422A-8A2B-45FA9F550D74}" destId="{DAF343A2-BDAB-4D39-85A7-A65DD48D1EFF}" srcOrd="0" destOrd="0" presId="urn:microsoft.com/office/officeart/2005/8/layout/vList5"/>
    <dgm:cxn modelId="{AA7EBBB1-27AD-4ED0-A003-D6A4A79C16FC}" srcId="{37880602-D65A-4EAC-A3A3-74DFDCE17F97}" destId="{219262AC-A372-4ECE-AACB-3B17BF534BD8}" srcOrd="3" destOrd="0" parTransId="{4BB18D69-507A-42A7-A992-A2126499FC81}" sibTransId="{392C9B17-4D04-4094-9277-D13C5CB41871}"/>
    <dgm:cxn modelId="{681C3BAE-06FF-41F6-9EA8-212484448FCF}" type="presOf" srcId="{CBFC71E6-DF55-40F6-A800-B8DF2ABF29C4}" destId="{5F64942B-E404-436B-A17B-B3B5A897FBA5}" srcOrd="0" destOrd="0" presId="urn:microsoft.com/office/officeart/2005/8/layout/vList5"/>
    <dgm:cxn modelId="{7EFA9677-4A1B-4DB1-8D0A-3CD95DBFDDF9}" type="presOf" srcId="{8CA801CA-A275-4869-8521-6AB578089EAD}" destId="{0E23A096-0D96-4EED-98E9-C2A9E1307E84}" srcOrd="0" destOrd="0" presId="urn:microsoft.com/office/officeart/2005/8/layout/vList5"/>
    <dgm:cxn modelId="{5C4D51D4-1409-4EEE-9759-353B918DE011}" srcId="{219262AC-A372-4ECE-AACB-3B17BF534BD8}" destId="{DAD94818-FE2A-422A-8A2B-45FA9F550D74}" srcOrd="0" destOrd="0" parTransId="{32946034-0108-4F55-9183-3AE8FC8E3CB8}" sibTransId="{38DB819D-3F44-4081-A02E-5D42403488A3}"/>
    <dgm:cxn modelId="{25FC4BE3-A95D-4F70-994F-EF3351160CF3}" srcId="{4A83D3FD-ABD6-4802-BBAE-25BD055BA7E4}" destId="{876FF804-A021-459F-A693-B384021AC01D}" srcOrd="0" destOrd="0" parTransId="{B51B3A11-54CC-4F3C-BE5F-ACE69CA5BD44}" sibTransId="{E0C4F817-A001-44CA-98EF-8283F4F62AC9}"/>
    <dgm:cxn modelId="{9A7A5D2C-A366-4A41-816A-E80C78D8846C}" srcId="{CBFC71E6-DF55-40F6-A800-B8DF2ABF29C4}" destId="{E6EE2D84-C587-4D40-B4DB-17AA480C5016}" srcOrd="0" destOrd="0" parTransId="{2484C83A-5F57-4687-9731-5CF5B5E72922}" sibTransId="{D1747798-BE47-429B-911F-14B82728D42C}"/>
    <dgm:cxn modelId="{7E6AC04B-10FD-46D0-BC92-7F7D4A7E0298}" type="presOf" srcId="{219262AC-A372-4ECE-AACB-3B17BF534BD8}" destId="{D1D3B98C-BA64-449A-AC98-A6E019CB3826}" srcOrd="0" destOrd="0" presId="urn:microsoft.com/office/officeart/2005/8/layout/vList5"/>
    <dgm:cxn modelId="{F5A9113D-D337-40AE-90EF-D671C410785B}" srcId="{37880602-D65A-4EAC-A3A3-74DFDCE17F97}" destId="{4A83D3FD-ABD6-4802-BBAE-25BD055BA7E4}" srcOrd="0" destOrd="0" parTransId="{AB58A41B-C956-4038-AA9D-BF5318DB7297}" sibTransId="{62481779-CDA0-4BA9-B859-00B204189C8B}"/>
    <dgm:cxn modelId="{0B470215-0BC8-4733-A74B-BD74524A3C90}" type="presOf" srcId="{18530B46-EF67-462A-8B2B-968A937FC0CB}" destId="{269CD334-E403-4674-A0C2-D169E45AABF2}" srcOrd="0" destOrd="0" presId="urn:microsoft.com/office/officeart/2005/8/layout/vList5"/>
    <dgm:cxn modelId="{73F4FDA1-45A6-4C6A-9147-49EA19D02C5F}" type="presOf" srcId="{F4069688-472F-4AE8-A482-BB50274FD72A}" destId="{1AF3F5A8-0D93-40C0-AB34-ECCC2D682470}" srcOrd="0" destOrd="0" presId="urn:microsoft.com/office/officeart/2005/8/layout/vList5"/>
    <dgm:cxn modelId="{3694ECFC-2020-4003-9A4B-71C351E6D27E}" type="presParOf" srcId="{47615AD4-4087-4FEF-B3F1-1F7ACA2ABA5A}" destId="{9DFCA76C-42EE-4090-A2A3-C14CA6336119}" srcOrd="0" destOrd="0" presId="urn:microsoft.com/office/officeart/2005/8/layout/vList5"/>
    <dgm:cxn modelId="{C1244483-1CC2-447D-82E2-60C9CD465404}" type="presParOf" srcId="{9DFCA76C-42EE-4090-A2A3-C14CA6336119}" destId="{C476FB13-05CC-44FD-9712-63EC10183C79}" srcOrd="0" destOrd="0" presId="urn:microsoft.com/office/officeart/2005/8/layout/vList5"/>
    <dgm:cxn modelId="{BF69ED44-6E81-41FB-9FA1-422A18BB84F0}" type="presParOf" srcId="{9DFCA76C-42EE-4090-A2A3-C14CA6336119}" destId="{ADBEF417-5951-4ED1-BEBB-D10F0286B25A}" srcOrd="1" destOrd="0" presId="urn:microsoft.com/office/officeart/2005/8/layout/vList5"/>
    <dgm:cxn modelId="{CBE47276-8B98-41EF-957A-EB088120DA9A}" type="presParOf" srcId="{47615AD4-4087-4FEF-B3F1-1F7ACA2ABA5A}" destId="{342CF24A-D4B6-47C5-A896-832B554FE1EB}" srcOrd="1" destOrd="0" presId="urn:microsoft.com/office/officeart/2005/8/layout/vList5"/>
    <dgm:cxn modelId="{5E1757E3-4229-449B-9F74-365403B02446}" type="presParOf" srcId="{47615AD4-4087-4FEF-B3F1-1F7ACA2ABA5A}" destId="{F441E0DB-D513-40DD-8599-8B1605D3B030}" srcOrd="2" destOrd="0" presId="urn:microsoft.com/office/officeart/2005/8/layout/vList5"/>
    <dgm:cxn modelId="{659DE0A3-81C1-4978-9BF7-7A783D142E02}" type="presParOf" srcId="{F441E0DB-D513-40DD-8599-8B1605D3B030}" destId="{5F64942B-E404-436B-A17B-B3B5A897FBA5}" srcOrd="0" destOrd="0" presId="urn:microsoft.com/office/officeart/2005/8/layout/vList5"/>
    <dgm:cxn modelId="{9609D417-D11F-4CE5-B1BD-0D3C650ACDFE}" type="presParOf" srcId="{F441E0DB-D513-40DD-8599-8B1605D3B030}" destId="{15DC5E22-2547-44D9-A60F-A20FC65160FB}" srcOrd="1" destOrd="0" presId="urn:microsoft.com/office/officeart/2005/8/layout/vList5"/>
    <dgm:cxn modelId="{9D461815-D43C-44AB-AF88-935CC6B981C3}" type="presParOf" srcId="{47615AD4-4087-4FEF-B3F1-1F7ACA2ABA5A}" destId="{0960FF1A-A0E8-402F-BE22-3009DEC2E9FF}" srcOrd="3" destOrd="0" presId="urn:microsoft.com/office/officeart/2005/8/layout/vList5"/>
    <dgm:cxn modelId="{0FAC9721-391B-4A0B-856C-F38BC3378F68}" type="presParOf" srcId="{47615AD4-4087-4FEF-B3F1-1F7ACA2ABA5A}" destId="{490ECC12-CC8B-4F82-B01C-6D0268D0F599}" srcOrd="4" destOrd="0" presId="urn:microsoft.com/office/officeart/2005/8/layout/vList5"/>
    <dgm:cxn modelId="{EE64C9B1-2977-4CA3-98CB-A1EA9FCF1070}" type="presParOf" srcId="{490ECC12-CC8B-4F82-B01C-6D0268D0F599}" destId="{0E23A096-0D96-4EED-98E9-C2A9E1307E84}" srcOrd="0" destOrd="0" presId="urn:microsoft.com/office/officeart/2005/8/layout/vList5"/>
    <dgm:cxn modelId="{D24E9CF4-D23C-469B-B406-79858572651A}" type="presParOf" srcId="{490ECC12-CC8B-4F82-B01C-6D0268D0F599}" destId="{1AF3F5A8-0D93-40C0-AB34-ECCC2D682470}" srcOrd="1" destOrd="0" presId="urn:microsoft.com/office/officeart/2005/8/layout/vList5"/>
    <dgm:cxn modelId="{2602EDC3-C4E5-41D7-9BE6-5AD4EE309611}" type="presParOf" srcId="{47615AD4-4087-4FEF-B3F1-1F7ACA2ABA5A}" destId="{1E4EBB0E-55A2-4499-AC8A-3F8455F4DD45}" srcOrd="5" destOrd="0" presId="urn:microsoft.com/office/officeart/2005/8/layout/vList5"/>
    <dgm:cxn modelId="{5C990725-3401-495F-82EB-E933056C2E44}" type="presParOf" srcId="{47615AD4-4087-4FEF-B3F1-1F7ACA2ABA5A}" destId="{1C468945-D5EC-4AF2-BC7C-1D5F2D24DFEB}" srcOrd="6" destOrd="0" presId="urn:microsoft.com/office/officeart/2005/8/layout/vList5"/>
    <dgm:cxn modelId="{C769CAB6-5035-443D-8854-3F53BDA42CEF}" type="presParOf" srcId="{1C468945-D5EC-4AF2-BC7C-1D5F2D24DFEB}" destId="{D1D3B98C-BA64-449A-AC98-A6E019CB3826}" srcOrd="0" destOrd="0" presId="urn:microsoft.com/office/officeart/2005/8/layout/vList5"/>
    <dgm:cxn modelId="{92AC9960-9ECB-4B66-ACEB-72024EE02E71}" type="presParOf" srcId="{1C468945-D5EC-4AF2-BC7C-1D5F2D24DFEB}" destId="{DAF343A2-BDAB-4D39-85A7-A65DD48D1EFF}" srcOrd="1" destOrd="0" presId="urn:microsoft.com/office/officeart/2005/8/layout/vList5"/>
    <dgm:cxn modelId="{4EEAD227-AA84-4876-B513-32850FBC1BA1}" type="presParOf" srcId="{47615AD4-4087-4FEF-B3F1-1F7ACA2ABA5A}" destId="{A580DBD6-650D-4F6B-A345-727D535AC0BA}" srcOrd="7" destOrd="0" presId="urn:microsoft.com/office/officeart/2005/8/layout/vList5"/>
    <dgm:cxn modelId="{F10D4DF5-2A5F-4418-8C8A-7EB57DF8A3E5}" type="presParOf" srcId="{47615AD4-4087-4FEF-B3F1-1F7ACA2ABA5A}" destId="{0BA0E37B-FFFD-41DE-9AD6-3372D3B946FD}" srcOrd="8" destOrd="0" presId="urn:microsoft.com/office/officeart/2005/8/layout/vList5"/>
    <dgm:cxn modelId="{387A0BE4-9517-4834-9B69-03867D326A61}" type="presParOf" srcId="{0BA0E37B-FFFD-41DE-9AD6-3372D3B946FD}" destId="{F7FB7C84-889A-4158-84DE-1289FA10D4A3}" srcOrd="0" destOrd="0" presId="urn:microsoft.com/office/officeart/2005/8/layout/vList5"/>
    <dgm:cxn modelId="{DC684C91-4C7F-494D-B6F4-4F1764123126}" type="presParOf" srcId="{0BA0E37B-FFFD-41DE-9AD6-3372D3B946FD}" destId="{269CD334-E403-4674-A0C2-D169E45AABF2}"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08F079D6-35F4-4163-AE80-95FF1DDB4884}" type="doc">
      <dgm:prSet loTypeId="urn:microsoft.com/office/officeart/2005/8/layout/default" loCatId="list" qsTypeId="urn:microsoft.com/office/officeart/2005/8/quickstyle/simple1#2" qsCatId="simple" csTypeId="urn:microsoft.com/office/officeart/2005/8/colors/colorful5" csCatId="colorful" phldr="1"/>
      <dgm:spPr/>
      <dgm:t>
        <a:bodyPr/>
        <a:lstStyle/>
        <a:p>
          <a:endParaRPr lang="en-US"/>
        </a:p>
      </dgm:t>
    </dgm:pt>
    <dgm:pt modelId="{93C2C32F-919D-4F6A-B9F3-172E69B34CF8}">
      <dgm:prSet phldrT="[Text]" custT="1"/>
      <dgm:spPr/>
      <dgm:t>
        <a:bodyPr/>
        <a:lstStyle/>
        <a:p>
          <a:r>
            <a:rPr lang="en-US" sz="2400" b="1" dirty="0" smtClean="0"/>
            <a:t>Cost Centre</a:t>
          </a:r>
          <a:endParaRPr lang="en-US" sz="2400" dirty="0"/>
        </a:p>
      </dgm:t>
    </dgm:pt>
    <dgm:pt modelId="{4024D045-82AC-4F69-83C9-57ED983C68B1}" type="parTrans" cxnId="{5C39DCF4-3E10-403D-8C4C-F5104FCC5478}">
      <dgm:prSet/>
      <dgm:spPr/>
      <dgm:t>
        <a:bodyPr/>
        <a:lstStyle/>
        <a:p>
          <a:endParaRPr lang="en-US"/>
        </a:p>
      </dgm:t>
    </dgm:pt>
    <dgm:pt modelId="{F6631C92-475B-4F25-8DC7-97E8EFD4334C}" type="sibTrans" cxnId="{5C39DCF4-3E10-403D-8C4C-F5104FCC5478}">
      <dgm:prSet/>
      <dgm:spPr/>
      <dgm:t>
        <a:bodyPr/>
        <a:lstStyle/>
        <a:p>
          <a:endParaRPr lang="en-US"/>
        </a:p>
      </dgm:t>
    </dgm:pt>
    <dgm:pt modelId="{882D1CBA-FEC9-46F1-B5BE-F05248EA323F}">
      <dgm:prSet custT="1"/>
      <dgm:spPr/>
      <dgm:t>
        <a:bodyPr/>
        <a:lstStyle/>
        <a:p>
          <a:r>
            <a:rPr lang="en-US" sz="2000" b="1" dirty="0" smtClean="0"/>
            <a:t>Cost Unit</a:t>
          </a:r>
          <a:endParaRPr lang="en-IN" sz="2000" b="1" dirty="0" smtClean="0"/>
        </a:p>
        <a:p>
          <a:endParaRPr lang="en-IN" sz="1500" dirty="0"/>
        </a:p>
      </dgm:t>
    </dgm:pt>
    <dgm:pt modelId="{94DBB4DD-F45A-4498-8568-BDB30FD59F2E}" type="parTrans" cxnId="{5423876C-31A3-4E01-BAC5-0C96AAADAA56}">
      <dgm:prSet/>
      <dgm:spPr/>
      <dgm:t>
        <a:bodyPr/>
        <a:lstStyle/>
        <a:p>
          <a:endParaRPr lang="en-US"/>
        </a:p>
      </dgm:t>
    </dgm:pt>
    <dgm:pt modelId="{EEAFF012-1809-4CD9-86F0-26143A86ABBD}" type="sibTrans" cxnId="{5423876C-31A3-4E01-BAC5-0C96AAADAA56}">
      <dgm:prSet/>
      <dgm:spPr/>
      <dgm:t>
        <a:bodyPr/>
        <a:lstStyle/>
        <a:p>
          <a:endParaRPr lang="en-US"/>
        </a:p>
      </dgm:t>
    </dgm:pt>
    <dgm:pt modelId="{565B1C49-522F-49AA-B606-B0D56E2804E2}">
      <dgm:prSet custT="1"/>
      <dgm:spPr/>
      <dgm:t>
        <a:bodyPr/>
        <a:lstStyle/>
        <a:p>
          <a:pPr algn="ctr"/>
          <a:r>
            <a:rPr lang="en-IN" sz="2000" b="1" dirty="0" smtClean="0"/>
            <a:t>Cost Object</a:t>
          </a:r>
          <a:endParaRPr lang="en-IN" sz="2000" dirty="0"/>
        </a:p>
      </dgm:t>
    </dgm:pt>
    <dgm:pt modelId="{527144E1-4B21-48A0-ACD5-551AA1946B51}" type="parTrans" cxnId="{41D7A49F-6DF5-434B-AA87-68A9F7828B2F}">
      <dgm:prSet/>
      <dgm:spPr/>
      <dgm:t>
        <a:bodyPr/>
        <a:lstStyle/>
        <a:p>
          <a:endParaRPr lang="en-US"/>
        </a:p>
      </dgm:t>
    </dgm:pt>
    <dgm:pt modelId="{67CF671E-7B74-44B0-AAF2-03ACCC94825A}" type="sibTrans" cxnId="{41D7A49F-6DF5-434B-AA87-68A9F7828B2F}">
      <dgm:prSet/>
      <dgm:spPr/>
      <dgm:t>
        <a:bodyPr/>
        <a:lstStyle/>
        <a:p>
          <a:endParaRPr lang="en-US"/>
        </a:p>
      </dgm:t>
    </dgm:pt>
    <dgm:pt modelId="{23EABEF4-3D89-492C-A1B0-A0DB8531D0C3}" type="pres">
      <dgm:prSet presAssocID="{08F079D6-35F4-4163-AE80-95FF1DDB4884}" presName="diagram" presStyleCnt="0">
        <dgm:presLayoutVars>
          <dgm:dir/>
          <dgm:resizeHandles val="exact"/>
        </dgm:presLayoutVars>
      </dgm:prSet>
      <dgm:spPr/>
      <dgm:t>
        <a:bodyPr/>
        <a:lstStyle/>
        <a:p>
          <a:endParaRPr lang="en-US"/>
        </a:p>
      </dgm:t>
    </dgm:pt>
    <dgm:pt modelId="{BC8FB3E1-BA1C-4197-AC96-54C42916C50A}" type="pres">
      <dgm:prSet presAssocID="{93C2C32F-919D-4F6A-B9F3-172E69B34CF8}" presName="node" presStyleLbl="node1" presStyleIdx="0" presStyleCnt="3" custScaleX="203703" custScaleY="178284" custLinFactNeighborX="-2816" custLinFactNeighborY="8703">
        <dgm:presLayoutVars>
          <dgm:bulletEnabled val="1"/>
        </dgm:presLayoutVars>
      </dgm:prSet>
      <dgm:spPr/>
      <dgm:t>
        <a:bodyPr/>
        <a:lstStyle/>
        <a:p>
          <a:endParaRPr lang="en-US"/>
        </a:p>
      </dgm:t>
    </dgm:pt>
    <dgm:pt modelId="{25C909D8-36B5-4926-AF51-12EBCEC14A89}" type="pres">
      <dgm:prSet presAssocID="{F6631C92-475B-4F25-8DC7-97E8EFD4334C}" presName="sibTrans" presStyleCnt="0"/>
      <dgm:spPr/>
    </dgm:pt>
    <dgm:pt modelId="{918531DB-689F-49DF-90F3-26D2BA4AAD3C}" type="pres">
      <dgm:prSet presAssocID="{882D1CBA-FEC9-46F1-B5BE-F05248EA323F}" presName="node" presStyleLbl="node1" presStyleIdx="1" presStyleCnt="3" custScaleX="203703" custScaleY="178284" custLinFactNeighborX="-4272" custLinFactNeighborY="8703">
        <dgm:presLayoutVars>
          <dgm:bulletEnabled val="1"/>
        </dgm:presLayoutVars>
      </dgm:prSet>
      <dgm:spPr/>
      <dgm:t>
        <a:bodyPr/>
        <a:lstStyle/>
        <a:p>
          <a:endParaRPr lang="en-US"/>
        </a:p>
      </dgm:t>
    </dgm:pt>
    <dgm:pt modelId="{EBA00E59-0612-4982-A97F-2AC83DF8DC9C}" type="pres">
      <dgm:prSet presAssocID="{EEAFF012-1809-4CD9-86F0-26143A86ABBD}" presName="sibTrans" presStyleCnt="0"/>
      <dgm:spPr/>
    </dgm:pt>
    <dgm:pt modelId="{03AA491B-4285-402A-8E2E-2B356DCE6909}" type="pres">
      <dgm:prSet presAssocID="{565B1C49-522F-49AA-B606-B0D56E2804E2}" presName="node" presStyleLbl="node1" presStyleIdx="2" presStyleCnt="3" custScaleX="203703" custScaleY="178284">
        <dgm:presLayoutVars>
          <dgm:bulletEnabled val="1"/>
        </dgm:presLayoutVars>
      </dgm:prSet>
      <dgm:spPr/>
      <dgm:t>
        <a:bodyPr/>
        <a:lstStyle/>
        <a:p>
          <a:endParaRPr lang="en-US"/>
        </a:p>
      </dgm:t>
    </dgm:pt>
  </dgm:ptLst>
  <dgm:cxnLst>
    <dgm:cxn modelId="{D51FA693-7BA9-47D0-AB4B-489186314687}" type="presOf" srcId="{08F079D6-35F4-4163-AE80-95FF1DDB4884}" destId="{23EABEF4-3D89-492C-A1B0-A0DB8531D0C3}" srcOrd="0" destOrd="0" presId="urn:microsoft.com/office/officeart/2005/8/layout/default"/>
    <dgm:cxn modelId="{1B1CA6FF-7F80-43DC-8F8C-0563A781FB72}" type="presOf" srcId="{93C2C32F-919D-4F6A-B9F3-172E69B34CF8}" destId="{BC8FB3E1-BA1C-4197-AC96-54C42916C50A}" srcOrd="0" destOrd="0" presId="urn:microsoft.com/office/officeart/2005/8/layout/default"/>
    <dgm:cxn modelId="{A28D8A60-9A89-4516-BFFF-1E6B1DF147EC}" type="presOf" srcId="{565B1C49-522F-49AA-B606-B0D56E2804E2}" destId="{03AA491B-4285-402A-8E2E-2B356DCE6909}" srcOrd="0" destOrd="0" presId="urn:microsoft.com/office/officeart/2005/8/layout/default"/>
    <dgm:cxn modelId="{5C39DCF4-3E10-403D-8C4C-F5104FCC5478}" srcId="{08F079D6-35F4-4163-AE80-95FF1DDB4884}" destId="{93C2C32F-919D-4F6A-B9F3-172E69B34CF8}" srcOrd="0" destOrd="0" parTransId="{4024D045-82AC-4F69-83C9-57ED983C68B1}" sibTransId="{F6631C92-475B-4F25-8DC7-97E8EFD4334C}"/>
    <dgm:cxn modelId="{5423876C-31A3-4E01-BAC5-0C96AAADAA56}" srcId="{08F079D6-35F4-4163-AE80-95FF1DDB4884}" destId="{882D1CBA-FEC9-46F1-B5BE-F05248EA323F}" srcOrd="1" destOrd="0" parTransId="{94DBB4DD-F45A-4498-8568-BDB30FD59F2E}" sibTransId="{EEAFF012-1809-4CD9-86F0-26143A86ABBD}"/>
    <dgm:cxn modelId="{41D7A49F-6DF5-434B-AA87-68A9F7828B2F}" srcId="{08F079D6-35F4-4163-AE80-95FF1DDB4884}" destId="{565B1C49-522F-49AA-B606-B0D56E2804E2}" srcOrd="2" destOrd="0" parTransId="{527144E1-4B21-48A0-ACD5-551AA1946B51}" sibTransId="{67CF671E-7B74-44B0-AAF2-03ACCC94825A}"/>
    <dgm:cxn modelId="{EF120440-5AB0-4C85-9DA2-F0564D3D77B4}" type="presOf" srcId="{882D1CBA-FEC9-46F1-B5BE-F05248EA323F}" destId="{918531DB-689F-49DF-90F3-26D2BA4AAD3C}" srcOrd="0" destOrd="0" presId="urn:microsoft.com/office/officeart/2005/8/layout/default"/>
    <dgm:cxn modelId="{6F9C888E-7987-47D0-8012-0C89AF7EB997}" type="presParOf" srcId="{23EABEF4-3D89-492C-A1B0-A0DB8531D0C3}" destId="{BC8FB3E1-BA1C-4197-AC96-54C42916C50A}" srcOrd="0" destOrd="0" presId="urn:microsoft.com/office/officeart/2005/8/layout/default"/>
    <dgm:cxn modelId="{EB60109E-FF67-4F32-94AB-AAFFE1F15DFA}" type="presParOf" srcId="{23EABEF4-3D89-492C-A1B0-A0DB8531D0C3}" destId="{25C909D8-36B5-4926-AF51-12EBCEC14A89}" srcOrd="1" destOrd="0" presId="urn:microsoft.com/office/officeart/2005/8/layout/default"/>
    <dgm:cxn modelId="{70F82E2F-E1E3-4A6D-A3F4-1EC9D016AF3A}" type="presParOf" srcId="{23EABEF4-3D89-492C-A1B0-A0DB8531D0C3}" destId="{918531DB-689F-49DF-90F3-26D2BA4AAD3C}" srcOrd="2" destOrd="0" presId="urn:microsoft.com/office/officeart/2005/8/layout/default"/>
    <dgm:cxn modelId="{E4C62F98-5FB3-455D-BA95-C598D0CD2584}" type="presParOf" srcId="{23EABEF4-3D89-492C-A1B0-A0DB8531D0C3}" destId="{EBA00E59-0612-4982-A97F-2AC83DF8DC9C}" srcOrd="3" destOrd="0" presId="urn:microsoft.com/office/officeart/2005/8/layout/default"/>
    <dgm:cxn modelId="{C995BC98-FF9C-4B12-BEEE-BF473C000429}" type="presParOf" srcId="{23EABEF4-3D89-492C-A1B0-A0DB8531D0C3}" destId="{03AA491B-4285-402A-8E2E-2B356DCE6909}" srcOrd="4"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E00550A1-5450-4A96-905B-1BA5884AD078}" type="doc">
      <dgm:prSet loTypeId="urn:microsoft.com/office/officeart/2005/8/layout/hList3" loCatId="list" qsTypeId="urn:microsoft.com/office/officeart/2005/8/quickstyle/simple1#3" qsCatId="simple" csTypeId="urn:microsoft.com/office/officeart/2005/8/colors/accent3_1" csCatId="accent3" phldr="1"/>
      <dgm:spPr/>
      <dgm:t>
        <a:bodyPr/>
        <a:lstStyle/>
        <a:p>
          <a:endParaRPr lang="en-US"/>
        </a:p>
      </dgm:t>
    </dgm:pt>
    <dgm:pt modelId="{67ED9D24-1DED-49BB-98DF-B992E4309147}">
      <dgm:prSet phldrT="[Text]" custT="1"/>
      <dgm:spPr/>
      <dgm:t>
        <a:bodyPr/>
        <a:lstStyle/>
        <a:p>
          <a:r>
            <a:rPr lang="en-IN" sz="2400" b="1" dirty="0" smtClean="0">
              <a:solidFill>
                <a:schemeClr val="bg1"/>
              </a:solidFill>
            </a:rPr>
            <a:t>Job order costing: </a:t>
          </a:r>
          <a:r>
            <a:rPr lang="en-IN" sz="2400" dirty="0" smtClean="0">
              <a:solidFill>
                <a:schemeClr val="bg1"/>
              </a:solidFill>
            </a:rPr>
            <a:t>Cost unit  in  job order costing  is taken to be a  job or work order for which costs  are  separately  collected  and  computed.</a:t>
          </a:r>
          <a:endParaRPr lang="en-US" sz="2400" dirty="0">
            <a:solidFill>
              <a:schemeClr val="bg1"/>
            </a:solidFill>
          </a:endParaRPr>
        </a:p>
      </dgm:t>
    </dgm:pt>
    <dgm:pt modelId="{D3D35794-C508-4974-8F1B-3A8AFE8FFA4F}" type="parTrans" cxnId="{072B76BD-CB90-4A95-92F3-8F2CBC7FCC1A}">
      <dgm:prSet/>
      <dgm:spPr/>
      <dgm:t>
        <a:bodyPr/>
        <a:lstStyle/>
        <a:p>
          <a:endParaRPr lang="en-US"/>
        </a:p>
      </dgm:t>
    </dgm:pt>
    <dgm:pt modelId="{9566B894-CBBB-4B86-949E-84B95019DC42}" type="sibTrans" cxnId="{072B76BD-CB90-4A95-92F3-8F2CBC7FCC1A}">
      <dgm:prSet/>
      <dgm:spPr/>
      <dgm:t>
        <a:bodyPr/>
        <a:lstStyle/>
        <a:p>
          <a:endParaRPr lang="en-US"/>
        </a:p>
      </dgm:t>
    </dgm:pt>
    <dgm:pt modelId="{57F6C4E8-6987-4ACB-B280-8AF8CB81298C}">
      <dgm:prSet/>
      <dgm:spPr/>
      <dgm:t>
        <a:bodyPr/>
        <a:lstStyle/>
        <a:p>
          <a:r>
            <a:rPr lang="en-IN" b="1" dirty="0" smtClean="0">
              <a:solidFill>
                <a:srgbClr val="FF0000"/>
              </a:solidFill>
            </a:rPr>
            <a:t>Contract  costing  or  terminal  costing</a:t>
          </a:r>
          <a:r>
            <a:rPr lang="en-IN" b="1" dirty="0" smtClean="0"/>
            <a:t>: </a:t>
          </a:r>
          <a:r>
            <a:rPr lang="en-IN" dirty="0" smtClean="0"/>
            <a:t>The cost unit here  is a  ‘contract’ which  is of a  long duration and may  continue over more  than  one  financial  year. </a:t>
          </a:r>
        </a:p>
      </dgm:t>
    </dgm:pt>
    <dgm:pt modelId="{D6F8DE02-5CA8-4564-A976-29C6D2E3146E}" type="parTrans" cxnId="{51040BE5-D20F-4AC8-8264-5ACF75E84259}">
      <dgm:prSet/>
      <dgm:spPr/>
      <dgm:t>
        <a:bodyPr/>
        <a:lstStyle/>
        <a:p>
          <a:endParaRPr lang="en-US"/>
        </a:p>
      </dgm:t>
    </dgm:pt>
    <dgm:pt modelId="{1E6A25E8-3AB4-477D-99B2-F9FC3837ABF0}" type="sibTrans" cxnId="{51040BE5-D20F-4AC8-8264-5ACF75E84259}">
      <dgm:prSet/>
      <dgm:spPr/>
      <dgm:t>
        <a:bodyPr/>
        <a:lstStyle/>
        <a:p>
          <a:endParaRPr lang="en-US"/>
        </a:p>
      </dgm:t>
    </dgm:pt>
    <dgm:pt modelId="{9A313F8E-30CE-4097-B237-DFFDE48C3230}">
      <dgm:prSet/>
      <dgm:spPr/>
      <dgm:t>
        <a:bodyPr/>
        <a:lstStyle/>
        <a:p>
          <a:r>
            <a:rPr lang="en-IN" b="1" dirty="0" smtClean="0"/>
            <a:t>Batch costing:  </a:t>
          </a:r>
          <a:r>
            <a:rPr lang="en-IN" dirty="0" smtClean="0"/>
            <a:t>In  this, cost of a batch or group of identical products is ascertained and therefore each batch of products is a cost unit for which costs are ascertained.</a:t>
          </a:r>
        </a:p>
      </dgm:t>
    </dgm:pt>
    <dgm:pt modelId="{1C058DA6-B7F8-4166-91E2-1B704E581614}" type="parTrans" cxnId="{7BF49CB3-3D2C-4617-AFFD-5DC7939A6889}">
      <dgm:prSet/>
      <dgm:spPr/>
      <dgm:t>
        <a:bodyPr/>
        <a:lstStyle/>
        <a:p>
          <a:endParaRPr lang="en-US"/>
        </a:p>
      </dgm:t>
    </dgm:pt>
    <dgm:pt modelId="{D52A2D8A-C1C8-466F-B7B3-41C99E62F865}" type="sibTrans" cxnId="{7BF49CB3-3D2C-4617-AFFD-5DC7939A6889}">
      <dgm:prSet/>
      <dgm:spPr/>
      <dgm:t>
        <a:bodyPr/>
        <a:lstStyle/>
        <a:p>
          <a:endParaRPr lang="en-US"/>
        </a:p>
      </dgm:t>
    </dgm:pt>
    <dgm:pt modelId="{06BC2A37-C922-4A29-82FD-A221C91DCA59}" type="pres">
      <dgm:prSet presAssocID="{E00550A1-5450-4A96-905B-1BA5884AD078}" presName="composite" presStyleCnt="0">
        <dgm:presLayoutVars>
          <dgm:chMax val="1"/>
          <dgm:dir/>
          <dgm:resizeHandles val="exact"/>
        </dgm:presLayoutVars>
      </dgm:prSet>
      <dgm:spPr/>
      <dgm:t>
        <a:bodyPr/>
        <a:lstStyle/>
        <a:p>
          <a:endParaRPr lang="en-US"/>
        </a:p>
      </dgm:t>
    </dgm:pt>
    <dgm:pt modelId="{0372DA10-8048-4559-B6A2-010F55CADE11}" type="pres">
      <dgm:prSet presAssocID="{67ED9D24-1DED-49BB-98DF-B992E4309147}" presName="roof" presStyleLbl="dkBgShp" presStyleIdx="0" presStyleCnt="2"/>
      <dgm:spPr/>
      <dgm:t>
        <a:bodyPr/>
        <a:lstStyle/>
        <a:p>
          <a:endParaRPr lang="en-US"/>
        </a:p>
      </dgm:t>
    </dgm:pt>
    <dgm:pt modelId="{2E2D8E6E-A45F-4C78-B670-B4E976F19E94}" type="pres">
      <dgm:prSet presAssocID="{67ED9D24-1DED-49BB-98DF-B992E4309147}" presName="pillars" presStyleCnt="0"/>
      <dgm:spPr/>
      <dgm:t>
        <a:bodyPr/>
        <a:lstStyle/>
        <a:p>
          <a:endParaRPr lang="en-US"/>
        </a:p>
      </dgm:t>
    </dgm:pt>
    <dgm:pt modelId="{BCE9464D-013D-401E-A96F-6373E842C2BD}" type="pres">
      <dgm:prSet presAssocID="{67ED9D24-1DED-49BB-98DF-B992E4309147}" presName="pillar1" presStyleLbl="node1" presStyleIdx="0" presStyleCnt="2">
        <dgm:presLayoutVars>
          <dgm:bulletEnabled val="1"/>
        </dgm:presLayoutVars>
      </dgm:prSet>
      <dgm:spPr/>
      <dgm:t>
        <a:bodyPr/>
        <a:lstStyle/>
        <a:p>
          <a:endParaRPr lang="en-US"/>
        </a:p>
      </dgm:t>
    </dgm:pt>
    <dgm:pt modelId="{C8AAF8C2-15D5-4C9A-B15E-3EE9EB9AE667}" type="pres">
      <dgm:prSet presAssocID="{9A313F8E-30CE-4097-B237-DFFDE48C3230}" presName="pillarX" presStyleLbl="node1" presStyleIdx="1" presStyleCnt="2">
        <dgm:presLayoutVars>
          <dgm:bulletEnabled val="1"/>
        </dgm:presLayoutVars>
      </dgm:prSet>
      <dgm:spPr/>
      <dgm:t>
        <a:bodyPr/>
        <a:lstStyle/>
        <a:p>
          <a:endParaRPr lang="en-US"/>
        </a:p>
      </dgm:t>
    </dgm:pt>
    <dgm:pt modelId="{8951F7E0-B4CC-4034-9234-609C27225B85}" type="pres">
      <dgm:prSet presAssocID="{67ED9D24-1DED-49BB-98DF-B992E4309147}" presName="base" presStyleLbl="dkBgShp" presStyleIdx="1" presStyleCnt="2" custFlipVert="0" custScaleY="26122" custLinFactNeighborY="47274"/>
      <dgm:spPr>
        <a:blipFill rotWithShape="0">
          <a:blip xmlns:r="http://schemas.openxmlformats.org/officeDocument/2006/relationships" r:embed="rId1"/>
          <a:stretch>
            <a:fillRect/>
          </a:stretch>
        </a:blipFill>
      </dgm:spPr>
      <dgm:t>
        <a:bodyPr/>
        <a:lstStyle/>
        <a:p>
          <a:endParaRPr lang="en-US"/>
        </a:p>
      </dgm:t>
    </dgm:pt>
  </dgm:ptLst>
  <dgm:cxnLst>
    <dgm:cxn modelId="{7BF49CB3-3D2C-4617-AFFD-5DC7939A6889}" srcId="{67ED9D24-1DED-49BB-98DF-B992E4309147}" destId="{9A313F8E-30CE-4097-B237-DFFDE48C3230}" srcOrd="1" destOrd="0" parTransId="{1C058DA6-B7F8-4166-91E2-1B704E581614}" sibTransId="{D52A2D8A-C1C8-466F-B7B3-41C99E62F865}"/>
    <dgm:cxn modelId="{51040BE5-D20F-4AC8-8264-5ACF75E84259}" srcId="{67ED9D24-1DED-49BB-98DF-B992E4309147}" destId="{57F6C4E8-6987-4ACB-B280-8AF8CB81298C}" srcOrd="0" destOrd="0" parTransId="{D6F8DE02-5CA8-4564-A976-29C6D2E3146E}" sibTransId="{1E6A25E8-3AB4-477D-99B2-F9FC3837ABF0}"/>
    <dgm:cxn modelId="{E03BD8F9-68D2-463C-BFB0-DD4F1DA00E35}" type="presOf" srcId="{9A313F8E-30CE-4097-B237-DFFDE48C3230}" destId="{C8AAF8C2-15D5-4C9A-B15E-3EE9EB9AE667}" srcOrd="0" destOrd="0" presId="urn:microsoft.com/office/officeart/2005/8/layout/hList3"/>
    <dgm:cxn modelId="{F2937CB0-6B6B-4E50-ABA1-BACF16982509}" type="presOf" srcId="{57F6C4E8-6987-4ACB-B280-8AF8CB81298C}" destId="{BCE9464D-013D-401E-A96F-6373E842C2BD}" srcOrd="0" destOrd="0" presId="urn:microsoft.com/office/officeart/2005/8/layout/hList3"/>
    <dgm:cxn modelId="{8B0C6259-4B56-4D4C-819C-52924B3A6697}" type="presOf" srcId="{67ED9D24-1DED-49BB-98DF-B992E4309147}" destId="{0372DA10-8048-4559-B6A2-010F55CADE11}" srcOrd="0" destOrd="0" presId="urn:microsoft.com/office/officeart/2005/8/layout/hList3"/>
    <dgm:cxn modelId="{072B76BD-CB90-4A95-92F3-8F2CBC7FCC1A}" srcId="{E00550A1-5450-4A96-905B-1BA5884AD078}" destId="{67ED9D24-1DED-49BB-98DF-B992E4309147}" srcOrd="0" destOrd="0" parTransId="{D3D35794-C508-4974-8F1B-3A8AFE8FFA4F}" sibTransId="{9566B894-CBBB-4B86-949E-84B95019DC42}"/>
    <dgm:cxn modelId="{3C5F5C33-414C-47EF-A777-8CA66AD2361A}" type="presOf" srcId="{E00550A1-5450-4A96-905B-1BA5884AD078}" destId="{06BC2A37-C922-4A29-82FD-A221C91DCA59}" srcOrd="0" destOrd="0" presId="urn:microsoft.com/office/officeart/2005/8/layout/hList3"/>
    <dgm:cxn modelId="{6AA5B3E0-D88E-46DC-8D20-03F8B8BE1B1D}" type="presParOf" srcId="{06BC2A37-C922-4A29-82FD-A221C91DCA59}" destId="{0372DA10-8048-4559-B6A2-010F55CADE11}" srcOrd="0" destOrd="0" presId="urn:microsoft.com/office/officeart/2005/8/layout/hList3"/>
    <dgm:cxn modelId="{D0A259DE-A8DF-4696-86B3-CCDB93A3B9CF}" type="presParOf" srcId="{06BC2A37-C922-4A29-82FD-A221C91DCA59}" destId="{2E2D8E6E-A45F-4C78-B670-B4E976F19E94}" srcOrd="1" destOrd="0" presId="urn:microsoft.com/office/officeart/2005/8/layout/hList3"/>
    <dgm:cxn modelId="{97840B5F-B2C0-4991-B422-ED82885FCE28}" type="presParOf" srcId="{2E2D8E6E-A45F-4C78-B670-B4E976F19E94}" destId="{BCE9464D-013D-401E-A96F-6373E842C2BD}" srcOrd="0" destOrd="0" presId="urn:microsoft.com/office/officeart/2005/8/layout/hList3"/>
    <dgm:cxn modelId="{01FF050F-6A51-4DA9-8E8B-43F3C6D58EF0}" type="presParOf" srcId="{2E2D8E6E-A45F-4C78-B670-B4E976F19E94}" destId="{C8AAF8C2-15D5-4C9A-B15E-3EE9EB9AE667}" srcOrd="1" destOrd="0" presId="urn:microsoft.com/office/officeart/2005/8/layout/hList3"/>
    <dgm:cxn modelId="{571A82CB-B05E-4935-BE0B-F4CEC355E9C3}" type="presParOf" srcId="{06BC2A37-C922-4A29-82FD-A221C91DCA59}" destId="{8951F7E0-B4CC-4034-9234-609C27225B85}" srcOrd="2" destOrd="0" presId="urn:microsoft.com/office/officeart/2005/8/layout/hList3"/>
  </dgm:cxnLst>
  <dgm:bg/>
  <dgm:whole/>
</dgm:dataModel>
</file>

<file path=ppt/diagrams/data4.xml><?xml version="1.0" encoding="utf-8"?>
<dgm:dataModel xmlns:dgm="http://schemas.openxmlformats.org/drawingml/2006/diagram" xmlns:a="http://schemas.openxmlformats.org/drawingml/2006/main">
  <dgm:ptLst>
    <dgm:pt modelId="{E00550A1-5450-4A96-905B-1BA5884AD078}" type="doc">
      <dgm:prSet loTypeId="urn:microsoft.com/office/officeart/2005/8/layout/hList3" loCatId="list" qsTypeId="urn:microsoft.com/office/officeart/2005/8/quickstyle/simple1#4" qsCatId="simple" csTypeId="urn:microsoft.com/office/officeart/2005/8/colors/accent3_1" csCatId="accent3" phldr="1"/>
      <dgm:spPr/>
      <dgm:t>
        <a:bodyPr/>
        <a:lstStyle/>
        <a:p>
          <a:endParaRPr lang="en-US"/>
        </a:p>
      </dgm:t>
    </dgm:pt>
    <dgm:pt modelId="{67ED9D24-1DED-49BB-98DF-B992E4309147}">
      <dgm:prSet phldrT="[Text]" custT="1"/>
      <dgm:spPr/>
      <dgm:t>
        <a:bodyPr/>
        <a:lstStyle/>
        <a:p>
          <a:r>
            <a:rPr lang="en-IN" sz="2400" b="1" dirty="0" smtClean="0"/>
            <a:t>Process  costing:</a:t>
          </a:r>
          <a:r>
            <a:rPr lang="en-IN" sz="2400" dirty="0" smtClean="0"/>
            <a:t> This method  is  used  in mass production industries manufacturing  standardized products. Costs are accumulated for each process or department.</a:t>
          </a:r>
          <a:endParaRPr lang="en-US" sz="2400" dirty="0"/>
        </a:p>
      </dgm:t>
    </dgm:pt>
    <dgm:pt modelId="{D3D35794-C508-4974-8F1B-3A8AFE8FFA4F}" type="parTrans" cxnId="{072B76BD-CB90-4A95-92F3-8F2CBC7FCC1A}">
      <dgm:prSet/>
      <dgm:spPr/>
      <dgm:t>
        <a:bodyPr/>
        <a:lstStyle/>
        <a:p>
          <a:endParaRPr lang="en-US"/>
        </a:p>
      </dgm:t>
    </dgm:pt>
    <dgm:pt modelId="{9566B894-CBBB-4B86-949E-84B95019DC42}" type="sibTrans" cxnId="{072B76BD-CB90-4A95-92F3-8F2CBC7FCC1A}">
      <dgm:prSet/>
      <dgm:spPr/>
      <dgm:t>
        <a:bodyPr/>
        <a:lstStyle/>
        <a:p>
          <a:endParaRPr lang="en-US"/>
        </a:p>
      </dgm:t>
    </dgm:pt>
    <dgm:pt modelId="{91F9A408-B9FB-44FC-95D1-11E7748C0A05}">
      <dgm:prSet/>
      <dgm:spPr/>
      <dgm:t>
        <a:bodyPr/>
        <a:lstStyle/>
        <a:p>
          <a:pPr algn="l"/>
          <a:r>
            <a:rPr lang="en-IN" b="1" dirty="0" smtClean="0">
              <a:solidFill>
                <a:srgbClr val="FF0000"/>
              </a:solidFill>
            </a:rPr>
            <a:t>Operation costing</a:t>
          </a:r>
          <a:r>
            <a:rPr lang="en-IN" b="1" dirty="0" smtClean="0"/>
            <a:t>: </a:t>
          </a:r>
          <a:r>
            <a:rPr lang="en-IN" dirty="0" smtClean="0"/>
            <a:t>A process may consist of a number of operations and operation costing involves cost ascertainment for each operation instead of a process.</a:t>
          </a:r>
        </a:p>
      </dgm:t>
    </dgm:pt>
    <dgm:pt modelId="{B8D27ACA-5F19-4709-B590-1E1EF72A1343}" type="parTrans" cxnId="{CFC620F7-0D12-4EAC-96A2-77670EE9B27D}">
      <dgm:prSet/>
      <dgm:spPr/>
      <dgm:t>
        <a:bodyPr/>
        <a:lstStyle/>
        <a:p>
          <a:endParaRPr lang="en-US"/>
        </a:p>
      </dgm:t>
    </dgm:pt>
    <dgm:pt modelId="{51BCC7BF-89C6-4B25-93BE-727CB8BB724A}" type="sibTrans" cxnId="{CFC620F7-0D12-4EAC-96A2-77670EE9B27D}">
      <dgm:prSet/>
      <dgm:spPr/>
      <dgm:t>
        <a:bodyPr/>
        <a:lstStyle/>
        <a:p>
          <a:endParaRPr lang="en-US"/>
        </a:p>
      </dgm:t>
    </dgm:pt>
    <dgm:pt modelId="{F40983E6-0CD3-41AB-8C8E-10C8A92A4966}">
      <dgm:prSet/>
      <dgm:spPr/>
      <dgm:t>
        <a:bodyPr/>
        <a:lstStyle/>
        <a:p>
          <a:pPr algn="l"/>
          <a:r>
            <a:rPr lang="en-IN" b="1" dirty="0" smtClean="0"/>
            <a:t>Single, output or unit  costing: </a:t>
          </a:r>
          <a:r>
            <a:rPr lang="en-IN" dirty="0" smtClean="0"/>
            <a:t>This method is used when production is uniform and consists of a single or two or three varieties of the same product. </a:t>
          </a:r>
        </a:p>
      </dgm:t>
    </dgm:pt>
    <dgm:pt modelId="{3EAB506A-46F3-41BF-A34D-DAD7F26FA7DD}" type="parTrans" cxnId="{D379C778-7F74-4599-95C6-002AAC78C1CC}">
      <dgm:prSet/>
      <dgm:spPr/>
      <dgm:t>
        <a:bodyPr/>
        <a:lstStyle/>
        <a:p>
          <a:endParaRPr lang="en-US"/>
        </a:p>
      </dgm:t>
    </dgm:pt>
    <dgm:pt modelId="{28626831-AD53-4A81-A5D7-461B797DD40B}" type="sibTrans" cxnId="{D379C778-7F74-4599-95C6-002AAC78C1CC}">
      <dgm:prSet/>
      <dgm:spPr/>
      <dgm:t>
        <a:bodyPr/>
        <a:lstStyle/>
        <a:p>
          <a:endParaRPr lang="en-US"/>
        </a:p>
      </dgm:t>
    </dgm:pt>
    <dgm:pt modelId="{52AB1B7D-CFE5-4DB0-8DEE-6840F1E5E9C6}">
      <dgm:prSet/>
      <dgm:spPr/>
      <dgm:t>
        <a:bodyPr/>
        <a:lstStyle/>
        <a:p>
          <a:pPr algn="l"/>
          <a:r>
            <a:rPr lang="en-IN" b="1" dirty="0" smtClean="0"/>
            <a:t>Operating or service costing: </a:t>
          </a:r>
          <a:r>
            <a:rPr lang="en-IN" dirty="0" smtClean="0"/>
            <a:t>It  is used  in undertakings which  provide  services  instead of manufacturing products. </a:t>
          </a:r>
        </a:p>
      </dgm:t>
    </dgm:pt>
    <dgm:pt modelId="{C76067C3-8822-41FC-BB99-0B56CAA8A140}" type="parTrans" cxnId="{6307DFB6-7578-4767-B41C-9E09B0DECD8E}">
      <dgm:prSet/>
      <dgm:spPr/>
      <dgm:t>
        <a:bodyPr/>
        <a:lstStyle/>
        <a:p>
          <a:endParaRPr lang="en-US"/>
        </a:p>
      </dgm:t>
    </dgm:pt>
    <dgm:pt modelId="{D6E3113D-04BB-40F0-BD41-E711AD8550F5}" type="sibTrans" cxnId="{6307DFB6-7578-4767-B41C-9E09B0DECD8E}">
      <dgm:prSet/>
      <dgm:spPr/>
      <dgm:t>
        <a:bodyPr/>
        <a:lstStyle/>
        <a:p>
          <a:endParaRPr lang="en-US"/>
        </a:p>
      </dgm:t>
    </dgm:pt>
    <dgm:pt modelId="{D1117B40-494B-4BB5-8615-722290B89ECE}">
      <dgm:prSet/>
      <dgm:spPr/>
      <dgm:t>
        <a:bodyPr/>
        <a:lstStyle/>
        <a:p>
          <a:endParaRPr lang="en-US"/>
        </a:p>
      </dgm:t>
    </dgm:pt>
    <dgm:pt modelId="{F5195F1E-D449-4F39-B128-59870944080F}" type="parTrans" cxnId="{CDDD60C7-BC51-4011-8F7E-DCEACB202CB3}">
      <dgm:prSet/>
      <dgm:spPr/>
      <dgm:t>
        <a:bodyPr/>
        <a:lstStyle/>
        <a:p>
          <a:endParaRPr lang="en-US"/>
        </a:p>
      </dgm:t>
    </dgm:pt>
    <dgm:pt modelId="{0F22CFEC-C483-472D-A39F-0905B2536ABA}" type="sibTrans" cxnId="{CDDD60C7-BC51-4011-8F7E-DCEACB202CB3}">
      <dgm:prSet/>
      <dgm:spPr/>
      <dgm:t>
        <a:bodyPr/>
        <a:lstStyle/>
        <a:p>
          <a:endParaRPr lang="en-US"/>
        </a:p>
      </dgm:t>
    </dgm:pt>
    <dgm:pt modelId="{06BC2A37-C922-4A29-82FD-A221C91DCA59}" type="pres">
      <dgm:prSet presAssocID="{E00550A1-5450-4A96-905B-1BA5884AD078}" presName="composite" presStyleCnt="0">
        <dgm:presLayoutVars>
          <dgm:chMax val="1"/>
          <dgm:dir/>
          <dgm:resizeHandles val="exact"/>
        </dgm:presLayoutVars>
      </dgm:prSet>
      <dgm:spPr/>
      <dgm:t>
        <a:bodyPr/>
        <a:lstStyle/>
        <a:p>
          <a:endParaRPr lang="en-US"/>
        </a:p>
      </dgm:t>
    </dgm:pt>
    <dgm:pt modelId="{0372DA10-8048-4559-B6A2-010F55CADE11}" type="pres">
      <dgm:prSet presAssocID="{67ED9D24-1DED-49BB-98DF-B992E4309147}" presName="roof" presStyleLbl="dkBgShp" presStyleIdx="0" presStyleCnt="2"/>
      <dgm:spPr/>
      <dgm:t>
        <a:bodyPr/>
        <a:lstStyle/>
        <a:p>
          <a:endParaRPr lang="en-US"/>
        </a:p>
      </dgm:t>
    </dgm:pt>
    <dgm:pt modelId="{2E2D8E6E-A45F-4C78-B670-B4E976F19E94}" type="pres">
      <dgm:prSet presAssocID="{67ED9D24-1DED-49BB-98DF-B992E4309147}" presName="pillars" presStyleCnt="0"/>
      <dgm:spPr/>
      <dgm:t>
        <a:bodyPr/>
        <a:lstStyle/>
        <a:p>
          <a:endParaRPr lang="en-US"/>
        </a:p>
      </dgm:t>
    </dgm:pt>
    <dgm:pt modelId="{BCE9464D-013D-401E-A96F-6373E842C2BD}" type="pres">
      <dgm:prSet presAssocID="{67ED9D24-1DED-49BB-98DF-B992E4309147}" presName="pillar1" presStyleLbl="node1" presStyleIdx="0" presStyleCnt="3">
        <dgm:presLayoutVars>
          <dgm:bulletEnabled val="1"/>
        </dgm:presLayoutVars>
      </dgm:prSet>
      <dgm:spPr/>
      <dgm:t>
        <a:bodyPr/>
        <a:lstStyle/>
        <a:p>
          <a:endParaRPr lang="en-US"/>
        </a:p>
      </dgm:t>
    </dgm:pt>
    <dgm:pt modelId="{623D255B-5A40-474F-8B0F-13C7F0DA52C7}" type="pres">
      <dgm:prSet presAssocID="{F40983E6-0CD3-41AB-8C8E-10C8A92A4966}" presName="pillarX" presStyleLbl="node1" presStyleIdx="1" presStyleCnt="3">
        <dgm:presLayoutVars>
          <dgm:bulletEnabled val="1"/>
        </dgm:presLayoutVars>
      </dgm:prSet>
      <dgm:spPr/>
      <dgm:t>
        <a:bodyPr/>
        <a:lstStyle/>
        <a:p>
          <a:endParaRPr lang="en-US"/>
        </a:p>
      </dgm:t>
    </dgm:pt>
    <dgm:pt modelId="{72ECAEFD-2632-4F44-AAD8-568F28DBB53C}" type="pres">
      <dgm:prSet presAssocID="{52AB1B7D-CFE5-4DB0-8DEE-6840F1E5E9C6}" presName="pillarX" presStyleLbl="node1" presStyleIdx="2" presStyleCnt="3">
        <dgm:presLayoutVars>
          <dgm:bulletEnabled val="1"/>
        </dgm:presLayoutVars>
      </dgm:prSet>
      <dgm:spPr/>
      <dgm:t>
        <a:bodyPr/>
        <a:lstStyle/>
        <a:p>
          <a:endParaRPr lang="en-US"/>
        </a:p>
      </dgm:t>
    </dgm:pt>
    <dgm:pt modelId="{8951F7E0-B4CC-4034-9234-609C27225B85}" type="pres">
      <dgm:prSet presAssocID="{67ED9D24-1DED-49BB-98DF-B992E4309147}" presName="base" presStyleLbl="dkBgShp" presStyleIdx="1" presStyleCnt="2" custFlipVert="0" custScaleY="25043" custLinFactNeighborY="47274"/>
      <dgm:spPr>
        <a:blipFill rotWithShape="0">
          <a:blip xmlns:r="http://schemas.openxmlformats.org/officeDocument/2006/relationships" r:embed="rId1"/>
          <a:stretch>
            <a:fillRect/>
          </a:stretch>
        </a:blipFill>
      </dgm:spPr>
      <dgm:t>
        <a:bodyPr/>
        <a:lstStyle/>
        <a:p>
          <a:endParaRPr lang="en-US"/>
        </a:p>
      </dgm:t>
    </dgm:pt>
  </dgm:ptLst>
  <dgm:cxnLst>
    <dgm:cxn modelId="{4E3E4D04-D81B-4923-9F93-EF7D7FF64293}" type="presOf" srcId="{67ED9D24-1DED-49BB-98DF-B992E4309147}" destId="{0372DA10-8048-4559-B6A2-010F55CADE11}" srcOrd="0" destOrd="0" presId="urn:microsoft.com/office/officeart/2005/8/layout/hList3"/>
    <dgm:cxn modelId="{D379C778-7F74-4599-95C6-002AAC78C1CC}" srcId="{67ED9D24-1DED-49BB-98DF-B992E4309147}" destId="{F40983E6-0CD3-41AB-8C8E-10C8A92A4966}" srcOrd="1" destOrd="0" parTransId="{3EAB506A-46F3-41BF-A34D-DAD7F26FA7DD}" sibTransId="{28626831-AD53-4A81-A5D7-461B797DD40B}"/>
    <dgm:cxn modelId="{CDDD60C7-BC51-4011-8F7E-DCEACB202CB3}" srcId="{E00550A1-5450-4A96-905B-1BA5884AD078}" destId="{D1117B40-494B-4BB5-8615-722290B89ECE}" srcOrd="1" destOrd="0" parTransId="{F5195F1E-D449-4F39-B128-59870944080F}" sibTransId="{0F22CFEC-C483-472D-A39F-0905B2536ABA}"/>
    <dgm:cxn modelId="{CFC620F7-0D12-4EAC-96A2-77670EE9B27D}" srcId="{67ED9D24-1DED-49BB-98DF-B992E4309147}" destId="{91F9A408-B9FB-44FC-95D1-11E7748C0A05}" srcOrd="0" destOrd="0" parTransId="{B8D27ACA-5F19-4709-B590-1E1EF72A1343}" sibTransId="{51BCC7BF-89C6-4B25-93BE-727CB8BB724A}"/>
    <dgm:cxn modelId="{14FB02B1-40AF-4889-B277-329475F24ADB}" type="presOf" srcId="{E00550A1-5450-4A96-905B-1BA5884AD078}" destId="{06BC2A37-C922-4A29-82FD-A221C91DCA59}" srcOrd="0" destOrd="0" presId="urn:microsoft.com/office/officeart/2005/8/layout/hList3"/>
    <dgm:cxn modelId="{072B76BD-CB90-4A95-92F3-8F2CBC7FCC1A}" srcId="{E00550A1-5450-4A96-905B-1BA5884AD078}" destId="{67ED9D24-1DED-49BB-98DF-B992E4309147}" srcOrd="0" destOrd="0" parTransId="{D3D35794-C508-4974-8F1B-3A8AFE8FFA4F}" sibTransId="{9566B894-CBBB-4B86-949E-84B95019DC42}"/>
    <dgm:cxn modelId="{DB3273A1-A2D6-4A83-AFA8-8A7C81FB5A62}" type="presOf" srcId="{52AB1B7D-CFE5-4DB0-8DEE-6840F1E5E9C6}" destId="{72ECAEFD-2632-4F44-AAD8-568F28DBB53C}" srcOrd="0" destOrd="0" presId="urn:microsoft.com/office/officeart/2005/8/layout/hList3"/>
    <dgm:cxn modelId="{4D0328CD-311C-4076-865C-3101C44137CB}" type="presOf" srcId="{F40983E6-0CD3-41AB-8C8E-10C8A92A4966}" destId="{623D255B-5A40-474F-8B0F-13C7F0DA52C7}" srcOrd="0" destOrd="0" presId="urn:microsoft.com/office/officeart/2005/8/layout/hList3"/>
    <dgm:cxn modelId="{0EA407A9-C88D-4E3A-9A75-59FF0186BB27}" type="presOf" srcId="{91F9A408-B9FB-44FC-95D1-11E7748C0A05}" destId="{BCE9464D-013D-401E-A96F-6373E842C2BD}" srcOrd="0" destOrd="0" presId="urn:microsoft.com/office/officeart/2005/8/layout/hList3"/>
    <dgm:cxn modelId="{6307DFB6-7578-4767-B41C-9E09B0DECD8E}" srcId="{67ED9D24-1DED-49BB-98DF-B992E4309147}" destId="{52AB1B7D-CFE5-4DB0-8DEE-6840F1E5E9C6}" srcOrd="2" destOrd="0" parTransId="{C76067C3-8822-41FC-BB99-0B56CAA8A140}" sibTransId="{D6E3113D-04BB-40F0-BD41-E711AD8550F5}"/>
    <dgm:cxn modelId="{A76E71C1-57CE-45F0-9E9C-0AD534330FAF}" type="presParOf" srcId="{06BC2A37-C922-4A29-82FD-A221C91DCA59}" destId="{0372DA10-8048-4559-B6A2-010F55CADE11}" srcOrd="0" destOrd="0" presId="urn:microsoft.com/office/officeart/2005/8/layout/hList3"/>
    <dgm:cxn modelId="{3F803990-18A4-47A2-B3F2-A6BC152A09F2}" type="presParOf" srcId="{06BC2A37-C922-4A29-82FD-A221C91DCA59}" destId="{2E2D8E6E-A45F-4C78-B670-B4E976F19E94}" srcOrd="1" destOrd="0" presId="urn:microsoft.com/office/officeart/2005/8/layout/hList3"/>
    <dgm:cxn modelId="{11A06E32-265A-4663-A180-BBE643991128}" type="presParOf" srcId="{2E2D8E6E-A45F-4C78-B670-B4E976F19E94}" destId="{BCE9464D-013D-401E-A96F-6373E842C2BD}" srcOrd="0" destOrd="0" presId="urn:microsoft.com/office/officeart/2005/8/layout/hList3"/>
    <dgm:cxn modelId="{2EE4ECEC-8602-4144-A6F3-95C4FD494576}" type="presParOf" srcId="{2E2D8E6E-A45F-4C78-B670-B4E976F19E94}" destId="{623D255B-5A40-474F-8B0F-13C7F0DA52C7}" srcOrd="1" destOrd="0" presId="urn:microsoft.com/office/officeart/2005/8/layout/hList3"/>
    <dgm:cxn modelId="{6D2C29E3-062C-4BE1-B58D-2785672245D6}" type="presParOf" srcId="{2E2D8E6E-A45F-4C78-B670-B4E976F19E94}" destId="{72ECAEFD-2632-4F44-AAD8-568F28DBB53C}" srcOrd="2" destOrd="0" presId="urn:microsoft.com/office/officeart/2005/8/layout/hList3"/>
    <dgm:cxn modelId="{106FBFC4-8EC1-412E-AB8E-B50B83F27781}" type="presParOf" srcId="{06BC2A37-C922-4A29-82FD-A221C91DCA59}" destId="{8951F7E0-B4CC-4034-9234-609C27225B85}" srcOrd="2" destOrd="0" presId="urn:microsoft.com/office/officeart/2005/8/layout/hList3"/>
  </dgm:cxnLst>
  <dgm:bg/>
  <dgm:whole/>
</dgm:dataModel>
</file>

<file path=ppt/diagrams/data5.xml><?xml version="1.0" encoding="utf-8"?>
<dgm:dataModel xmlns:dgm="http://schemas.openxmlformats.org/drawingml/2006/diagram" xmlns:a="http://schemas.openxmlformats.org/drawingml/2006/main">
  <dgm:ptLst>
    <dgm:pt modelId="{C662365B-2025-4F5D-8CD3-6895E319A5A2}" type="doc">
      <dgm:prSet loTypeId="urn:microsoft.com/office/officeart/2005/8/layout/vList4" loCatId="list" qsTypeId="urn:microsoft.com/office/officeart/2005/8/quickstyle/simple1#5" qsCatId="simple" csTypeId="urn:microsoft.com/office/officeart/2005/8/colors/colorful1" csCatId="colorful" phldr="1"/>
      <dgm:spPr/>
      <dgm:t>
        <a:bodyPr/>
        <a:lstStyle/>
        <a:p>
          <a:endParaRPr lang="en-US"/>
        </a:p>
      </dgm:t>
    </dgm:pt>
    <dgm:pt modelId="{EB0739E3-570F-47EC-8E38-DB31A6BEA9C0}">
      <dgm:prSet phldrT="[Text]" custT="1"/>
      <dgm:spPr/>
      <dgm:t>
        <a:bodyPr/>
        <a:lstStyle/>
        <a:p>
          <a:r>
            <a:rPr lang="en-IN" sz="1500" b="1" smtClean="0"/>
            <a:t>Standard  costing</a:t>
          </a:r>
          <a:endParaRPr lang="en-US" sz="1500" dirty="0"/>
        </a:p>
      </dgm:t>
    </dgm:pt>
    <dgm:pt modelId="{08943D7F-51C7-43C8-ACF6-1FA1F70592F6}" type="parTrans" cxnId="{49EB2707-CFBA-45E1-AADB-8D89B206D237}">
      <dgm:prSet/>
      <dgm:spPr/>
      <dgm:t>
        <a:bodyPr/>
        <a:lstStyle/>
        <a:p>
          <a:endParaRPr lang="en-US"/>
        </a:p>
      </dgm:t>
    </dgm:pt>
    <dgm:pt modelId="{FDE95D51-A9B5-4559-A665-D5109B112305}" type="sibTrans" cxnId="{49EB2707-CFBA-45E1-AADB-8D89B206D237}">
      <dgm:prSet/>
      <dgm:spPr/>
      <dgm:t>
        <a:bodyPr/>
        <a:lstStyle/>
        <a:p>
          <a:endParaRPr lang="en-US"/>
        </a:p>
      </dgm:t>
    </dgm:pt>
    <dgm:pt modelId="{97F8AD8D-AEC9-4229-9FE6-FF8034826B28}">
      <dgm:prSet custT="1"/>
      <dgm:spPr/>
      <dgm:t>
        <a:bodyPr/>
        <a:lstStyle/>
        <a:p>
          <a:r>
            <a:rPr lang="en-IN" sz="1500" b="1" dirty="0" smtClean="0"/>
            <a:t>Budgetary control</a:t>
          </a:r>
          <a:endParaRPr lang="en-IN" sz="1500" dirty="0" smtClean="0"/>
        </a:p>
      </dgm:t>
    </dgm:pt>
    <dgm:pt modelId="{B11A53F9-D161-4B32-82EB-14D9AC5DA529}" type="parTrans" cxnId="{6AA1D345-CF41-43B6-ABCE-9CA93FB5D31E}">
      <dgm:prSet/>
      <dgm:spPr/>
      <dgm:t>
        <a:bodyPr/>
        <a:lstStyle/>
        <a:p>
          <a:endParaRPr lang="en-US"/>
        </a:p>
      </dgm:t>
    </dgm:pt>
    <dgm:pt modelId="{BAEA9C7E-F8F5-4D5A-A3ED-C7A64E341DAF}" type="sibTrans" cxnId="{6AA1D345-CF41-43B6-ABCE-9CA93FB5D31E}">
      <dgm:prSet/>
      <dgm:spPr/>
      <dgm:t>
        <a:bodyPr/>
        <a:lstStyle/>
        <a:p>
          <a:endParaRPr lang="en-US"/>
        </a:p>
      </dgm:t>
    </dgm:pt>
    <dgm:pt modelId="{A752A394-A220-40F9-BD86-AE9521B0E85B}">
      <dgm:prSet custT="1"/>
      <dgm:spPr/>
      <dgm:t>
        <a:bodyPr/>
        <a:lstStyle/>
        <a:p>
          <a:r>
            <a:rPr lang="en-IN" sz="1500" b="1" smtClean="0"/>
            <a:t>Marginal  costing</a:t>
          </a:r>
          <a:endParaRPr lang="en-IN" sz="1500" dirty="0" smtClean="0"/>
        </a:p>
      </dgm:t>
    </dgm:pt>
    <dgm:pt modelId="{7E8FB185-91E9-4470-8FD3-B79F5878C6F8}" type="parTrans" cxnId="{EF575CB7-A940-45CF-9E31-2E644CFDBEC3}">
      <dgm:prSet/>
      <dgm:spPr/>
      <dgm:t>
        <a:bodyPr/>
        <a:lstStyle/>
        <a:p>
          <a:endParaRPr lang="en-US"/>
        </a:p>
      </dgm:t>
    </dgm:pt>
    <dgm:pt modelId="{B1C19311-0928-4EEF-AD66-1871C48A3397}" type="sibTrans" cxnId="{EF575CB7-A940-45CF-9E31-2E644CFDBEC3}">
      <dgm:prSet/>
      <dgm:spPr/>
      <dgm:t>
        <a:bodyPr/>
        <a:lstStyle/>
        <a:p>
          <a:endParaRPr lang="en-US"/>
        </a:p>
      </dgm:t>
    </dgm:pt>
    <dgm:pt modelId="{DB05EF1E-8806-4098-8DB0-523CFD12381F}">
      <dgm:prSet custT="1"/>
      <dgm:spPr/>
      <dgm:t>
        <a:bodyPr/>
        <a:lstStyle/>
        <a:p>
          <a:r>
            <a:rPr lang="en-IN" sz="1500" b="1" dirty="0" smtClean="0"/>
            <a:t>Total absorption Marginal  costing</a:t>
          </a:r>
          <a:endParaRPr lang="en-IN" sz="1500" dirty="0" smtClean="0"/>
        </a:p>
        <a:p>
          <a:r>
            <a:rPr lang="en-IN" sz="1500" dirty="0" smtClean="0"/>
            <a:t>In  this  technique,  separation of  costs  into  fixed and variable (marginal) is of special interest and importance. It is a traditional method of costing whereby total costs (fixed  and variable)  are  charged  to products. </a:t>
          </a:r>
        </a:p>
      </dgm:t>
    </dgm:pt>
    <dgm:pt modelId="{498A4090-25AD-48F4-BC8B-B49BFF6978D6}" type="parTrans" cxnId="{AB7BF3A2-0060-48B1-A33B-7B449D77B83E}">
      <dgm:prSet/>
      <dgm:spPr/>
      <dgm:t>
        <a:bodyPr/>
        <a:lstStyle/>
        <a:p>
          <a:endParaRPr lang="en-US"/>
        </a:p>
      </dgm:t>
    </dgm:pt>
    <dgm:pt modelId="{94A6284D-53DA-42B4-8400-67F2AD81DC00}" type="sibTrans" cxnId="{AB7BF3A2-0060-48B1-A33B-7B449D77B83E}">
      <dgm:prSet/>
      <dgm:spPr/>
      <dgm:t>
        <a:bodyPr/>
        <a:lstStyle/>
        <a:p>
          <a:endParaRPr lang="en-US"/>
        </a:p>
      </dgm:t>
    </dgm:pt>
    <dgm:pt modelId="{C45525D8-A144-4A15-A141-3C3D7E58BF9D}">
      <dgm:prSet custT="1"/>
      <dgm:spPr/>
      <dgm:t>
        <a:bodyPr/>
        <a:lstStyle/>
        <a:p>
          <a:r>
            <a:rPr lang="en-IN" sz="1500" b="1" smtClean="0"/>
            <a:t>Uniform costing</a:t>
          </a:r>
        </a:p>
        <a:p>
          <a:r>
            <a:rPr lang="en-IN" sz="1500" smtClean="0"/>
            <a:t>In  this  technique,  separation of  costs  into  fixed and variable (marginal) is of special interest and importance. </a:t>
          </a:r>
          <a:endParaRPr lang="en-IN" sz="1500" dirty="0" smtClean="0"/>
        </a:p>
      </dgm:t>
    </dgm:pt>
    <dgm:pt modelId="{E3416B7B-13FA-4FD2-A7EA-3D99AFCA7973}" type="parTrans" cxnId="{09A6F098-56A5-4274-B78B-76D02C1B0C17}">
      <dgm:prSet/>
      <dgm:spPr/>
      <dgm:t>
        <a:bodyPr/>
        <a:lstStyle/>
        <a:p>
          <a:endParaRPr lang="en-US"/>
        </a:p>
      </dgm:t>
    </dgm:pt>
    <dgm:pt modelId="{677C7141-0915-431F-8FDE-A775D055C36C}" type="sibTrans" cxnId="{09A6F098-56A5-4274-B78B-76D02C1B0C17}">
      <dgm:prSet/>
      <dgm:spPr/>
      <dgm:t>
        <a:bodyPr/>
        <a:lstStyle/>
        <a:p>
          <a:endParaRPr lang="en-US"/>
        </a:p>
      </dgm:t>
    </dgm:pt>
    <dgm:pt modelId="{8B9F5D4F-2C88-4285-BCD1-4424E6579E7C}">
      <dgm:prSet phldrT="[Text]" custT="1"/>
      <dgm:spPr/>
      <dgm:t>
        <a:bodyPr/>
        <a:lstStyle/>
        <a:p>
          <a:r>
            <a:rPr lang="en-IN" sz="1500" dirty="0" smtClean="0"/>
            <a:t>In this  technique,  standard  cost  is  predetermined  as  target  of  performance,  and  actual performance is measured against the standard. </a:t>
          </a:r>
          <a:endParaRPr lang="en-US" sz="1500" dirty="0"/>
        </a:p>
      </dgm:t>
    </dgm:pt>
    <dgm:pt modelId="{7A3671B0-F29A-42EE-B5C2-30CD0B9F11F2}" type="parTrans" cxnId="{9AC4922F-2FB3-4B97-B055-228B7B43E4C2}">
      <dgm:prSet/>
      <dgm:spPr/>
      <dgm:t>
        <a:bodyPr/>
        <a:lstStyle/>
        <a:p>
          <a:endParaRPr lang="en-US"/>
        </a:p>
      </dgm:t>
    </dgm:pt>
    <dgm:pt modelId="{179F12D4-D3E5-45D0-8082-F1CF8C4F3C3E}" type="sibTrans" cxnId="{9AC4922F-2FB3-4B97-B055-228B7B43E4C2}">
      <dgm:prSet/>
      <dgm:spPr/>
      <dgm:t>
        <a:bodyPr/>
        <a:lstStyle/>
        <a:p>
          <a:endParaRPr lang="en-US"/>
        </a:p>
      </dgm:t>
    </dgm:pt>
    <dgm:pt modelId="{4B4F133D-6308-4604-A954-3660D96328DE}">
      <dgm:prSet custT="1"/>
      <dgm:spPr/>
      <dgm:t>
        <a:bodyPr/>
        <a:lstStyle/>
        <a:p>
          <a:r>
            <a:rPr lang="en-IN" sz="1500" b="1" dirty="0" smtClean="0"/>
            <a:t>I</a:t>
          </a:r>
          <a:r>
            <a:rPr lang="en-IN" sz="1500" dirty="0" smtClean="0"/>
            <a:t>t is a technique applied to the control of total expenditure by comparing actual performance with planned performance.</a:t>
          </a:r>
        </a:p>
      </dgm:t>
    </dgm:pt>
    <dgm:pt modelId="{39F45FC2-D0B6-4550-BA60-58E4CE0A0A7D}" type="parTrans" cxnId="{E3685108-34ED-4B3A-9F2B-04CC2BBF67DB}">
      <dgm:prSet/>
      <dgm:spPr/>
      <dgm:t>
        <a:bodyPr/>
        <a:lstStyle/>
        <a:p>
          <a:endParaRPr lang="en-US"/>
        </a:p>
      </dgm:t>
    </dgm:pt>
    <dgm:pt modelId="{482D52EC-3A0F-4231-AB17-68DAD02307ED}" type="sibTrans" cxnId="{E3685108-34ED-4B3A-9F2B-04CC2BBF67DB}">
      <dgm:prSet/>
      <dgm:spPr/>
      <dgm:t>
        <a:bodyPr/>
        <a:lstStyle/>
        <a:p>
          <a:endParaRPr lang="en-US"/>
        </a:p>
      </dgm:t>
    </dgm:pt>
    <dgm:pt modelId="{170242D2-C8E5-4A90-9681-9E0F90CD2440}">
      <dgm:prSet custT="1"/>
      <dgm:spPr/>
      <dgm:t>
        <a:bodyPr/>
        <a:lstStyle/>
        <a:p>
          <a:r>
            <a:rPr lang="en-IN" sz="1500" smtClean="0"/>
            <a:t>In  this  technique,  separation of  costs  into  fixed and variable (marginal) is of special interest and importance. </a:t>
          </a:r>
          <a:endParaRPr lang="en-IN" sz="1500" dirty="0" smtClean="0"/>
        </a:p>
      </dgm:t>
    </dgm:pt>
    <dgm:pt modelId="{E9D64C73-4137-4E33-90B2-29FEFD7F183D}" type="parTrans" cxnId="{594A3073-BA3F-41CB-AAE3-4DE56E55F646}">
      <dgm:prSet/>
      <dgm:spPr/>
      <dgm:t>
        <a:bodyPr/>
        <a:lstStyle/>
        <a:p>
          <a:endParaRPr lang="en-US"/>
        </a:p>
      </dgm:t>
    </dgm:pt>
    <dgm:pt modelId="{40E7E6CE-0293-49D9-8E5A-02CB86F8523F}" type="sibTrans" cxnId="{594A3073-BA3F-41CB-AAE3-4DE56E55F646}">
      <dgm:prSet/>
      <dgm:spPr/>
      <dgm:t>
        <a:bodyPr/>
        <a:lstStyle/>
        <a:p>
          <a:endParaRPr lang="en-US"/>
        </a:p>
      </dgm:t>
    </dgm:pt>
    <dgm:pt modelId="{8D1E92CD-7296-40FB-81D7-C64829B592C1}" type="pres">
      <dgm:prSet presAssocID="{C662365B-2025-4F5D-8CD3-6895E319A5A2}" presName="linear" presStyleCnt="0">
        <dgm:presLayoutVars>
          <dgm:dir/>
          <dgm:resizeHandles val="exact"/>
        </dgm:presLayoutVars>
      </dgm:prSet>
      <dgm:spPr/>
      <dgm:t>
        <a:bodyPr/>
        <a:lstStyle/>
        <a:p>
          <a:endParaRPr lang="en-US"/>
        </a:p>
      </dgm:t>
    </dgm:pt>
    <dgm:pt modelId="{1C981A0A-D4CB-4C65-94A3-C8852AD5D1F9}" type="pres">
      <dgm:prSet presAssocID="{EB0739E3-570F-47EC-8E38-DB31A6BEA9C0}" presName="comp" presStyleCnt="0"/>
      <dgm:spPr/>
      <dgm:t>
        <a:bodyPr/>
        <a:lstStyle/>
        <a:p>
          <a:endParaRPr lang="en-US"/>
        </a:p>
      </dgm:t>
    </dgm:pt>
    <dgm:pt modelId="{77B597E9-C2D3-4BE1-80A2-669A83268518}" type="pres">
      <dgm:prSet presAssocID="{EB0739E3-570F-47EC-8E38-DB31A6BEA9C0}" presName="box" presStyleLbl="node1" presStyleIdx="0" presStyleCnt="5"/>
      <dgm:spPr/>
      <dgm:t>
        <a:bodyPr/>
        <a:lstStyle/>
        <a:p>
          <a:endParaRPr lang="en-US"/>
        </a:p>
      </dgm:t>
    </dgm:pt>
    <dgm:pt modelId="{7574D64F-C1F2-4721-889F-AF2DD5017D4E}" type="pres">
      <dgm:prSet presAssocID="{EB0739E3-570F-47EC-8E38-DB31A6BEA9C0}" presName="img" presStyleLbl="fgImgPlace1" presStyleIdx="0" presStyleCnt="5" custScaleX="67739"/>
      <dgm:spPr>
        <a:blipFill rotWithShape="0">
          <a:blip xmlns:r="http://schemas.openxmlformats.org/officeDocument/2006/relationships" r:embed="rId1"/>
          <a:stretch>
            <a:fillRect/>
          </a:stretch>
        </a:blipFill>
      </dgm:spPr>
      <dgm:t>
        <a:bodyPr/>
        <a:lstStyle/>
        <a:p>
          <a:endParaRPr lang="en-US"/>
        </a:p>
      </dgm:t>
    </dgm:pt>
    <dgm:pt modelId="{8AB0ACB6-33BC-464C-8FD1-9CF0709808CA}" type="pres">
      <dgm:prSet presAssocID="{EB0739E3-570F-47EC-8E38-DB31A6BEA9C0}" presName="text" presStyleLbl="node1" presStyleIdx="0" presStyleCnt="5">
        <dgm:presLayoutVars>
          <dgm:bulletEnabled val="1"/>
        </dgm:presLayoutVars>
      </dgm:prSet>
      <dgm:spPr/>
      <dgm:t>
        <a:bodyPr/>
        <a:lstStyle/>
        <a:p>
          <a:endParaRPr lang="en-US"/>
        </a:p>
      </dgm:t>
    </dgm:pt>
    <dgm:pt modelId="{D92EA2F9-64CB-4BA2-BF5B-0398849CCC76}" type="pres">
      <dgm:prSet presAssocID="{FDE95D51-A9B5-4559-A665-D5109B112305}" presName="spacer" presStyleCnt="0"/>
      <dgm:spPr/>
      <dgm:t>
        <a:bodyPr/>
        <a:lstStyle/>
        <a:p>
          <a:endParaRPr lang="en-US"/>
        </a:p>
      </dgm:t>
    </dgm:pt>
    <dgm:pt modelId="{1D6AD334-4CA5-47B1-A9F4-528471118EF6}" type="pres">
      <dgm:prSet presAssocID="{97F8AD8D-AEC9-4229-9FE6-FF8034826B28}" presName="comp" presStyleCnt="0"/>
      <dgm:spPr/>
      <dgm:t>
        <a:bodyPr/>
        <a:lstStyle/>
        <a:p>
          <a:endParaRPr lang="en-US"/>
        </a:p>
      </dgm:t>
    </dgm:pt>
    <dgm:pt modelId="{E9B3D2B5-33DD-4985-8E07-96C07DF5BF63}" type="pres">
      <dgm:prSet presAssocID="{97F8AD8D-AEC9-4229-9FE6-FF8034826B28}" presName="box" presStyleLbl="node1" presStyleIdx="1" presStyleCnt="5"/>
      <dgm:spPr/>
      <dgm:t>
        <a:bodyPr/>
        <a:lstStyle/>
        <a:p>
          <a:endParaRPr lang="en-US"/>
        </a:p>
      </dgm:t>
    </dgm:pt>
    <dgm:pt modelId="{1981850D-CE64-42E4-AFBC-3810E80E02D5}" type="pres">
      <dgm:prSet presAssocID="{97F8AD8D-AEC9-4229-9FE6-FF8034826B28}" presName="img" presStyleLbl="fgImgPlace1" presStyleIdx="1" presStyleCnt="5" custScaleX="67739"/>
      <dgm:spPr>
        <a:blipFill rotWithShape="0">
          <a:blip xmlns:r="http://schemas.openxmlformats.org/officeDocument/2006/relationships" r:embed="rId2"/>
          <a:stretch>
            <a:fillRect/>
          </a:stretch>
        </a:blipFill>
      </dgm:spPr>
      <dgm:t>
        <a:bodyPr/>
        <a:lstStyle/>
        <a:p>
          <a:endParaRPr lang="en-US"/>
        </a:p>
      </dgm:t>
    </dgm:pt>
    <dgm:pt modelId="{F4F94102-7CAF-49B8-BE44-36FA0ED90050}" type="pres">
      <dgm:prSet presAssocID="{97F8AD8D-AEC9-4229-9FE6-FF8034826B28}" presName="text" presStyleLbl="node1" presStyleIdx="1" presStyleCnt="5">
        <dgm:presLayoutVars>
          <dgm:bulletEnabled val="1"/>
        </dgm:presLayoutVars>
      </dgm:prSet>
      <dgm:spPr/>
      <dgm:t>
        <a:bodyPr/>
        <a:lstStyle/>
        <a:p>
          <a:endParaRPr lang="en-US"/>
        </a:p>
      </dgm:t>
    </dgm:pt>
    <dgm:pt modelId="{72DA53CF-E98E-4F50-90AA-D386D59CB945}" type="pres">
      <dgm:prSet presAssocID="{BAEA9C7E-F8F5-4D5A-A3ED-C7A64E341DAF}" presName="spacer" presStyleCnt="0"/>
      <dgm:spPr/>
      <dgm:t>
        <a:bodyPr/>
        <a:lstStyle/>
        <a:p>
          <a:endParaRPr lang="en-US"/>
        </a:p>
      </dgm:t>
    </dgm:pt>
    <dgm:pt modelId="{3224D69B-4A25-4A42-9D4E-8B813A80E628}" type="pres">
      <dgm:prSet presAssocID="{A752A394-A220-40F9-BD86-AE9521B0E85B}" presName="comp" presStyleCnt="0"/>
      <dgm:spPr/>
      <dgm:t>
        <a:bodyPr/>
        <a:lstStyle/>
        <a:p>
          <a:endParaRPr lang="en-US"/>
        </a:p>
      </dgm:t>
    </dgm:pt>
    <dgm:pt modelId="{C83C4831-629F-4231-BC0C-7CFED63204EB}" type="pres">
      <dgm:prSet presAssocID="{A752A394-A220-40F9-BD86-AE9521B0E85B}" presName="box" presStyleLbl="node1" presStyleIdx="2" presStyleCnt="5"/>
      <dgm:spPr/>
      <dgm:t>
        <a:bodyPr/>
        <a:lstStyle/>
        <a:p>
          <a:endParaRPr lang="en-US"/>
        </a:p>
      </dgm:t>
    </dgm:pt>
    <dgm:pt modelId="{47D7DCD0-23AE-4D3E-B6D3-68F94513F102}" type="pres">
      <dgm:prSet presAssocID="{A752A394-A220-40F9-BD86-AE9521B0E85B}" presName="img" presStyleLbl="fgImgPlace1" presStyleIdx="2" presStyleCnt="5" custScaleX="67739"/>
      <dgm:spPr>
        <a:blipFill rotWithShape="0">
          <a:blip xmlns:r="http://schemas.openxmlformats.org/officeDocument/2006/relationships" r:embed="rId3"/>
          <a:stretch>
            <a:fillRect/>
          </a:stretch>
        </a:blipFill>
      </dgm:spPr>
      <dgm:t>
        <a:bodyPr/>
        <a:lstStyle/>
        <a:p>
          <a:endParaRPr lang="en-US"/>
        </a:p>
      </dgm:t>
    </dgm:pt>
    <dgm:pt modelId="{B94662AE-2A4C-41B1-BA4F-232CA314B515}" type="pres">
      <dgm:prSet presAssocID="{A752A394-A220-40F9-BD86-AE9521B0E85B}" presName="text" presStyleLbl="node1" presStyleIdx="2" presStyleCnt="5">
        <dgm:presLayoutVars>
          <dgm:bulletEnabled val="1"/>
        </dgm:presLayoutVars>
      </dgm:prSet>
      <dgm:spPr/>
      <dgm:t>
        <a:bodyPr/>
        <a:lstStyle/>
        <a:p>
          <a:endParaRPr lang="en-US"/>
        </a:p>
      </dgm:t>
    </dgm:pt>
    <dgm:pt modelId="{79F75289-75A6-41D7-BEB7-173F9D9293CE}" type="pres">
      <dgm:prSet presAssocID="{B1C19311-0928-4EEF-AD66-1871C48A3397}" presName="spacer" presStyleCnt="0"/>
      <dgm:spPr/>
      <dgm:t>
        <a:bodyPr/>
        <a:lstStyle/>
        <a:p>
          <a:endParaRPr lang="en-US"/>
        </a:p>
      </dgm:t>
    </dgm:pt>
    <dgm:pt modelId="{C7EF3693-5CF2-41F0-B458-69EB9B1AF38F}" type="pres">
      <dgm:prSet presAssocID="{DB05EF1E-8806-4098-8DB0-523CFD12381F}" presName="comp" presStyleCnt="0"/>
      <dgm:spPr/>
      <dgm:t>
        <a:bodyPr/>
        <a:lstStyle/>
        <a:p>
          <a:endParaRPr lang="en-US"/>
        </a:p>
      </dgm:t>
    </dgm:pt>
    <dgm:pt modelId="{D15DFA7B-E1DE-4EEA-B450-97B6CBDC2EC9}" type="pres">
      <dgm:prSet presAssocID="{DB05EF1E-8806-4098-8DB0-523CFD12381F}" presName="box" presStyleLbl="node1" presStyleIdx="3" presStyleCnt="5" custScaleY="119043"/>
      <dgm:spPr/>
      <dgm:t>
        <a:bodyPr/>
        <a:lstStyle/>
        <a:p>
          <a:endParaRPr lang="en-US"/>
        </a:p>
      </dgm:t>
    </dgm:pt>
    <dgm:pt modelId="{2342E26D-7898-4641-A9F6-22FC9B42DB44}" type="pres">
      <dgm:prSet presAssocID="{DB05EF1E-8806-4098-8DB0-523CFD12381F}" presName="img" presStyleLbl="fgImgPlace1" presStyleIdx="3" presStyleCnt="5" custScaleX="67739"/>
      <dgm:spPr>
        <a:blipFill rotWithShape="0">
          <a:blip xmlns:r="http://schemas.openxmlformats.org/officeDocument/2006/relationships" r:embed="rId4"/>
          <a:stretch>
            <a:fillRect/>
          </a:stretch>
        </a:blipFill>
      </dgm:spPr>
      <dgm:t>
        <a:bodyPr/>
        <a:lstStyle/>
        <a:p>
          <a:endParaRPr lang="en-US"/>
        </a:p>
      </dgm:t>
    </dgm:pt>
    <dgm:pt modelId="{CAC73A58-6B28-4D99-BB12-309F49A14CF4}" type="pres">
      <dgm:prSet presAssocID="{DB05EF1E-8806-4098-8DB0-523CFD12381F}" presName="text" presStyleLbl="node1" presStyleIdx="3" presStyleCnt="5">
        <dgm:presLayoutVars>
          <dgm:bulletEnabled val="1"/>
        </dgm:presLayoutVars>
      </dgm:prSet>
      <dgm:spPr/>
      <dgm:t>
        <a:bodyPr/>
        <a:lstStyle/>
        <a:p>
          <a:endParaRPr lang="en-US"/>
        </a:p>
      </dgm:t>
    </dgm:pt>
    <dgm:pt modelId="{B85C77E5-9A41-44A3-8422-50E3D84EAABF}" type="pres">
      <dgm:prSet presAssocID="{94A6284D-53DA-42B4-8400-67F2AD81DC00}" presName="spacer" presStyleCnt="0"/>
      <dgm:spPr/>
      <dgm:t>
        <a:bodyPr/>
        <a:lstStyle/>
        <a:p>
          <a:endParaRPr lang="en-US"/>
        </a:p>
      </dgm:t>
    </dgm:pt>
    <dgm:pt modelId="{6C8A1ACB-56D3-4A0E-91C9-CAC18915B0CB}" type="pres">
      <dgm:prSet presAssocID="{C45525D8-A144-4A15-A141-3C3D7E58BF9D}" presName="comp" presStyleCnt="0"/>
      <dgm:spPr/>
      <dgm:t>
        <a:bodyPr/>
        <a:lstStyle/>
        <a:p>
          <a:endParaRPr lang="en-US"/>
        </a:p>
      </dgm:t>
    </dgm:pt>
    <dgm:pt modelId="{2AD5F339-4EFB-4A1B-9CA2-0391DE8D4577}" type="pres">
      <dgm:prSet presAssocID="{C45525D8-A144-4A15-A141-3C3D7E58BF9D}" presName="box" presStyleLbl="node1" presStyleIdx="4" presStyleCnt="5" custScaleY="132680" custLinFactNeighborX="402" custLinFactNeighborY="24018"/>
      <dgm:spPr/>
      <dgm:t>
        <a:bodyPr/>
        <a:lstStyle/>
        <a:p>
          <a:endParaRPr lang="en-US"/>
        </a:p>
      </dgm:t>
    </dgm:pt>
    <dgm:pt modelId="{2FE04140-8BC8-4083-BF71-B354D3E1D59F}" type="pres">
      <dgm:prSet presAssocID="{C45525D8-A144-4A15-A141-3C3D7E58BF9D}" presName="img" presStyleLbl="fgImgPlace1" presStyleIdx="4" presStyleCnt="5" custScaleX="67739"/>
      <dgm:spPr>
        <a:blipFill rotWithShape="0">
          <a:blip xmlns:r="http://schemas.openxmlformats.org/officeDocument/2006/relationships" r:embed="rId5"/>
          <a:stretch>
            <a:fillRect/>
          </a:stretch>
        </a:blipFill>
      </dgm:spPr>
      <dgm:t>
        <a:bodyPr/>
        <a:lstStyle/>
        <a:p>
          <a:endParaRPr lang="en-US"/>
        </a:p>
      </dgm:t>
    </dgm:pt>
    <dgm:pt modelId="{84062DD9-F3C2-4951-8662-12E419AD4923}" type="pres">
      <dgm:prSet presAssocID="{C45525D8-A144-4A15-A141-3C3D7E58BF9D}" presName="text" presStyleLbl="node1" presStyleIdx="4" presStyleCnt="5">
        <dgm:presLayoutVars>
          <dgm:bulletEnabled val="1"/>
        </dgm:presLayoutVars>
      </dgm:prSet>
      <dgm:spPr/>
      <dgm:t>
        <a:bodyPr/>
        <a:lstStyle/>
        <a:p>
          <a:endParaRPr lang="en-US"/>
        </a:p>
      </dgm:t>
    </dgm:pt>
  </dgm:ptLst>
  <dgm:cxnLst>
    <dgm:cxn modelId="{6AA1D345-CF41-43B6-ABCE-9CA93FB5D31E}" srcId="{C662365B-2025-4F5D-8CD3-6895E319A5A2}" destId="{97F8AD8D-AEC9-4229-9FE6-FF8034826B28}" srcOrd="1" destOrd="0" parTransId="{B11A53F9-D161-4B32-82EB-14D9AC5DA529}" sibTransId="{BAEA9C7E-F8F5-4D5A-A3ED-C7A64E341DAF}"/>
    <dgm:cxn modelId="{FBB45418-CBA5-43CE-94E6-136AD2BB57A8}" type="presOf" srcId="{DB05EF1E-8806-4098-8DB0-523CFD12381F}" destId="{CAC73A58-6B28-4D99-BB12-309F49A14CF4}" srcOrd="1" destOrd="0" presId="urn:microsoft.com/office/officeart/2005/8/layout/vList4"/>
    <dgm:cxn modelId="{4BFEB210-6721-4F89-B0AA-0D40A8D34D2D}" type="presOf" srcId="{8B9F5D4F-2C88-4285-BCD1-4424E6579E7C}" destId="{77B597E9-C2D3-4BE1-80A2-669A83268518}" srcOrd="0" destOrd="1" presId="urn:microsoft.com/office/officeart/2005/8/layout/vList4"/>
    <dgm:cxn modelId="{4CF369ED-2A4B-4EB3-881C-A8B308BB2837}" type="presOf" srcId="{170242D2-C8E5-4A90-9681-9E0F90CD2440}" destId="{B94662AE-2A4C-41B1-BA4F-232CA314B515}" srcOrd="1" destOrd="1" presId="urn:microsoft.com/office/officeart/2005/8/layout/vList4"/>
    <dgm:cxn modelId="{9BD069CC-BFB2-4396-8E87-C57ABCEEF0D7}" type="presOf" srcId="{C45525D8-A144-4A15-A141-3C3D7E58BF9D}" destId="{2AD5F339-4EFB-4A1B-9CA2-0391DE8D4577}" srcOrd="0" destOrd="0" presId="urn:microsoft.com/office/officeart/2005/8/layout/vList4"/>
    <dgm:cxn modelId="{E3685108-34ED-4B3A-9F2B-04CC2BBF67DB}" srcId="{97F8AD8D-AEC9-4229-9FE6-FF8034826B28}" destId="{4B4F133D-6308-4604-A954-3660D96328DE}" srcOrd="0" destOrd="0" parTransId="{39F45FC2-D0B6-4550-BA60-58E4CE0A0A7D}" sibTransId="{482D52EC-3A0F-4231-AB17-68DAD02307ED}"/>
    <dgm:cxn modelId="{86E4D783-F1C2-4591-90E8-841F3C3453AA}" type="presOf" srcId="{8B9F5D4F-2C88-4285-BCD1-4424E6579E7C}" destId="{8AB0ACB6-33BC-464C-8FD1-9CF0709808CA}" srcOrd="1" destOrd="1" presId="urn:microsoft.com/office/officeart/2005/8/layout/vList4"/>
    <dgm:cxn modelId="{0CA8085C-7EB8-4589-BF20-B471DEE7084B}" type="presOf" srcId="{4B4F133D-6308-4604-A954-3660D96328DE}" destId="{E9B3D2B5-33DD-4985-8E07-96C07DF5BF63}" srcOrd="0" destOrd="1" presId="urn:microsoft.com/office/officeart/2005/8/layout/vList4"/>
    <dgm:cxn modelId="{70EFF55D-F34B-4687-99D1-A4599AC74869}" type="presOf" srcId="{C662365B-2025-4F5D-8CD3-6895E319A5A2}" destId="{8D1E92CD-7296-40FB-81D7-C64829B592C1}" srcOrd="0" destOrd="0" presId="urn:microsoft.com/office/officeart/2005/8/layout/vList4"/>
    <dgm:cxn modelId="{A8C6A3BB-D6CF-4613-93CD-075FB2298BB6}" type="presOf" srcId="{A752A394-A220-40F9-BD86-AE9521B0E85B}" destId="{B94662AE-2A4C-41B1-BA4F-232CA314B515}" srcOrd="1" destOrd="0" presId="urn:microsoft.com/office/officeart/2005/8/layout/vList4"/>
    <dgm:cxn modelId="{AB7BF3A2-0060-48B1-A33B-7B449D77B83E}" srcId="{C662365B-2025-4F5D-8CD3-6895E319A5A2}" destId="{DB05EF1E-8806-4098-8DB0-523CFD12381F}" srcOrd="3" destOrd="0" parTransId="{498A4090-25AD-48F4-BC8B-B49BFF6978D6}" sibTransId="{94A6284D-53DA-42B4-8400-67F2AD81DC00}"/>
    <dgm:cxn modelId="{9AC4922F-2FB3-4B97-B055-228B7B43E4C2}" srcId="{EB0739E3-570F-47EC-8E38-DB31A6BEA9C0}" destId="{8B9F5D4F-2C88-4285-BCD1-4424E6579E7C}" srcOrd="0" destOrd="0" parTransId="{7A3671B0-F29A-42EE-B5C2-30CD0B9F11F2}" sibTransId="{179F12D4-D3E5-45D0-8082-F1CF8C4F3C3E}"/>
    <dgm:cxn modelId="{77AEA903-73E1-4303-8823-754EEF263731}" type="presOf" srcId="{170242D2-C8E5-4A90-9681-9E0F90CD2440}" destId="{C83C4831-629F-4231-BC0C-7CFED63204EB}" srcOrd="0" destOrd="1" presId="urn:microsoft.com/office/officeart/2005/8/layout/vList4"/>
    <dgm:cxn modelId="{09A6F098-56A5-4274-B78B-76D02C1B0C17}" srcId="{C662365B-2025-4F5D-8CD3-6895E319A5A2}" destId="{C45525D8-A144-4A15-A141-3C3D7E58BF9D}" srcOrd="4" destOrd="0" parTransId="{E3416B7B-13FA-4FD2-A7EA-3D99AFCA7973}" sibTransId="{677C7141-0915-431F-8FDE-A775D055C36C}"/>
    <dgm:cxn modelId="{594A3073-BA3F-41CB-AAE3-4DE56E55F646}" srcId="{A752A394-A220-40F9-BD86-AE9521B0E85B}" destId="{170242D2-C8E5-4A90-9681-9E0F90CD2440}" srcOrd="0" destOrd="0" parTransId="{E9D64C73-4137-4E33-90B2-29FEFD7F183D}" sibTransId="{40E7E6CE-0293-49D9-8E5A-02CB86F8523F}"/>
    <dgm:cxn modelId="{4446D6C3-E152-45A9-ABFE-D78A3DA6685F}" type="presOf" srcId="{EB0739E3-570F-47EC-8E38-DB31A6BEA9C0}" destId="{77B597E9-C2D3-4BE1-80A2-669A83268518}" srcOrd="0" destOrd="0" presId="urn:microsoft.com/office/officeart/2005/8/layout/vList4"/>
    <dgm:cxn modelId="{FD55E958-886E-42FA-824C-C7C1041BA038}" type="presOf" srcId="{4B4F133D-6308-4604-A954-3660D96328DE}" destId="{F4F94102-7CAF-49B8-BE44-36FA0ED90050}" srcOrd="1" destOrd="1" presId="urn:microsoft.com/office/officeart/2005/8/layout/vList4"/>
    <dgm:cxn modelId="{7654AF01-5FD7-4761-8392-1167B903E74F}" type="presOf" srcId="{97F8AD8D-AEC9-4229-9FE6-FF8034826B28}" destId="{E9B3D2B5-33DD-4985-8E07-96C07DF5BF63}" srcOrd="0" destOrd="0" presId="urn:microsoft.com/office/officeart/2005/8/layout/vList4"/>
    <dgm:cxn modelId="{FDF0176D-F0BC-41A7-8E21-E39E01EF9A1C}" type="presOf" srcId="{DB05EF1E-8806-4098-8DB0-523CFD12381F}" destId="{D15DFA7B-E1DE-4EEA-B450-97B6CBDC2EC9}" srcOrd="0" destOrd="0" presId="urn:microsoft.com/office/officeart/2005/8/layout/vList4"/>
    <dgm:cxn modelId="{49EB2707-CFBA-45E1-AADB-8D89B206D237}" srcId="{C662365B-2025-4F5D-8CD3-6895E319A5A2}" destId="{EB0739E3-570F-47EC-8E38-DB31A6BEA9C0}" srcOrd="0" destOrd="0" parTransId="{08943D7F-51C7-43C8-ACF6-1FA1F70592F6}" sibTransId="{FDE95D51-A9B5-4559-A665-D5109B112305}"/>
    <dgm:cxn modelId="{B4D06C89-9E17-4535-BC9D-9FA87439F6CF}" type="presOf" srcId="{A752A394-A220-40F9-BD86-AE9521B0E85B}" destId="{C83C4831-629F-4231-BC0C-7CFED63204EB}" srcOrd="0" destOrd="0" presId="urn:microsoft.com/office/officeart/2005/8/layout/vList4"/>
    <dgm:cxn modelId="{EF575CB7-A940-45CF-9E31-2E644CFDBEC3}" srcId="{C662365B-2025-4F5D-8CD3-6895E319A5A2}" destId="{A752A394-A220-40F9-BD86-AE9521B0E85B}" srcOrd="2" destOrd="0" parTransId="{7E8FB185-91E9-4470-8FD3-B79F5878C6F8}" sibTransId="{B1C19311-0928-4EEF-AD66-1871C48A3397}"/>
    <dgm:cxn modelId="{0928E8DE-FE37-418E-9225-D22BAA1AB215}" type="presOf" srcId="{EB0739E3-570F-47EC-8E38-DB31A6BEA9C0}" destId="{8AB0ACB6-33BC-464C-8FD1-9CF0709808CA}" srcOrd="1" destOrd="0" presId="urn:microsoft.com/office/officeart/2005/8/layout/vList4"/>
    <dgm:cxn modelId="{94F31F0A-B8A8-40E4-9008-5CB500F5C511}" type="presOf" srcId="{97F8AD8D-AEC9-4229-9FE6-FF8034826B28}" destId="{F4F94102-7CAF-49B8-BE44-36FA0ED90050}" srcOrd="1" destOrd="0" presId="urn:microsoft.com/office/officeart/2005/8/layout/vList4"/>
    <dgm:cxn modelId="{E29B5C34-138E-46B2-AF96-9D6E05D3CA71}" type="presOf" srcId="{C45525D8-A144-4A15-A141-3C3D7E58BF9D}" destId="{84062DD9-F3C2-4951-8662-12E419AD4923}" srcOrd="1" destOrd="0" presId="urn:microsoft.com/office/officeart/2005/8/layout/vList4"/>
    <dgm:cxn modelId="{009CFF25-E340-47CE-AF94-4D062C597B97}" type="presParOf" srcId="{8D1E92CD-7296-40FB-81D7-C64829B592C1}" destId="{1C981A0A-D4CB-4C65-94A3-C8852AD5D1F9}" srcOrd="0" destOrd="0" presId="urn:microsoft.com/office/officeart/2005/8/layout/vList4"/>
    <dgm:cxn modelId="{2601F06A-EE4D-4F4A-8F6A-E8BFAD9014DE}" type="presParOf" srcId="{1C981A0A-D4CB-4C65-94A3-C8852AD5D1F9}" destId="{77B597E9-C2D3-4BE1-80A2-669A83268518}" srcOrd="0" destOrd="0" presId="urn:microsoft.com/office/officeart/2005/8/layout/vList4"/>
    <dgm:cxn modelId="{3DA0FA43-F192-47A4-B375-3607ED82FD2C}" type="presParOf" srcId="{1C981A0A-D4CB-4C65-94A3-C8852AD5D1F9}" destId="{7574D64F-C1F2-4721-889F-AF2DD5017D4E}" srcOrd="1" destOrd="0" presId="urn:microsoft.com/office/officeart/2005/8/layout/vList4"/>
    <dgm:cxn modelId="{96E5F331-151C-4699-A756-3EEB3D2F39C1}" type="presParOf" srcId="{1C981A0A-D4CB-4C65-94A3-C8852AD5D1F9}" destId="{8AB0ACB6-33BC-464C-8FD1-9CF0709808CA}" srcOrd="2" destOrd="0" presId="urn:microsoft.com/office/officeart/2005/8/layout/vList4"/>
    <dgm:cxn modelId="{B9B328FB-E193-4BF8-AA4D-A705E14F69B8}" type="presParOf" srcId="{8D1E92CD-7296-40FB-81D7-C64829B592C1}" destId="{D92EA2F9-64CB-4BA2-BF5B-0398849CCC76}" srcOrd="1" destOrd="0" presId="urn:microsoft.com/office/officeart/2005/8/layout/vList4"/>
    <dgm:cxn modelId="{47DB66A4-1F7C-4A9F-A276-0A39F6E91B3C}" type="presParOf" srcId="{8D1E92CD-7296-40FB-81D7-C64829B592C1}" destId="{1D6AD334-4CA5-47B1-A9F4-528471118EF6}" srcOrd="2" destOrd="0" presId="urn:microsoft.com/office/officeart/2005/8/layout/vList4"/>
    <dgm:cxn modelId="{AE8A59DF-F321-42A9-8BA7-934DB855EB65}" type="presParOf" srcId="{1D6AD334-4CA5-47B1-A9F4-528471118EF6}" destId="{E9B3D2B5-33DD-4985-8E07-96C07DF5BF63}" srcOrd="0" destOrd="0" presId="urn:microsoft.com/office/officeart/2005/8/layout/vList4"/>
    <dgm:cxn modelId="{E92909E9-99DB-48CC-98C3-5DAF79D128BA}" type="presParOf" srcId="{1D6AD334-4CA5-47B1-A9F4-528471118EF6}" destId="{1981850D-CE64-42E4-AFBC-3810E80E02D5}" srcOrd="1" destOrd="0" presId="urn:microsoft.com/office/officeart/2005/8/layout/vList4"/>
    <dgm:cxn modelId="{3E4CCE3C-350B-44B0-BB6A-8E41B303AE4F}" type="presParOf" srcId="{1D6AD334-4CA5-47B1-A9F4-528471118EF6}" destId="{F4F94102-7CAF-49B8-BE44-36FA0ED90050}" srcOrd="2" destOrd="0" presId="urn:microsoft.com/office/officeart/2005/8/layout/vList4"/>
    <dgm:cxn modelId="{D53590A5-67B9-49AF-9562-337C0A3D0217}" type="presParOf" srcId="{8D1E92CD-7296-40FB-81D7-C64829B592C1}" destId="{72DA53CF-E98E-4F50-90AA-D386D59CB945}" srcOrd="3" destOrd="0" presId="urn:microsoft.com/office/officeart/2005/8/layout/vList4"/>
    <dgm:cxn modelId="{85CD2D76-8EC4-416B-A971-685734E3CC18}" type="presParOf" srcId="{8D1E92CD-7296-40FB-81D7-C64829B592C1}" destId="{3224D69B-4A25-4A42-9D4E-8B813A80E628}" srcOrd="4" destOrd="0" presId="urn:microsoft.com/office/officeart/2005/8/layout/vList4"/>
    <dgm:cxn modelId="{9F32DB49-85F5-4C0F-8780-AE2E3D75E73F}" type="presParOf" srcId="{3224D69B-4A25-4A42-9D4E-8B813A80E628}" destId="{C83C4831-629F-4231-BC0C-7CFED63204EB}" srcOrd="0" destOrd="0" presId="urn:microsoft.com/office/officeart/2005/8/layout/vList4"/>
    <dgm:cxn modelId="{DFBD9500-A3FD-4F8C-B19E-35281AB57147}" type="presParOf" srcId="{3224D69B-4A25-4A42-9D4E-8B813A80E628}" destId="{47D7DCD0-23AE-4D3E-B6D3-68F94513F102}" srcOrd="1" destOrd="0" presId="urn:microsoft.com/office/officeart/2005/8/layout/vList4"/>
    <dgm:cxn modelId="{DBDF9C9B-7AF8-4C0C-A7CB-9144D49409EB}" type="presParOf" srcId="{3224D69B-4A25-4A42-9D4E-8B813A80E628}" destId="{B94662AE-2A4C-41B1-BA4F-232CA314B515}" srcOrd="2" destOrd="0" presId="urn:microsoft.com/office/officeart/2005/8/layout/vList4"/>
    <dgm:cxn modelId="{6CF66DC0-5414-483A-AE17-CCADB9B242B3}" type="presParOf" srcId="{8D1E92CD-7296-40FB-81D7-C64829B592C1}" destId="{79F75289-75A6-41D7-BEB7-173F9D9293CE}" srcOrd="5" destOrd="0" presId="urn:microsoft.com/office/officeart/2005/8/layout/vList4"/>
    <dgm:cxn modelId="{BB3FCAC6-44B2-4D39-BFF7-00FC087D2DC2}" type="presParOf" srcId="{8D1E92CD-7296-40FB-81D7-C64829B592C1}" destId="{C7EF3693-5CF2-41F0-B458-69EB9B1AF38F}" srcOrd="6" destOrd="0" presId="urn:microsoft.com/office/officeart/2005/8/layout/vList4"/>
    <dgm:cxn modelId="{1ED85141-8448-4132-BC24-87060F5F1373}" type="presParOf" srcId="{C7EF3693-5CF2-41F0-B458-69EB9B1AF38F}" destId="{D15DFA7B-E1DE-4EEA-B450-97B6CBDC2EC9}" srcOrd="0" destOrd="0" presId="urn:microsoft.com/office/officeart/2005/8/layout/vList4"/>
    <dgm:cxn modelId="{DA87D5F2-8DEC-4D8A-B6A5-4C6D7839FA41}" type="presParOf" srcId="{C7EF3693-5CF2-41F0-B458-69EB9B1AF38F}" destId="{2342E26D-7898-4641-A9F6-22FC9B42DB44}" srcOrd="1" destOrd="0" presId="urn:microsoft.com/office/officeart/2005/8/layout/vList4"/>
    <dgm:cxn modelId="{5FC78E7F-0B0E-4628-AFEC-EC2C3D579C4D}" type="presParOf" srcId="{C7EF3693-5CF2-41F0-B458-69EB9B1AF38F}" destId="{CAC73A58-6B28-4D99-BB12-309F49A14CF4}" srcOrd="2" destOrd="0" presId="urn:microsoft.com/office/officeart/2005/8/layout/vList4"/>
    <dgm:cxn modelId="{B92009BE-7A06-4BA5-8A0C-8F74F2220EB8}" type="presParOf" srcId="{8D1E92CD-7296-40FB-81D7-C64829B592C1}" destId="{B85C77E5-9A41-44A3-8422-50E3D84EAABF}" srcOrd="7" destOrd="0" presId="urn:microsoft.com/office/officeart/2005/8/layout/vList4"/>
    <dgm:cxn modelId="{2CC39783-E7CE-4173-B917-B588BB2985D3}" type="presParOf" srcId="{8D1E92CD-7296-40FB-81D7-C64829B592C1}" destId="{6C8A1ACB-56D3-4A0E-91C9-CAC18915B0CB}" srcOrd="8" destOrd="0" presId="urn:microsoft.com/office/officeart/2005/8/layout/vList4"/>
    <dgm:cxn modelId="{A61DE08B-5CF6-4961-A840-776F030E1891}" type="presParOf" srcId="{6C8A1ACB-56D3-4A0E-91C9-CAC18915B0CB}" destId="{2AD5F339-4EFB-4A1B-9CA2-0391DE8D4577}" srcOrd="0" destOrd="0" presId="urn:microsoft.com/office/officeart/2005/8/layout/vList4"/>
    <dgm:cxn modelId="{ED8522F0-4977-4532-A3E7-10B921F04A9D}" type="presParOf" srcId="{6C8A1ACB-56D3-4A0E-91C9-CAC18915B0CB}" destId="{2FE04140-8BC8-4083-BF71-B354D3E1D59F}" srcOrd="1" destOrd="0" presId="urn:microsoft.com/office/officeart/2005/8/layout/vList4"/>
    <dgm:cxn modelId="{A8E6EFD4-50BE-4D5A-BEF3-5E0FC93CF6AC}" type="presParOf" srcId="{6C8A1ACB-56D3-4A0E-91C9-CAC18915B0CB}" destId="{84062DD9-F3C2-4951-8662-12E419AD4923}" srcOrd="2" destOrd="0" presId="urn:microsoft.com/office/officeart/2005/8/layout/vList4"/>
  </dgm:cxnLst>
  <dgm:bg/>
  <dgm:whole/>
</dgm:dataModel>
</file>

<file path=ppt/diagrams/data6.xml><?xml version="1.0" encoding="utf-8"?>
<dgm:dataModel xmlns:dgm="http://schemas.openxmlformats.org/drawingml/2006/diagram" xmlns:a="http://schemas.openxmlformats.org/drawingml/2006/main">
  <dgm:ptLst>
    <dgm:pt modelId="{A20EC8E0-4026-426E-81D3-03FCC83BB615}" type="doc">
      <dgm:prSet loTypeId="urn:microsoft.com/office/officeart/2005/8/layout/process4" loCatId="list" qsTypeId="urn:microsoft.com/office/officeart/2005/8/quickstyle/simple1#6" qsCatId="simple" csTypeId="urn:microsoft.com/office/officeart/2005/8/colors/colorful1" csCatId="colorful" phldr="1"/>
      <dgm:spPr/>
      <dgm:t>
        <a:bodyPr/>
        <a:lstStyle/>
        <a:p>
          <a:endParaRPr lang="en-US"/>
        </a:p>
      </dgm:t>
    </dgm:pt>
    <dgm:pt modelId="{95589235-88DA-445C-825B-0FD015523DB7}">
      <dgm:prSet phldrT="[Text]" custT="1"/>
      <dgm:spPr>
        <a:noFill/>
      </dgm:spPr>
      <dgm:t>
        <a:bodyPr/>
        <a:lstStyle/>
        <a:p>
          <a:r>
            <a:rPr lang="en-IN" sz="1800" b="1" dirty="0" smtClean="0">
              <a:solidFill>
                <a:schemeClr val="tx1"/>
              </a:solidFill>
            </a:rPr>
            <a:t>Classification  into  Direct  and  Indirect   Costs</a:t>
          </a:r>
          <a:endParaRPr lang="en-US" sz="1800" dirty="0">
            <a:solidFill>
              <a:schemeClr val="tx1"/>
            </a:solidFill>
          </a:endParaRPr>
        </a:p>
      </dgm:t>
    </dgm:pt>
    <dgm:pt modelId="{DAAA4B9A-4EC0-4C8D-AF84-1BFB49F72838}" type="parTrans" cxnId="{D152AEC1-B997-4FB3-93D9-1B186FE47221}">
      <dgm:prSet/>
      <dgm:spPr/>
      <dgm:t>
        <a:bodyPr/>
        <a:lstStyle/>
        <a:p>
          <a:endParaRPr lang="en-US"/>
        </a:p>
      </dgm:t>
    </dgm:pt>
    <dgm:pt modelId="{464AE7DF-1904-40AD-A92B-62728FABB6BA}" type="sibTrans" cxnId="{D152AEC1-B997-4FB3-93D9-1B186FE47221}">
      <dgm:prSet/>
      <dgm:spPr/>
      <dgm:t>
        <a:bodyPr/>
        <a:lstStyle/>
        <a:p>
          <a:endParaRPr lang="en-US"/>
        </a:p>
      </dgm:t>
    </dgm:pt>
    <dgm:pt modelId="{7C01D10E-6A6A-4AFE-AAC7-8B913A6403F2}">
      <dgm:prSet custT="1"/>
      <dgm:spPr/>
      <dgm:t>
        <a:bodyPr/>
        <a:lstStyle/>
        <a:p>
          <a:r>
            <a:rPr lang="en-IN" sz="1500" b="1" dirty="0" smtClean="0"/>
            <a:t>Direct costs: </a:t>
          </a:r>
          <a:r>
            <a:rPr lang="en-IN" sz="1500" dirty="0" smtClean="0"/>
            <a:t>Costs which are incurred for and conveniently identified with a particular cost object. </a:t>
          </a:r>
        </a:p>
      </dgm:t>
    </dgm:pt>
    <dgm:pt modelId="{C6979565-DAA4-4E78-851F-0C7EE0C4F1C9}" type="parTrans" cxnId="{FF45C9D9-96C4-4CA3-A041-679CF1536C5A}">
      <dgm:prSet/>
      <dgm:spPr/>
      <dgm:t>
        <a:bodyPr/>
        <a:lstStyle/>
        <a:p>
          <a:endParaRPr lang="en-US"/>
        </a:p>
      </dgm:t>
    </dgm:pt>
    <dgm:pt modelId="{9BADEF1D-79BB-481A-B0F2-629B60C950B7}" type="sibTrans" cxnId="{FF45C9D9-96C4-4CA3-A041-679CF1536C5A}">
      <dgm:prSet/>
      <dgm:spPr/>
      <dgm:t>
        <a:bodyPr/>
        <a:lstStyle/>
        <a:p>
          <a:endParaRPr lang="en-US"/>
        </a:p>
      </dgm:t>
    </dgm:pt>
    <dgm:pt modelId="{C526CFB3-5262-48DC-A7A3-F5E6DEC2ADDF}">
      <dgm:prSet custT="1"/>
      <dgm:spPr/>
      <dgm:t>
        <a:bodyPr/>
        <a:lstStyle/>
        <a:p>
          <a:r>
            <a:rPr lang="en-IN" sz="1500" b="1" dirty="0" smtClean="0"/>
            <a:t>Indirect costs </a:t>
          </a:r>
          <a:r>
            <a:rPr lang="en-IN" sz="1500" dirty="0" smtClean="0"/>
            <a:t>These are general costs and are  incurred for the benefit of a number of cost object. </a:t>
          </a:r>
        </a:p>
      </dgm:t>
    </dgm:pt>
    <dgm:pt modelId="{C9A79DD4-68D8-4C75-B95F-924B5D15C9E4}" type="parTrans" cxnId="{C42029D2-4700-4CF2-9506-C722AC59443D}">
      <dgm:prSet/>
      <dgm:spPr/>
      <dgm:t>
        <a:bodyPr/>
        <a:lstStyle/>
        <a:p>
          <a:endParaRPr lang="en-US"/>
        </a:p>
      </dgm:t>
    </dgm:pt>
    <dgm:pt modelId="{C01E346A-BA21-4756-A685-1E39D5CDABD5}" type="sibTrans" cxnId="{C42029D2-4700-4CF2-9506-C722AC59443D}">
      <dgm:prSet/>
      <dgm:spPr/>
      <dgm:t>
        <a:bodyPr/>
        <a:lstStyle/>
        <a:p>
          <a:endParaRPr lang="en-US"/>
        </a:p>
      </dgm:t>
    </dgm:pt>
    <dgm:pt modelId="{F68ABF3B-B1D6-455A-AD9D-70ECFE95D499}">
      <dgm:prSet custT="1"/>
      <dgm:spPr>
        <a:noFill/>
      </dgm:spPr>
      <dgm:t>
        <a:bodyPr/>
        <a:lstStyle/>
        <a:p>
          <a:r>
            <a:rPr lang="en-IN" sz="1800" b="1" dirty="0" smtClean="0">
              <a:solidFill>
                <a:schemeClr val="tx1"/>
              </a:solidFill>
            </a:rPr>
            <a:t>Classification  into  Fixed , Variable  and Semi-variable Costs</a:t>
          </a:r>
          <a:endParaRPr lang="en-IN" sz="1800" dirty="0" smtClean="0">
            <a:solidFill>
              <a:schemeClr val="tx1"/>
            </a:solidFill>
          </a:endParaRPr>
        </a:p>
      </dgm:t>
    </dgm:pt>
    <dgm:pt modelId="{D205AD53-3452-43D8-9E91-086A5036D903}" type="parTrans" cxnId="{507BF139-1F0B-4D87-BD73-2B72D48ACE87}">
      <dgm:prSet/>
      <dgm:spPr/>
      <dgm:t>
        <a:bodyPr/>
        <a:lstStyle/>
        <a:p>
          <a:endParaRPr lang="en-US"/>
        </a:p>
      </dgm:t>
    </dgm:pt>
    <dgm:pt modelId="{94CEDCEF-650F-49D7-89E1-00051A6C45A7}" type="sibTrans" cxnId="{507BF139-1F0B-4D87-BD73-2B72D48ACE87}">
      <dgm:prSet/>
      <dgm:spPr/>
      <dgm:t>
        <a:bodyPr/>
        <a:lstStyle/>
        <a:p>
          <a:endParaRPr lang="en-US"/>
        </a:p>
      </dgm:t>
    </dgm:pt>
    <dgm:pt modelId="{F98BF9E5-8601-4F2E-A493-1CB548670763}">
      <dgm:prSet custT="1"/>
      <dgm:spPr/>
      <dgm:t>
        <a:bodyPr/>
        <a:lstStyle/>
        <a:p>
          <a:r>
            <a:rPr lang="en-IN" sz="1500" b="1" dirty="0" smtClean="0"/>
            <a:t>Fixed costs : </a:t>
          </a:r>
          <a:r>
            <a:rPr lang="en-IN" sz="1500" dirty="0" smtClean="0"/>
            <a:t>These remain constant over a specific range of activity for a specified period of time.</a:t>
          </a:r>
        </a:p>
      </dgm:t>
    </dgm:pt>
    <dgm:pt modelId="{39C274AA-EBD5-4332-8BDD-E73778BD4E7D}" type="parTrans" cxnId="{C21274A3-FA69-4510-A094-ED036946CBBE}">
      <dgm:prSet/>
      <dgm:spPr/>
      <dgm:t>
        <a:bodyPr/>
        <a:lstStyle/>
        <a:p>
          <a:endParaRPr lang="en-US"/>
        </a:p>
      </dgm:t>
    </dgm:pt>
    <dgm:pt modelId="{395B0962-2587-4DBF-9824-6CC71CC01EBC}" type="sibTrans" cxnId="{C21274A3-FA69-4510-A094-ED036946CBBE}">
      <dgm:prSet/>
      <dgm:spPr/>
      <dgm:t>
        <a:bodyPr/>
        <a:lstStyle/>
        <a:p>
          <a:endParaRPr lang="en-US"/>
        </a:p>
      </dgm:t>
    </dgm:pt>
    <dgm:pt modelId="{7CEA825F-7543-4CEE-B073-4B9A4A703769}">
      <dgm:prSet custT="1"/>
      <dgm:spPr/>
      <dgm:t>
        <a:bodyPr/>
        <a:lstStyle/>
        <a:p>
          <a:r>
            <a:rPr lang="en-IN" sz="1500" b="1" dirty="0" smtClean="0"/>
            <a:t>Variable  costs :</a:t>
          </a:r>
          <a:r>
            <a:rPr lang="en-IN" sz="1500" dirty="0" smtClean="0"/>
            <a:t>Cost that tend to vary in direct proportion to the volume of output.</a:t>
          </a:r>
        </a:p>
      </dgm:t>
    </dgm:pt>
    <dgm:pt modelId="{071F4294-7FDA-4F2E-B7A8-A1E05ECD968C}" type="parTrans" cxnId="{63AC20D8-1C19-4D30-82CD-40E8E8A5C8AC}">
      <dgm:prSet/>
      <dgm:spPr/>
      <dgm:t>
        <a:bodyPr/>
        <a:lstStyle/>
        <a:p>
          <a:endParaRPr lang="en-US"/>
        </a:p>
      </dgm:t>
    </dgm:pt>
    <dgm:pt modelId="{0F9E4E00-3CB7-4447-BD34-126919A28A23}" type="sibTrans" cxnId="{63AC20D8-1C19-4D30-82CD-40E8E8A5C8AC}">
      <dgm:prSet/>
      <dgm:spPr/>
      <dgm:t>
        <a:bodyPr/>
        <a:lstStyle/>
        <a:p>
          <a:endParaRPr lang="en-US"/>
        </a:p>
      </dgm:t>
    </dgm:pt>
    <dgm:pt modelId="{8B3F2F34-B228-4425-AAAA-A42768DB7FC2}">
      <dgm:prSet custT="1"/>
      <dgm:spPr/>
      <dgm:t>
        <a:bodyPr/>
        <a:lstStyle/>
        <a:p>
          <a:r>
            <a:rPr lang="en-IN" sz="1500" b="1" dirty="0" smtClean="0"/>
            <a:t>Semi-variable or semi-fixed costs (mixed costs): </a:t>
          </a:r>
          <a:r>
            <a:rPr lang="en-IN" sz="1500" dirty="0" smtClean="0"/>
            <a:t>These costs include both a fixed and a variable component.</a:t>
          </a:r>
        </a:p>
      </dgm:t>
    </dgm:pt>
    <dgm:pt modelId="{EA4471B7-0785-4B7A-AD06-4BF558A9184A}" type="parTrans" cxnId="{E4D95D4E-3E9C-4822-8D44-C3B5FACAEED5}">
      <dgm:prSet/>
      <dgm:spPr/>
      <dgm:t>
        <a:bodyPr/>
        <a:lstStyle/>
        <a:p>
          <a:endParaRPr lang="en-US"/>
        </a:p>
      </dgm:t>
    </dgm:pt>
    <dgm:pt modelId="{A6473B6B-C8EB-4C4F-B5B2-B5BBC43A0898}" type="sibTrans" cxnId="{E4D95D4E-3E9C-4822-8D44-C3B5FACAEED5}">
      <dgm:prSet/>
      <dgm:spPr/>
      <dgm:t>
        <a:bodyPr/>
        <a:lstStyle/>
        <a:p>
          <a:endParaRPr lang="en-US"/>
        </a:p>
      </dgm:t>
    </dgm:pt>
    <dgm:pt modelId="{0B84E91C-9160-4429-B0D2-3C074D158AB3}">
      <dgm:prSet custT="1"/>
      <dgm:spPr>
        <a:noFill/>
      </dgm:spPr>
      <dgm:t>
        <a:bodyPr/>
        <a:lstStyle/>
        <a:p>
          <a:r>
            <a:rPr lang="nn-NO" sz="1800" b="1" dirty="0" smtClean="0">
              <a:solidFill>
                <a:schemeClr val="tx1"/>
              </a:solidFill>
            </a:rPr>
            <a:t>Classification  into  Committed  and  Discretionary  Costs</a:t>
          </a:r>
          <a:endParaRPr lang="en-IN" sz="1800" dirty="0" smtClean="0">
            <a:solidFill>
              <a:schemeClr val="tx1"/>
            </a:solidFill>
          </a:endParaRPr>
        </a:p>
      </dgm:t>
    </dgm:pt>
    <dgm:pt modelId="{C067579B-6E03-4E8D-A3A2-5F9857DE9B74}" type="parTrans" cxnId="{A3724761-EE5E-4F03-84EB-17636DF50A79}">
      <dgm:prSet/>
      <dgm:spPr/>
      <dgm:t>
        <a:bodyPr/>
        <a:lstStyle/>
        <a:p>
          <a:endParaRPr lang="en-US"/>
        </a:p>
      </dgm:t>
    </dgm:pt>
    <dgm:pt modelId="{156347F6-A2D8-4325-8E04-15844D591C5D}" type="sibTrans" cxnId="{A3724761-EE5E-4F03-84EB-17636DF50A79}">
      <dgm:prSet/>
      <dgm:spPr/>
      <dgm:t>
        <a:bodyPr/>
        <a:lstStyle/>
        <a:p>
          <a:endParaRPr lang="en-US"/>
        </a:p>
      </dgm:t>
    </dgm:pt>
    <dgm:pt modelId="{B8AC007D-6926-4483-95C5-A479430ADE59}">
      <dgm:prSet custT="1"/>
      <dgm:spPr/>
      <dgm:t>
        <a:bodyPr/>
        <a:lstStyle/>
        <a:p>
          <a:r>
            <a:rPr lang="en-IN" sz="1500" b="1" dirty="0" smtClean="0"/>
            <a:t>Committed  costs: </a:t>
          </a:r>
          <a:r>
            <a:rPr lang="en-IN" sz="1500" dirty="0" smtClean="0"/>
            <a:t>These  are  those  costs  that  are  incurred  in maintaining physical facilities and managerial set up. </a:t>
          </a:r>
        </a:p>
      </dgm:t>
    </dgm:pt>
    <dgm:pt modelId="{AD55B6A4-C954-4DA7-9A9F-0615B8EF9C8A}" type="parTrans" cxnId="{361E5A80-9462-496D-9145-C960C033BCD1}">
      <dgm:prSet/>
      <dgm:spPr/>
      <dgm:t>
        <a:bodyPr/>
        <a:lstStyle/>
        <a:p>
          <a:endParaRPr lang="en-US"/>
        </a:p>
      </dgm:t>
    </dgm:pt>
    <dgm:pt modelId="{1E41C0BB-062B-4EA8-AA0A-B1D8A12CBB5F}" type="sibTrans" cxnId="{361E5A80-9462-496D-9145-C960C033BCD1}">
      <dgm:prSet/>
      <dgm:spPr/>
      <dgm:t>
        <a:bodyPr/>
        <a:lstStyle/>
        <a:p>
          <a:endParaRPr lang="en-US"/>
        </a:p>
      </dgm:t>
    </dgm:pt>
    <dgm:pt modelId="{DB4C32D9-0EAC-4ACB-B402-0B8AA4176BBF}">
      <dgm:prSet custT="1"/>
      <dgm:spPr/>
      <dgm:t>
        <a:bodyPr/>
        <a:lstStyle/>
        <a:p>
          <a:r>
            <a:rPr lang="en-IN" sz="1500" b="1" dirty="0" smtClean="0"/>
            <a:t>Discretionary  costs: </a:t>
          </a:r>
          <a:r>
            <a:rPr lang="en-IN" sz="1500" dirty="0" smtClean="0"/>
            <a:t>Costs which  can be  avoided by management decisions. Such costs are not permanent. </a:t>
          </a:r>
        </a:p>
      </dgm:t>
    </dgm:pt>
    <dgm:pt modelId="{05A335BF-80E8-4893-831D-9830DB2C9F09}" type="parTrans" cxnId="{069D3223-6E9B-46AA-85EB-EA48E3CE474B}">
      <dgm:prSet/>
      <dgm:spPr/>
      <dgm:t>
        <a:bodyPr/>
        <a:lstStyle/>
        <a:p>
          <a:endParaRPr lang="en-US"/>
        </a:p>
      </dgm:t>
    </dgm:pt>
    <dgm:pt modelId="{4CBCF1D1-81F6-40BF-B939-5B15C320619E}" type="sibTrans" cxnId="{069D3223-6E9B-46AA-85EB-EA48E3CE474B}">
      <dgm:prSet/>
      <dgm:spPr/>
      <dgm:t>
        <a:bodyPr/>
        <a:lstStyle/>
        <a:p>
          <a:endParaRPr lang="en-US"/>
        </a:p>
      </dgm:t>
    </dgm:pt>
    <dgm:pt modelId="{826F7027-99F5-4EDE-AC40-88EA5CEA919D}" type="pres">
      <dgm:prSet presAssocID="{A20EC8E0-4026-426E-81D3-03FCC83BB615}" presName="Name0" presStyleCnt="0">
        <dgm:presLayoutVars>
          <dgm:dir/>
          <dgm:animLvl val="lvl"/>
          <dgm:resizeHandles val="exact"/>
        </dgm:presLayoutVars>
      </dgm:prSet>
      <dgm:spPr/>
      <dgm:t>
        <a:bodyPr/>
        <a:lstStyle/>
        <a:p>
          <a:endParaRPr lang="en-US"/>
        </a:p>
      </dgm:t>
    </dgm:pt>
    <dgm:pt modelId="{C60E40F6-A289-46C3-9019-211ABDC8253A}" type="pres">
      <dgm:prSet presAssocID="{0B84E91C-9160-4429-B0D2-3C074D158AB3}" presName="boxAndChildren" presStyleCnt="0"/>
      <dgm:spPr/>
    </dgm:pt>
    <dgm:pt modelId="{4B54E7CC-AB4B-410A-9EDE-8DFD80B2DD0C}" type="pres">
      <dgm:prSet presAssocID="{0B84E91C-9160-4429-B0D2-3C074D158AB3}" presName="parentTextBox" presStyleLbl="node1" presStyleIdx="0" presStyleCnt="3"/>
      <dgm:spPr/>
      <dgm:t>
        <a:bodyPr/>
        <a:lstStyle/>
        <a:p>
          <a:endParaRPr lang="en-US"/>
        </a:p>
      </dgm:t>
    </dgm:pt>
    <dgm:pt modelId="{B8ADAC2D-50F5-4B08-9589-844D5EF099C4}" type="pres">
      <dgm:prSet presAssocID="{0B84E91C-9160-4429-B0D2-3C074D158AB3}" presName="entireBox" presStyleLbl="node1" presStyleIdx="0" presStyleCnt="3"/>
      <dgm:spPr/>
      <dgm:t>
        <a:bodyPr/>
        <a:lstStyle/>
        <a:p>
          <a:endParaRPr lang="en-US"/>
        </a:p>
      </dgm:t>
    </dgm:pt>
    <dgm:pt modelId="{7BFCE376-4AE8-4B67-BEE1-9180B5925019}" type="pres">
      <dgm:prSet presAssocID="{0B84E91C-9160-4429-B0D2-3C074D158AB3}" presName="descendantBox" presStyleCnt="0"/>
      <dgm:spPr/>
    </dgm:pt>
    <dgm:pt modelId="{E3CE9768-BF02-433A-8BC8-5414E9AE9AF3}" type="pres">
      <dgm:prSet presAssocID="{B8AC007D-6926-4483-95C5-A479430ADE59}" presName="childTextBox" presStyleLbl="fgAccFollowNode1" presStyleIdx="0" presStyleCnt="7">
        <dgm:presLayoutVars>
          <dgm:bulletEnabled val="1"/>
        </dgm:presLayoutVars>
      </dgm:prSet>
      <dgm:spPr/>
      <dgm:t>
        <a:bodyPr/>
        <a:lstStyle/>
        <a:p>
          <a:endParaRPr lang="en-US"/>
        </a:p>
      </dgm:t>
    </dgm:pt>
    <dgm:pt modelId="{2407ADB4-AFF1-42EA-997F-226611B7FDEB}" type="pres">
      <dgm:prSet presAssocID="{DB4C32D9-0EAC-4ACB-B402-0B8AA4176BBF}" presName="childTextBox" presStyleLbl="fgAccFollowNode1" presStyleIdx="1" presStyleCnt="7">
        <dgm:presLayoutVars>
          <dgm:bulletEnabled val="1"/>
        </dgm:presLayoutVars>
      </dgm:prSet>
      <dgm:spPr/>
      <dgm:t>
        <a:bodyPr/>
        <a:lstStyle/>
        <a:p>
          <a:endParaRPr lang="en-US"/>
        </a:p>
      </dgm:t>
    </dgm:pt>
    <dgm:pt modelId="{4E84A59A-41E9-4E65-90D3-561F6AEE194F}" type="pres">
      <dgm:prSet presAssocID="{94CEDCEF-650F-49D7-89E1-00051A6C45A7}" presName="sp" presStyleCnt="0"/>
      <dgm:spPr/>
    </dgm:pt>
    <dgm:pt modelId="{C16B0B88-CF5B-480B-B6D0-5D8351624F1E}" type="pres">
      <dgm:prSet presAssocID="{F68ABF3B-B1D6-455A-AD9D-70ECFE95D499}" presName="arrowAndChildren" presStyleCnt="0"/>
      <dgm:spPr/>
    </dgm:pt>
    <dgm:pt modelId="{27395027-F21C-41FE-B0D3-773DFD579772}" type="pres">
      <dgm:prSet presAssocID="{F68ABF3B-B1D6-455A-AD9D-70ECFE95D499}" presName="parentTextArrow" presStyleLbl="node1" presStyleIdx="0" presStyleCnt="3"/>
      <dgm:spPr/>
      <dgm:t>
        <a:bodyPr/>
        <a:lstStyle/>
        <a:p>
          <a:endParaRPr lang="en-US"/>
        </a:p>
      </dgm:t>
    </dgm:pt>
    <dgm:pt modelId="{77458C37-1A5C-449C-B393-1E4AD3AA4461}" type="pres">
      <dgm:prSet presAssocID="{F68ABF3B-B1D6-455A-AD9D-70ECFE95D499}" presName="arrow" presStyleLbl="node1" presStyleIdx="1" presStyleCnt="3"/>
      <dgm:spPr/>
      <dgm:t>
        <a:bodyPr/>
        <a:lstStyle/>
        <a:p>
          <a:endParaRPr lang="en-US"/>
        </a:p>
      </dgm:t>
    </dgm:pt>
    <dgm:pt modelId="{DA64AA2E-8AA8-4720-8F21-D69FAD09B468}" type="pres">
      <dgm:prSet presAssocID="{F68ABF3B-B1D6-455A-AD9D-70ECFE95D499}" presName="descendantArrow" presStyleCnt="0"/>
      <dgm:spPr/>
    </dgm:pt>
    <dgm:pt modelId="{09A5EBCE-CDC2-4E34-9813-28F4C2B167DC}" type="pres">
      <dgm:prSet presAssocID="{F98BF9E5-8601-4F2E-A493-1CB548670763}" presName="childTextArrow" presStyleLbl="fgAccFollowNode1" presStyleIdx="2" presStyleCnt="7" custScaleY="160509">
        <dgm:presLayoutVars>
          <dgm:bulletEnabled val="1"/>
        </dgm:presLayoutVars>
      </dgm:prSet>
      <dgm:spPr/>
      <dgm:t>
        <a:bodyPr/>
        <a:lstStyle/>
        <a:p>
          <a:endParaRPr lang="en-US"/>
        </a:p>
      </dgm:t>
    </dgm:pt>
    <dgm:pt modelId="{C4DDE6D7-EF1A-4DC0-AFD8-08FABFAD7747}" type="pres">
      <dgm:prSet presAssocID="{7CEA825F-7543-4CEE-B073-4B9A4A703769}" presName="childTextArrow" presStyleLbl="fgAccFollowNode1" presStyleIdx="3" presStyleCnt="7" custScaleY="160509">
        <dgm:presLayoutVars>
          <dgm:bulletEnabled val="1"/>
        </dgm:presLayoutVars>
      </dgm:prSet>
      <dgm:spPr/>
      <dgm:t>
        <a:bodyPr/>
        <a:lstStyle/>
        <a:p>
          <a:endParaRPr lang="en-US"/>
        </a:p>
      </dgm:t>
    </dgm:pt>
    <dgm:pt modelId="{8B946CA4-9288-4692-AACA-106B0D769B36}" type="pres">
      <dgm:prSet presAssocID="{8B3F2F34-B228-4425-AAAA-A42768DB7FC2}" presName="childTextArrow" presStyleLbl="fgAccFollowNode1" presStyleIdx="4" presStyleCnt="7" custScaleY="160509">
        <dgm:presLayoutVars>
          <dgm:bulletEnabled val="1"/>
        </dgm:presLayoutVars>
      </dgm:prSet>
      <dgm:spPr/>
      <dgm:t>
        <a:bodyPr/>
        <a:lstStyle/>
        <a:p>
          <a:endParaRPr lang="en-US"/>
        </a:p>
      </dgm:t>
    </dgm:pt>
    <dgm:pt modelId="{AB906D18-8488-469C-8A17-893BB37991B7}" type="pres">
      <dgm:prSet presAssocID="{464AE7DF-1904-40AD-A92B-62728FABB6BA}" presName="sp" presStyleCnt="0"/>
      <dgm:spPr/>
    </dgm:pt>
    <dgm:pt modelId="{D9390F15-9274-4EC3-B801-289322DC8844}" type="pres">
      <dgm:prSet presAssocID="{95589235-88DA-445C-825B-0FD015523DB7}" presName="arrowAndChildren" presStyleCnt="0"/>
      <dgm:spPr/>
    </dgm:pt>
    <dgm:pt modelId="{1421CDFE-7C1A-4FB6-9B3E-52A2C6FB7BC0}" type="pres">
      <dgm:prSet presAssocID="{95589235-88DA-445C-825B-0FD015523DB7}" presName="parentTextArrow" presStyleLbl="node1" presStyleIdx="1" presStyleCnt="3"/>
      <dgm:spPr/>
      <dgm:t>
        <a:bodyPr/>
        <a:lstStyle/>
        <a:p>
          <a:endParaRPr lang="en-US"/>
        </a:p>
      </dgm:t>
    </dgm:pt>
    <dgm:pt modelId="{79186175-D4EF-459F-AA01-1182573765C3}" type="pres">
      <dgm:prSet presAssocID="{95589235-88DA-445C-825B-0FD015523DB7}" presName="arrow" presStyleLbl="node1" presStyleIdx="2" presStyleCnt="3"/>
      <dgm:spPr/>
      <dgm:t>
        <a:bodyPr/>
        <a:lstStyle/>
        <a:p>
          <a:endParaRPr lang="en-US"/>
        </a:p>
      </dgm:t>
    </dgm:pt>
    <dgm:pt modelId="{31C819C4-630B-4008-BC3B-6D5969BA6E47}" type="pres">
      <dgm:prSet presAssocID="{95589235-88DA-445C-825B-0FD015523DB7}" presName="descendantArrow" presStyleCnt="0"/>
      <dgm:spPr/>
    </dgm:pt>
    <dgm:pt modelId="{49CA14F0-9688-450D-8B32-6B81A319E553}" type="pres">
      <dgm:prSet presAssocID="{7C01D10E-6A6A-4AFE-AAC7-8B913A6403F2}" presName="childTextArrow" presStyleLbl="fgAccFollowNode1" presStyleIdx="5" presStyleCnt="7" custScaleY="119858">
        <dgm:presLayoutVars>
          <dgm:bulletEnabled val="1"/>
        </dgm:presLayoutVars>
      </dgm:prSet>
      <dgm:spPr/>
      <dgm:t>
        <a:bodyPr/>
        <a:lstStyle/>
        <a:p>
          <a:endParaRPr lang="en-US"/>
        </a:p>
      </dgm:t>
    </dgm:pt>
    <dgm:pt modelId="{FED7BEA5-6432-4C4D-9443-E03C6FD8A209}" type="pres">
      <dgm:prSet presAssocID="{C526CFB3-5262-48DC-A7A3-F5E6DEC2ADDF}" presName="childTextArrow" presStyleLbl="fgAccFollowNode1" presStyleIdx="6" presStyleCnt="7" custScaleY="119858">
        <dgm:presLayoutVars>
          <dgm:bulletEnabled val="1"/>
        </dgm:presLayoutVars>
      </dgm:prSet>
      <dgm:spPr/>
      <dgm:t>
        <a:bodyPr/>
        <a:lstStyle/>
        <a:p>
          <a:endParaRPr lang="en-US"/>
        </a:p>
      </dgm:t>
    </dgm:pt>
  </dgm:ptLst>
  <dgm:cxnLst>
    <dgm:cxn modelId="{8CB4EB80-DA05-4B69-862A-DDDA3CA7248B}" type="presOf" srcId="{DB4C32D9-0EAC-4ACB-B402-0B8AA4176BBF}" destId="{2407ADB4-AFF1-42EA-997F-226611B7FDEB}" srcOrd="0" destOrd="0" presId="urn:microsoft.com/office/officeart/2005/8/layout/process4"/>
    <dgm:cxn modelId="{8AA6B799-A4B6-477C-BA7B-A97EB1ECFF18}" type="presOf" srcId="{A20EC8E0-4026-426E-81D3-03FCC83BB615}" destId="{826F7027-99F5-4EDE-AC40-88EA5CEA919D}" srcOrd="0" destOrd="0" presId="urn:microsoft.com/office/officeart/2005/8/layout/process4"/>
    <dgm:cxn modelId="{FF45C9D9-96C4-4CA3-A041-679CF1536C5A}" srcId="{95589235-88DA-445C-825B-0FD015523DB7}" destId="{7C01D10E-6A6A-4AFE-AAC7-8B913A6403F2}" srcOrd="0" destOrd="0" parTransId="{C6979565-DAA4-4E78-851F-0C7EE0C4F1C9}" sibTransId="{9BADEF1D-79BB-481A-B0F2-629B60C950B7}"/>
    <dgm:cxn modelId="{957221A1-1527-4191-8E5A-B249B3134124}" type="presOf" srcId="{95589235-88DA-445C-825B-0FD015523DB7}" destId="{1421CDFE-7C1A-4FB6-9B3E-52A2C6FB7BC0}" srcOrd="0" destOrd="0" presId="urn:microsoft.com/office/officeart/2005/8/layout/process4"/>
    <dgm:cxn modelId="{63AC20D8-1C19-4D30-82CD-40E8E8A5C8AC}" srcId="{F68ABF3B-B1D6-455A-AD9D-70ECFE95D499}" destId="{7CEA825F-7543-4CEE-B073-4B9A4A703769}" srcOrd="1" destOrd="0" parTransId="{071F4294-7FDA-4F2E-B7A8-A1E05ECD968C}" sibTransId="{0F9E4E00-3CB7-4447-BD34-126919A28A23}"/>
    <dgm:cxn modelId="{2737AFD4-2BF3-4F06-BBCE-F66E7A5CA088}" type="presOf" srcId="{0B84E91C-9160-4429-B0D2-3C074D158AB3}" destId="{B8ADAC2D-50F5-4B08-9589-844D5EF099C4}" srcOrd="1" destOrd="0" presId="urn:microsoft.com/office/officeart/2005/8/layout/process4"/>
    <dgm:cxn modelId="{955F008C-ADF7-442D-A58C-485DD0965785}" type="presOf" srcId="{B8AC007D-6926-4483-95C5-A479430ADE59}" destId="{E3CE9768-BF02-433A-8BC8-5414E9AE9AF3}" srcOrd="0" destOrd="0" presId="urn:microsoft.com/office/officeart/2005/8/layout/process4"/>
    <dgm:cxn modelId="{361E5A80-9462-496D-9145-C960C033BCD1}" srcId="{0B84E91C-9160-4429-B0D2-3C074D158AB3}" destId="{B8AC007D-6926-4483-95C5-A479430ADE59}" srcOrd="0" destOrd="0" parTransId="{AD55B6A4-C954-4DA7-9A9F-0615B8EF9C8A}" sibTransId="{1E41C0BB-062B-4EA8-AA0A-B1D8A12CBB5F}"/>
    <dgm:cxn modelId="{069D3223-6E9B-46AA-85EB-EA48E3CE474B}" srcId="{0B84E91C-9160-4429-B0D2-3C074D158AB3}" destId="{DB4C32D9-0EAC-4ACB-B402-0B8AA4176BBF}" srcOrd="1" destOrd="0" parTransId="{05A335BF-80E8-4893-831D-9830DB2C9F09}" sibTransId="{4CBCF1D1-81F6-40BF-B939-5B15C320619E}"/>
    <dgm:cxn modelId="{A3724761-EE5E-4F03-84EB-17636DF50A79}" srcId="{A20EC8E0-4026-426E-81D3-03FCC83BB615}" destId="{0B84E91C-9160-4429-B0D2-3C074D158AB3}" srcOrd="2" destOrd="0" parTransId="{C067579B-6E03-4E8D-A3A2-5F9857DE9B74}" sibTransId="{156347F6-A2D8-4325-8E04-15844D591C5D}"/>
    <dgm:cxn modelId="{507BF139-1F0B-4D87-BD73-2B72D48ACE87}" srcId="{A20EC8E0-4026-426E-81D3-03FCC83BB615}" destId="{F68ABF3B-B1D6-455A-AD9D-70ECFE95D499}" srcOrd="1" destOrd="0" parTransId="{D205AD53-3452-43D8-9E91-086A5036D903}" sibTransId="{94CEDCEF-650F-49D7-89E1-00051A6C45A7}"/>
    <dgm:cxn modelId="{6A0527B5-41A9-434D-855D-7CF9819DEFF2}" type="presOf" srcId="{7C01D10E-6A6A-4AFE-AAC7-8B913A6403F2}" destId="{49CA14F0-9688-450D-8B32-6B81A319E553}" srcOrd="0" destOrd="0" presId="urn:microsoft.com/office/officeart/2005/8/layout/process4"/>
    <dgm:cxn modelId="{FB9108A3-0A2E-497B-BF50-0CDCFE54EC38}" type="presOf" srcId="{0B84E91C-9160-4429-B0D2-3C074D158AB3}" destId="{4B54E7CC-AB4B-410A-9EDE-8DFD80B2DD0C}" srcOrd="0" destOrd="0" presId="urn:microsoft.com/office/officeart/2005/8/layout/process4"/>
    <dgm:cxn modelId="{5A15BC0F-53AD-4E1E-A10F-131B1746226C}" type="presOf" srcId="{F98BF9E5-8601-4F2E-A493-1CB548670763}" destId="{09A5EBCE-CDC2-4E34-9813-28F4C2B167DC}" srcOrd="0" destOrd="0" presId="urn:microsoft.com/office/officeart/2005/8/layout/process4"/>
    <dgm:cxn modelId="{F6150EA3-7578-4745-B8AA-66E6A6EBA319}" type="presOf" srcId="{7CEA825F-7543-4CEE-B073-4B9A4A703769}" destId="{C4DDE6D7-EF1A-4DC0-AFD8-08FABFAD7747}" srcOrd="0" destOrd="0" presId="urn:microsoft.com/office/officeart/2005/8/layout/process4"/>
    <dgm:cxn modelId="{C42029D2-4700-4CF2-9506-C722AC59443D}" srcId="{95589235-88DA-445C-825B-0FD015523DB7}" destId="{C526CFB3-5262-48DC-A7A3-F5E6DEC2ADDF}" srcOrd="1" destOrd="0" parTransId="{C9A79DD4-68D8-4C75-B95F-924B5D15C9E4}" sibTransId="{C01E346A-BA21-4756-A685-1E39D5CDABD5}"/>
    <dgm:cxn modelId="{6942BB2E-7E06-4A98-BED8-D19193F8BFAF}" type="presOf" srcId="{F68ABF3B-B1D6-455A-AD9D-70ECFE95D499}" destId="{27395027-F21C-41FE-B0D3-773DFD579772}" srcOrd="0" destOrd="0" presId="urn:microsoft.com/office/officeart/2005/8/layout/process4"/>
    <dgm:cxn modelId="{D152AEC1-B997-4FB3-93D9-1B186FE47221}" srcId="{A20EC8E0-4026-426E-81D3-03FCC83BB615}" destId="{95589235-88DA-445C-825B-0FD015523DB7}" srcOrd="0" destOrd="0" parTransId="{DAAA4B9A-4EC0-4C8D-AF84-1BFB49F72838}" sibTransId="{464AE7DF-1904-40AD-A92B-62728FABB6BA}"/>
    <dgm:cxn modelId="{48E11D20-4048-4047-B08F-FDB20BFEC693}" type="presOf" srcId="{C526CFB3-5262-48DC-A7A3-F5E6DEC2ADDF}" destId="{FED7BEA5-6432-4C4D-9443-E03C6FD8A209}" srcOrd="0" destOrd="0" presId="urn:microsoft.com/office/officeart/2005/8/layout/process4"/>
    <dgm:cxn modelId="{FEEA40DA-5BD0-46F6-B2E6-8EA7FA0DB9D4}" type="presOf" srcId="{95589235-88DA-445C-825B-0FD015523DB7}" destId="{79186175-D4EF-459F-AA01-1182573765C3}" srcOrd="1" destOrd="0" presId="urn:microsoft.com/office/officeart/2005/8/layout/process4"/>
    <dgm:cxn modelId="{E368B41A-905D-47FB-BDEC-6AE7FA06299A}" type="presOf" srcId="{8B3F2F34-B228-4425-AAAA-A42768DB7FC2}" destId="{8B946CA4-9288-4692-AACA-106B0D769B36}" srcOrd="0" destOrd="0" presId="urn:microsoft.com/office/officeart/2005/8/layout/process4"/>
    <dgm:cxn modelId="{47C8FE37-BA60-42F3-8A3B-D2FABEFE5E30}" type="presOf" srcId="{F68ABF3B-B1D6-455A-AD9D-70ECFE95D499}" destId="{77458C37-1A5C-449C-B393-1E4AD3AA4461}" srcOrd="1" destOrd="0" presId="urn:microsoft.com/office/officeart/2005/8/layout/process4"/>
    <dgm:cxn modelId="{E4D95D4E-3E9C-4822-8D44-C3B5FACAEED5}" srcId="{F68ABF3B-B1D6-455A-AD9D-70ECFE95D499}" destId="{8B3F2F34-B228-4425-AAAA-A42768DB7FC2}" srcOrd="2" destOrd="0" parTransId="{EA4471B7-0785-4B7A-AD06-4BF558A9184A}" sibTransId="{A6473B6B-C8EB-4C4F-B5B2-B5BBC43A0898}"/>
    <dgm:cxn modelId="{C21274A3-FA69-4510-A094-ED036946CBBE}" srcId="{F68ABF3B-B1D6-455A-AD9D-70ECFE95D499}" destId="{F98BF9E5-8601-4F2E-A493-1CB548670763}" srcOrd="0" destOrd="0" parTransId="{39C274AA-EBD5-4332-8BDD-E73778BD4E7D}" sibTransId="{395B0962-2587-4DBF-9824-6CC71CC01EBC}"/>
    <dgm:cxn modelId="{F0137F06-15CC-42B4-AFB6-F47CF3442C75}" type="presParOf" srcId="{826F7027-99F5-4EDE-AC40-88EA5CEA919D}" destId="{C60E40F6-A289-46C3-9019-211ABDC8253A}" srcOrd="0" destOrd="0" presId="urn:microsoft.com/office/officeart/2005/8/layout/process4"/>
    <dgm:cxn modelId="{1FD34AE2-38D5-438C-81F4-2ADF94173CCF}" type="presParOf" srcId="{C60E40F6-A289-46C3-9019-211ABDC8253A}" destId="{4B54E7CC-AB4B-410A-9EDE-8DFD80B2DD0C}" srcOrd="0" destOrd="0" presId="urn:microsoft.com/office/officeart/2005/8/layout/process4"/>
    <dgm:cxn modelId="{31CDD394-B792-4CDE-85E3-24445A6B1342}" type="presParOf" srcId="{C60E40F6-A289-46C3-9019-211ABDC8253A}" destId="{B8ADAC2D-50F5-4B08-9589-844D5EF099C4}" srcOrd="1" destOrd="0" presId="urn:microsoft.com/office/officeart/2005/8/layout/process4"/>
    <dgm:cxn modelId="{52E9907E-1AEE-4E82-861D-D4196457EFFB}" type="presParOf" srcId="{C60E40F6-A289-46C3-9019-211ABDC8253A}" destId="{7BFCE376-4AE8-4B67-BEE1-9180B5925019}" srcOrd="2" destOrd="0" presId="urn:microsoft.com/office/officeart/2005/8/layout/process4"/>
    <dgm:cxn modelId="{C5F9A59D-6DD1-4FEC-B1C0-C15DE3D43186}" type="presParOf" srcId="{7BFCE376-4AE8-4B67-BEE1-9180B5925019}" destId="{E3CE9768-BF02-433A-8BC8-5414E9AE9AF3}" srcOrd="0" destOrd="0" presId="urn:microsoft.com/office/officeart/2005/8/layout/process4"/>
    <dgm:cxn modelId="{A1F19B7E-4E6C-4AC3-AF7E-A6BC380D72B2}" type="presParOf" srcId="{7BFCE376-4AE8-4B67-BEE1-9180B5925019}" destId="{2407ADB4-AFF1-42EA-997F-226611B7FDEB}" srcOrd="1" destOrd="0" presId="urn:microsoft.com/office/officeart/2005/8/layout/process4"/>
    <dgm:cxn modelId="{0F6B3720-8797-4349-A2E3-DF6864A97983}" type="presParOf" srcId="{826F7027-99F5-4EDE-AC40-88EA5CEA919D}" destId="{4E84A59A-41E9-4E65-90D3-561F6AEE194F}" srcOrd="1" destOrd="0" presId="urn:microsoft.com/office/officeart/2005/8/layout/process4"/>
    <dgm:cxn modelId="{09CF7933-2833-4BB3-BAC1-501CF6C1AC7B}" type="presParOf" srcId="{826F7027-99F5-4EDE-AC40-88EA5CEA919D}" destId="{C16B0B88-CF5B-480B-B6D0-5D8351624F1E}" srcOrd="2" destOrd="0" presId="urn:microsoft.com/office/officeart/2005/8/layout/process4"/>
    <dgm:cxn modelId="{DDFF122D-7DE9-4862-A79B-A4E71114C320}" type="presParOf" srcId="{C16B0B88-CF5B-480B-B6D0-5D8351624F1E}" destId="{27395027-F21C-41FE-B0D3-773DFD579772}" srcOrd="0" destOrd="0" presId="urn:microsoft.com/office/officeart/2005/8/layout/process4"/>
    <dgm:cxn modelId="{2311DC3F-72D0-4705-9454-3AEF3ED91C1A}" type="presParOf" srcId="{C16B0B88-CF5B-480B-B6D0-5D8351624F1E}" destId="{77458C37-1A5C-449C-B393-1E4AD3AA4461}" srcOrd="1" destOrd="0" presId="urn:microsoft.com/office/officeart/2005/8/layout/process4"/>
    <dgm:cxn modelId="{64299530-93F3-421E-8C09-0C1208BC5644}" type="presParOf" srcId="{C16B0B88-CF5B-480B-B6D0-5D8351624F1E}" destId="{DA64AA2E-8AA8-4720-8F21-D69FAD09B468}" srcOrd="2" destOrd="0" presId="urn:microsoft.com/office/officeart/2005/8/layout/process4"/>
    <dgm:cxn modelId="{9F3270B8-36A6-4111-98B0-62E30E0AEB57}" type="presParOf" srcId="{DA64AA2E-8AA8-4720-8F21-D69FAD09B468}" destId="{09A5EBCE-CDC2-4E34-9813-28F4C2B167DC}" srcOrd="0" destOrd="0" presId="urn:microsoft.com/office/officeart/2005/8/layout/process4"/>
    <dgm:cxn modelId="{3ACE47D0-54BD-422A-B1F5-914E500CD4D5}" type="presParOf" srcId="{DA64AA2E-8AA8-4720-8F21-D69FAD09B468}" destId="{C4DDE6D7-EF1A-4DC0-AFD8-08FABFAD7747}" srcOrd="1" destOrd="0" presId="urn:microsoft.com/office/officeart/2005/8/layout/process4"/>
    <dgm:cxn modelId="{E702BCFD-3CAA-4AC9-B2BF-C9358EA88550}" type="presParOf" srcId="{DA64AA2E-8AA8-4720-8F21-D69FAD09B468}" destId="{8B946CA4-9288-4692-AACA-106B0D769B36}" srcOrd="2" destOrd="0" presId="urn:microsoft.com/office/officeart/2005/8/layout/process4"/>
    <dgm:cxn modelId="{E2F68544-D4BB-4721-84E5-36F4B77D8556}" type="presParOf" srcId="{826F7027-99F5-4EDE-AC40-88EA5CEA919D}" destId="{AB906D18-8488-469C-8A17-893BB37991B7}" srcOrd="3" destOrd="0" presId="urn:microsoft.com/office/officeart/2005/8/layout/process4"/>
    <dgm:cxn modelId="{ACF54540-EBBF-41DA-A17E-F4B5A37E9179}" type="presParOf" srcId="{826F7027-99F5-4EDE-AC40-88EA5CEA919D}" destId="{D9390F15-9274-4EC3-B801-289322DC8844}" srcOrd="4" destOrd="0" presId="urn:microsoft.com/office/officeart/2005/8/layout/process4"/>
    <dgm:cxn modelId="{F0653D17-E1DA-4DC6-8992-D188E9EFF672}" type="presParOf" srcId="{D9390F15-9274-4EC3-B801-289322DC8844}" destId="{1421CDFE-7C1A-4FB6-9B3E-52A2C6FB7BC0}" srcOrd="0" destOrd="0" presId="urn:microsoft.com/office/officeart/2005/8/layout/process4"/>
    <dgm:cxn modelId="{E5C6967F-3EAE-4E2C-8C4D-245F7DEF3CF2}" type="presParOf" srcId="{D9390F15-9274-4EC3-B801-289322DC8844}" destId="{79186175-D4EF-459F-AA01-1182573765C3}" srcOrd="1" destOrd="0" presId="urn:microsoft.com/office/officeart/2005/8/layout/process4"/>
    <dgm:cxn modelId="{26C4CE0F-684D-40F8-900F-3CC727C606BA}" type="presParOf" srcId="{D9390F15-9274-4EC3-B801-289322DC8844}" destId="{31C819C4-630B-4008-BC3B-6D5969BA6E47}" srcOrd="2" destOrd="0" presId="urn:microsoft.com/office/officeart/2005/8/layout/process4"/>
    <dgm:cxn modelId="{E7E4786A-B7FB-40E2-A2A0-67FF3BEE55EC}" type="presParOf" srcId="{31C819C4-630B-4008-BC3B-6D5969BA6E47}" destId="{49CA14F0-9688-450D-8B32-6B81A319E553}" srcOrd="0" destOrd="0" presId="urn:microsoft.com/office/officeart/2005/8/layout/process4"/>
    <dgm:cxn modelId="{CB146584-9CAB-4421-878C-5C9C91BC5D6A}" type="presParOf" srcId="{31C819C4-630B-4008-BC3B-6D5969BA6E47}" destId="{FED7BEA5-6432-4C4D-9443-E03C6FD8A209}" srcOrd="1" destOrd="0" presId="urn:microsoft.com/office/officeart/2005/8/layout/process4"/>
  </dgm:cxnLst>
  <dgm:bg/>
  <dgm:whole/>
</dgm:dataModel>
</file>

<file path=ppt/diagrams/data7.xml><?xml version="1.0" encoding="utf-8"?>
<dgm:dataModel xmlns:dgm="http://schemas.openxmlformats.org/drawingml/2006/diagram" xmlns:a="http://schemas.openxmlformats.org/drawingml/2006/main">
  <dgm:ptLst>
    <dgm:pt modelId="{82F4EAD7-FB92-4333-83AD-5B39E3DDE651}" type="doc">
      <dgm:prSet loTypeId="urn:microsoft.com/office/officeart/2005/8/layout/process4" loCatId="list" qsTypeId="urn:microsoft.com/office/officeart/2005/8/quickstyle/simple1#7" qsCatId="simple" csTypeId="urn:microsoft.com/office/officeart/2005/8/colors/colorful1" csCatId="colorful" phldr="1"/>
      <dgm:spPr/>
      <dgm:t>
        <a:bodyPr/>
        <a:lstStyle/>
        <a:p>
          <a:endParaRPr lang="en-US"/>
        </a:p>
      </dgm:t>
    </dgm:pt>
    <dgm:pt modelId="{CF4E4029-670D-46E3-9C24-F208A998FEE7}">
      <dgm:prSet phldrT="[Text]" custT="1"/>
      <dgm:spPr>
        <a:noFill/>
      </dgm:spPr>
      <dgm:t>
        <a:bodyPr/>
        <a:lstStyle/>
        <a:p>
          <a:r>
            <a:rPr lang="en-IN" sz="1800" b="1" dirty="0" smtClean="0">
              <a:solidFill>
                <a:schemeClr val="tx1"/>
              </a:solidFill>
            </a:rPr>
            <a:t>Classification  into  Product Costs  and  Period  Costs</a:t>
          </a:r>
          <a:endParaRPr lang="en-US" sz="1800" dirty="0">
            <a:solidFill>
              <a:schemeClr val="tx1"/>
            </a:solidFill>
          </a:endParaRPr>
        </a:p>
      </dgm:t>
    </dgm:pt>
    <dgm:pt modelId="{799FE909-BECB-4262-B004-E5E75E261FF3}" type="parTrans" cxnId="{6B218B0C-19B1-43C6-8883-AA436507772C}">
      <dgm:prSet/>
      <dgm:spPr/>
      <dgm:t>
        <a:bodyPr/>
        <a:lstStyle/>
        <a:p>
          <a:endParaRPr lang="en-US"/>
        </a:p>
      </dgm:t>
    </dgm:pt>
    <dgm:pt modelId="{892C32EB-7514-45FC-BC34-A44A173B7A95}" type="sibTrans" cxnId="{6B218B0C-19B1-43C6-8883-AA436507772C}">
      <dgm:prSet/>
      <dgm:spPr/>
      <dgm:t>
        <a:bodyPr/>
        <a:lstStyle/>
        <a:p>
          <a:endParaRPr lang="en-US"/>
        </a:p>
      </dgm:t>
    </dgm:pt>
    <dgm:pt modelId="{E96DF0E8-F61D-46F7-A0F5-8D9018494123}">
      <dgm:prSet custT="1"/>
      <dgm:spPr/>
      <dgm:t>
        <a:bodyPr/>
        <a:lstStyle/>
        <a:p>
          <a:r>
            <a:rPr lang="en-IN" sz="1500" b="1" dirty="0" smtClean="0"/>
            <a:t>Product  costs: </a:t>
          </a:r>
          <a:r>
            <a:rPr lang="en-IN" sz="1500" dirty="0" smtClean="0"/>
            <a:t>These  costs  include  all  such  costs  that  are  involved  in  acquiring or making a product. </a:t>
          </a:r>
        </a:p>
      </dgm:t>
    </dgm:pt>
    <dgm:pt modelId="{1B4D3834-4B3A-43A7-9346-A92E98948C3E}" type="parTrans" cxnId="{ACAD0930-5BDD-4BBD-99CF-50F9E5320430}">
      <dgm:prSet/>
      <dgm:spPr/>
      <dgm:t>
        <a:bodyPr/>
        <a:lstStyle/>
        <a:p>
          <a:endParaRPr lang="en-US"/>
        </a:p>
      </dgm:t>
    </dgm:pt>
    <dgm:pt modelId="{BF19386A-E468-41D7-B4F0-5BB13F2929AA}" type="sibTrans" cxnId="{ACAD0930-5BDD-4BBD-99CF-50F9E5320430}">
      <dgm:prSet/>
      <dgm:spPr/>
      <dgm:t>
        <a:bodyPr/>
        <a:lstStyle/>
        <a:p>
          <a:endParaRPr lang="en-US"/>
        </a:p>
      </dgm:t>
    </dgm:pt>
    <dgm:pt modelId="{5138169D-CB11-4A06-B79E-7674D463CC09}">
      <dgm:prSet custT="1"/>
      <dgm:spPr/>
      <dgm:t>
        <a:bodyPr/>
        <a:lstStyle/>
        <a:p>
          <a:r>
            <a:rPr lang="en-IN" sz="1500" b="1" dirty="0" smtClean="0"/>
            <a:t>Period costs: </a:t>
          </a:r>
          <a:r>
            <a:rPr lang="en-IN" sz="1500" dirty="0" smtClean="0"/>
            <a:t>These are  those costs which are not necessary  for production and are incurred even if there is no production. </a:t>
          </a:r>
        </a:p>
      </dgm:t>
    </dgm:pt>
    <dgm:pt modelId="{8F555DE8-4B28-46EE-8285-FAFD6421A89B}" type="parTrans" cxnId="{2EC3E473-2925-4EAD-86EA-8EFE03FD8475}">
      <dgm:prSet/>
      <dgm:spPr/>
      <dgm:t>
        <a:bodyPr/>
        <a:lstStyle/>
        <a:p>
          <a:endParaRPr lang="en-US"/>
        </a:p>
      </dgm:t>
    </dgm:pt>
    <dgm:pt modelId="{EC2A127A-CA23-42FD-B6DF-98221BBF0196}" type="sibTrans" cxnId="{2EC3E473-2925-4EAD-86EA-8EFE03FD8475}">
      <dgm:prSet/>
      <dgm:spPr/>
      <dgm:t>
        <a:bodyPr/>
        <a:lstStyle/>
        <a:p>
          <a:endParaRPr lang="en-US"/>
        </a:p>
      </dgm:t>
    </dgm:pt>
    <dgm:pt modelId="{32A04104-D439-4CCC-A0D3-F62B2D679C67}">
      <dgm:prSet custT="1"/>
      <dgm:spPr>
        <a:noFill/>
      </dgm:spPr>
      <dgm:t>
        <a:bodyPr/>
        <a:lstStyle/>
        <a:p>
          <a:r>
            <a:rPr lang="en-IN" sz="1800" b="1" dirty="0" smtClean="0">
              <a:solidFill>
                <a:schemeClr val="tx1"/>
              </a:solidFill>
            </a:rPr>
            <a:t>Classification  into  Controllable  and  Non- controllable  Costs</a:t>
          </a:r>
        </a:p>
      </dgm:t>
    </dgm:pt>
    <dgm:pt modelId="{FB24AD80-51FF-4C83-8754-E4519D9708AB}" type="parTrans" cxnId="{037E8CA8-CC5A-4A57-847B-9DDBC88CD874}">
      <dgm:prSet/>
      <dgm:spPr/>
      <dgm:t>
        <a:bodyPr/>
        <a:lstStyle/>
        <a:p>
          <a:endParaRPr lang="en-US"/>
        </a:p>
      </dgm:t>
    </dgm:pt>
    <dgm:pt modelId="{6A2718F1-71F9-40E9-8EF5-6DEA7F8D60C7}" type="sibTrans" cxnId="{037E8CA8-CC5A-4A57-847B-9DDBC88CD874}">
      <dgm:prSet/>
      <dgm:spPr/>
      <dgm:t>
        <a:bodyPr/>
        <a:lstStyle/>
        <a:p>
          <a:endParaRPr lang="en-US"/>
        </a:p>
      </dgm:t>
    </dgm:pt>
    <dgm:pt modelId="{DA37D751-D3EC-433C-B77B-2DB32A898B43}">
      <dgm:prSet custT="1"/>
      <dgm:spPr/>
      <dgm:t>
        <a:bodyPr/>
        <a:lstStyle/>
        <a:p>
          <a:r>
            <a:rPr lang="en-IN" sz="1500" b="1" dirty="0" smtClean="0"/>
            <a:t>Controllable costs: </a:t>
          </a:r>
          <a:r>
            <a:rPr lang="en-IN" sz="1500" dirty="0" smtClean="0"/>
            <a:t>Costs which may be directly  regulated at a given level of management authority. </a:t>
          </a:r>
        </a:p>
      </dgm:t>
    </dgm:pt>
    <dgm:pt modelId="{0F09D241-0CB8-4CAB-B9B9-E0BA3A2D0CD0}" type="parTrans" cxnId="{637C2FA6-1789-4DE1-99CD-CE129B8967A7}">
      <dgm:prSet/>
      <dgm:spPr/>
      <dgm:t>
        <a:bodyPr/>
        <a:lstStyle/>
        <a:p>
          <a:endParaRPr lang="en-US"/>
        </a:p>
      </dgm:t>
    </dgm:pt>
    <dgm:pt modelId="{A6E7B8E2-2B39-479E-A654-DA3EF1F5E70E}" type="sibTrans" cxnId="{637C2FA6-1789-4DE1-99CD-CE129B8967A7}">
      <dgm:prSet/>
      <dgm:spPr/>
      <dgm:t>
        <a:bodyPr/>
        <a:lstStyle/>
        <a:p>
          <a:endParaRPr lang="en-US"/>
        </a:p>
      </dgm:t>
    </dgm:pt>
    <dgm:pt modelId="{C34D848B-4F22-4869-9756-BFE9DFC56A9C}">
      <dgm:prSet custT="1"/>
      <dgm:spPr/>
      <dgm:t>
        <a:bodyPr/>
        <a:lstStyle/>
        <a:p>
          <a:r>
            <a:rPr lang="en-IN" sz="1500" b="1" dirty="0" smtClean="0"/>
            <a:t>Non-controllable costs: </a:t>
          </a:r>
          <a:r>
            <a:rPr lang="en-IN" sz="1500" b="0" dirty="0" smtClean="0"/>
            <a:t>C</a:t>
          </a:r>
          <a:r>
            <a:rPr lang="en-IN" sz="1500" dirty="0" smtClean="0"/>
            <a:t>osts which cannot be influenced by the action of a  specified member of an enterprise</a:t>
          </a:r>
          <a:r>
            <a:rPr lang="en-IN" sz="1500" b="1" dirty="0" smtClean="0"/>
            <a:t>.</a:t>
          </a:r>
        </a:p>
      </dgm:t>
    </dgm:pt>
    <dgm:pt modelId="{9F2EAFC7-F6E5-4025-836C-0BD7F1128A6C}" type="parTrans" cxnId="{45FAD819-3C20-435D-A329-E7FB9828B67B}">
      <dgm:prSet/>
      <dgm:spPr/>
      <dgm:t>
        <a:bodyPr/>
        <a:lstStyle/>
        <a:p>
          <a:endParaRPr lang="en-US"/>
        </a:p>
      </dgm:t>
    </dgm:pt>
    <dgm:pt modelId="{3ECF0840-FDFC-4050-A851-599D0B0C6E7A}" type="sibTrans" cxnId="{45FAD819-3C20-435D-A329-E7FB9828B67B}">
      <dgm:prSet/>
      <dgm:spPr/>
      <dgm:t>
        <a:bodyPr/>
        <a:lstStyle/>
        <a:p>
          <a:endParaRPr lang="en-US"/>
        </a:p>
      </dgm:t>
    </dgm:pt>
    <dgm:pt modelId="{EA525676-7E35-4CBF-B0E5-79D213353448}">
      <dgm:prSet custT="1"/>
      <dgm:spPr>
        <a:noFill/>
      </dgm:spPr>
      <dgm:t>
        <a:bodyPr/>
        <a:lstStyle/>
        <a:p>
          <a:r>
            <a:rPr lang="en-IN" sz="1800" b="1" dirty="0" smtClean="0">
              <a:solidFill>
                <a:schemeClr val="tx1"/>
              </a:solidFill>
            </a:rPr>
            <a:t>Classification  into  Historical   Costs  and  Predetermined  Costs</a:t>
          </a:r>
        </a:p>
      </dgm:t>
    </dgm:pt>
    <dgm:pt modelId="{B26587C5-8368-41A1-9F63-F71587DB57D1}" type="parTrans" cxnId="{C2D19B26-A382-47EC-9BB7-0B11AC2C923A}">
      <dgm:prSet/>
      <dgm:spPr/>
      <dgm:t>
        <a:bodyPr/>
        <a:lstStyle/>
        <a:p>
          <a:endParaRPr lang="en-US"/>
        </a:p>
      </dgm:t>
    </dgm:pt>
    <dgm:pt modelId="{D1C805E8-D161-421C-B0B5-3A467E9A343C}" type="sibTrans" cxnId="{C2D19B26-A382-47EC-9BB7-0B11AC2C923A}">
      <dgm:prSet/>
      <dgm:spPr/>
      <dgm:t>
        <a:bodyPr/>
        <a:lstStyle/>
        <a:p>
          <a:endParaRPr lang="en-US"/>
        </a:p>
      </dgm:t>
    </dgm:pt>
    <dgm:pt modelId="{6607FD92-3470-4C62-B190-CA58150AB32B}">
      <dgm:prSet custT="1"/>
      <dgm:spPr/>
      <dgm:t>
        <a:bodyPr/>
        <a:lstStyle/>
        <a:p>
          <a:r>
            <a:rPr lang="en-IN" sz="1500" b="1" dirty="0" smtClean="0"/>
            <a:t>Historical  costs: </a:t>
          </a:r>
          <a:r>
            <a:rPr lang="en-IN" sz="1500" dirty="0" smtClean="0"/>
            <a:t>Costs which  are  ascertained  after  these have been incurred. </a:t>
          </a:r>
        </a:p>
      </dgm:t>
    </dgm:pt>
    <dgm:pt modelId="{EE5F6AC9-00FE-4D73-BB66-2FFEF809DDAB}" type="parTrans" cxnId="{D8760F87-31F5-456A-A920-D843094BEBD5}">
      <dgm:prSet/>
      <dgm:spPr/>
      <dgm:t>
        <a:bodyPr/>
        <a:lstStyle/>
        <a:p>
          <a:endParaRPr lang="en-US"/>
        </a:p>
      </dgm:t>
    </dgm:pt>
    <dgm:pt modelId="{484866EB-D9A8-4337-8BE6-F11FE3357702}" type="sibTrans" cxnId="{D8760F87-31F5-456A-A920-D843094BEBD5}">
      <dgm:prSet/>
      <dgm:spPr/>
      <dgm:t>
        <a:bodyPr/>
        <a:lstStyle/>
        <a:p>
          <a:endParaRPr lang="en-US"/>
        </a:p>
      </dgm:t>
    </dgm:pt>
    <dgm:pt modelId="{8D7F71F0-B9F8-416C-A3A5-E562D867E846}">
      <dgm:prSet custT="1"/>
      <dgm:spPr/>
      <dgm:t>
        <a:bodyPr/>
        <a:lstStyle/>
        <a:p>
          <a:r>
            <a:rPr lang="en-IN" sz="1500" b="1" dirty="0" smtClean="0"/>
            <a:t>Predetermined  costs: </a:t>
          </a:r>
          <a:r>
            <a:rPr lang="en-IN" sz="1500" b="0" dirty="0" smtClean="0"/>
            <a:t>F</a:t>
          </a:r>
          <a:r>
            <a:rPr lang="en-IN" sz="1500" dirty="0" smtClean="0"/>
            <a:t>uture  costs which  are ascertained  in  advance of production.</a:t>
          </a:r>
        </a:p>
      </dgm:t>
    </dgm:pt>
    <dgm:pt modelId="{1C5E9632-0868-4F2C-9F39-4D893B1A9E50}" type="parTrans" cxnId="{100FAE38-86E9-485D-9DF4-E984CD496659}">
      <dgm:prSet/>
      <dgm:spPr/>
      <dgm:t>
        <a:bodyPr/>
        <a:lstStyle/>
        <a:p>
          <a:endParaRPr lang="en-US"/>
        </a:p>
      </dgm:t>
    </dgm:pt>
    <dgm:pt modelId="{40E8C5D0-00D0-4D5C-BF77-2393C84C9A7F}" type="sibTrans" cxnId="{100FAE38-86E9-485D-9DF4-E984CD496659}">
      <dgm:prSet/>
      <dgm:spPr/>
      <dgm:t>
        <a:bodyPr/>
        <a:lstStyle/>
        <a:p>
          <a:endParaRPr lang="en-US"/>
        </a:p>
      </dgm:t>
    </dgm:pt>
    <dgm:pt modelId="{2951659D-9764-4C46-A7AA-8753A6BCE198}">
      <dgm:prSet custT="1"/>
      <dgm:spPr>
        <a:noFill/>
      </dgm:spPr>
      <dgm:t>
        <a:bodyPr/>
        <a:lstStyle/>
        <a:p>
          <a:r>
            <a:rPr lang="en-IN" sz="1800" b="1" dirty="0" smtClean="0">
              <a:solidFill>
                <a:schemeClr val="tx1"/>
              </a:solidFill>
            </a:rPr>
            <a:t>Classification into Normal and  Abnormal Costs</a:t>
          </a:r>
          <a:endParaRPr lang="en-IN" sz="1800" dirty="0" smtClean="0">
            <a:solidFill>
              <a:schemeClr val="tx1"/>
            </a:solidFill>
          </a:endParaRPr>
        </a:p>
      </dgm:t>
    </dgm:pt>
    <dgm:pt modelId="{3702EFAD-E509-4ECC-B41B-0A0EA9E6F7AB}" type="parTrans" cxnId="{0ED97E46-A79E-45DE-9BC3-1EF9E489FA4C}">
      <dgm:prSet/>
      <dgm:spPr/>
      <dgm:t>
        <a:bodyPr/>
        <a:lstStyle/>
        <a:p>
          <a:endParaRPr lang="en-US"/>
        </a:p>
      </dgm:t>
    </dgm:pt>
    <dgm:pt modelId="{CD4D3A34-C773-4089-9346-9C7CA3BBF017}" type="sibTrans" cxnId="{0ED97E46-A79E-45DE-9BC3-1EF9E489FA4C}">
      <dgm:prSet/>
      <dgm:spPr/>
      <dgm:t>
        <a:bodyPr/>
        <a:lstStyle/>
        <a:p>
          <a:endParaRPr lang="en-US"/>
        </a:p>
      </dgm:t>
    </dgm:pt>
    <dgm:pt modelId="{C7CB7AB8-328C-4A0F-A972-64E1668C8B6E}">
      <dgm:prSet custT="1"/>
      <dgm:spPr/>
      <dgm:t>
        <a:bodyPr/>
        <a:lstStyle/>
        <a:p>
          <a:r>
            <a:rPr lang="en-IN" sz="1500" b="1" dirty="0" smtClean="0"/>
            <a:t>Normal cost: </a:t>
          </a:r>
          <a:r>
            <a:rPr lang="en-IN" sz="1500" dirty="0" smtClean="0"/>
            <a:t>Cost which  is incurred on expected  lines at a given level of output. </a:t>
          </a:r>
        </a:p>
      </dgm:t>
    </dgm:pt>
    <dgm:pt modelId="{BBA7FCCE-077D-470F-82F2-9969661FE3B1}" type="parTrans" cxnId="{5B468391-65E9-4C75-8B32-5E3D6D883ED7}">
      <dgm:prSet/>
      <dgm:spPr/>
      <dgm:t>
        <a:bodyPr/>
        <a:lstStyle/>
        <a:p>
          <a:endParaRPr lang="en-US"/>
        </a:p>
      </dgm:t>
    </dgm:pt>
    <dgm:pt modelId="{99664A2E-DA70-4B89-AE96-A20192D121D4}" type="sibTrans" cxnId="{5B468391-65E9-4C75-8B32-5E3D6D883ED7}">
      <dgm:prSet/>
      <dgm:spPr/>
      <dgm:t>
        <a:bodyPr/>
        <a:lstStyle/>
        <a:p>
          <a:endParaRPr lang="en-US"/>
        </a:p>
      </dgm:t>
    </dgm:pt>
    <dgm:pt modelId="{84176D91-F52C-491A-9CA1-CCF8DBB417FF}">
      <dgm:prSet custT="1"/>
      <dgm:spPr/>
      <dgm:t>
        <a:bodyPr/>
        <a:lstStyle/>
        <a:p>
          <a:r>
            <a:rPr lang="en-IN" sz="1500" b="1" dirty="0" smtClean="0"/>
            <a:t>Abnormal cost: </a:t>
          </a:r>
          <a:r>
            <a:rPr lang="en-IN" sz="1500" dirty="0" smtClean="0"/>
            <a:t>Cost which is not normally incurred at a given level of output. </a:t>
          </a:r>
        </a:p>
      </dgm:t>
    </dgm:pt>
    <dgm:pt modelId="{525E81E1-793D-47DB-AA9D-34B4FE2D66B2}" type="parTrans" cxnId="{39C49F35-5E91-4E80-A10A-0F3191A0B243}">
      <dgm:prSet/>
      <dgm:spPr/>
      <dgm:t>
        <a:bodyPr/>
        <a:lstStyle/>
        <a:p>
          <a:endParaRPr lang="en-US"/>
        </a:p>
      </dgm:t>
    </dgm:pt>
    <dgm:pt modelId="{E745EB3F-6E84-49BD-A05A-593365D2FDA9}" type="sibTrans" cxnId="{39C49F35-5E91-4E80-A10A-0F3191A0B243}">
      <dgm:prSet/>
      <dgm:spPr/>
      <dgm:t>
        <a:bodyPr/>
        <a:lstStyle/>
        <a:p>
          <a:endParaRPr lang="en-US"/>
        </a:p>
      </dgm:t>
    </dgm:pt>
    <dgm:pt modelId="{F0850E05-B9A9-405B-9A27-AB530A6A99CF}" type="pres">
      <dgm:prSet presAssocID="{82F4EAD7-FB92-4333-83AD-5B39E3DDE651}" presName="Name0" presStyleCnt="0">
        <dgm:presLayoutVars>
          <dgm:dir/>
          <dgm:animLvl val="lvl"/>
          <dgm:resizeHandles val="exact"/>
        </dgm:presLayoutVars>
      </dgm:prSet>
      <dgm:spPr/>
      <dgm:t>
        <a:bodyPr/>
        <a:lstStyle/>
        <a:p>
          <a:endParaRPr lang="en-US"/>
        </a:p>
      </dgm:t>
    </dgm:pt>
    <dgm:pt modelId="{20032C09-08F9-4544-A9A2-04AAA9DB1371}" type="pres">
      <dgm:prSet presAssocID="{2951659D-9764-4C46-A7AA-8753A6BCE198}" presName="boxAndChildren" presStyleCnt="0"/>
      <dgm:spPr/>
    </dgm:pt>
    <dgm:pt modelId="{CAD2027D-4476-41B0-B449-5D403D2A80CE}" type="pres">
      <dgm:prSet presAssocID="{2951659D-9764-4C46-A7AA-8753A6BCE198}" presName="parentTextBox" presStyleLbl="node1" presStyleIdx="0" presStyleCnt="4"/>
      <dgm:spPr/>
      <dgm:t>
        <a:bodyPr/>
        <a:lstStyle/>
        <a:p>
          <a:endParaRPr lang="en-US"/>
        </a:p>
      </dgm:t>
    </dgm:pt>
    <dgm:pt modelId="{E3D3F527-CFF7-40F4-A6E1-58AF7DE53506}" type="pres">
      <dgm:prSet presAssocID="{2951659D-9764-4C46-A7AA-8753A6BCE198}" presName="entireBox" presStyleLbl="node1" presStyleIdx="0" presStyleCnt="4"/>
      <dgm:spPr/>
      <dgm:t>
        <a:bodyPr/>
        <a:lstStyle/>
        <a:p>
          <a:endParaRPr lang="en-US"/>
        </a:p>
      </dgm:t>
    </dgm:pt>
    <dgm:pt modelId="{A1582927-B7B1-4A3B-9CFD-F39AB809E1F2}" type="pres">
      <dgm:prSet presAssocID="{2951659D-9764-4C46-A7AA-8753A6BCE198}" presName="descendantBox" presStyleCnt="0"/>
      <dgm:spPr/>
    </dgm:pt>
    <dgm:pt modelId="{C8C8639A-488A-438F-8F7C-B9853255875E}" type="pres">
      <dgm:prSet presAssocID="{C7CB7AB8-328C-4A0F-A972-64E1668C8B6E}" presName="childTextBox" presStyleLbl="fgAccFollowNode1" presStyleIdx="0" presStyleCnt="8">
        <dgm:presLayoutVars>
          <dgm:bulletEnabled val="1"/>
        </dgm:presLayoutVars>
      </dgm:prSet>
      <dgm:spPr/>
      <dgm:t>
        <a:bodyPr/>
        <a:lstStyle/>
        <a:p>
          <a:endParaRPr lang="en-US"/>
        </a:p>
      </dgm:t>
    </dgm:pt>
    <dgm:pt modelId="{C4CF26D7-9219-4BCC-B0A0-9722D440BE79}" type="pres">
      <dgm:prSet presAssocID="{84176D91-F52C-491A-9CA1-CCF8DBB417FF}" presName="childTextBox" presStyleLbl="fgAccFollowNode1" presStyleIdx="1" presStyleCnt="8">
        <dgm:presLayoutVars>
          <dgm:bulletEnabled val="1"/>
        </dgm:presLayoutVars>
      </dgm:prSet>
      <dgm:spPr/>
      <dgm:t>
        <a:bodyPr/>
        <a:lstStyle/>
        <a:p>
          <a:endParaRPr lang="en-US"/>
        </a:p>
      </dgm:t>
    </dgm:pt>
    <dgm:pt modelId="{05CFDD34-C775-4709-B208-0BDD1EEB0B19}" type="pres">
      <dgm:prSet presAssocID="{D1C805E8-D161-421C-B0B5-3A467E9A343C}" presName="sp" presStyleCnt="0"/>
      <dgm:spPr/>
    </dgm:pt>
    <dgm:pt modelId="{E0C8EA64-B7A7-4861-BEBB-2FCFAD3C68CD}" type="pres">
      <dgm:prSet presAssocID="{EA525676-7E35-4CBF-B0E5-79D213353448}" presName="arrowAndChildren" presStyleCnt="0"/>
      <dgm:spPr/>
    </dgm:pt>
    <dgm:pt modelId="{FC434558-E726-4197-B507-B0E58240E940}" type="pres">
      <dgm:prSet presAssocID="{EA525676-7E35-4CBF-B0E5-79D213353448}" presName="parentTextArrow" presStyleLbl="node1" presStyleIdx="0" presStyleCnt="4"/>
      <dgm:spPr/>
      <dgm:t>
        <a:bodyPr/>
        <a:lstStyle/>
        <a:p>
          <a:endParaRPr lang="en-US"/>
        </a:p>
      </dgm:t>
    </dgm:pt>
    <dgm:pt modelId="{18F082CF-571F-4178-A72A-D7202AC53BFB}" type="pres">
      <dgm:prSet presAssocID="{EA525676-7E35-4CBF-B0E5-79D213353448}" presName="arrow" presStyleLbl="node1" presStyleIdx="1" presStyleCnt="4"/>
      <dgm:spPr/>
      <dgm:t>
        <a:bodyPr/>
        <a:lstStyle/>
        <a:p>
          <a:endParaRPr lang="en-US"/>
        </a:p>
      </dgm:t>
    </dgm:pt>
    <dgm:pt modelId="{0B03BAFB-E01C-467D-BC36-0F23A3E0DC02}" type="pres">
      <dgm:prSet presAssocID="{EA525676-7E35-4CBF-B0E5-79D213353448}" presName="descendantArrow" presStyleCnt="0"/>
      <dgm:spPr/>
    </dgm:pt>
    <dgm:pt modelId="{9C3E1145-2351-4628-9B33-783084BCB102}" type="pres">
      <dgm:prSet presAssocID="{6607FD92-3470-4C62-B190-CA58150AB32B}" presName="childTextArrow" presStyleLbl="fgAccFollowNode1" presStyleIdx="2" presStyleCnt="8">
        <dgm:presLayoutVars>
          <dgm:bulletEnabled val="1"/>
        </dgm:presLayoutVars>
      </dgm:prSet>
      <dgm:spPr/>
      <dgm:t>
        <a:bodyPr/>
        <a:lstStyle/>
        <a:p>
          <a:endParaRPr lang="en-US"/>
        </a:p>
      </dgm:t>
    </dgm:pt>
    <dgm:pt modelId="{AA584599-0A7B-476E-93FF-978FCA05FD44}" type="pres">
      <dgm:prSet presAssocID="{8D7F71F0-B9F8-416C-A3A5-E562D867E846}" presName="childTextArrow" presStyleLbl="fgAccFollowNode1" presStyleIdx="3" presStyleCnt="8">
        <dgm:presLayoutVars>
          <dgm:bulletEnabled val="1"/>
        </dgm:presLayoutVars>
      </dgm:prSet>
      <dgm:spPr/>
      <dgm:t>
        <a:bodyPr/>
        <a:lstStyle/>
        <a:p>
          <a:endParaRPr lang="en-US"/>
        </a:p>
      </dgm:t>
    </dgm:pt>
    <dgm:pt modelId="{11D07122-5052-4FD8-947E-B9D5E3F0C7D1}" type="pres">
      <dgm:prSet presAssocID="{6A2718F1-71F9-40E9-8EF5-6DEA7F8D60C7}" presName="sp" presStyleCnt="0"/>
      <dgm:spPr/>
    </dgm:pt>
    <dgm:pt modelId="{EF4A7E97-5057-4FC4-9A73-F47903ADED3C}" type="pres">
      <dgm:prSet presAssocID="{32A04104-D439-4CCC-A0D3-F62B2D679C67}" presName="arrowAndChildren" presStyleCnt="0"/>
      <dgm:spPr/>
    </dgm:pt>
    <dgm:pt modelId="{DED0A0A7-1E74-4B05-A607-79B61FD7C8C8}" type="pres">
      <dgm:prSet presAssocID="{32A04104-D439-4CCC-A0D3-F62B2D679C67}" presName="parentTextArrow" presStyleLbl="node1" presStyleIdx="1" presStyleCnt="4"/>
      <dgm:spPr/>
      <dgm:t>
        <a:bodyPr/>
        <a:lstStyle/>
        <a:p>
          <a:endParaRPr lang="en-US"/>
        </a:p>
      </dgm:t>
    </dgm:pt>
    <dgm:pt modelId="{360BB14C-EA5D-4052-B25B-0135B58ABC22}" type="pres">
      <dgm:prSet presAssocID="{32A04104-D439-4CCC-A0D3-F62B2D679C67}" presName="arrow" presStyleLbl="node1" presStyleIdx="2" presStyleCnt="4"/>
      <dgm:spPr/>
      <dgm:t>
        <a:bodyPr/>
        <a:lstStyle/>
        <a:p>
          <a:endParaRPr lang="en-US"/>
        </a:p>
      </dgm:t>
    </dgm:pt>
    <dgm:pt modelId="{4138EE5A-9246-4B85-9DFC-D3B9CC6CEB13}" type="pres">
      <dgm:prSet presAssocID="{32A04104-D439-4CCC-A0D3-F62B2D679C67}" presName="descendantArrow" presStyleCnt="0"/>
      <dgm:spPr/>
    </dgm:pt>
    <dgm:pt modelId="{8FE6389B-D31C-42A7-94D1-0F36C10D4BA4}" type="pres">
      <dgm:prSet presAssocID="{DA37D751-D3EC-433C-B77B-2DB32A898B43}" presName="childTextArrow" presStyleLbl="fgAccFollowNode1" presStyleIdx="4" presStyleCnt="8" custScaleY="163726">
        <dgm:presLayoutVars>
          <dgm:bulletEnabled val="1"/>
        </dgm:presLayoutVars>
      </dgm:prSet>
      <dgm:spPr/>
      <dgm:t>
        <a:bodyPr/>
        <a:lstStyle/>
        <a:p>
          <a:endParaRPr lang="en-US"/>
        </a:p>
      </dgm:t>
    </dgm:pt>
    <dgm:pt modelId="{7C5F32D6-0B47-4896-9D76-7974A3FB0984}" type="pres">
      <dgm:prSet presAssocID="{C34D848B-4F22-4869-9756-BFE9DFC56A9C}" presName="childTextArrow" presStyleLbl="fgAccFollowNode1" presStyleIdx="5" presStyleCnt="8" custScaleY="163726">
        <dgm:presLayoutVars>
          <dgm:bulletEnabled val="1"/>
        </dgm:presLayoutVars>
      </dgm:prSet>
      <dgm:spPr/>
      <dgm:t>
        <a:bodyPr/>
        <a:lstStyle/>
        <a:p>
          <a:endParaRPr lang="en-US"/>
        </a:p>
      </dgm:t>
    </dgm:pt>
    <dgm:pt modelId="{3F583A8A-0B12-4335-BBF8-D16BF6EF4F94}" type="pres">
      <dgm:prSet presAssocID="{892C32EB-7514-45FC-BC34-A44A173B7A95}" presName="sp" presStyleCnt="0"/>
      <dgm:spPr/>
    </dgm:pt>
    <dgm:pt modelId="{4CC922C3-D76E-475D-9265-9667759D847B}" type="pres">
      <dgm:prSet presAssocID="{CF4E4029-670D-46E3-9C24-F208A998FEE7}" presName="arrowAndChildren" presStyleCnt="0"/>
      <dgm:spPr/>
    </dgm:pt>
    <dgm:pt modelId="{252C88E4-711F-451A-8A1C-AC85308D9204}" type="pres">
      <dgm:prSet presAssocID="{CF4E4029-670D-46E3-9C24-F208A998FEE7}" presName="parentTextArrow" presStyleLbl="node1" presStyleIdx="2" presStyleCnt="4"/>
      <dgm:spPr/>
      <dgm:t>
        <a:bodyPr/>
        <a:lstStyle/>
        <a:p>
          <a:endParaRPr lang="en-US"/>
        </a:p>
      </dgm:t>
    </dgm:pt>
    <dgm:pt modelId="{C1AB6E64-C288-4831-9C00-876CE108BB7C}" type="pres">
      <dgm:prSet presAssocID="{CF4E4029-670D-46E3-9C24-F208A998FEE7}" presName="arrow" presStyleLbl="node1" presStyleIdx="3" presStyleCnt="4"/>
      <dgm:spPr/>
      <dgm:t>
        <a:bodyPr/>
        <a:lstStyle/>
        <a:p>
          <a:endParaRPr lang="en-US"/>
        </a:p>
      </dgm:t>
    </dgm:pt>
    <dgm:pt modelId="{428067D9-5674-4D54-B6BA-DD02F1860D5A}" type="pres">
      <dgm:prSet presAssocID="{CF4E4029-670D-46E3-9C24-F208A998FEE7}" presName="descendantArrow" presStyleCnt="0"/>
      <dgm:spPr/>
    </dgm:pt>
    <dgm:pt modelId="{24C5BB53-23CE-48D9-A7DE-B6661703A2BC}" type="pres">
      <dgm:prSet presAssocID="{E96DF0E8-F61D-46F7-A0F5-8D9018494123}" presName="childTextArrow" presStyleLbl="fgAccFollowNode1" presStyleIdx="6" presStyleCnt="8" custScaleY="141026">
        <dgm:presLayoutVars>
          <dgm:bulletEnabled val="1"/>
        </dgm:presLayoutVars>
      </dgm:prSet>
      <dgm:spPr/>
      <dgm:t>
        <a:bodyPr/>
        <a:lstStyle/>
        <a:p>
          <a:endParaRPr lang="en-US"/>
        </a:p>
      </dgm:t>
    </dgm:pt>
    <dgm:pt modelId="{39D0B825-D478-423E-9C9D-3A5D1BAAEC1A}" type="pres">
      <dgm:prSet presAssocID="{5138169D-CB11-4A06-B79E-7674D463CC09}" presName="childTextArrow" presStyleLbl="fgAccFollowNode1" presStyleIdx="7" presStyleCnt="8" custScaleY="141026">
        <dgm:presLayoutVars>
          <dgm:bulletEnabled val="1"/>
        </dgm:presLayoutVars>
      </dgm:prSet>
      <dgm:spPr/>
      <dgm:t>
        <a:bodyPr/>
        <a:lstStyle/>
        <a:p>
          <a:endParaRPr lang="en-US"/>
        </a:p>
      </dgm:t>
    </dgm:pt>
  </dgm:ptLst>
  <dgm:cxnLst>
    <dgm:cxn modelId="{286ED674-7B3B-4DBF-9ADA-577FA5F85ED3}" type="presOf" srcId="{8D7F71F0-B9F8-416C-A3A5-E562D867E846}" destId="{AA584599-0A7B-476E-93FF-978FCA05FD44}" srcOrd="0" destOrd="0" presId="urn:microsoft.com/office/officeart/2005/8/layout/process4"/>
    <dgm:cxn modelId="{8C2E6E6C-8142-48A2-850F-02A7D6013901}" type="presOf" srcId="{C34D848B-4F22-4869-9756-BFE9DFC56A9C}" destId="{7C5F32D6-0B47-4896-9D76-7974A3FB0984}" srcOrd="0" destOrd="0" presId="urn:microsoft.com/office/officeart/2005/8/layout/process4"/>
    <dgm:cxn modelId="{100FAE38-86E9-485D-9DF4-E984CD496659}" srcId="{EA525676-7E35-4CBF-B0E5-79D213353448}" destId="{8D7F71F0-B9F8-416C-A3A5-E562D867E846}" srcOrd="1" destOrd="0" parTransId="{1C5E9632-0868-4F2C-9F39-4D893B1A9E50}" sibTransId="{40E8C5D0-00D0-4D5C-BF77-2393C84C9A7F}"/>
    <dgm:cxn modelId="{637C2FA6-1789-4DE1-99CD-CE129B8967A7}" srcId="{32A04104-D439-4CCC-A0D3-F62B2D679C67}" destId="{DA37D751-D3EC-433C-B77B-2DB32A898B43}" srcOrd="0" destOrd="0" parTransId="{0F09D241-0CB8-4CAB-B9B9-E0BA3A2D0CD0}" sibTransId="{A6E7B8E2-2B39-479E-A654-DA3EF1F5E70E}"/>
    <dgm:cxn modelId="{712F28AD-7A49-40E9-9D9F-1999DE8823EE}" type="presOf" srcId="{6607FD92-3470-4C62-B190-CA58150AB32B}" destId="{9C3E1145-2351-4628-9B33-783084BCB102}" srcOrd="0" destOrd="0" presId="urn:microsoft.com/office/officeart/2005/8/layout/process4"/>
    <dgm:cxn modelId="{E5823E3B-B724-41C8-B3AB-3AB5A8F03223}" type="presOf" srcId="{EA525676-7E35-4CBF-B0E5-79D213353448}" destId="{18F082CF-571F-4178-A72A-D7202AC53BFB}" srcOrd="1" destOrd="0" presId="urn:microsoft.com/office/officeart/2005/8/layout/process4"/>
    <dgm:cxn modelId="{C2D19B26-A382-47EC-9BB7-0B11AC2C923A}" srcId="{82F4EAD7-FB92-4333-83AD-5B39E3DDE651}" destId="{EA525676-7E35-4CBF-B0E5-79D213353448}" srcOrd="2" destOrd="0" parTransId="{B26587C5-8368-41A1-9F63-F71587DB57D1}" sibTransId="{D1C805E8-D161-421C-B0B5-3A467E9A343C}"/>
    <dgm:cxn modelId="{79DF7025-F1D4-4F1B-A00A-4E75F703CB68}" type="presOf" srcId="{5138169D-CB11-4A06-B79E-7674D463CC09}" destId="{39D0B825-D478-423E-9C9D-3A5D1BAAEC1A}" srcOrd="0" destOrd="0" presId="urn:microsoft.com/office/officeart/2005/8/layout/process4"/>
    <dgm:cxn modelId="{69088400-8FA0-4492-B320-35AAC55B4B48}" type="presOf" srcId="{2951659D-9764-4C46-A7AA-8753A6BCE198}" destId="{CAD2027D-4476-41B0-B449-5D403D2A80CE}" srcOrd="0" destOrd="0" presId="urn:microsoft.com/office/officeart/2005/8/layout/process4"/>
    <dgm:cxn modelId="{5E489535-150E-40E2-AF33-ED6FEEB0DA36}" type="presOf" srcId="{2951659D-9764-4C46-A7AA-8753A6BCE198}" destId="{E3D3F527-CFF7-40F4-A6E1-58AF7DE53506}" srcOrd="1" destOrd="0" presId="urn:microsoft.com/office/officeart/2005/8/layout/process4"/>
    <dgm:cxn modelId="{037E8CA8-CC5A-4A57-847B-9DDBC88CD874}" srcId="{82F4EAD7-FB92-4333-83AD-5B39E3DDE651}" destId="{32A04104-D439-4CCC-A0D3-F62B2D679C67}" srcOrd="1" destOrd="0" parTransId="{FB24AD80-51FF-4C83-8754-E4519D9708AB}" sibTransId="{6A2718F1-71F9-40E9-8EF5-6DEA7F8D60C7}"/>
    <dgm:cxn modelId="{23B6E6DD-FE2E-4F1E-AB16-E76EF914A0C0}" type="presOf" srcId="{C7CB7AB8-328C-4A0F-A972-64E1668C8B6E}" destId="{C8C8639A-488A-438F-8F7C-B9853255875E}" srcOrd="0" destOrd="0" presId="urn:microsoft.com/office/officeart/2005/8/layout/process4"/>
    <dgm:cxn modelId="{0ED97E46-A79E-45DE-9BC3-1EF9E489FA4C}" srcId="{82F4EAD7-FB92-4333-83AD-5B39E3DDE651}" destId="{2951659D-9764-4C46-A7AA-8753A6BCE198}" srcOrd="3" destOrd="0" parTransId="{3702EFAD-E509-4ECC-B41B-0A0EA9E6F7AB}" sibTransId="{CD4D3A34-C773-4089-9346-9C7CA3BBF017}"/>
    <dgm:cxn modelId="{3CF4A6FD-2B5F-4D47-B18A-84CDD3C59AFB}" type="presOf" srcId="{32A04104-D439-4CCC-A0D3-F62B2D679C67}" destId="{DED0A0A7-1E74-4B05-A607-79B61FD7C8C8}" srcOrd="0" destOrd="0" presId="urn:microsoft.com/office/officeart/2005/8/layout/process4"/>
    <dgm:cxn modelId="{F9ED339B-FF47-4C99-9C2A-BCF7EF961D7E}" type="presOf" srcId="{32A04104-D439-4CCC-A0D3-F62B2D679C67}" destId="{360BB14C-EA5D-4052-B25B-0135B58ABC22}" srcOrd="1" destOrd="0" presId="urn:microsoft.com/office/officeart/2005/8/layout/process4"/>
    <dgm:cxn modelId="{39C49F35-5E91-4E80-A10A-0F3191A0B243}" srcId="{2951659D-9764-4C46-A7AA-8753A6BCE198}" destId="{84176D91-F52C-491A-9CA1-CCF8DBB417FF}" srcOrd="1" destOrd="0" parTransId="{525E81E1-793D-47DB-AA9D-34B4FE2D66B2}" sibTransId="{E745EB3F-6E84-49BD-A05A-593365D2FDA9}"/>
    <dgm:cxn modelId="{5B468391-65E9-4C75-8B32-5E3D6D883ED7}" srcId="{2951659D-9764-4C46-A7AA-8753A6BCE198}" destId="{C7CB7AB8-328C-4A0F-A972-64E1668C8B6E}" srcOrd="0" destOrd="0" parTransId="{BBA7FCCE-077D-470F-82F2-9969661FE3B1}" sibTransId="{99664A2E-DA70-4B89-AE96-A20192D121D4}"/>
    <dgm:cxn modelId="{45FAD819-3C20-435D-A329-E7FB9828B67B}" srcId="{32A04104-D439-4CCC-A0D3-F62B2D679C67}" destId="{C34D848B-4F22-4869-9756-BFE9DFC56A9C}" srcOrd="1" destOrd="0" parTransId="{9F2EAFC7-F6E5-4025-836C-0BD7F1128A6C}" sibTransId="{3ECF0840-FDFC-4050-A851-599D0B0C6E7A}"/>
    <dgm:cxn modelId="{D8760F87-31F5-456A-A920-D843094BEBD5}" srcId="{EA525676-7E35-4CBF-B0E5-79D213353448}" destId="{6607FD92-3470-4C62-B190-CA58150AB32B}" srcOrd="0" destOrd="0" parTransId="{EE5F6AC9-00FE-4D73-BB66-2FFEF809DDAB}" sibTransId="{484866EB-D9A8-4337-8BE6-F11FE3357702}"/>
    <dgm:cxn modelId="{6B218B0C-19B1-43C6-8883-AA436507772C}" srcId="{82F4EAD7-FB92-4333-83AD-5B39E3DDE651}" destId="{CF4E4029-670D-46E3-9C24-F208A998FEE7}" srcOrd="0" destOrd="0" parTransId="{799FE909-BECB-4262-B004-E5E75E261FF3}" sibTransId="{892C32EB-7514-45FC-BC34-A44A173B7A95}"/>
    <dgm:cxn modelId="{2EC3E473-2925-4EAD-86EA-8EFE03FD8475}" srcId="{CF4E4029-670D-46E3-9C24-F208A998FEE7}" destId="{5138169D-CB11-4A06-B79E-7674D463CC09}" srcOrd="1" destOrd="0" parTransId="{8F555DE8-4B28-46EE-8285-FAFD6421A89B}" sibTransId="{EC2A127A-CA23-42FD-B6DF-98221BBF0196}"/>
    <dgm:cxn modelId="{7AB8EDCB-5D20-4BD0-A6B7-3B747F70E68A}" type="presOf" srcId="{E96DF0E8-F61D-46F7-A0F5-8D9018494123}" destId="{24C5BB53-23CE-48D9-A7DE-B6661703A2BC}" srcOrd="0" destOrd="0" presId="urn:microsoft.com/office/officeart/2005/8/layout/process4"/>
    <dgm:cxn modelId="{43E0491D-A4E3-4285-8A33-8FF18855148E}" type="presOf" srcId="{CF4E4029-670D-46E3-9C24-F208A998FEE7}" destId="{C1AB6E64-C288-4831-9C00-876CE108BB7C}" srcOrd="1" destOrd="0" presId="urn:microsoft.com/office/officeart/2005/8/layout/process4"/>
    <dgm:cxn modelId="{2D4458F4-B233-41E4-95E8-E6BCBAB1AD37}" type="presOf" srcId="{84176D91-F52C-491A-9CA1-CCF8DBB417FF}" destId="{C4CF26D7-9219-4BCC-B0A0-9722D440BE79}" srcOrd="0" destOrd="0" presId="urn:microsoft.com/office/officeart/2005/8/layout/process4"/>
    <dgm:cxn modelId="{ACAD0930-5BDD-4BBD-99CF-50F9E5320430}" srcId="{CF4E4029-670D-46E3-9C24-F208A998FEE7}" destId="{E96DF0E8-F61D-46F7-A0F5-8D9018494123}" srcOrd="0" destOrd="0" parTransId="{1B4D3834-4B3A-43A7-9346-A92E98948C3E}" sibTransId="{BF19386A-E468-41D7-B4F0-5BB13F2929AA}"/>
    <dgm:cxn modelId="{6964932D-FE64-4EBA-AB6A-71F69B1CB8A8}" type="presOf" srcId="{82F4EAD7-FB92-4333-83AD-5B39E3DDE651}" destId="{F0850E05-B9A9-405B-9A27-AB530A6A99CF}" srcOrd="0" destOrd="0" presId="urn:microsoft.com/office/officeart/2005/8/layout/process4"/>
    <dgm:cxn modelId="{F0DABB08-8DA9-4EC8-A514-86FC7FB72B50}" type="presOf" srcId="{DA37D751-D3EC-433C-B77B-2DB32A898B43}" destId="{8FE6389B-D31C-42A7-94D1-0F36C10D4BA4}" srcOrd="0" destOrd="0" presId="urn:microsoft.com/office/officeart/2005/8/layout/process4"/>
    <dgm:cxn modelId="{B6A0BBE4-923D-4089-9805-9D479DD96F3A}" type="presOf" srcId="{CF4E4029-670D-46E3-9C24-F208A998FEE7}" destId="{252C88E4-711F-451A-8A1C-AC85308D9204}" srcOrd="0" destOrd="0" presId="urn:microsoft.com/office/officeart/2005/8/layout/process4"/>
    <dgm:cxn modelId="{957CA275-CA51-4C91-9235-0176D1B0A5B6}" type="presOf" srcId="{EA525676-7E35-4CBF-B0E5-79D213353448}" destId="{FC434558-E726-4197-B507-B0E58240E940}" srcOrd="0" destOrd="0" presId="urn:microsoft.com/office/officeart/2005/8/layout/process4"/>
    <dgm:cxn modelId="{E453AF5E-2FB7-4EC5-81D4-C9ADF841C9CA}" type="presParOf" srcId="{F0850E05-B9A9-405B-9A27-AB530A6A99CF}" destId="{20032C09-08F9-4544-A9A2-04AAA9DB1371}" srcOrd="0" destOrd="0" presId="urn:microsoft.com/office/officeart/2005/8/layout/process4"/>
    <dgm:cxn modelId="{6C518FAB-5B7F-426F-85B7-A7124DEC6E91}" type="presParOf" srcId="{20032C09-08F9-4544-A9A2-04AAA9DB1371}" destId="{CAD2027D-4476-41B0-B449-5D403D2A80CE}" srcOrd="0" destOrd="0" presId="urn:microsoft.com/office/officeart/2005/8/layout/process4"/>
    <dgm:cxn modelId="{63D56BD6-0D11-43A0-8448-1A6703B98EB7}" type="presParOf" srcId="{20032C09-08F9-4544-A9A2-04AAA9DB1371}" destId="{E3D3F527-CFF7-40F4-A6E1-58AF7DE53506}" srcOrd="1" destOrd="0" presId="urn:microsoft.com/office/officeart/2005/8/layout/process4"/>
    <dgm:cxn modelId="{8E755167-EBF0-4ED2-BBBD-C5BBD0C233B6}" type="presParOf" srcId="{20032C09-08F9-4544-A9A2-04AAA9DB1371}" destId="{A1582927-B7B1-4A3B-9CFD-F39AB809E1F2}" srcOrd="2" destOrd="0" presId="urn:microsoft.com/office/officeart/2005/8/layout/process4"/>
    <dgm:cxn modelId="{0BD74E1D-C7D2-48BC-A882-14061A5DCF66}" type="presParOf" srcId="{A1582927-B7B1-4A3B-9CFD-F39AB809E1F2}" destId="{C8C8639A-488A-438F-8F7C-B9853255875E}" srcOrd="0" destOrd="0" presId="urn:microsoft.com/office/officeart/2005/8/layout/process4"/>
    <dgm:cxn modelId="{47EEC6B1-90BB-4AA4-B09E-40F07D9D1A1A}" type="presParOf" srcId="{A1582927-B7B1-4A3B-9CFD-F39AB809E1F2}" destId="{C4CF26D7-9219-4BCC-B0A0-9722D440BE79}" srcOrd="1" destOrd="0" presId="urn:microsoft.com/office/officeart/2005/8/layout/process4"/>
    <dgm:cxn modelId="{D454B72E-69FD-4685-9DE0-176B654CBBE5}" type="presParOf" srcId="{F0850E05-B9A9-405B-9A27-AB530A6A99CF}" destId="{05CFDD34-C775-4709-B208-0BDD1EEB0B19}" srcOrd="1" destOrd="0" presId="urn:microsoft.com/office/officeart/2005/8/layout/process4"/>
    <dgm:cxn modelId="{B7831D1D-75EA-4D76-9A72-4D6458969D8A}" type="presParOf" srcId="{F0850E05-B9A9-405B-9A27-AB530A6A99CF}" destId="{E0C8EA64-B7A7-4861-BEBB-2FCFAD3C68CD}" srcOrd="2" destOrd="0" presId="urn:microsoft.com/office/officeart/2005/8/layout/process4"/>
    <dgm:cxn modelId="{DCA9E4FF-A57D-4392-A4D8-5E303D26E218}" type="presParOf" srcId="{E0C8EA64-B7A7-4861-BEBB-2FCFAD3C68CD}" destId="{FC434558-E726-4197-B507-B0E58240E940}" srcOrd="0" destOrd="0" presId="urn:microsoft.com/office/officeart/2005/8/layout/process4"/>
    <dgm:cxn modelId="{0ADE9F48-B950-43F6-9F36-00F59BCC6004}" type="presParOf" srcId="{E0C8EA64-B7A7-4861-BEBB-2FCFAD3C68CD}" destId="{18F082CF-571F-4178-A72A-D7202AC53BFB}" srcOrd="1" destOrd="0" presId="urn:microsoft.com/office/officeart/2005/8/layout/process4"/>
    <dgm:cxn modelId="{E6317116-E0B5-4B34-A453-042057086C1A}" type="presParOf" srcId="{E0C8EA64-B7A7-4861-BEBB-2FCFAD3C68CD}" destId="{0B03BAFB-E01C-467D-BC36-0F23A3E0DC02}" srcOrd="2" destOrd="0" presId="urn:microsoft.com/office/officeart/2005/8/layout/process4"/>
    <dgm:cxn modelId="{E1D1B7EA-409C-497D-964D-BAC24A9F8584}" type="presParOf" srcId="{0B03BAFB-E01C-467D-BC36-0F23A3E0DC02}" destId="{9C3E1145-2351-4628-9B33-783084BCB102}" srcOrd="0" destOrd="0" presId="urn:microsoft.com/office/officeart/2005/8/layout/process4"/>
    <dgm:cxn modelId="{3C07233E-1B39-47AC-A97D-BFA0C407E5E7}" type="presParOf" srcId="{0B03BAFB-E01C-467D-BC36-0F23A3E0DC02}" destId="{AA584599-0A7B-476E-93FF-978FCA05FD44}" srcOrd="1" destOrd="0" presId="urn:microsoft.com/office/officeart/2005/8/layout/process4"/>
    <dgm:cxn modelId="{8234BF9A-A90F-401F-B3D6-8C05341BD6D5}" type="presParOf" srcId="{F0850E05-B9A9-405B-9A27-AB530A6A99CF}" destId="{11D07122-5052-4FD8-947E-B9D5E3F0C7D1}" srcOrd="3" destOrd="0" presId="urn:microsoft.com/office/officeart/2005/8/layout/process4"/>
    <dgm:cxn modelId="{CA8C7D2D-65BA-4FD3-9A5E-966878EFB1B6}" type="presParOf" srcId="{F0850E05-B9A9-405B-9A27-AB530A6A99CF}" destId="{EF4A7E97-5057-4FC4-9A73-F47903ADED3C}" srcOrd="4" destOrd="0" presId="urn:microsoft.com/office/officeart/2005/8/layout/process4"/>
    <dgm:cxn modelId="{090E846A-FCA1-4A34-8B2E-3149234FF260}" type="presParOf" srcId="{EF4A7E97-5057-4FC4-9A73-F47903ADED3C}" destId="{DED0A0A7-1E74-4B05-A607-79B61FD7C8C8}" srcOrd="0" destOrd="0" presId="urn:microsoft.com/office/officeart/2005/8/layout/process4"/>
    <dgm:cxn modelId="{E6E2A3E3-85FC-48A9-B8C4-C97B1772471E}" type="presParOf" srcId="{EF4A7E97-5057-4FC4-9A73-F47903ADED3C}" destId="{360BB14C-EA5D-4052-B25B-0135B58ABC22}" srcOrd="1" destOrd="0" presId="urn:microsoft.com/office/officeart/2005/8/layout/process4"/>
    <dgm:cxn modelId="{C8F3182F-CF06-4C45-8821-0B8234AAB6B0}" type="presParOf" srcId="{EF4A7E97-5057-4FC4-9A73-F47903ADED3C}" destId="{4138EE5A-9246-4B85-9DFC-D3B9CC6CEB13}" srcOrd="2" destOrd="0" presId="urn:microsoft.com/office/officeart/2005/8/layout/process4"/>
    <dgm:cxn modelId="{AC544F6F-EA49-45E6-A5F0-0C46FB7E0001}" type="presParOf" srcId="{4138EE5A-9246-4B85-9DFC-D3B9CC6CEB13}" destId="{8FE6389B-D31C-42A7-94D1-0F36C10D4BA4}" srcOrd="0" destOrd="0" presId="urn:microsoft.com/office/officeart/2005/8/layout/process4"/>
    <dgm:cxn modelId="{1C4AC104-56E8-4C36-A4AD-A52D2E724A29}" type="presParOf" srcId="{4138EE5A-9246-4B85-9DFC-D3B9CC6CEB13}" destId="{7C5F32D6-0B47-4896-9D76-7974A3FB0984}" srcOrd="1" destOrd="0" presId="urn:microsoft.com/office/officeart/2005/8/layout/process4"/>
    <dgm:cxn modelId="{F5458A37-C6E1-4359-B89B-02744BEADC90}" type="presParOf" srcId="{F0850E05-B9A9-405B-9A27-AB530A6A99CF}" destId="{3F583A8A-0B12-4335-BBF8-D16BF6EF4F94}" srcOrd="5" destOrd="0" presId="urn:microsoft.com/office/officeart/2005/8/layout/process4"/>
    <dgm:cxn modelId="{F24DB570-C810-4F8A-9957-9F401DA53179}" type="presParOf" srcId="{F0850E05-B9A9-405B-9A27-AB530A6A99CF}" destId="{4CC922C3-D76E-475D-9265-9667759D847B}" srcOrd="6" destOrd="0" presId="urn:microsoft.com/office/officeart/2005/8/layout/process4"/>
    <dgm:cxn modelId="{7CDC506B-6C01-4319-ABDA-51CB61C16413}" type="presParOf" srcId="{4CC922C3-D76E-475D-9265-9667759D847B}" destId="{252C88E4-711F-451A-8A1C-AC85308D9204}" srcOrd="0" destOrd="0" presId="urn:microsoft.com/office/officeart/2005/8/layout/process4"/>
    <dgm:cxn modelId="{EC2FD103-61D9-474B-9C68-D91C493836CD}" type="presParOf" srcId="{4CC922C3-D76E-475D-9265-9667759D847B}" destId="{C1AB6E64-C288-4831-9C00-876CE108BB7C}" srcOrd="1" destOrd="0" presId="urn:microsoft.com/office/officeart/2005/8/layout/process4"/>
    <dgm:cxn modelId="{A4D44A4F-29E4-4204-90AC-B8C8A766CED6}" type="presParOf" srcId="{4CC922C3-D76E-475D-9265-9667759D847B}" destId="{428067D9-5674-4D54-B6BA-DD02F1860D5A}" srcOrd="2" destOrd="0" presId="urn:microsoft.com/office/officeart/2005/8/layout/process4"/>
    <dgm:cxn modelId="{97675C8D-E8AF-4D18-9A1D-35944FB1D980}" type="presParOf" srcId="{428067D9-5674-4D54-B6BA-DD02F1860D5A}" destId="{24C5BB53-23CE-48D9-A7DE-B6661703A2BC}" srcOrd="0" destOrd="0" presId="urn:microsoft.com/office/officeart/2005/8/layout/process4"/>
    <dgm:cxn modelId="{E3F09DA1-C716-4A39-8862-8C0ED00AC823}" type="presParOf" srcId="{428067D9-5674-4D54-B6BA-DD02F1860D5A}" destId="{39D0B825-D478-423E-9C9D-3A5D1BAAEC1A}" srcOrd="1" destOrd="0" presId="urn:microsoft.com/office/officeart/2005/8/layout/process4"/>
  </dgm:cxnLst>
  <dgm:bg/>
  <dgm:whole/>
</dgm:dataModel>
</file>

<file path=ppt/diagrams/data8.xml><?xml version="1.0" encoding="utf-8"?>
<dgm:dataModel xmlns:dgm="http://schemas.openxmlformats.org/drawingml/2006/diagram" xmlns:a="http://schemas.openxmlformats.org/drawingml/2006/main">
  <dgm:ptLst>
    <dgm:pt modelId="{01C096EB-7E17-4DA1-8E72-6D476B1224BF}" type="doc">
      <dgm:prSet loTypeId="urn:microsoft.com/office/officeart/2005/8/layout/pyramid2" loCatId="pyramid" qsTypeId="urn:microsoft.com/office/officeart/2005/8/quickstyle/simple1#13" qsCatId="simple" csTypeId="urn:microsoft.com/office/officeart/2005/8/colors/colorful5" csCatId="colorful" phldr="1"/>
      <dgm:spPr/>
    </dgm:pt>
    <dgm:pt modelId="{3F34483A-3452-4991-8F06-C792B15FDF06}">
      <dgm:prSet phldrT="[Text]" custT="1"/>
      <dgm:spPr/>
      <dgm:t>
        <a:bodyPr/>
        <a:lstStyle/>
        <a:p>
          <a:pPr algn="l"/>
          <a:r>
            <a:rPr lang="en-IN" sz="1500" b="1" dirty="0" smtClean="0"/>
            <a:t>Advantages to Management: </a:t>
          </a:r>
          <a:r>
            <a:rPr lang="en-IN" sz="1500" dirty="0" smtClean="0"/>
            <a:t>Reveals profitable and unprofitable activities, Helps  in  cost  control, Helps  in  decision making, Guides  in  fixing  selling prices, Helps in inventory control, Aids  in  formulating policies, Helps in cost reduction, Reveals  idle  capacity, Checks  the  accuracy of  financial  accounts, Prevents  frauds and manipulation.</a:t>
          </a:r>
          <a:endParaRPr lang="en-US" sz="1500" dirty="0"/>
        </a:p>
      </dgm:t>
    </dgm:pt>
    <dgm:pt modelId="{6D54E09E-4629-4438-8E4E-61E19C65AB6F}" type="parTrans" cxnId="{86B120CE-C810-4C77-99BE-D15C11D16C53}">
      <dgm:prSet/>
      <dgm:spPr/>
      <dgm:t>
        <a:bodyPr/>
        <a:lstStyle/>
        <a:p>
          <a:endParaRPr lang="en-US"/>
        </a:p>
      </dgm:t>
    </dgm:pt>
    <dgm:pt modelId="{441A2DC3-547D-46D2-812A-F0CB27F60777}" type="sibTrans" cxnId="{86B120CE-C810-4C77-99BE-D15C11D16C53}">
      <dgm:prSet/>
      <dgm:spPr/>
      <dgm:t>
        <a:bodyPr/>
        <a:lstStyle/>
        <a:p>
          <a:endParaRPr lang="en-US"/>
        </a:p>
      </dgm:t>
    </dgm:pt>
    <dgm:pt modelId="{57F582EA-A8A3-4A06-A07C-9AA4E5121BDB}">
      <dgm:prSet custT="1"/>
      <dgm:spPr/>
      <dgm:t>
        <a:bodyPr/>
        <a:lstStyle/>
        <a:p>
          <a:pPr algn="l"/>
          <a:r>
            <a:rPr lang="en-IN" sz="1500" b="1" dirty="0" smtClean="0"/>
            <a:t>Advantages to Workers: </a:t>
          </a:r>
          <a:r>
            <a:rPr lang="en-IN" sz="1500" dirty="0" smtClean="0"/>
            <a:t>Workers are benefited by  introduction of  incentive plans which are an  integral part of a cost system bringing higher productivity and higher earnings for them.</a:t>
          </a:r>
        </a:p>
      </dgm:t>
    </dgm:pt>
    <dgm:pt modelId="{BB32168A-F6B5-493F-A1FF-B2AC9CD0C25C}" type="parTrans" cxnId="{992577A6-4ABB-4748-9DA0-228C8EB4952B}">
      <dgm:prSet/>
      <dgm:spPr/>
      <dgm:t>
        <a:bodyPr/>
        <a:lstStyle/>
        <a:p>
          <a:endParaRPr lang="en-US"/>
        </a:p>
      </dgm:t>
    </dgm:pt>
    <dgm:pt modelId="{E3EC1234-DEBF-43AD-9AC6-D04A03F6D60C}" type="sibTrans" cxnId="{992577A6-4ABB-4748-9DA0-228C8EB4952B}">
      <dgm:prSet/>
      <dgm:spPr/>
      <dgm:t>
        <a:bodyPr/>
        <a:lstStyle/>
        <a:p>
          <a:endParaRPr lang="en-US"/>
        </a:p>
      </dgm:t>
    </dgm:pt>
    <dgm:pt modelId="{FB7B7842-857B-4D0D-A74C-2BA9197C412B}">
      <dgm:prSet custT="1"/>
      <dgm:spPr/>
      <dgm:t>
        <a:bodyPr/>
        <a:lstStyle/>
        <a:p>
          <a:pPr algn="l"/>
          <a:r>
            <a:rPr lang="en-IN" sz="1500" b="1" dirty="0" smtClean="0"/>
            <a:t>Advantages  to  Society: </a:t>
          </a:r>
          <a:r>
            <a:rPr lang="en-IN" sz="1500" dirty="0" smtClean="0"/>
            <a:t>An efficient cost system is bound to  lower the cost of production, the benefit of which is passed on to the public at large,  in the form of  lower prices of products or services.</a:t>
          </a:r>
        </a:p>
      </dgm:t>
    </dgm:pt>
    <dgm:pt modelId="{30BE878D-7638-4743-8669-304C3A134D1C}" type="parTrans" cxnId="{2FB29176-6776-4CE8-A4D2-0697B5634FB0}">
      <dgm:prSet/>
      <dgm:spPr/>
      <dgm:t>
        <a:bodyPr/>
        <a:lstStyle/>
        <a:p>
          <a:endParaRPr lang="en-US"/>
        </a:p>
      </dgm:t>
    </dgm:pt>
    <dgm:pt modelId="{C31D8A6B-0F82-40D0-BE91-EAB06DB7EB62}" type="sibTrans" cxnId="{2FB29176-6776-4CE8-A4D2-0697B5634FB0}">
      <dgm:prSet/>
      <dgm:spPr/>
      <dgm:t>
        <a:bodyPr/>
        <a:lstStyle/>
        <a:p>
          <a:endParaRPr lang="en-US"/>
        </a:p>
      </dgm:t>
    </dgm:pt>
    <dgm:pt modelId="{1200DA20-5310-4D1D-8755-10703CD8C5C3}">
      <dgm:prSet custT="1"/>
      <dgm:spPr/>
      <dgm:t>
        <a:bodyPr/>
        <a:lstStyle/>
        <a:p>
          <a:pPr algn="l"/>
          <a:r>
            <a:rPr lang="en-IN" sz="1500" b="1" dirty="0" smtClean="0"/>
            <a:t>Advantages to Government Agencies  and  Others: </a:t>
          </a:r>
          <a:r>
            <a:rPr lang="en-IN" sz="1500" dirty="0" smtClean="0"/>
            <a:t>A cost system produces ready  figures  for use by government, wage  tribunals, chambers of commerce and  industry trade unions, etc.,  for use  in problems  like price fixing, wage level fixing, settlement of  industrial disputes, policy matters, etc.</a:t>
          </a:r>
        </a:p>
      </dgm:t>
    </dgm:pt>
    <dgm:pt modelId="{565856FD-8752-4101-B2D7-60B6C088BBA8}" type="parTrans" cxnId="{BDFD8102-DCBC-4230-B3A1-8B318835B73A}">
      <dgm:prSet/>
      <dgm:spPr/>
      <dgm:t>
        <a:bodyPr/>
        <a:lstStyle/>
        <a:p>
          <a:endParaRPr lang="en-US"/>
        </a:p>
      </dgm:t>
    </dgm:pt>
    <dgm:pt modelId="{F10CC345-8BDA-4896-9E2A-F0EAC162DC4D}" type="sibTrans" cxnId="{BDFD8102-DCBC-4230-B3A1-8B318835B73A}">
      <dgm:prSet/>
      <dgm:spPr/>
      <dgm:t>
        <a:bodyPr/>
        <a:lstStyle/>
        <a:p>
          <a:endParaRPr lang="en-US"/>
        </a:p>
      </dgm:t>
    </dgm:pt>
    <dgm:pt modelId="{7C1A2F36-C385-4FE8-988B-FE5938748B83}" type="pres">
      <dgm:prSet presAssocID="{01C096EB-7E17-4DA1-8E72-6D476B1224BF}" presName="compositeShape" presStyleCnt="0">
        <dgm:presLayoutVars>
          <dgm:dir/>
          <dgm:resizeHandles/>
        </dgm:presLayoutVars>
      </dgm:prSet>
      <dgm:spPr/>
    </dgm:pt>
    <dgm:pt modelId="{D0C32DF4-09D0-48A5-932A-48C60B9440CC}" type="pres">
      <dgm:prSet presAssocID="{01C096EB-7E17-4DA1-8E72-6D476B1224BF}" presName="pyramid" presStyleLbl="node1" presStyleIdx="0" presStyleCnt="1" custLinFactNeighborX="26351" custLinFactNeighborY="-4054"/>
      <dgm:spPr/>
    </dgm:pt>
    <dgm:pt modelId="{B44B9F66-189F-4C3F-B54B-2EF2A0D31F05}" type="pres">
      <dgm:prSet presAssocID="{01C096EB-7E17-4DA1-8E72-6D476B1224BF}" presName="theList" presStyleCnt="0"/>
      <dgm:spPr/>
    </dgm:pt>
    <dgm:pt modelId="{233F221E-BE99-4622-8F13-1FF30819F589}" type="pres">
      <dgm:prSet presAssocID="{3F34483A-3452-4991-8F06-C792B15FDF06}" presName="aNode" presStyleLbl="fgAcc1" presStyleIdx="0" presStyleCnt="4" custScaleX="231391" custScaleY="568216" custLinFactY="-34518" custLinFactNeighborX="-3952" custLinFactNeighborY="-100000">
        <dgm:presLayoutVars>
          <dgm:bulletEnabled val="1"/>
        </dgm:presLayoutVars>
      </dgm:prSet>
      <dgm:spPr/>
      <dgm:t>
        <a:bodyPr/>
        <a:lstStyle/>
        <a:p>
          <a:endParaRPr lang="en-US"/>
        </a:p>
      </dgm:t>
    </dgm:pt>
    <dgm:pt modelId="{C2DD8ADF-C644-4386-B4B1-DEB1048FDF18}" type="pres">
      <dgm:prSet presAssocID="{3F34483A-3452-4991-8F06-C792B15FDF06}" presName="aSpace" presStyleCnt="0"/>
      <dgm:spPr/>
    </dgm:pt>
    <dgm:pt modelId="{EA0B3AAE-D856-4799-A864-93F5627464FA}" type="pres">
      <dgm:prSet presAssocID="{57F582EA-A8A3-4A06-A07C-9AA4E5121BDB}" presName="aNode" presStyleLbl="fgAcc1" presStyleIdx="1" presStyleCnt="4" custScaleX="236794" custScaleY="445117" custLinFactY="20283" custLinFactNeighborX="-3330" custLinFactNeighborY="100000">
        <dgm:presLayoutVars>
          <dgm:bulletEnabled val="1"/>
        </dgm:presLayoutVars>
      </dgm:prSet>
      <dgm:spPr/>
      <dgm:t>
        <a:bodyPr/>
        <a:lstStyle/>
        <a:p>
          <a:endParaRPr lang="en-US"/>
        </a:p>
      </dgm:t>
    </dgm:pt>
    <dgm:pt modelId="{1D29E6BE-B88A-44CB-A711-DCDAB643AA7C}" type="pres">
      <dgm:prSet presAssocID="{57F582EA-A8A3-4A06-A07C-9AA4E5121BDB}" presName="aSpace" presStyleCnt="0"/>
      <dgm:spPr/>
    </dgm:pt>
    <dgm:pt modelId="{5833913D-0CED-479D-BD37-CD210CD9D7E2}" type="pres">
      <dgm:prSet presAssocID="{FB7B7842-857B-4D0D-A74C-2BA9197C412B}" presName="aNode" presStyleLbl="fgAcc1" presStyleIdx="2" presStyleCnt="4" custScaleX="236794" custScaleY="445117" custLinFactY="53688" custLinFactNeighborY="100000">
        <dgm:presLayoutVars>
          <dgm:bulletEnabled val="1"/>
        </dgm:presLayoutVars>
      </dgm:prSet>
      <dgm:spPr/>
      <dgm:t>
        <a:bodyPr/>
        <a:lstStyle/>
        <a:p>
          <a:endParaRPr lang="en-US"/>
        </a:p>
      </dgm:t>
    </dgm:pt>
    <dgm:pt modelId="{D5EAF9E6-AC43-4B27-952D-8F40681FBD91}" type="pres">
      <dgm:prSet presAssocID="{FB7B7842-857B-4D0D-A74C-2BA9197C412B}" presName="aSpace" presStyleCnt="0"/>
      <dgm:spPr/>
    </dgm:pt>
    <dgm:pt modelId="{8F8B89F6-546C-4959-93CA-26520C643264}" type="pres">
      <dgm:prSet presAssocID="{1200DA20-5310-4D1D-8755-10703CD8C5C3}" presName="aNode" presStyleLbl="fgAcc1" presStyleIdx="3" presStyleCnt="4" custScaleX="236794" custScaleY="445117" custLinFactY="120549" custLinFactNeighborY="200000">
        <dgm:presLayoutVars>
          <dgm:bulletEnabled val="1"/>
        </dgm:presLayoutVars>
      </dgm:prSet>
      <dgm:spPr/>
      <dgm:t>
        <a:bodyPr/>
        <a:lstStyle/>
        <a:p>
          <a:endParaRPr lang="en-US"/>
        </a:p>
      </dgm:t>
    </dgm:pt>
    <dgm:pt modelId="{191B5D3C-733B-46EC-ACBC-DC40DDFE2910}" type="pres">
      <dgm:prSet presAssocID="{1200DA20-5310-4D1D-8755-10703CD8C5C3}" presName="aSpace" presStyleCnt="0"/>
      <dgm:spPr/>
    </dgm:pt>
  </dgm:ptLst>
  <dgm:cxnLst>
    <dgm:cxn modelId="{E8CBDAB6-CA2C-4FAD-9D4D-F0E7E07EC486}" type="presOf" srcId="{57F582EA-A8A3-4A06-A07C-9AA4E5121BDB}" destId="{EA0B3AAE-D856-4799-A864-93F5627464FA}" srcOrd="0" destOrd="0" presId="urn:microsoft.com/office/officeart/2005/8/layout/pyramid2"/>
    <dgm:cxn modelId="{07788851-C9D1-450F-9B85-1B0550FCE9FD}" type="presOf" srcId="{1200DA20-5310-4D1D-8755-10703CD8C5C3}" destId="{8F8B89F6-546C-4959-93CA-26520C643264}" srcOrd="0" destOrd="0" presId="urn:microsoft.com/office/officeart/2005/8/layout/pyramid2"/>
    <dgm:cxn modelId="{84321BDD-F5E6-47E6-AF2F-7B92BBF5B675}" type="presOf" srcId="{FB7B7842-857B-4D0D-A74C-2BA9197C412B}" destId="{5833913D-0CED-479D-BD37-CD210CD9D7E2}" srcOrd="0" destOrd="0" presId="urn:microsoft.com/office/officeart/2005/8/layout/pyramid2"/>
    <dgm:cxn modelId="{B93E9A1A-CF6E-45A7-8C7E-A51C86002175}" type="presOf" srcId="{01C096EB-7E17-4DA1-8E72-6D476B1224BF}" destId="{7C1A2F36-C385-4FE8-988B-FE5938748B83}" srcOrd="0" destOrd="0" presId="urn:microsoft.com/office/officeart/2005/8/layout/pyramid2"/>
    <dgm:cxn modelId="{86B120CE-C810-4C77-99BE-D15C11D16C53}" srcId="{01C096EB-7E17-4DA1-8E72-6D476B1224BF}" destId="{3F34483A-3452-4991-8F06-C792B15FDF06}" srcOrd="0" destOrd="0" parTransId="{6D54E09E-4629-4438-8E4E-61E19C65AB6F}" sibTransId="{441A2DC3-547D-46D2-812A-F0CB27F60777}"/>
    <dgm:cxn modelId="{BDFD8102-DCBC-4230-B3A1-8B318835B73A}" srcId="{01C096EB-7E17-4DA1-8E72-6D476B1224BF}" destId="{1200DA20-5310-4D1D-8755-10703CD8C5C3}" srcOrd="3" destOrd="0" parTransId="{565856FD-8752-4101-B2D7-60B6C088BBA8}" sibTransId="{F10CC345-8BDA-4896-9E2A-F0EAC162DC4D}"/>
    <dgm:cxn modelId="{992577A6-4ABB-4748-9DA0-228C8EB4952B}" srcId="{01C096EB-7E17-4DA1-8E72-6D476B1224BF}" destId="{57F582EA-A8A3-4A06-A07C-9AA4E5121BDB}" srcOrd="1" destOrd="0" parTransId="{BB32168A-F6B5-493F-A1FF-B2AC9CD0C25C}" sibTransId="{E3EC1234-DEBF-43AD-9AC6-D04A03F6D60C}"/>
    <dgm:cxn modelId="{2FB29176-6776-4CE8-A4D2-0697B5634FB0}" srcId="{01C096EB-7E17-4DA1-8E72-6D476B1224BF}" destId="{FB7B7842-857B-4D0D-A74C-2BA9197C412B}" srcOrd="2" destOrd="0" parTransId="{30BE878D-7638-4743-8669-304C3A134D1C}" sibTransId="{C31D8A6B-0F82-40D0-BE91-EAB06DB7EB62}"/>
    <dgm:cxn modelId="{66A3E916-C9EF-449C-9816-A756E9B46834}" type="presOf" srcId="{3F34483A-3452-4991-8F06-C792B15FDF06}" destId="{233F221E-BE99-4622-8F13-1FF30819F589}" srcOrd="0" destOrd="0" presId="urn:microsoft.com/office/officeart/2005/8/layout/pyramid2"/>
    <dgm:cxn modelId="{40C1914A-7ACA-44DD-939B-C2362DA68A75}" type="presParOf" srcId="{7C1A2F36-C385-4FE8-988B-FE5938748B83}" destId="{D0C32DF4-09D0-48A5-932A-48C60B9440CC}" srcOrd="0" destOrd="0" presId="urn:microsoft.com/office/officeart/2005/8/layout/pyramid2"/>
    <dgm:cxn modelId="{8FA24868-EEEF-456F-8D3F-E5F56D8DD958}" type="presParOf" srcId="{7C1A2F36-C385-4FE8-988B-FE5938748B83}" destId="{B44B9F66-189F-4C3F-B54B-2EF2A0D31F05}" srcOrd="1" destOrd="0" presId="urn:microsoft.com/office/officeart/2005/8/layout/pyramid2"/>
    <dgm:cxn modelId="{C40D6314-4C69-4D01-AEEF-5EFD691E12DA}" type="presParOf" srcId="{B44B9F66-189F-4C3F-B54B-2EF2A0D31F05}" destId="{233F221E-BE99-4622-8F13-1FF30819F589}" srcOrd="0" destOrd="0" presId="urn:microsoft.com/office/officeart/2005/8/layout/pyramid2"/>
    <dgm:cxn modelId="{F17C914A-CBE4-4166-A56D-17ABF69F1908}" type="presParOf" srcId="{B44B9F66-189F-4C3F-B54B-2EF2A0D31F05}" destId="{C2DD8ADF-C644-4386-B4B1-DEB1048FDF18}" srcOrd="1" destOrd="0" presId="urn:microsoft.com/office/officeart/2005/8/layout/pyramid2"/>
    <dgm:cxn modelId="{4F3806B9-DFF9-4F99-96D4-DF901889364E}" type="presParOf" srcId="{B44B9F66-189F-4C3F-B54B-2EF2A0D31F05}" destId="{EA0B3AAE-D856-4799-A864-93F5627464FA}" srcOrd="2" destOrd="0" presId="urn:microsoft.com/office/officeart/2005/8/layout/pyramid2"/>
    <dgm:cxn modelId="{6F8FD4C3-E7E1-4934-A6F4-7CC7018B4E1D}" type="presParOf" srcId="{B44B9F66-189F-4C3F-B54B-2EF2A0D31F05}" destId="{1D29E6BE-B88A-44CB-A711-DCDAB643AA7C}" srcOrd="3" destOrd="0" presId="urn:microsoft.com/office/officeart/2005/8/layout/pyramid2"/>
    <dgm:cxn modelId="{70ED4DAA-F902-41E8-B8D9-381721F2F358}" type="presParOf" srcId="{B44B9F66-189F-4C3F-B54B-2EF2A0D31F05}" destId="{5833913D-0CED-479D-BD37-CD210CD9D7E2}" srcOrd="4" destOrd="0" presId="urn:microsoft.com/office/officeart/2005/8/layout/pyramid2"/>
    <dgm:cxn modelId="{FE686786-025A-4C70-89BE-455F58857373}" type="presParOf" srcId="{B44B9F66-189F-4C3F-B54B-2EF2A0D31F05}" destId="{D5EAF9E6-AC43-4B27-952D-8F40681FBD91}" srcOrd="5" destOrd="0" presId="urn:microsoft.com/office/officeart/2005/8/layout/pyramid2"/>
    <dgm:cxn modelId="{24D0EA66-C71A-4553-A7F9-1017C636A9D4}" type="presParOf" srcId="{B44B9F66-189F-4C3F-B54B-2EF2A0D31F05}" destId="{8F8B89F6-546C-4959-93CA-26520C643264}" srcOrd="6" destOrd="0" presId="urn:microsoft.com/office/officeart/2005/8/layout/pyramid2"/>
    <dgm:cxn modelId="{5488E249-9F3F-4A70-8E59-824298FBAD9D}" type="presParOf" srcId="{B44B9F66-189F-4C3F-B54B-2EF2A0D31F05}" destId="{191B5D3C-733B-46EC-ACBC-DC40DDFE2910}" srcOrd="7" destOrd="0" presId="urn:microsoft.com/office/officeart/2005/8/layout/pyramid2"/>
  </dgm:cxnLst>
  <dgm:bg/>
  <dgm:whole/>
</dgm:dataModel>
</file>

<file path=ppt/diagrams/data9.xml><?xml version="1.0" encoding="utf-8"?>
<dgm:dataModel xmlns:dgm="http://schemas.openxmlformats.org/drawingml/2006/diagram" xmlns:a="http://schemas.openxmlformats.org/drawingml/2006/main">
  <dgm:ptLst>
    <dgm:pt modelId="{5CF5AD83-6242-44D1-B159-9C2432A19A0B}" type="doc">
      <dgm:prSet loTypeId="urn:microsoft.com/office/officeart/2005/8/layout/list1" loCatId="list" qsTypeId="urn:microsoft.com/office/officeart/2005/8/quickstyle/simple1#14" qsCatId="simple" csTypeId="urn:microsoft.com/office/officeart/2005/8/colors/colorful1" csCatId="colorful" phldr="1"/>
      <dgm:spPr/>
      <dgm:t>
        <a:bodyPr/>
        <a:lstStyle/>
        <a:p>
          <a:endParaRPr lang="en-US"/>
        </a:p>
      </dgm:t>
    </dgm:pt>
    <dgm:pt modelId="{FAC10991-22D0-4980-8853-AA19AE5733A8}">
      <dgm:prSet phldrT="[Text]"/>
      <dgm:spPr/>
      <dgm:t>
        <a:bodyPr/>
        <a:lstStyle/>
        <a:p>
          <a:r>
            <a:rPr lang="en-IN" b="1" dirty="0" smtClean="0"/>
            <a:t>It  is unnecessary</a:t>
          </a:r>
          <a:endParaRPr lang="en-US" dirty="0"/>
        </a:p>
      </dgm:t>
    </dgm:pt>
    <dgm:pt modelId="{38316D67-0A47-4E28-943C-C4B7ECA970DF}" type="parTrans" cxnId="{83F60E23-5713-4C5A-8025-0FCF09F621AC}">
      <dgm:prSet/>
      <dgm:spPr/>
      <dgm:t>
        <a:bodyPr/>
        <a:lstStyle/>
        <a:p>
          <a:endParaRPr lang="en-US"/>
        </a:p>
      </dgm:t>
    </dgm:pt>
    <dgm:pt modelId="{3D8FA77D-3E75-4903-942C-57F6038CA494}" type="sibTrans" cxnId="{83F60E23-5713-4C5A-8025-0FCF09F621AC}">
      <dgm:prSet/>
      <dgm:spPr/>
      <dgm:t>
        <a:bodyPr/>
        <a:lstStyle/>
        <a:p>
          <a:endParaRPr lang="en-US"/>
        </a:p>
      </dgm:t>
    </dgm:pt>
    <dgm:pt modelId="{F0BFE143-43FC-4C80-8F22-64DC2AA674D5}">
      <dgm:prSet/>
      <dgm:spPr/>
      <dgm:t>
        <a:bodyPr/>
        <a:lstStyle/>
        <a:p>
          <a:r>
            <a:rPr lang="en-IN" b="1" dirty="0" smtClean="0"/>
            <a:t>It  is  expensive</a:t>
          </a:r>
          <a:endParaRPr lang="en-IN" dirty="0" smtClean="0"/>
        </a:p>
      </dgm:t>
    </dgm:pt>
    <dgm:pt modelId="{0702EE60-003F-41A5-B9AD-E4DCFECD6540}" type="parTrans" cxnId="{320EA692-01AA-4985-A452-9E53F8B953E3}">
      <dgm:prSet/>
      <dgm:spPr/>
      <dgm:t>
        <a:bodyPr/>
        <a:lstStyle/>
        <a:p>
          <a:endParaRPr lang="en-US"/>
        </a:p>
      </dgm:t>
    </dgm:pt>
    <dgm:pt modelId="{133A622E-3051-4298-8896-97E81D3C211F}" type="sibTrans" cxnId="{320EA692-01AA-4985-A452-9E53F8B953E3}">
      <dgm:prSet/>
      <dgm:spPr/>
      <dgm:t>
        <a:bodyPr/>
        <a:lstStyle/>
        <a:p>
          <a:endParaRPr lang="en-US"/>
        </a:p>
      </dgm:t>
    </dgm:pt>
    <dgm:pt modelId="{37ABEF38-810E-42E4-A6C4-25CAF5EC75AE}">
      <dgm:prSet/>
      <dgm:spPr/>
      <dgm:t>
        <a:bodyPr/>
        <a:lstStyle/>
        <a:p>
          <a:r>
            <a:rPr lang="en-IN" b="1" dirty="0" smtClean="0"/>
            <a:t>It  is  inapplicable</a:t>
          </a:r>
          <a:endParaRPr lang="en-IN" dirty="0" smtClean="0"/>
        </a:p>
      </dgm:t>
    </dgm:pt>
    <dgm:pt modelId="{316A15FA-7161-4950-8647-C0260F13E808}" type="parTrans" cxnId="{30CC181B-F71A-40B6-8570-48D9984CBC6D}">
      <dgm:prSet/>
      <dgm:spPr/>
      <dgm:t>
        <a:bodyPr/>
        <a:lstStyle/>
        <a:p>
          <a:endParaRPr lang="en-US"/>
        </a:p>
      </dgm:t>
    </dgm:pt>
    <dgm:pt modelId="{30BA0A1B-80AD-4D6D-A84E-A880466F4F76}" type="sibTrans" cxnId="{30CC181B-F71A-40B6-8570-48D9984CBC6D}">
      <dgm:prSet/>
      <dgm:spPr/>
      <dgm:t>
        <a:bodyPr/>
        <a:lstStyle/>
        <a:p>
          <a:endParaRPr lang="en-US"/>
        </a:p>
      </dgm:t>
    </dgm:pt>
    <dgm:pt modelId="{6D1A8781-E949-40EA-9206-EBC07FC3FFF6}">
      <dgm:prSet/>
      <dgm:spPr/>
      <dgm:t>
        <a:bodyPr/>
        <a:lstStyle/>
        <a:p>
          <a:r>
            <a:rPr lang="en-IN" b="1" dirty="0" smtClean="0"/>
            <a:t>It  is a  failure</a:t>
          </a:r>
          <a:endParaRPr lang="en-IN" dirty="0" smtClean="0"/>
        </a:p>
      </dgm:t>
    </dgm:pt>
    <dgm:pt modelId="{601EE484-FA67-4169-8C46-A24199AC0A82}" type="parTrans" cxnId="{A15749DC-8AFE-41F7-A16A-E0F7AFAAC5E2}">
      <dgm:prSet/>
      <dgm:spPr/>
      <dgm:t>
        <a:bodyPr/>
        <a:lstStyle/>
        <a:p>
          <a:endParaRPr lang="en-US"/>
        </a:p>
      </dgm:t>
    </dgm:pt>
    <dgm:pt modelId="{9E7B35C4-3EF6-422A-978C-6A00B5987F13}" type="sibTrans" cxnId="{A15749DC-8AFE-41F7-A16A-E0F7AFAAC5E2}">
      <dgm:prSet/>
      <dgm:spPr/>
      <dgm:t>
        <a:bodyPr/>
        <a:lstStyle/>
        <a:p>
          <a:endParaRPr lang="en-US"/>
        </a:p>
      </dgm:t>
    </dgm:pt>
    <dgm:pt modelId="{1D2ECC48-23CC-48E9-895B-42EACF70B2CA}">
      <dgm:prSet/>
      <dgm:spPr/>
      <dgm:t>
        <a:bodyPr/>
        <a:lstStyle/>
        <a:p>
          <a:r>
            <a:rPr lang="en-IN" dirty="0" smtClean="0"/>
            <a:t>Another  argument  sometimes put  forward  is  that modern methods of costing are not applicable to many types of industry.</a:t>
          </a:r>
        </a:p>
      </dgm:t>
    </dgm:pt>
    <dgm:pt modelId="{860338D2-5A5F-4128-B0D6-5EC954E4B6E6}" type="parTrans" cxnId="{79803A4A-41AB-464D-8F51-F681816ECAA6}">
      <dgm:prSet/>
      <dgm:spPr/>
      <dgm:t>
        <a:bodyPr/>
        <a:lstStyle/>
        <a:p>
          <a:endParaRPr lang="en-US"/>
        </a:p>
      </dgm:t>
    </dgm:pt>
    <dgm:pt modelId="{9D6BBC88-16FB-4D07-AB5F-F559E05DF9E4}" type="sibTrans" cxnId="{79803A4A-41AB-464D-8F51-F681816ECAA6}">
      <dgm:prSet/>
      <dgm:spPr/>
      <dgm:t>
        <a:bodyPr/>
        <a:lstStyle/>
        <a:p>
          <a:endParaRPr lang="en-US"/>
        </a:p>
      </dgm:t>
    </dgm:pt>
    <dgm:pt modelId="{C857046A-7268-4408-8BB0-E206FC19F81B}">
      <dgm:prSet/>
      <dgm:spPr/>
      <dgm:t>
        <a:bodyPr/>
        <a:lstStyle/>
        <a:p>
          <a:r>
            <a:rPr lang="en-IN" dirty="0" smtClean="0"/>
            <a:t>The  failure of a  costing  system  in  some  concerns  is quoted as an argument against its introduction in other undertakings.</a:t>
          </a:r>
        </a:p>
      </dgm:t>
    </dgm:pt>
    <dgm:pt modelId="{20437A55-5059-4D53-A670-128E22111C8E}" type="parTrans" cxnId="{CA89B279-086A-4D73-9C5E-53F083D2C7F7}">
      <dgm:prSet/>
      <dgm:spPr/>
      <dgm:t>
        <a:bodyPr/>
        <a:lstStyle/>
        <a:p>
          <a:endParaRPr lang="en-US"/>
        </a:p>
      </dgm:t>
    </dgm:pt>
    <dgm:pt modelId="{24FC2DF4-B3B7-4CEB-A690-3578A3130B41}" type="sibTrans" cxnId="{CA89B279-086A-4D73-9C5E-53F083D2C7F7}">
      <dgm:prSet/>
      <dgm:spPr/>
      <dgm:t>
        <a:bodyPr/>
        <a:lstStyle/>
        <a:p>
          <a:endParaRPr lang="en-US"/>
        </a:p>
      </dgm:t>
    </dgm:pt>
    <dgm:pt modelId="{889F1605-3E62-46F7-BE2D-B7F5A322A5CD}">
      <dgm:prSet/>
      <dgm:spPr/>
      <dgm:t>
        <a:bodyPr/>
        <a:lstStyle/>
        <a:p>
          <a:r>
            <a:rPr lang="en-IN" b="1" dirty="0" smtClean="0"/>
            <a:t>It</a:t>
          </a:r>
          <a:r>
            <a:rPr lang="en-IN" dirty="0" smtClean="0"/>
            <a:t>  is pointed  out  that  installation of  a  costing  system  is  quite expensive which only  large concerns can afford.  It  is also argued  that  installation of  the system will involve additional expenditure which will lead to a diminution of profits.</a:t>
          </a:r>
        </a:p>
      </dgm:t>
    </dgm:pt>
    <dgm:pt modelId="{4C89C15B-11FF-4C09-8FF5-60C281826E43}" type="parTrans" cxnId="{48EBC2B8-0384-470F-AF85-D7DDAA7B8997}">
      <dgm:prSet/>
      <dgm:spPr/>
      <dgm:t>
        <a:bodyPr/>
        <a:lstStyle/>
        <a:p>
          <a:endParaRPr lang="en-US"/>
        </a:p>
      </dgm:t>
    </dgm:pt>
    <dgm:pt modelId="{9485D3F3-697F-4AFC-8E2A-51D85A362CC3}" type="sibTrans" cxnId="{48EBC2B8-0384-470F-AF85-D7DDAA7B8997}">
      <dgm:prSet/>
      <dgm:spPr/>
      <dgm:t>
        <a:bodyPr/>
        <a:lstStyle/>
        <a:p>
          <a:endParaRPr lang="en-US"/>
        </a:p>
      </dgm:t>
    </dgm:pt>
    <dgm:pt modelId="{CC8E071F-E774-4887-B930-3217FC5C7DA9}">
      <dgm:prSet phldrT="[Text]"/>
      <dgm:spPr/>
      <dgm:t>
        <a:bodyPr/>
        <a:lstStyle/>
        <a:p>
          <a:r>
            <a:rPr lang="en-IN" b="1" dirty="0" smtClean="0"/>
            <a:t>I</a:t>
          </a:r>
          <a:r>
            <a:rPr lang="en-IN" dirty="0" smtClean="0"/>
            <a:t>t  is argued  that maintenance of  cost  records  is not necessary and involves duplication of work. It is based on the premise that a good number of concerns are functioning prosperously without any system of costing. </a:t>
          </a:r>
          <a:endParaRPr lang="en-US" dirty="0"/>
        </a:p>
      </dgm:t>
    </dgm:pt>
    <dgm:pt modelId="{CB9AC6EF-2D6C-4624-8759-4624F9280743}" type="parTrans" cxnId="{4D114385-53BE-4FF1-BF51-0B079854A87B}">
      <dgm:prSet/>
      <dgm:spPr/>
      <dgm:t>
        <a:bodyPr/>
        <a:lstStyle/>
        <a:p>
          <a:endParaRPr lang="en-US"/>
        </a:p>
      </dgm:t>
    </dgm:pt>
    <dgm:pt modelId="{2AF7058C-D8C0-4C07-8D04-B2131F6FA2D6}" type="sibTrans" cxnId="{4D114385-53BE-4FF1-BF51-0B079854A87B}">
      <dgm:prSet/>
      <dgm:spPr/>
      <dgm:t>
        <a:bodyPr/>
        <a:lstStyle/>
        <a:p>
          <a:endParaRPr lang="en-US"/>
        </a:p>
      </dgm:t>
    </dgm:pt>
    <dgm:pt modelId="{14709FB3-0F1D-46DC-A022-9856688359EC}" type="pres">
      <dgm:prSet presAssocID="{5CF5AD83-6242-44D1-B159-9C2432A19A0B}" presName="linear" presStyleCnt="0">
        <dgm:presLayoutVars>
          <dgm:dir/>
          <dgm:animLvl val="lvl"/>
          <dgm:resizeHandles val="exact"/>
        </dgm:presLayoutVars>
      </dgm:prSet>
      <dgm:spPr/>
      <dgm:t>
        <a:bodyPr/>
        <a:lstStyle/>
        <a:p>
          <a:endParaRPr lang="en-US"/>
        </a:p>
      </dgm:t>
    </dgm:pt>
    <dgm:pt modelId="{DA650069-896F-47CF-82AC-F483BD8735AC}" type="pres">
      <dgm:prSet presAssocID="{FAC10991-22D0-4980-8853-AA19AE5733A8}" presName="parentLin" presStyleCnt="0"/>
      <dgm:spPr/>
    </dgm:pt>
    <dgm:pt modelId="{48CD26E2-5DA8-4E60-B83A-44F67C2CFB41}" type="pres">
      <dgm:prSet presAssocID="{FAC10991-22D0-4980-8853-AA19AE5733A8}" presName="parentLeftMargin" presStyleLbl="node1" presStyleIdx="0" presStyleCnt="4"/>
      <dgm:spPr/>
      <dgm:t>
        <a:bodyPr/>
        <a:lstStyle/>
        <a:p>
          <a:endParaRPr lang="en-US"/>
        </a:p>
      </dgm:t>
    </dgm:pt>
    <dgm:pt modelId="{BED89FB3-C910-4677-AA3F-B6727661B19F}" type="pres">
      <dgm:prSet presAssocID="{FAC10991-22D0-4980-8853-AA19AE5733A8}" presName="parentText" presStyleLbl="node1" presStyleIdx="0" presStyleCnt="4">
        <dgm:presLayoutVars>
          <dgm:chMax val="0"/>
          <dgm:bulletEnabled val="1"/>
        </dgm:presLayoutVars>
      </dgm:prSet>
      <dgm:spPr/>
      <dgm:t>
        <a:bodyPr/>
        <a:lstStyle/>
        <a:p>
          <a:endParaRPr lang="en-US"/>
        </a:p>
      </dgm:t>
    </dgm:pt>
    <dgm:pt modelId="{78E9F0E1-7ACD-48A8-9C90-3D776996E0B0}" type="pres">
      <dgm:prSet presAssocID="{FAC10991-22D0-4980-8853-AA19AE5733A8}" presName="negativeSpace" presStyleCnt="0"/>
      <dgm:spPr/>
    </dgm:pt>
    <dgm:pt modelId="{C7F2D1E8-5E53-43E9-98FF-53703177105B}" type="pres">
      <dgm:prSet presAssocID="{FAC10991-22D0-4980-8853-AA19AE5733A8}" presName="childText" presStyleLbl="conFgAcc1" presStyleIdx="0" presStyleCnt="4">
        <dgm:presLayoutVars>
          <dgm:bulletEnabled val="1"/>
        </dgm:presLayoutVars>
      </dgm:prSet>
      <dgm:spPr/>
      <dgm:t>
        <a:bodyPr/>
        <a:lstStyle/>
        <a:p>
          <a:endParaRPr lang="en-US"/>
        </a:p>
      </dgm:t>
    </dgm:pt>
    <dgm:pt modelId="{6A5FF670-ECC9-4F86-BDC2-F76BFC050FDD}" type="pres">
      <dgm:prSet presAssocID="{3D8FA77D-3E75-4903-942C-57F6038CA494}" presName="spaceBetweenRectangles" presStyleCnt="0"/>
      <dgm:spPr/>
    </dgm:pt>
    <dgm:pt modelId="{A685F418-E00B-49F8-BACF-6BB829503C0F}" type="pres">
      <dgm:prSet presAssocID="{F0BFE143-43FC-4C80-8F22-64DC2AA674D5}" presName="parentLin" presStyleCnt="0"/>
      <dgm:spPr/>
    </dgm:pt>
    <dgm:pt modelId="{24F897E4-79C9-43F0-97FA-AA9B0EF856FF}" type="pres">
      <dgm:prSet presAssocID="{F0BFE143-43FC-4C80-8F22-64DC2AA674D5}" presName="parentLeftMargin" presStyleLbl="node1" presStyleIdx="0" presStyleCnt="4"/>
      <dgm:spPr/>
      <dgm:t>
        <a:bodyPr/>
        <a:lstStyle/>
        <a:p>
          <a:endParaRPr lang="en-US"/>
        </a:p>
      </dgm:t>
    </dgm:pt>
    <dgm:pt modelId="{7857941E-1119-4C9F-AD7F-CEA3E2E01584}" type="pres">
      <dgm:prSet presAssocID="{F0BFE143-43FC-4C80-8F22-64DC2AA674D5}" presName="parentText" presStyleLbl="node1" presStyleIdx="1" presStyleCnt="4">
        <dgm:presLayoutVars>
          <dgm:chMax val="0"/>
          <dgm:bulletEnabled val="1"/>
        </dgm:presLayoutVars>
      </dgm:prSet>
      <dgm:spPr/>
      <dgm:t>
        <a:bodyPr/>
        <a:lstStyle/>
        <a:p>
          <a:endParaRPr lang="en-US"/>
        </a:p>
      </dgm:t>
    </dgm:pt>
    <dgm:pt modelId="{FB4B6D0F-F817-42CD-A6B8-C8D76911446E}" type="pres">
      <dgm:prSet presAssocID="{F0BFE143-43FC-4C80-8F22-64DC2AA674D5}" presName="negativeSpace" presStyleCnt="0"/>
      <dgm:spPr/>
    </dgm:pt>
    <dgm:pt modelId="{6343B088-7922-4A36-B6CD-9A35BD31C978}" type="pres">
      <dgm:prSet presAssocID="{F0BFE143-43FC-4C80-8F22-64DC2AA674D5}" presName="childText" presStyleLbl="conFgAcc1" presStyleIdx="1" presStyleCnt="4">
        <dgm:presLayoutVars>
          <dgm:bulletEnabled val="1"/>
        </dgm:presLayoutVars>
      </dgm:prSet>
      <dgm:spPr/>
      <dgm:t>
        <a:bodyPr/>
        <a:lstStyle/>
        <a:p>
          <a:endParaRPr lang="en-US"/>
        </a:p>
      </dgm:t>
    </dgm:pt>
    <dgm:pt modelId="{1A7FA802-BA01-4945-8E5A-5957AC9D254F}" type="pres">
      <dgm:prSet presAssocID="{133A622E-3051-4298-8896-97E81D3C211F}" presName="spaceBetweenRectangles" presStyleCnt="0"/>
      <dgm:spPr/>
    </dgm:pt>
    <dgm:pt modelId="{0CA1C063-FCFE-4B47-A32B-ACD686219C75}" type="pres">
      <dgm:prSet presAssocID="{37ABEF38-810E-42E4-A6C4-25CAF5EC75AE}" presName="parentLin" presStyleCnt="0"/>
      <dgm:spPr/>
    </dgm:pt>
    <dgm:pt modelId="{60CC1A28-6F6F-432D-A8D3-B6048F69CFE8}" type="pres">
      <dgm:prSet presAssocID="{37ABEF38-810E-42E4-A6C4-25CAF5EC75AE}" presName="parentLeftMargin" presStyleLbl="node1" presStyleIdx="1" presStyleCnt="4"/>
      <dgm:spPr/>
      <dgm:t>
        <a:bodyPr/>
        <a:lstStyle/>
        <a:p>
          <a:endParaRPr lang="en-US"/>
        </a:p>
      </dgm:t>
    </dgm:pt>
    <dgm:pt modelId="{8CB67BA7-EA2C-4DFD-AC85-EE5DEC7B840A}" type="pres">
      <dgm:prSet presAssocID="{37ABEF38-810E-42E4-A6C4-25CAF5EC75AE}" presName="parentText" presStyleLbl="node1" presStyleIdx="2" presStyleCnt="4">
        <dgm:presLayoutVars>
          <dgm:chMax val="0"/>
          <dgm:bulletEnabled val="1"/>
        </dgm:presLayoutVars>
      </dgm:prSet>
      <dgm:spPr/>
      <dgm:t>
        <a:bodyPr/>
        <a:lstStyle/>
        <a:p>
          <a:endParaRPr lang="en-US"/>
        </a:p>
      </dgm:t>
    </dgm:pt>
    <dgm:pt modelId="{1AD78E71-94B4-4A0C-B82C-BB4D94B08EFF}" type="pres">
      <dgm:prSet presAssocID="{37ABEF38-810E-42E4-A6C4-25CAF5EC75AE}" presName="negativeSpace" presStyleCnt="0"/>
      <dgm:spPr/>
    </dgm:pt>
    <dgm:pt modelId="{3C101F76-F915-4159-B02A-21AA4CBE4CDE}" type="pres">
      <dgm:prSet presAssocID="{37ABEF38-810E-42E4-A6C4-25CAF5EC75AE}" presName="childText" presStyleLbl="conFgAcc1" presStyleIdx="2" presStyleCnt="4">
        <dgm:presLayoutVars>
          <dgm:bulletEnabled val="1"/>
        </dgm:presLayoutVars>
      </dgm:prSet>
      <dgm:spPr/>
      <dgm:t>
        <a:bodyPr/>
        <a:lstStyle/>
        <a:p>
          <a:endParaRPr lang="en-US"/>
        </a:p>
      </dgm:t>
    </dgm:pt>
    <dgm:pt modelId="{CE181E2B-7344-4992-AFFA-CD32CA689DD2}" type="pres">
      <dgm:prSet presAssocID="{30BA0A1B-80AD-4D6D-A84E-A880466F4F76}" presName="spaceBetweenRectangles" presStyleCnt="0"/>
      <dgm:spPr/>
    </dgm:pt>
    <dgm:pt modelId="{6E4E5A55-6B07-499D-B939-4BD324D329D4}" type="pres">
      <dgm:prSet presAssocID="{6D1A8781-E949-40EA-9206-EBC07FC3FFF6}" presName="parentLin" presStyleCnt="0"/>
      <dgm:spPr/>
    </dgm:pt>
    <dgm:pt modelId="{13765AA0-2E2E-4D5E-9C1D-4C336DAEC9A8}" type="pres">
      <dgm:prSet presAssocID="{6D1A8781-E949-40EA-9206-EBC07FC3FFF6}" presName="parentLeftMargin" presStyleLbl="node1" presStyleIdx="2" presStyleCnt="4"/>
      <dgm:spPr/>
      <dgm:t>
        <a:bodyPr/>
        <a:lstStyle/>
        <a:p>
          <a:endParaRPr lang="en-US"/>
        </a:p>
      </dgm:t>
    </dgm:pt>
    <dgm:pt modelId="{785E14F3-096E-4BCC-83D8-3A5A2BADDDCB}" type="pres">
      <dgm:prSet presAssocID="{6D1A8781-E949-40EA-9206-EBC07FC3FFF6}" presName="parentText" presStyleLbl="node1" presStyleIdx="3" presStyleCnt="4">
        <dgm:presLayoutVars>
          <dgm:chMax val="0"/>
          <dgm:bulletEnabled val="1"/>
        </dgm:presLayoutVars>
      </dgm:prSet>
      <dgm:spPr/>
      <dgm:t>
        <a:bodyPr/>
        <a:lstStyle/>
        <a:p>
          <a:endParaRPr lang="en-US"/>
        </a:p>
      </dgm:t>
    </dgm:pt>
    <dgm:pt modelId="{4E187862-9E2E-4198-9B1E-B158E5FF9790}" type="pres">
      <dgm:prSet presAssocID="{6D1A8781-E949-40EA-9206-EBC07FC3FFF6}" presName="negativeSpace" presStyleCnt="0"/>
      <dgm:spPr/>
    </dgm:pt>
    <dgm:pt modelId="{38866C9C-8AE1-4A0E-983F-B18ADF282121}" type="pres">
      <dgm:prSet presAssocID="{6D1A8781-E949-40EA-9206-EBC07FC3FFF6}" presName="childText" presStyleLbl="conFgAcc1" presStyleIdx="3" presStyleCnt="4">
        <dgm:presLayoutVars>
          <dgm:bulletEnabled val="1"/>
        </dgm:presLayoutVars>
      </dgm:prSet>
      <dgm:spPr/>
      <dgm:t>
        <a:bodyPr/>
        <a:lstStyle/>
        <a:p>
          <a:endParaRPr lang="en-US"/>
        </a:p>
      </dgm:t>
    </dgm:pt>
  </dgm:ptLst>
  <dgm:cxnLst>
    <dgm:cxn modelId="{48EBC2B8-0384-470F-AF85-D7DDAA7B8997}" srcId="{F0BFE143-43FC-4C80-8F22-64DC2AA674D5}" destId="{889F1605-3E62-46F7-BE2D-B7F5A322A5CD}" srcOrd="0" destOrd="0" parTransId="{4C89C15B-11FF-4C09-8FF5-60C281826E43}" sibTransId="{9485D3F3-697F-4AFC-8E2A-51D85A362CC3}"/>
    <dgm:cxn modelId="{4D114385-53BE-4FF1-BF51-0B079854A87B}" srcId="{FAC10991-22D0-4980-8853-AA19AE5733A8}" destId="{CC8E071F-E774-4887-B930-3217FC5C7DA9}" srcOrd="0" destOrd="0" parTransId="{CB9AC6EF-2D6C-4624-8759-4624F9280743}" sibTransId="{2AF7058C-D8C0-4C07-8D04-B2131F6FA2D6}"/>
    <dgm:cxn modelId="{B343779C-027C-4381-B1EE-99E31914FBCF}" type="presOf" srcId="{FAC10991-22D0-4980-8853-AA19AE5733A8}" destId="{48CD26E2-5DA8-4E60-B83A-44F67C2CFB41}" srcOrd="0" destOrd="0" presId="urn:microsoft.com/office/officeart/2005/8/layout/list1"/>
    <dgm:cxn modelId="{6FDF571C-225F-4D52-B6A2-372763BCDEE3}" type="presOf" srcId="{FAC10991-22D0-4980-8853-AA19AE5733A8}" destId="{BED89FB3-C910-4677-AA3F-B6727661B19F}" srcOrd="1" destOrd="0" presId="urn:microsoft.com/office/officeart/2005/8/layout/list1"/>
    <dgm:cxn modelId="{735A2198-D109-4AFB-9327-570BB17B0E41}" type="presOf" srcId="{1D2ECC48-23CC-48E9-895B-42EACF70B2CA}" destId="{3C101F76-F915-4159-B02A-21AA4CBE4CDE}" srcOrd="0" destOrd="0" presId="urn:microsoft.com/office/officeart/2005/8/layout/list1"/>
    <dgm:cxn modelId="{A15749DC-8AFE-41F7-A16A-E0F7AFAAC5E2}" srcId="{5CF5AD83-6242-44D1-B159-9C2432A19A0B}" destId="{6D1A8781-E949-40EA-9206-EBC07FC3FFF6}" srcOrd="3" destOrd="0" parTransId="{601EE484-FA67-4169-8C46-A24199AC0A82}" sibTransId="{9E7B35C4-3EF6-422A-978C-6A00B5987F13}"/>
    <dgm:cxn modelId="{7D391938-A9F9-48D7-82D9-281077F796A2}" type="presOf" srcId="{CC8E071F-E774-4887-B930-3217FC5C7DA9}" destId="{C7F2D1E8-5E53-43E9-98FF-53703177105B}" srcOrd="0" destOrd="0" presId="urn:microsoft.com/office/officeart/2005/8/layout/list1"/>
    <dgm:cxn modelId="{CA89B279-086A-4D73-9C5E-53F083D2C7F7}" srcId="{6D1A8781-E949-40EA-9206-EBC07FC3FFF6}" destId="{C857046A-7268-4408-8BB0-E206FC19F81B}" srcOrd="0" destOrd="0" parTransId="{20437A55-5059-4D53-A670-128E22111C8E}" sibTransId="{24FC2DF4-B3B7-4CEB-A690-3578A3130B41}"/>
    <dgm:cxn modelId="{F4BE4FB7-7A5D-4897-918F-0BD9037BA878}" type="presOf" srcId="{C857046A-7268-4408-8BB0-E206FC19F81B}" destId="{38866C9C-8AE1-4A0E-983F-B18ADF282121}" srcOrd="0" destOrd="0" presId="urn:microsoft.com/office/officeart/2005/8/layout/list1"/>
    <dgm:cxn modelId="{79803A4A-41AB-464D-8F51-F681816ECAA6}" srcId="{37ABEF38-810E-42E4-A6C4-25CAF5EC75AE}" destId="{1D2ECC48-23CC-48E9-895B-42EACF70B2CA}" srcOrd="0" destOrd="0" parTransId="{860338D2-5A5F-4128-B0D6-5EC954E4B6E6}" sibTransId="{9D6BBC88-16FB-4D07-AB5F-F559E05DF9E4}"/>
    <dgm:cxn modelId="{83F60E23-5713-4C5A-8025-0FCF09F621AC}" srcId="{5CF5AD83-6242-44D1-B159-9C2432A19A0B}" destId="{FAC10991-22D0-4980-8853-AA19AE5733A8}" srcOrd="0" destOrd="0" parTransId="{38316D67-0A47-4E28-943C-C4B7ECA970DF}" sibTransId="{3D8FA77D-3E75-4903-942C-57F6038CA494}"/>
    <dgm:cxn modelId="{04E99E7D-D91B-4A87-9F44-61F3F19BEB66}" type="presOf" srcId="{37ABEF38-810E-42E4-A6C4-25CAF5EC75AE}" destId="{60CC1A28-6F6F-432D-A8D3-B6048F69CFE8}" srcOrd="0" destOrd="0" presId="urn:microsoft.com/office/officeart/2005/8/layout/list1"/>
    <dgm:cxn modelId="{667DB0F5-06EC-4B40-BCC3-059E4C5B4209}" type="presOf" srcId="{F0BFE143-43FC-4C80-8F22-64DC2AA674D5}" destId="{7857941E-1119-4C9F-AD7F-CEA3E2E01584}" srcOrd="1" destOrd="0" presId="urn:microsoft.com/office/officeart/2005/8/layout/list1"/>
    <dgm:cxn modelId="{C8096100-EB88-4EB6-AB08-365BA961AB51}" type="presOf" srcId="{6D1A8781-E949-40EA-9206-EBC07FC3FFF6}" destId="{13765AA0-2E2E-4D5E-9C1D-4C336DAEC9A8}" srcOrd="0" destOrd="0" presId="urn:microsoft.com/office/officeart/2005/8/layout/list1"/>
    <dgm:cxn modelId="{320EA692-01AA-4985-A452-9E53F8B953E3}" srcId="{5CF5AD83-6242-44D1-B159-9C2432A19A0B}" destId="{F0BFE143-43FC-4C80-8F22-64DC2AA674D5}" srcOrd="1" destOrd="0" parTransId="{0702EE60-003F-41A5-B9AD-E4DCFECD6540}" sibTransId="{133A622E-3051-4298-8896-97E81D3C211F}"/>
    <dgm:cxn modelId="{8E945EDE-CA72-4896-AA63-3E4C7FB3C604}" type="presOf" srcId="{889F1605-3E62-46F7-BE2D-B7F5A322A5CD}" destId="{6343B088-7922-4A36-B6CD-9A35BD31C978}" srcOrd="0" destOrd="0" presId="urn:microsoft.com/office/officeart/2005/8/layout/list1"/>
    <dgm:cxn modelId="{30CC181B-F71A-40B6-8570-48D9984CBC6D}" srcId="{5CF5AD83-6242-44D1-B159-9C2432A19A0B}" destId="{37ABEF38-810E-42E4-A6C4-25CAF5EC75AE}" srcOrd="2" destOrd="0" parTransId="{316A15FA-7161-4950-8647-C0260F13E808}" sibTransId="{30BA0A1B-80AD-4D6D-A84E-A880466F4F76}"/>
    <dgm:cxn modelId="{F312336E-6C7C-46FB-A592-B77E7CA7D60C}" type="presOf" srcId="{F0BFE143-43FC-4C80-8F22-64DC2AA674D5}" destId="{24F897E4-79C9-43F0-97FA-AA9B0EF856FF}" srcOrd="0" destOrd="0" presId="urn:microsoft.com/office/officeart/2005/8/layout/list1"/>
    <dgm:cxn modelId="{D0CF2FB3-DBA3-4B50-B015-67952635EB4F}" type="presOf" srcId="{5CF5AD83-6242-44D1-B159-9C2432A19A0B}" destId="{14709FB3-0F1D-46DC-A022-9856688359EC}" srcOrd="0" destOrd="0" presId="urn:microsoft.com/office/officeart/2005/8/layout/list1"/>
    <dgm:cxn modelId="{B1852BCD-544B-4A7A-8FC6-D1B50DCC1CB1}" type="presOf" srcId="{6D1A8781-E949-40EA-9206-EBC07FC3FFF6}" destId="{785E14F3-096E-4BCC-83D8-3A5A2BADDDCB}" srcOrd="1" destOrd="0" presId="urn:microsoft.com/office/officeart/2005/8/layout/list1"/>
    <dgm:cxn modelId="{022671CA-F7A8-4A22-9BB1-AF9AA2350946}" type="presOf" srcId="{37ABEF38-810E-42E4-A6C4-25CAF5EC75AE}" destId="{8CB67BA7-EA2C-4DFD-AC85-EE5DEC7B840A}" srcOrd="1" destOrd="0" presId="urn:microsoft.com/office/officeart/2005/8/layout/list1"/>
    <dgm:cxn modelId="{5101C09D-AAF3-4E0E-80E8-5979D90494CC}" type="presParOf" srcId="{14709FB3-0F1D-46DC-A022-9856688359EC}" destId="{DA650069-896F-47CF-82AC-F483BD8735AC}" srcOrd="0" destOrd="0" presId="urn:microsoft.com/office/officeart/2005/8/layout/list1"/>
    <dgm:cxn modelId="{94E45711-F002-4CF8-A3A9-BDA3BF01253F}" type="presParOf" srcId="{DA650069-896F-47CF-82AC-F483BD8735AC}" destId="{48CD26E2-5DA8-4E60-B83A-44F67C2CFB41}" srcOrd="0" destOrd="0" presId="urn:microsoft.com/office/officeart/2005/8/layout/list1"/>
    <dgm:cxn modelId="{CCEBB276-6612-475C-B543-10A0D256C2FF}" type="presParOf" srcId="{DA650069-896F-47CF-82AC-F483BD8735AC}" destId="{BED89FB3-C910-4677-AA3F-B6727661B19F}" srcOrd="1" destOrd="0" presId="urn:microsoft.com/office/officeart/2005/8/layout/list1"/>
    <dgm:cxn modelId="{42283746-7887-4DAB-9184-D34C857C32A6}" type="presParOf" srcId="{14709FB3-0F1D-46DC-A022-9856688359EC}" destId="{78E9F0E1-7ACD-48A8-9C90-3D776996E0B0}" srcOrd="1" destOrd="0" presId="urn:microsoft.com/office/officeart/2005/8/layout/list1"/>
    <dgm:cxn modelId="{7F87D25E-83E9-400D-9110-FBE0CC15402F}" type="presParOf" srcId="{14709FB3-0F1D-46DC-A022-9856688359EC}" destId="{C7F2D1E8-5E53-43E9-98FF-53703177105B}" srcOrd="2" destOrd="0" presId="urn:microsoft.com/office/officeart/2005/8/layout/list1"/>
    <dgm:cxn modelId="{062BCA89-2C9F-4009-9EC5-EF3DD9704E79}" type="presParOf" srcId="{14709FB3-0F1D-46DC-A022-9856688359EC}" destId="{6A5FF670-ECC9-4F86-BDC2-F76BFC050FDD}" srcOrd="3" destOrd="0" presId="urn:microsoft.com/office/officeart/2005/8/layout/list1"/>
    <dgm:cxn modelId="{0D775FAC-8396-4CA1-958E-079802BA813B}" type="presParOf" srcId="{14709FB3-0F1D-46DC-A022-9856688359EC}" destId="{A685F418-E00B-49F8-BACF-6BB829503C0F}" srcOrd="4" destOrd="0" presId="urn:microsoft.com/office/officeart/2005/8/layout/list1"/>
    <dgm:cxn modelId="{C86E40D7-B9B3-4890-BAE1-3C578A34439D}" type="presParOf" srcId="{A685F418-E00B-49F8-BACF-6BB829503C0F}" destId="{24F897E4-79C9-43F0-97FA-AA9B0EF856FF}" srcOrd="0" destOrd="0" presId="urn:microsoft.com/office/officeart/2005/8/layout/list1"/>
    <dgm:cxn modelId="{3E62D86B-1421-4677-A3C6-1EB1F31D0312}" type="presParOf" srcId="{A685F418-E00B-49F8-BACF-6BB829503C0F}" destId="{7857941E-1119-4C9F-AD7F-CEA3E2E01584}" srcOrd="1" destOrd="0" presId="urn:microsoft.com/office/officeart/2005/8/layout/list1"/>
    <dgm:cxn modelId="{590FDD8E-371D-49D2-BAD3-9E49C85DE406}" type="presParOf" srcId="{14709FB3-0F1D-46DC-A022-9856688359EC}" destId="{FB4B6D0F-F817-42CD-A6B8-C8D76911446E}" srcOrd="5" destOrd="0" presId="urn:microsoft.com/office/officeart/2005/8/layout/list1"/>
    <dgm:cxn modelId="{A52E2FC2-630C-4369-9F9A-3359D125FC09}" type="presParOf" srcId="{14709FB3-0F1D-46DC-A022-9856688359EC}" destId="{6343B088-7922-4A36-B6CD-9A35BD31C978}" srcOrd="6" destOrd="0" presId="urn:microsoft.com/office/officeart/2005/8/layout/list1"/>
    <dgm:cxn modelId="{8BB609C0-61EF-4AAC-A7EB-60167E9BDB2A}" type="presParOf" srcId="{14709FB3-0F1D-46DC-A022-9856688359EC}" destId="{1A7FA802-BA01-4945-8E5A-5957AC9D254F}" srcOrd="7" destOrd="0" presId="urn:microsoft.com/office/officeart/2005/8/layout/list1"/>
    <dgm:cxn modelId="{CFEA930E-06FD-4706-8363-39CB701BAE24}" type="presParOf" srcId="{14709FB3-0F1D-46DC-A022-9856688359EC}" destId="{0CA1C063-FCFE-4B47-A32B-ACD686219C75}" srcOrd="8" destOrd="0" presId="urn:microsoft.com/office/officeart/2005/8/layout/list1"/>
    <dgm:cxn modelId="{088A7FD6-7559-4A8A-A962-ECEB8B37496C}" type="presParOf" srcId="{0CA1C063-FCFE-4B47-A32B-ACD686219C75}" destId="{60CC1A28-6F6F-432D-A8D3-B6048F69CFE8}" srcOrd="0" destOrd="0" presId="urn:microsoft.com/office/officeart/2005/8/layout/list1"/>
    <dgm:cxn modelId="{A4102C91-EE51-42F1-83F1-84EF96B541B8}" type="presParOf" srcId="{0CA1C063-FCFE-4B47-A32B-ACD686219C75}" destId="{8CB67BA7-EA2C-4DFD-AC85-EE5DEC7B840A}" srcOrd="1" destOrd="0" presId="urn:microsoft.com/office/officeart/2005/8/layout/list1"/>
    <dgm:cxn modelId="{F4F6050B-4C79-4FBD-9962-315A7C08B10D}" type="presParOf" srcId="{14709FB3-0F1D-46DC-A022-9856688359EC}" destId="{1AD78E71-94B4-4A0C-B82C-BB4D94B08EFF}" srcOrd="9" destOrd="0" presId="urn:microsoft.com/office/officeart/2005/8/layout/list1"/>
    <dgm:cxn modelId="{16BA3DDE-CB7D-409C-B856-D2F55A42CE27}" type="presParOf" srcId="{14709FB3-0F1D-46DC-A022-9856688359EC}" destId="{3C101F76-F915-4159-B02A-21AA4CBE4CDE}" srcOrd="10" destOrd="0" presId="urn:microsoft.com/office/officeart/2005/8/layout/list1"/>
    <dgm:cxn modelId="{5BB9459E-5816-46A6-9D5F-1507DFF20519}" type="presParOf" srcId="{14709FB3-0F1D-46DC-A022-9856688359EC}" destId="{CE181E2B-7344-4992-AFFA-CD32CA689DD2}" srcOrd="11" destOrd="0" presId="urn:microsoft.com/office/officeart/2005/8/layout/list1"/>
    <dgm:cxn modelId="{07AF6559-5E42-4007-B84D-B7C40D8DB961}" type="presParOf" srcId="{14709FB3-0F1D-46DC-A022-9856688359EC}" destId="{6E4E5A55-6B07-499D-B939-4BD324D329D4}" srcOrd="12" destOrd="0" presId="urn:microsoft.com/office/officeart/2005/8/layout/list1"/>
    <dgm:cxn modelId="{7B8D77A1-4F68-424A-B43F-FEBF5A6A719A}" type="presParOf" srcId="{6E4E5A55-6B07-499D-B939-4BD324D329D4}" destId="{13765AA0-2E2E-4D5E-9C1D-4C336DAEC9A8}" srcOrd="0" destOrd="0" presId="urn:microsoft.com/office/officeart/2005/8/layout/list1"/>
    <dgm:cxn modelId="{7CEAF46F-7C43-46A8-BD1F-E630F01D4F2C}" type="presParOf" srcId="{6E4E5A55-6B07-499D-B939-4BD324D329D4}" destId="{785E14F3-096E-4BCC-83D8-3A5A2BADDDCB}" srcOrd="1" destOrd="0" presId="urn:microsoft.com/office/officeart/2005/8/layout/list1"/>
    <dgm:cxn modelId="{2121D3EB-058F-445D-81FE-48F82992BAF8}" type="presParOf" srcId="{14709FB3-0F1D-46DC-A022-9856688359EC}" destId="{4E187862-9E2E-4198-9B1E-B158E5FF9790}" srcOrd="13" destOrd="0" presId="urn:microsoft.com/office/officeart/2005/8/layout/list1"/>
    <dgm:cxn modelId="{A21701E0-782A-4B0F-A817-F1CB7BDDFF04}" type="presParOf" srcId="{14709FB3-0F1D-46DC-A022-9856688359EC}" destId="{38866C9C-8AE1-4A0E-983F-B18ADF282121}"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04E271-415F-4C34-B3F5-73952865FB5F}" type="datetimeFigureOut">
              <a:rPr lang="en-US"/>
              <a:pPr>
                <a:defRPr/>
              </a:pPr>
              <a:t>1/8/2016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F1D081E-E619-45C8-A68E-8DFD2FB10E89}"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924493B5-26FD-4A4F-91EB-7429D5B1EDD2}" type="datetimeFigureOut">
              <a:rPr lang="en-US" smtClean="0"/>
              <a:pPr>
                <a:defRPr/>
              </a:pPr>
              <a:t>1/8/2016</a:t>
            </a:fld>
            <a:endParaRPr lang="en-IN"/>
          </a:p>
        </p:txBody>
      </p:sp>
      <p:sp>
        <p:nvSpPr>
          <p:cNvPr id="17" name="Footer Placeholder 16"/>
          <p:cNvSpPr>
            <a:spLocks noGrp="1"/>
          </p:cNvSpPr>
          <p:nvPr>
            <p:ph type="ftr" sz="quarter" idx="11"/>
          </p:nvPr>
        </p:nvSpPr>
        <p:spPr/>
        <p:txBody>
          <a:bodyPr/>
          <a:lstStyle/>
          <a:p>
            <a:pPr>
              <a:defRPr/>
            </a:pPr>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F4A95C89-5716-469C-9F76-6417E9B53633}" type="slidenum">
              <a:rPr lang="en-IN" smtClean="0"/>
              <a:pPr>
                <a:defRPr/>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796B1D8-B77E-4564-96E7-16272E83CC42}" type="datetimeFigureOut">
              <a:rPr lang="en-US" smtClean="0"/>
              <a:pPr>
                <a:defRPr/>
              </a:pPr>
              <a:t>1/8/2016</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3B2B46D0-9187-4182-93D2-11DF30F8B0CF}" type="slidenum">
              <a:rPr lang="en-IN" smtClean="0"/>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BAC62F-7924-4054-84BD-BA07E6EFDDEE}" type="datetimeFigureOut">
              <a:rPr lang="en-US" smtClean="0"/>
              <a:pPr>
                <a:defRPr/>
              </a:pPr>
              <a:t>1/8/2016</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D0D411A2-FCCC-4A6B-96ED-38E8EC0B3FBA}" type="slidenum">
              <a:rPr lang="en-IN" smtClean="0"/>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D917277F-A687-427B-A6AE-5700692CE468}" type="datetimeFigureOut">
              <a:rPr lang="en-US" smtClean="0"/>
              <a:pPr>
                <a:defRPr/>
              </a:pPr>
              <a:t>1/8/2016</a:t>
            </a:fld>
            <a:endParaRPr lang="en-IN"/>
          </a:p>
        </p:txBody>
      </p:sp>
      <p:sp>
        <p:nvSpPr>
          <p:cNvPr id="5" name="Footer Placeholder 4"/>
          <p:cNvSpPr>
            <a:spLocks noGrp="1"/>
          </p:cNvSpPr>
          <p:nvPr>
            <p:ph type="ftr" sz="quarter" idx="11"/>
          </p:nvPr>
        </p:nvSpPr>
        <p:spPr/>
        <p:txBody>
          <a:bodyPr/>
          <a:lstStyle/>
          <a:p>
            <a:pPr>
              <a:defRPr/>
            </a:pPr>
            <a:endParaRPr lang="en-IN"/>
          </a:p>
        </p:txBody>
      </p:sp>
      <p:sp>
        <p:nvSpPr>
          <p:cNvPr id="6" name="Slide Number Placeholder 5"/>
          <p:cNvSpPr>
            <a:spLocks noGrp="1"/>
          </p:cNvSpPr>
          <p:nvPr>
            <p:ph type="sldNum" sz="quarter" idx="12"/>
          </p:nvPr>
        </p:nvSpPr>
        <p:spPr/>
        <p:txBody>
          <a:bodyPr/>
          <a:lstStyle/>
          <a:p>
            <a:pPr>
              <a:defRPr/>
            </a:pPr>
            <a:fld id="{194C9FFE-227D-44F2-A0D9-C22F4AD03350}" type="slidenum">
              <a:rPr lang="en-IN" smtClean="0"/>
              <a:pPr>
                <a:defRPr/>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E9268DF5-875F-4725-AEC5-20A0D15CBF17}" type="datetimeFigureOut">
              <a:rPr lang="en-US" smtClean="0"/>
              <a:pPr>
                <a:defRPr/>
              </a:pPr>
              <a:t>1/8/2016</a:t>
            </a:fld>
            <a:endParaRPr lang="en-IN"/>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2F2A0270-E8BF-4B3A-BCCA-8D605DE4C241}" type="slidenum">
              <a:rPr lang="en-IN" smtClean="0"/>
              <a:pPr>
                <a:defRPr/>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B5249DC7-37A6-45E1-BDC6-6284B56722DF}" type="datetimeFigureOut">
              <a:rPr lang="en-US" smtClean="0"/>
              <a:pPr>
                <a:defRPr/>
              </a:pPr>
              <a:t>1/8/2016</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92449947-3A56-4050-BCB7-8732E7674FF7}" type="slidenum">
              <a:rPr lang="en-IN" smtClean="0"/>
              <a:pPr>
                <a:defRPr/>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274B692A-AF70-486E-9FD2-A23545B3A076}" type="datetimeFigureOut">
              <a:rPr lang="en-US" smtClean="0"/>
              <a:pPr>
                <a:defRPr/>
              </a:pPr>
              <a:t>1/8/2016</a:t>
            </a:fld>
            <a:endParaRPr lang="en-IN"/>
          </a:p>
        </p:txBody>
      </p:sp>
      <p:sp>
        <p:nvSpPr>
          <p:cNvPr id="8" name="Footer Placeholder 7"/>
          <p:cNvSpPr>
            <a:spLocks noGrp="1"/>
          </p:cNvSpPr>
          <p:nvPr>
            <p:ph type="ftr" sz="quarter" idx="11"/>
          </p:nvPr>
        </p:nvSpPr>
        <p:spPr/>
        <p:txBody>
          <a:bodyPr/>
          <a:lstStyle/>
          <a:p>
            <a:pPr>
              <a:defRPr/>
            </a:pPr>
            <a:endParaRPr lang="en-IN"/>
          </a:p>
        </p:txBody>
      </p:sp>
      <p:sp>
        <p:nvSpPr>
          <p:cNvPr id="9" name="Slide Number Placeholder 8"/>
          <p:cNvSpPr>
            <a:spLocks noGrp="1"/>
          </p:cNvSpPr>
          <p:nvPr>
            <p:ph type="sldNum" sz="quarter" idx="12"/>
          </p:nvPr>
        </p:nvSpPr>
        <p:spPr/>
        <p:txBody>
          <a:bodyPr/>
          <a:lstStyle/>
          <a:p>
            <a:pPr>
              <a:defRPr/>
            </a:pPr>
            <a:fld id="{B6FEC885-7506-4020-A391-6ACF5FF93E6B}" type="slidenum">
              <a:rPr lang="en-IN" smtClean="0"/>
              <a:pPr>
                <a:defRPr/>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99A9570-F191-41BD-86EA-7E3699D6467D}" type="datetimeFigureOut">
              <a:rPr lang="en-US" smtClean="0"/>
              <a:pPr>
                <a:defRPr/>
              </a:pPr>
              <a:t>1/8/2016</a:t>
            </a:fld>
            <a:endParaRPr lang="en-IN"/>
          </a:p>
        </p:txBody>
      </p:sp>
      <p:sp>
        <p:nvSpPr>
          <p:cNvPr id="4" name="Footer Placeholder 3"/>
          <p:cNvSpPr>
            <a:spLocks noGrp="1"/>
          </p:cNvSpPr>
          <p:nvPr>
            <p:ph type="ftr" sz="quarter" idx="11"/>
          </p:nvPr>
        </p:nvSpPr>
        <p:spPr/>
        <p:txBody>
          <a:bodyPr/>
          <a:lstStyle/>
          <a:p>
            <a:pPr>
              <a:defRPr/>
            </a:pPr>
            <a:endParaRPr lang="en-IN"/>
          </a:p>
        </p:txBody>
      </p:sp>
      <p:sp>
        <p:nvSpPr>
          <p:cNvPr id="5" name="Slide Number Placeholder 4"/>
          <p:cNvSpPr>
            <a:spLocks noGrp="1"/>
          </p:cNvSpPr>
          <p:nvPr>
            <p:ph type="sldNum" sz="quarter" idx="12"/>
          </p:nvPr>
        </p:nvSpPr>
        <p:spPr/>
        <p:txBody>
          <a:bodyPr/>
          <a:lstStyle/>
          <a:p>
            <a:pPr>
              <a:defRPr/>
            </a:pPr>
            <a:fld id="{20BE34A1-B067-4915-BCC0-687AE42CCD12}" type="slidenum">
              <a:rPr lang="en-IN" smtClean="0"/>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614935CA-76CB-4818-A45F-C3E16CEABDE3}" type="datetimeFigureOut">
              <a:rPr lang="en-US" smtClean="0"/>
              <a:pPr>
                <a:defRPr/>
              </a:pPr>
              <a:t>1/8/2016</a:t>
            </a:fld>
            <a:endParaRPr lang="en-IN"/>
          </a:p>
        </p:txBody>
      </p:sp>
      <p:sp>
        <p:nvSpPr>
          <p:cNvPr id="3" name="Footer Placeholder 2"/>
          <p:cNvSpPr>
            <a:spLocks noGrp="1"/>
          </p:cNvSpPr>
          <p:nvPr>
            <p:ph type="ftr" sz="quarter" idx="11"/>
          </p:nvPr>
        </p:nvSpPr>
        <p:spPr/>
        <p:txBody>
          <a:bodyPr/>
          <a:lstStyle/>
          <a:p>
            <a:pPr>
              <a:defRPr/>
            </a:pPr>
            <a:endParaRPr lang="en-IN"/>
          </a:p>
        </p:txBody>
      </p:sp>
      <p:sp>
        <p:nvSpPr>
          <p:cNvPr id="4" name="Slide Number Placeholder 3"/>
          <p:cNvSpPr>
            <a:spLocks noGrp="1"/>
          </p:cNvSpPr>
          <p:nvPr>
            <p:ph type="sldNum" sz="quarter" idx="12"/>
          </p:nvPr>
        </p:nvSpPr>
        <p:spPr/>
        <p:txBody>
          <a:bodyPr/>
          <a:lstStyle/>
          <a:p>
            <a:pPr>
              <a:defRPr/>
            </a:pPr>
            <a:fld id="{6B3E1689-5719-4E60-B4B8-5A83F36E6362}" type="slidenum">
              <a:rPr lang="en-IN" smtClean="0"/>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E21472C3-2615-4A9D-A813-E80E6E708F7F}" type="datetimeFigureOut">
              <a:rPr lang="en-US" smtClean="0"/>
              <a:pPr>
                <a:defRPr/>
              </a:pPr>
              <a:t>1/8/2016</a:t>
            </a:fld>
            <a:endParaRPr lang="en-IN"/>
          </a:p>
        </p:txBody>
      </p:sp>
      <p:sp>
        <p:nvSpPr>
          <p:cNvPr id="6" name="Footer Placeholder 5"/>
          <p:cNvSpPr>
            <a:spLocks noGrp="1"/>
          </p:cNvSpPr>
          <p:nvPr>
            <p:ph type="ftr" sz="quarter" idx="11"/>
          </p:nvPr>
        </p:nvSpPr>
        <p:spPr/>
        <p:txBody>
          <a:bodyPr/>
          <a:lstStyle/>
          <a:p>
            <a:pPr>
              <a:defRPr/>
            </a:pPr>
            <a:endParaRPr lang="en-IN"/>
          </a:p>
        </p:txBody>
      </p:sp>
      <p:sp>
        <p:nvSpPr>
          <p:cNvPr id="7" name="Slide Number Placeholder 6"/>
          <p:cNvSpPr>
            <a:spLocks noGrp="1"/>
          </p:cNvSpPr>
          <p:nvPr>
            <p:ph type="sldNum" sz="quarter" idx="12"/>
          </p:nvPr>
        </p:nvSpPr>
        <p:spPr/>
        <p:txBody>
          <a:bodyPr/>
          <a:lstStyle/>
          <a:p>
            <a:pPr>
              <a:defRPr/>
            </a:pPr>
            <a:fld id="{03B2E23A-941C-4716-82BB-3A3BA7052A98}" type="slidenum">
              <a:rPr lang="en-IN" smtClean="0"/>
              <a:pPr>
                <a:defRPr/>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0FC4085-04D6-41CB-9017-83FF69AFF77B}" type="datetimeFigureOut">
              <a:rPr lang="en-US" smtClean="0"/>
              <a:pPr>
                <a:defRPr/>
              </a:pPr>
              <a:t>1/8/2016</a:t>
            </a:fld>
            <a:endParaRPr lang="en-IN"/>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IN"/>
          </a:p>
        </p:txBody>
      </p:sp>
      <p:sp>
        <p:nvSpPr>
          <p:cNvPr id="7" name="Slide Number Placeholder 6"/>
          <p:cNvSpPr>
            <a:spLocks noGrp="1"/>
          </p:cNvSpPr>
          <p:nvPr>
            <p:ph type="sldNum" sz="quarter" idx="12"/>
          </p:nvPr>
        </p:nvSpPr>
        <p:spPr>
          <a:xfrm>
            <a:off x="146304" y="6208776"/>
            <a:ext cx="457200" cy="457200"/>
          </a:xfrm>
        </p:spPr>
        <p:txBody>
          <a:bodyPr/>
          <a:lstStyle/>
          <a:p>
            <a:pPr>
              <a:defRPr/>
            </a:pPr>
            <a:fld id="{164F00F4-5DB2-4B41-83D2-C61001DDC956}" type="slidenum">
              <a:rPr lang="en-IN" smtClean="0"/>
              <a:pPr>
                <a:defRPr/>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E3C4D5B0-1F59-4ABB-B630-6793AF53879D}" type="datetimeFigureOut">
              <a:rPr lang="en-US" smtClean="0"/>
              <a:pPr>
                <a:defRPr/>
              </a:pPr>
              <a:t>1/8/2016</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E2B3A9AB-ED15-435E-AE60-2CF18EF052F2}" type="slidenum">
              <a:rPr lang="en-IN" smtClean="0"/>
              <a:pPr>
                <a:defRPr/>
              </a:pPr>
              <a:t>‹#›</a:t>
            </a:fld>
            <a:endParaRPr lang="en-IN"/>
          </a:p>
        </p:txBody>
      </p:sp>
    </p:spTree>
  </p:cSld>
  <p:clrMap bg1="lt1" tx1="dk1" bg2="lt2" tx2="dk2" accent1="accent1" accent2="accent2" accent3="accent3" accent4="accent4" accent5="accent5" accent6="accent6" hlink="hlink" folHlink="folHlink"/>
  <p:sldLayoutIdLst>
    <p:sldLayoutId id="2147484194" r:id="rId1"/>
    <p:sldLayoutId id="2147484195" r:id="rId2"/>
    <p:sldLayoutId id="2147484196" r:id="rId3"/>
    <p:sldLayoutId id="2147484197" r:id="rId4"/>
    <p:sldLayoutId id="2147484198" r:id="rId5"/>
    <p:sldLayoutId id="2147484199" r:id="rId6"/>
    <p:sldLayoutId id="2147484200" r:id="rId7"/>
    <p:sldLayoutId id="2147484201" r:id="rId8"/>
    <p:sldLayoutId id="2147484202" r:id="rId9"/>
    <p:sldLayoutId id="2147484203" r:id="rId10"/>
    <p:sldLayoutId id="214748420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diagramLayout" Target="../diagrams/layout3.xml"/><Relationship Id="rId7" Type="http://schemas.openxmlformats.org/officeDocument/2006/relationships/diagramLayout" Target="../diagrams/layout4.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openxmlformats.org/officeDocument/2006/relationships/diagramData" Target="../diagrams/data4.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diagramColors" Target="../diagrams/colors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6.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6.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Subtitle 2"/>
          <p:cNvSpPr>
            <a:spLocks noGrp="1"/>
          </p:cNvSpPr>
          <p:nvPr>
            <p:ph type="subTitle" idx="1"/>
          </p:nvPr>
        </p:nvSpPr>
        <p:spPr/>
        <p:txBody>
          <a:bodyPr>
            <a:normAutofit/>
          </a:bodyPr>
          <a:lstStyle/>
          <a:p>
            <a:pPr marR="0" eaLnBrk="1" hangingPunct="1"/>
            <a:r>
              <a:rPr lang="en-US" sz="4400" dirty="0" smtClean="0"/>
              <a:t>Chapter 1- Overview of cost account</a:t>
            </a:r>
            <a:endParaRPr lang="en-IN" sz="4400" dirty="0" smtClean="0"/>
          </a:p>
        </p:txBody>
      </p:sp>
      <p:sp>
        <p:nvSpPr>
          <p:cNvPr id="2" name="Title 1"/>
          <p:cNvSpPr>
            <a:spLocks noGrp="1"/>
          </p:cNvSpPr>
          <p:nvPr>
            <p:ph type="ctrTitle"/>
          </p:nvPr>
        </p:nvSpPr>
        <p:spPr/>
        <p:txBody>
          <a:bodyPr/>
          <a:lstStyle/>
          <a:p>
            <a:pPr eaLnBrk="1" fontAlgn="auto" hangingPunct="1">
              <a:spcAft>
                <a:spcPts val="0"/>
              </a:spcAft>
              <a:defRPr/>
            </a:pPr>
            <a:r>
              <a:rPr lang="en-IN" dirty="0" smtClean="0"/>
              <a:t>OVERVIEW OF COST</a:t>
            </a:r>
            <a:br>
              <a:rPr lang="en-IN" dirty="0" smtClean="0"/>
            </a:br>
            <a:r>
              <a:rPr lang="en-IN" dirty="0" smtClean="0"/>
              <a:t>ACCOUNTING</a:t>
            </a:r>
            <a:endParaRPr lang="en-IN"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14400" y="304800"/>
            <a:ext cx="7772400" cy="884238"/>
          </a:xfrm>
        </p:spPr>
        <p:txBody>
          <a:bodyPr/>
          <a:lstStyle/>
          <a:p>
            <a:pPr eaLnBrk="1" hangingPunct="1"/>
            <a:r>
              <a:rPr lang="en-US" dirty="0" smtClean="0"/>
              <a:t>Cost Unit and Cost centre</a:t>
            </a:r>
          </a:p>
        </p:txBody>
      </p:sp>
      <p:sp>
        <p:nvSpPr>
          <p:cNvPr id="3" name="Content Placeholder 2"/>
          <p:cNvSpPr>
            <a:spLocks noGrp="1"/>
          </p:cNvSpPr>
          <p:nvPr>
            <p:ph sz="quarter" idx="1"/>
          </p:nvPr>
        </p:nvSpPr>
        <p:spPr>
          <a:xfrm>
            <a:off x="914400" y="1219200"/>
            <a:ext cx="7772400" cy="5410200"/>
          </a:xfrm>
        </p:spPr>
        <p:txBody>
          <a:bodyPr rtlCol="0">
            <a:normAutofit/>
          </a:bodyPr>
          <a:lstStyle/>
          <a:p>
            <a:pPr algn="just">
              <a:defRPr/>
            </a:pPr>
            <a:r>
              <a:rPr lang="en-US" dirty="0" smtClean="0"/>
              <a:t>A </a:t>
            </a:r>
            <a:r>
              <a:rPr lang="en-US" i="1" dirty="0" smtClean="0">
                <a:solidFill>
                  <a:srgbClr val="FF0000"/>
                </a:solidFill>
              </a:rPr>
              <a:t>cost centre </a:t>
            </a:r>
            <a:r>
              <a:rPr lang="en-US" i="1" dirty="0" smtClean="0"/>
              <a:t>is a location, a person, or an item of equipment (or a group of </a:t>
            </a:r>
            <a:r>
              <a:rPr lang="en-US" dirty="0" smtClean="0"/>
              <a:t>these) for which costs may be ascertained and used for the purpose of cost control.</a:t>
            </a:r>
          </a:p>
          <a:p>
            <a:pPr algn="just">
              <a:buNone/>
              <a:defRPr/>
            </a:pPr>
            <a:endParaRPr lang="en-US" dirty="0" smtClean="0"/>
          </a:p>
          <a:p>
            <a:pPr algn="just">
              <a:buFont typeface="Arial" pitchFamily="34" charset="0"/>
              <a:buChar char="•"/>
              <a:defRPr/>
            </a:pPr>
            <a:r>
              <a:rPr lang="en-US" dirty="0" smtClean="0">
                <a:solidFill>
                  <a:srgbClr val="FF0000"/>
                </a:solidFill>
              </a:rPr>
              <a:t>Cost unit </a:t>
            </a:r>
            <a:r>
              <a:rPr lang="en-US" dirty="0" smtClean="0"/>
              <a:t>is defined as a quantitative unit of a product, a service, or an item, in relation to which costs are measured.</a:t>
            </a:r>
          </a:p>
          <a:p>
            <a:pPr algn="just">
              <a:buFont typeface="Arial" pitchFamily="34" charset="0"/>
              <a:buChar char="•"/>
              <a:defRPr/>
            </a:pPr>
            <a:r>
              <a:rPr lang="en-US" dirty="0" smtClean="0"/>
              <a:t>A cost unit, simply stated, is a unit of finished product, service or time, or a combination of these in relation to which cost is ascertained and expressed.    </a:t>
            </a:r>
            <a:endParaRPr lang="en-US" b="1" dirty="0" smtClean="0"/>
          </a:p>
          <a:p>
            <a:pPr algn="just">
              <a:buFont typeface="Arial" pitchFamily="34" charset="0"/>
              <a:buChar char="•"/>
              <a:defRPr/>
            </a:pPr>
            <a:r>
              <a:rPr lang="en-US" b="1" dirty="0" smtClean="0"/>
              <a:t> </a:t>
            </a:r>
            <a:r>
              <a:rPr lang="en-US" dirty="0" smtClean="0"/>
              <a:t>Ex:-</a:t>
            </a:r>
          </a:p>
        </p:txBody>
      </p:sp>
      <p:graphicFrame>
        <p:nvGraphicFramePr>
          <p:cNvPr id="4" name="Table 3"/>
          <p:cNvGraphicFramePr>
            <a:graphicFrameLocks noGrp="1"/>
          </p:cNvGraphicFramePr>
          <p:nvPr/>
        </p:nvGraphicFramePr>
        <p:xfrm>
          <a:off x="2214546" y="5214950"/>
          <a:ext cx="3886200" cy="1097280"/>
        </p:xfrm>
        <a:graphic>
          <a:graphicData uri="http://schemas.openxmlformats.org/drawingml/2006/table">
            <a:tbl>
              <a:tblPr firstRow="1" bandRow="1">
                <a:tableStyleId>{5C22544A-7EE6-4342-B048-85BDC9FD1C3A}</a:tableStyleId>
              </a:tblPr>
              <a:tblGrid>
                <a:gridCol w="1943100"/>
                <a:gridCol w="1943100"/>
              </a:tblGrid>
              <a:tr h="285750">
                <a:tc>
                  <a:txBody>
                    <a:bodyPr/>
                    <a:lstStyle/>
                    <a:p>
                      <a:r>
                        <a:rPr lang="en-US" dirty="0" smtClean="0"/>
                        <a:t>Product</a:t>
                      </a:r>
                      <a:endParaRPr lang="en-US" dirty="0"/>
                    </a:p>
                  </a:txBody>
                  <a:tcPr/>
                </a:tc>
                <a:tc>
                  <a:txBody>
                    <a:bodyPr/>
                    <a:lstStyle/>
                    <a:p>
                      <a:r>
                        <a:rPr lang="en-US" dirty="0" smtClean="0"/>
                        <a:t>Cost unit</a:t>
                      </a:r>
                      <a:endParaRPr lang="en-US" dirty="0"/>
                    </a:p>
                  </a:txBody>
                  <a:tcPr/>
                </a:tc>
              </a:tr>
              <a:tr h="285750">
                <a:tc>
                  <a:txBody>
                    <a:bodyPr/>
                    <a:lstStyle/>
                    <a:p>
                      <a:r>
                        <a:rPr lang="en-US" dirty="0" smtClean="0"/>
                        <a:t>Cement</a:t>
                      </a:r>
                      <a:endParaRPr lang="en-US" dirty="0"/>
                    </a:p>
                  </a:txBody>
                  <a:tcPr/>
                </a:tc>
                <a:tc>
                  <a:txBody>
                    <a:bodyPr/>
                    <a:lstStyle/>
                    <a:p>
                      <a:r>
                        <a:rPr lang="en-US" dirty="0" smtClean="0"/>
                        <a:t>Per tone</a:t>
                      </a:r>
                      <a:endParaRPr lang="en-US" dirty="0"/>
                    </a:p>
                  </a:txBody>
                  <a:tcPr/>
                </a:tc>
              </a:tr>
              <a:tr h="285750">
                <a:tc>
                  <a:txBody>
                    <a:bodyPr/>
                    <a:lstStyle/>
                    <a:p>
                      <a:r>
                        <a:rPr lang="en-US" dirty="0" smtClean="0"/>
                        <a:t>Cable</a:t>
                      </a:r>
                      <a:endParaRPr lang="en-US" dirty="0"/>
                    </a:p>
                  </a:txBody>
                  <a:tcPr/>
                </a:tc>
                <a:tc>
                  <a:txBody>
                    <a:bodyPr/>
                    <a:lstStyle/>
                    <a:p>
                      <a:r>
                        <a:rPr lang="en-US" dirty="0" smtClean="0"/>
                        <a:t>Per MTR.</a:t>
                      </a: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304800"/>
            <a:ext cx="7772400" cy="808038"/>
          </a:xfrm>
        </p:spPr>
        <p:txBody>
          <a:bodyPr/>
          <a:lstStyle/>
          <a:p>
            <a:pPr eaLnBrk="1" hangingPunct="1"/>
            <a:r>
              <a:rPr lang="en-US" dirty="0" smtClean="0"/>
              <a:t>Types of Cost Centers</a:t>
            </a:r>
          </a:p>
        </p:txBody>
      </p:sp>
      <p:sp>
        <p:nvSpPr>
          <p:cNvPr id="3" name="Content Placeholder 2"/>
          <p:cNvSpPr>
            <a:spLocks noGrp="1"/>
          </p:cNvSpPr>
          <p:nvPr>
            <p:ph sz="quarter" idx="1"/>
          </p:nvPr>
        </p:nvSpPr>
        <p:spPr>
          <a:xfrm>
            <a:off x="914400" y="1447800"/>
            <a:ext cx="7772400" cy="4724400"/>
          </a:xfrm>
        </p:spPr>
        <p:txBody>
          <a:bodyPr rtlCol="0">
            <a:normAutofit/>
          </a:bodyPr>
          <a:lstStyle/>
          <a:p>
            <a:pPr eaLnBrk="1" fontAlgn="auto" hangingPunct="1">
              <a:spcAft>
                <a:spcPts val="0"/>
              </a:spcAft>
              <a:buFont typeface="Arial" pitchFamily="34" charset="0"/>
              <a:buChar char="•"/>
              <a:defRPr/>
            </a:pPr>
            <a:r>
              <a:rPr lang="en-US" dirty="0" smtClean="0"/>
              <a:t>Personal  (Sales manager, work managers) and impersonal cost (Region sales, Territory purchase) centre</a:t>
            </a:r>
          </a:p>
          <a:p>
            <a:pPr eaLnBrk="1" fontAlgn="auto" hangingPunct="1">
              <a:spcAft>
                <a:spcPts val="0"/>
              </a:spcAft>
              <a:buFont typeface="Arial" pitchFamily="34" charset="0"/>
              <a:buChar char="•"/>
              <a:defRPr/>
            </a:pPr>
            <a:r>
              <a:rPr lang="en-US" dirty="0" smtClean="0"/>
              <a:t>Operation and process cost centre</a:t>
            </a:r>
          </a:p>
          <a:p>
            <a:pPr eaLnBrk="1" fontAlgn="auto" hangingPunct="1">
              <a:spcAft>
                <a:spcPts val="0"/>
              </a:spcAft>
              <a:buFont typeface="Arial" pitchFamily="34" charset="0"/>
              <a:buChar char="•"/>
              <a:defRPr/>
            </a:pPr>
            <a:r>
              <a:rPr lang="en-US" dirty="0" smtClean="0"/>
              <a:t>Production, service and staff cost centre</a:t>
            </a:r>
          </a:p>
          <a:p>
            <a:pPr eaLnBrk="1" fontAlgn="auto" hangingPunct="1">
              <a:spcAft>
                <a:spcPts val="0"/>
              </a:spcAft>
              <a:buFont typeface="Arial" pitchFamily="34" charset="0"/>
              <a:buChar char="•"/>
              <a:defRPr/>
            </a:pPr>
            <a:r>
              <a:rPr lang="en-US" dirty="0" smtClean="0"/>
              <a:t>Whatever may be the type of cost centre, it is determined by taking into consideration the following factors:</a:t>
            </a:r>
          </a:p>
          <a:p>
            <a:pPr lvl="1" eaLnBrk="1" fontAlgn="auto" hangingPunct="1">
              <a:spcAft>
                <a:spcPts val="0"/>
              </a:spcAft>
              <a:buFont typeface="Arial" pitchFamily="34" charset="0"/>
              <a:buChar char="–"/>
              <a:defRPr/>
            </a:pPr>
            <a:r>
              <a:rPr lang="en-US" dirty="0" smtClean="0"/>
              <a:t>the value of the work to be performed,</a:t>
            </a:r>
          </a:p>
          <a:p>
            <a:pPr lvl="1" eaLnBrk="1" fontAlgn="auto" hangingPunct="1">
              <a:spcAft>
                <a:spcPts val="0"/>
              </a:spcAft>
              <a:buFont typeface="Arial" pitchFamily="34" charset="0"/>
              <a:buChar char="–"/>
              <a:defRPr/>
            </a:pPr>
            <a:r>
              <a:rPr lang="en-US" dirty="0" smtClean="0"/>
              <a:t>the extent of cost control that can be exercised,</a:t>
            </a:r>
          </a:p>
          <a:p>
            <a:pPr lvl="1" eaLnBrk="1" fontAlgn="auto" hangingPunct="1">
              <a:spcAft>
                <a:spcPts val="0"/>
              </a:spcAft>
              <a:buFont typeface="Arial" pitchFamily="34" charset="0"/>
              <a:buChar char="–"/>
              <a:defRPr/>
            </a:pPr>
            <a:r>
              <a:rPr lang="en-US" dirty="0" smtClean="0"/>
              <a:t>responsibilities to be identified, and</a:t>
            </a:r>
          </a:p>
          <a:p>
            <a:pPr lvl="1" eaLnBrk="1" fontAlgn="auto" hangingPunct="1">
              <a:spcAft>
                <a:spcPts val="0"/>
              </a:spcAft>
              <a:buFont typeface="Arial" pitchFamily="34" charset="0"/>
              <a:buChar char="–"/>
              <a:defRPr/>
            </a:pPr>
            <a:r>
              <a:rPr lang="en-US" dirty="0" smtClean="0"/>
              <a:t>the uses of cost centre wise data by the costing department, etc.</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Cost Object</a:t>
            </a:r>
          </a:p>
        </p:txBody>
      </p:sp>
      <p:sp>
        <p:nvSpPr>
          <p:cNvPr id="7171" name="Content Placeholder 2"/>
          <p:cNvSpPr>
            <a:spLocks noGrp="1"/>
          </p:cNvSpPr>
          <p:nvPr>
            <p:ph sz="quarter" idx="1"/>
          </p:nvPr>
        </p:nvSpPr>
        <p:spPr/>
        <p:txBody>
          <a:bodyPr/>
          <a:lstStyle/>
          <a:p>
            <a:pPr algn="just" eaLnBrk="1" hangingPunct="1"/>
            <a:r>
              <a:rPr lang="en-US" dirty="0" smtClean="0"/>
              <a:t> Cost object is anything for which separate cost may be desired</a:t>
            </a:r>
          </a:p>
          <a:p>
            <a:pPr algn="just" eaLnBrk="1" hangingPunct="1"/>
            <a:r>
              <a:rPr lang="en-US" dirty="0" smtClean="0"/>
              <a:t>Cost object is an entity or a part of an entity</a:t>
            </a:r>
          </a:p>
          <a:p>
            <a:pPr algn="just" eaLnBrk="1" hangingPunct="1"/>
            <a:r>
              <a:rPr lang="en-US" i="1" dirty="0" smtClean="0"/>
              <a:t>The cost object changes according to decision needs of the management. </a:t>
            </a:r>
          </a:p>
          <a:p>
            <a:pPr algn="just" eaLnBrk="1" hangingPunct="1"/>
            <a:r>
              <a:rPr lang="en-US" i="1" dirty="0" smtClean="0"/>
              <a:t>Ex: Product, Group of Product, Plant, division, Project etc.</a:t>
            </a:r>
          </a:p>
          <a:p>
            <a:pPr algn="just" eaLnBrk="1" hangingPunct="1">
              <a:buNone/>
            </a:pPr>
            <a:endParaRPr lang="en-US"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Cost, Expense, and Loss</a:t>
            </a:r>
          </a:p>
        </p:txBody>
      </p:sp>
      <p:sp>
        <p:nvSpPr>
          <p:cNvPr id="6147" name="Content Placeholder 2"/>
          <p:cNvSpPr>
            <a:spLocks noGrp="1"/>
          </p:cNvSpPr>
          <p:nvPr>
            <p:ph sz="quarter" idx="1"/>
          </p:nvPr>
        </p:nvSpPr>
        <p:spPr/>
        <p:txBody>
          <a:bodyPr/>
          <a:lstStyle/>
          <a:p>
            <a:pPr eaLnBrk="1" hangingPunct="1"/>
            <a:r>
              <a:rPr lang="en-US" dirty="0" smtClean="0"/>
              <a:t>The term ‘</a:t>
            </a:r>
            <a:r>
              <a:rPr lang="en-US" dirty="0" smtClean="0">
                <a:solidFill>
                  <a:srgbClr val="FF0000"/>
                </a:solidFill>
              </a:rPr>
              <a:t>cost</a:t>
            </a:r>
            <a:r>
              <a:rPr lang="en-US" dirty="0" smtClean="0"/>
              <a:t>’ is denoted by expense which is incurred after deriving the benefit.</a:t>
            </a:r>
          </a:p>
          <a:p>
            <a:r>
              <a:rPr lang="en-US" dirty="0" smtClean="0"/>
              <a:t>When the cost is incurred before deriving the benefit, it is termed as </a:t>
            </a:r>
            <a:r>
              <a:rPr lang="en-US" i="1" dirty="0" smtClean="0"/>
              <a:t>deferred cost.</a:t>
            </a:r>
            <a:endParaRPr lang="en-US" dirty="0" smtClean="0"/>
          </a:p>
          <a:p>
            <a:pPr eaLnBrk="1" hangingPunct="1"/>
            <a:r>
              <a:rPr lang="en-US" dirty="0" smtClean="0">
                <a:solidFill>
                  <a:srgbClr val="FF0000"/>
                </a:solidFill>
              </a:rPr>
              <a:t>Expenses </a:t>
            </a:r>
            <a:r>
              <a:rPr lang="en-US" dirty="0" smtClean="0"/>
              <a:t>are defined as </a:t>
            </a:r>
            <a:r>
              <a:rPr lang="en-US" i="1" dirty="0" smtClean="0"/>
              <a:t>‘all explicit costs which are deductible from revenue.’</a:t>
            </a:r>
          </a:p>
          <a:p>
            <a:pPr eaLnBrk="1" hangingPunct="1"/>
            <a:r>
              <a:rPr lang="en-US" dirty="0" smtClean="0"/>
              <a:t>When no benefit is derived by the incurrence of cost, it is termed as </a:t>
            </a:r>
            <a:r>
              <a:rPr lang="en-US" i="1" dirty="0" smtClean="0">
                <a:solidFill>
                  <a:srgbClr val="FF0000"/>
                </a:solidFill>
              </a:rPr>
              <a:t>loss</a:t>
            </a:r>
            <a:r>
              <a:rPr lang="en-US" i="1"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05800" cy="785810"/>
          </a:xfrm>
        </p:spPr>
        <p:txBody>
          <a:bodyPr/>
          <a:lstStyle/>
          <a:p>
            <a:pPr algn="ctr" eaLnBrk="1" fontAlgn="auto" hangingPunct="1">
              <a:spcAft>
                <a:spcPts val="0"/>
              </a:spcAft>
              <a:defRPr/>
            </a:pPr>
            <a:r>
              <a:rPr lang="pt-BR" b="1" kern="100" dirty="0" smtClean="0"/>
              <a:t>METHODS OF COSTING</a:t>
            </a:r>
            <a:endParaRPr lang="en-US" dirty="0"/>
          </a:p>
        </p:txBody>
      </p:sp>
      <p:graphicFrame>
        <p:nvGraphicFramePr>
          <p:cNvPr id="3" name="Diagram 2"/>
          <p:cNvGraphicFramePr/>
          <p:nvPr/>
        </p:nvGraphicFramePr>
        <p:xfrm>
          <a:off x="357158" y="1000108"/>
          <a:ext cx="8501122" cy="250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p:cNvGraphicFramePr/>
          <p:nvPr/>
        </p:nvGraphicFramePr>
        <p:xfrm>
          <a:off x="285720" y="4035646"/>
          <a:ext cx="8572560" cy="260806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05800" cy="714372"/>
          </a:xfrm>
        </p:spPr>
        <p:txBody>
          <a:bodyPr>
            <a:normAutofit/>
          </a:bodyPr>
          <a:lstStyle/>
          <a:p>
            <a:pPr algn="ctr" eaLnBrk="1" fontAlgn="auto" hangingPunct="1">
              <a:spcAft>
                <a:spcPts val="0"/>
              </a:spcAft>
              <a:defRPr/>
            </a:pPr>
            <a:r>
              <a:rPr lang="pt-BR" sz="3200" b="1" kern="100" dirty="0" smtClean="0"/>
              <a:t>TECHNIQUES OF COSTING</a:t>
            </a:r>
            <a:endParaRPr lang="en-US" sz="3200" dirty="0"/>
          </a:p>
        </p:txBody>
      </p:sp>
      <p:graphicFrame>
        <p:nvGraphicFramePr>
          <p:cNvPr id="3" name="Diagram 2"/>
          <p:cNvGraphicFramePr/>
          <p:nvPr/>
        </p:nvGraphicFramePr>
        <p:xfrm>
          <a:off x="357158" y="1071546"/>
          <a:ext cx="8535322" cy="5786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05800" cy="785810"/>
          </a:xfrm>
        </p:spPr>
        <p:txBody>
          <a:bodyPr>
            <a:normAutofit/>
          </a:bodyPr>
          <a:lstStyle/>
          <a:p>
            <a:pPr algn="ctr" eaLnBrk="1" fontAlgn="auto" hangingPunct="1">
              <a:spcAft>
                <a:spcPts val="0"/>
              </a:spcAft>
              <a:defRPr/>
            </a:pPr>
            <a:r>
              <a:rPr lang="pt-BR" sz="3600" b="1" kern="100" dirty="0" smtClean="0"/>
              <a:t>CLASSIFICATIONS OF COST</a:t>
            </a:r>
            <a:endParaRPr lang="en-US" sz="3600" dirty="0"/>
          </a:p>
        </p:txBody>
      </p:sp>
      <p:graphicFrame>
        <p:nvGraphicFramePr>
          <p:cNvPr id="3" name="Diagram 2"/>
          <p:cNvGraphicFramePr/>
          <p:nvPr/>
        </p:nvGraphicFramePr>
        <p:xfrm>
          <a:off x="285720" y="1071546"/>
          <a:ext cx="857256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305800" cy="714380"/>
          </a:xfrm>
        </p:spPr>
        <p:txBody>
          <a:bodyPr>
            <a:normAutofit/>
          </a:bodyPr>
          <a:lstStyle/>
          <a:p>
            <a:pPr eaLnBrk="1" fontAlgn="auto" hangingPunct="1">
              <a:spcAft>
                <a:spcPts val="0"/>
              </a:spcAft>
              <a:defRPr/>
            </a:pPr>
            <a:r>
              <a:rPr lang="pt-BR" sz="3200" b="1" kern="100" dirty="0" smtClean="0"/>
              <a:t>CLASSIFICATIONS OF COST(Contd.)</a:t>
            </a:r>
            <a:endParaRPr lang="en-US" sz="3200" dirty="0"/>
          </a:p>
        </p:txBody>
      </p:sp>
      <p:graphicFrame>
        <p:nvGraphicFramePr>
          <p:cNvPr id="3" name="Diagram 2"/>
          <p:cNvGraphicFramePr/>
          <p:nvPr/>
        </p:nvGraphicFramePr>
        <p:xfrm>
          <a:off x="357158" y="1071546"/>
          <a:ext cx="850112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305800" cy="928686"/>
          </a:xfrm>
        </p:spPr>
        <p:txBody>
          <a:bodyPr/>
          <a:lstStyle/>
          <a:p>
            <a:pPr algn="ctr" eaLnBrk="1" fontAlgn="auto" hangingPunct="1">
              <a:spcAft>
                <a:spcPts val="0"/>
              </a:spcAft>
              <a:defRPr/>
            </a:pPr>
            <a:r>
              <a:rPr lang="pt-BR" b="1" kern="100" dirty="0" smtClean="0"/>
              <a:t>ELEMENTS OF COST</a:t>
            </a:r>
            <a:endParaRPr lang="en-US" dirty="0"/>
          </a:p>
        </p:txBody>
      </p:sp>
      <p:pic>
        <p:nvPicPr>
          <p:cNvPr id="3" name="Picture 2"/>
          <p:cNvPicPr>
            <a:picLocks noChangeAspect="1" noChangeArrowheads="1"/>
          </p:cNvPicPr>
          <p:nvPr/>
        </p:nvPicPr>
        <p:blipFill>
          <a:blip r:embed="rId2"/>
          <a:srcRect/>
          <a:stretch>
            <a:fillRect/>
          </a:stretch>
        </p:blipFill>
        <p:spPr bwMode="auto">
          <a:xfrm>
            <a:off x="571472" y="1500188"/>
            <a:ext cx="8143933" cy="510698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txBox="1">
            <a:spLocks/>
          </p:cNvSpPr>
          <p:nvPr/>
        </p:nvSpPr>
        <p:spPr>
          <a:xfrm>
            <a:off x="0" y="214290"/>
            <a:ext cx="9144000" cy="714372"/>
          </a:xfrm>
          <a:prstGeom prst="rect">
            <a:avLst/>
          </a:prstGeom>
        </p:spPr>
        <p:txBody>
          <a:bodyPr anchor="b"/>
          <a:lstStyle/>
          <a:p>
            <a:pPr algn="ctr" fontAlgn="auto">
              <a:spcAft>
                <a:spcPts val="0"/>
              </a:spcAft>
              <a:defRPr/>
            </a:pPr>
            <a:r>
              <a:rPr lang="pt-BR" sz="2800" b="1" kern="100" dirty="0">
                <a:solidFill>
                  <a:schemeClr val="tx2"/>
                </a:solidFill>
                <a:latin typeface="+mj-lt"/>
                <a:ea typeface="+mj-ea"/>
                <a:cs typeface="+mj-cs"/>
              </a:rPr>
              <a:t>SPECIAL COSTS FOR MANAGEMENT  DECISION MAKING</a:t>
            </a:r>
            <a:endParaRPr lang="en-IN" sz="2800" b="1" kern="100" dirty="0">
              <a:solidFill>
                <a:schemeClr val="tx2"/>
              </a:solidFill>
              <a:latin typeface="+mj-lt"/>
              <a:ea typeface="+mj-ea"/>
              <a:cs typeface="+mj-cs"/>
            </a:endParaRPr>
          </a:p>
        </p:txBody>
      </p:sp>
      <p:sp>
        <p:nvSpPr>
          <p:cNvPr id="4" name="Rectangle 3"/>
          <p:cNvSpPr/>
          <p:nvPr/>
        </p:nvSpPr>
        <p:spPr>
          <a:xfrm>
            <a:off x="395288" y="1142984"/>
            <a:ext cx="8431212" cy="507831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indent="-342900" algn="just">
              <a:defRPr/>
            </a:pPr>
            <a:r>
              <a:rPr lang="en-IN" sz="1600" b="1" dirty="0" smtClean="0">
                <a:solidFill>
                  <a:srgbClr val="000000"/>
                </a:solidFill>
                <a:cs typeface="Arial" charset="0"/>
              </a:rPr>
              <a:t>1</a:t>
            </a:r>
            <a:r>
              <a:rPr lang="en-IN" b="1" dirty="0" smtClean="0">
                <a:solidFill>
                  <a:srgbClr val="000000"/>
                </a:solidFill>
                <a:cs typeface="Arial" charset="0"/>
              </a:rPr>
              <a:t>.  Relevant </a:t>
            </a:r>
            <a:r>
              <a:rPr lang="en-IN" b="1" dirty="0">
                <a:solidFill>
                  <a:srgbClr val="000000"/>
                </a:solidFill>
                <a:cs typeface="Arial" charset="0"/>
              </a:rPr>
              <a:t>costs: </a:t>
            </a:r>
            <a:r>
              <a:rPr lang="en-IN" dirty="0">
                <a:solidFill>
                  <a:srgbClr val="000000"/>
                </a:solidFill>
                <a:cs typeface="Arial" charset="0"/>
              </a:rPr>
              <a:t>Cost whose magnitude will be affected by decision being made. </a:t>
            </a:r>
          </a:p>
          <a:p>
            <a:pPr indent="-342900" algn="just">
              <a:defRPr/>
            </a:pPr>
            <a:r>
              <a:rPr lang="en-IN" b="1" dirty="0" smtClean="0">
                <a:solidFill>
                  <a:srgbClr val="000000"/>
                </a:solidFill>
                <a:cs typeface="Arial" charset="0"/>
              </a:rPr>
              <a:t>2.  Irrelevant </a:t>
            </a:r>
            <a:r>
              <a:rPr lang="en-IN" b="1" dirty="0">
                <a:solidFill>
                  <a:srgbClr val="000000"/>
                </a:solidFill>
                <a:cs typeface="Arial" charset="0"/>
              </a:rPr>
              <a:t>costs: </a:t>
            </a:r>
            <a:r>
              <a:rPr lang="en-IN" dirty="0">
                <a:solidFill>
                  <a:srgbClr val="000000"/>
                </a:solidFill>
                <a:cs typeface="Arial" charset="0"/>
              </a:rPr>
              <a:t>These are those costs that will not be affected by a decision.</a:t>
            </a:r>
          </a:p>
          <a:p>
            <a:pPr indent="-342900" algn="just">
              <a:buFont typeface="Calibri" pitchFamily="34" charset="0"/>
              <a:buNone/>
              <a:defRPr/>
            </a:pPr>
            <a:r>
              <a:rPr lang="en-IN" b="1" dirty="0" smtClean="0">
                <a:solidFill>
                  <a:srgbClr val="000000"/>
                </a:solidFill>
                <a:cs typeface="Arial" charset="0"/>
              </a:rPr>
              <a:t>3.  Sunk  </a:t>
            </a:r>
            <a:r>
              <a:rPr lang="en-IN" b="1" dirty="0">
                <a:solidFill>
                  <a:srgbClr val="000000"/>
                </a:solidFill>
                <a:cs typeface="Arial" charset="0"/>
              </a:rPr>
              <a:t>Costs: </a:t>
            </a:r>
            <a:r>
              <a:rPr lang="en-IN" dirty="0">
                <a:solidFill>
                  <a:srgbClr val="000000"/>
                </a:solidFill>
                <a:cs typeface="Arial" charset="0"/>
              </a:rPr>
              <a:t>A  sunk  cost  is an expenditure made  in  the past  that  cannot be  changed and over which management no longer has control.</a:t>
            </a:r>
          </a:p>
          <a:p>
            <a:pPr indent="-342900" algn="just">
              <a:buFont typeface="Calibri" pitchFamily="34" charset="0"/>
              <a:buNone/>
              <a:defRPr/>
            </a:pPr>
            <a:r>
              <a:rPr lang="en-IN" b="1" dirty="0" smtClean="0">
                <a:solidFill>
                  <a:srgbClr val="000000"/>
                </a:solidFill>
                <a:cs typeface="Arial" charset="0"/>
              </a:rPr>
              <a:t>4</a:t>
            </a:r>
            <a:r>
              <a:rPr lang="en-IN" b="1" dirty="0">
                <a:solidFill>
                  <a:srgbClr val="000000"/>
                </a:solidFill>
                <a:cs typeface="Arial" charset="0"/>
              </a:rPr>
              <a:t>. </a:t>
            </a:r>
            <a:r>
              <a:rPr lang="en-IN" b="1" dirty="0" smtClean="0">
                <a:solidFill>
                  <a:srgbClr val="000000"/>
                </a:solidFill>
                <a:cs typeface="Arial" charset="0"/>
              </a:rPr>
              <a:t> Differential </a:t>
            </a:r>
            <a:r>
              <a:rPr lang="en-IN" b="1" dirty="0">
                <a:solidFill>
                  <a:srgbClr val="000000"/>
                </a:solidFill>
                <a:cs typeface="Arial" charset="0"/>
              </a:rPr>
              <a:t>(or Incremental) Cost: </a:t>
            </a:r>
            <a:r>
              <a:rPr lang="en-IN" dirty="0">
                <a:solidFill>
                  <a:srgbClr val="000000"/>
                </a:solidFill>
                <a:cs typeface="Arial" charset="0"/>
              </a:rPr>
              <a:t>This  cost may be  regarded as  the difference  in  total  </a:t>
            </a:r>
            <a:r>
              <a:rPr lang="en-IN" dirty="0" smtClean="0">
                <a:solidFill>
                  <a:srgbClr val="000000"/>
                </a:solidFill>
                <a:cs typeface="Arial" charset="0"/>
              </a:rPr>
              <a:t>cost  </a:t>
            </a:r>
            <a:r>
              <a:rPr lang="en-IN" dirty="0">
                <a:solidFill>
                  <a:srgbClr val="000000"/>
                </a:solidFill>
                <a:cs typeface="Arial" charset="0"/>
              </a:rPr>
              <a:t>resulting  from a  contemplated change.</a:t>
            </a:r>
          </a:p>
          <a:p>
            <a:pPr indent="-342900" algn="just">
              <a:buFont typeface="Calibri" pitchFamily="34" charset="0"/>
              <a:buNone/>
              <a:defRPr/>
            </a:pPr>
            <a:r>
              <a:rPr lang="en-IN" b="1" dirty="0" smtClean="0">
                <a:solidFill>
                  <a:srgbClr val="000000"/>
                </a:solidFill>
                <a:cs typeface="Arial" charset="0"/>
              </a:rPr>
              <a:t>5</a:t>
            </a:r>
            <a:r>
              <a:rPr lang="en-IN" b="1" dirty="0">
                <a:solidFill>
                  <a:srgbClr val="000000"/>
                </a:solidFill>
                <a:cs typeface="Arial" charset="0"/>
              </a:rPr>
              <a:t>. </a:t>
            </a:r>
            <a:r>
              <a:rPr lang="en-IN" b="1" dirty="0" smtClean="0">
                <a:solidFill>
                  <a:srgbClr val="000000"/>
                </a:solidFill>
                <a:cs typeface="Arial" charset="0"/>
              </a:rPr>
              <a:t> Marginal </a:t>
            </a:r>
            <a:r>
              <a:rPr lang="en-IN" b="1" dirty="0">
                <a:solidFill>
                  <a:srgbClr val="000000"/>
                </a:solidFill>
                <a:cs typeface="Arial" charset="0"/>
              </a:rPr>
              <a:t>Cost: </a:t>
            </a:r>
            <a:r>
              <a:rPr lang="en-IN" dirty="0">
                <a:solidFill>
                  <a:srgbClr val="000000"/>
                </a:solidFill>
                <a:cs typeface="Arial" charset="0"/>
              </a:rPr>
              <a:t>Marginal cost is the additional cost of producing one additional unit. Marginal cost is the same thing as variable cost.</a:t>
            </a:r>
          </a:p>
          <a:p>
            <a:pPr indent="-342900" algn="just">
              <a:buFont typeface="Calibri" pitchFamily="34" charset="0"/>
              <a:buNone/>
              <a:defRPr/>
            </a:pPr>
            <a:r>
              <a:rPr lang="en-IN" b="1" dirty="0" smtClean="0">
                <a:solidFill>
                  <a:srgbClr val="000000"/>
                </a:solidFill>
                <a:cs typeface="Arial" charset="0"/>
              </a:rPr>
              <a:t>6</a:t>
            </a:r>
            <a:r>
              <a:rPr lang="en-IN" b="1" dirty="0">
                <a:solidFill>
                  <a:srgbClr val="000000"/>
                </a:solidFill>
                <a:cs typeface="Arial" charset="0"/>
              </a:rPr>
              <a:t>. Imputed  Costs: </a:t>
            </a:r>
            <a:r>
              <a:rPr lang="en-IN" dirty="0">
                <a:solidFill>
                  <a:srgbClr val="000000"/>
                </a:solidFill>
                <a:cs typeface="Arial" charset="0"/>
              </a:rPr>
              <a:t>These are hypothetical costs which are specially computed outside the accounting system for  the purpose of decision making.</a:t>
            </a:r>
          </a:p>
          <a:p>
            <a:pPr indent="-342900" algn="just">
              <a:buFont typeface="Calibri" pitchFamily="34" charset="0"/>
              <a:buNone/>
              <a:defRPr/>
            </a:pPr>
            <a:r>
              <a:rPr lang="en-IN" b="1" dirty="0" smtClean="0">
                <a:solidFill>
                  <a:srgbClr val="000000"/>
                </a:solidFill>
                <a:cs typeface="Arial" charset="0"/>
              </a:rPr>
              <a:t>7</a:t>
            </a:r>
            <a:r>
              <a:rPr lang="en-IN" b="1" dirty="0">
                <a:solidFill>
                  <a:srgbClr val="000000"/>
                </a:solidFill>
                <a:cs typeface="Arial" charset="0"/>
              </a:rPr>
              <a:t>. Opportunity Cost:</a:t>
            </a:r>
            <a:r>
              <a:rPr lang="en-IN" dirty="0">
                <a:solidFill>
                  <a:srgbClr val="000000"/>
                </a:solidFill>
                <a:cs typeface="Arial" charset="0"/>
              </a:rPr>
              <a:t> It is the sacrifice involved in accepting an alternative under consideration.</a:t>
            </a:r>
          </a:p>
          <a:p>
            <a:pPr indent="-342900" algn="just">
              <a:buFont typeface="Calibri" pitchFamily="34" charset="0"/>
              <a:buAutoNum type="arabicPeriod" startAt="8"/>
              <a:defRPr/>
            </a:pPr>
            <a:r>
              <a:rPr lang="en-IN" b="1" dirty="0" smtClean="0">
                <a:solidFill>
                  <a:srgbClr val="000000"/>
                </a:solidFill>
                <a:cs typeface="Arial" charset="0"/>
              </a:rPr>
              <a:t>Replacement </a:t>
            </a:r>
            <a:r>
              <a:rPr lang="en-IN" b="1" dirty="0">
                <a:solidFill>
                  <a:srgbClr val="000000"/>
                </a:solidFill>
                <a:cs typeface="Arial" charset="0"/>
              </a:rPr>
              <a:t>Cost: </a:t>
            </a:r>
            <a:r>
              <a:rPr lang="en-IN" dirty="0">
                <a:solidFill>
                  <a:srgbClr val="000000"/>
                </a:solidFill>
                <a:cs typeface="Arial" charset="0"/>
              </a:rPr>
              <a:t>This is the cost at which there could be purchased an asset identical to that which is being replaced.</a:t>
            </a:r>
          </a:p>
          <a:p>
            <a:pPr indent="-342900" algn="just">
              <a:defRPr/>
            </a:pPr>
            <a:r>
              <a:rPr lang="en-IN" b="1" dirty="0" smtClean="0">
                <a:solidFill>
                  <a:srgbClr val="000000"/>
                </a:solidFill>
                <a:cs typeface="Arial" charset="0"/>
              </a:rPr>
              <a:t>9. Out </a:t>
            </a:r>
            <a:r>
              <a:rPr lang="en-IN" b="1" dirty="0">
                <a:solidFill>
                  <a:srgbClr val="000000"/>
                </a:solidFill>
                <a:cs typeface="Arial" charset="0"/>
              </a:rPr>
              <a:t>- of - pocket Cost (Explicit Cost and Implicit Cost ): </a:t>
            </a:r>
            <a:r>
              <a:rPr lang="en-IN" dirty="0">
                <a:solidFill>
                  <a:srgbClr val="000000"/>
                </a:solidFill>
                <a:cs typeface="Arial" charset="0"/>
              </a:rPr>
              <a:t>These are  those  costs  that  involve  cash  outlays  or  require  the utilization of current resources. </a:t>
            </a:r>
          </a:p>
          <a:p>
            <a:pPr indent="-342900" algn="just">
              <a:buFont typeface="Calibri" pitchFamily="34" charset="0"/>
              <a:buAutoNum type="arabicPeriod" startAt="10"/>
              <a:defRPr/>
            </a:pPr>
            <a:r>
              <a:rPr lang="en-IN" b="1" dirty="0" smtClean="0">
                <a:solidFill>
                  <a:srgbClr val="000000"/>
                </a:solidFill>
                <a:cs typeface="Arial" charset="0"/>
              </a:rPr>
              <a:t>Future  </a:t>
            </a:r>
            <a:r>
              <a:rPr lang="en-IN" b="1" dirty="0">
                <a:solidFill>
                  <a:srgbClr val="000000"/>
                </a:solidFill>
                <a:cs typeface="Arial" charset="0"/>
              </a:rPr>
              <a:t>Cost: </a:t>
            </a:r>
            <a:r>
              <a:rPr lang="en-IN" dirty="0">
                <a:solidFill>
                  <a:srgbClr val="000000"/>
                </a:solidFill>
                <a:cs typeface="Arial" charset="0"/>
              </a:rPr>
              <a:t>Relevant  costs  for decision making are predetermined or future costs. </a:t>
            </a:r>
          </a:p>
          <a:p>
            <a:pPr indent="-342900" algn="just">
              <a:buFont typeface="Calibri" pitchFamily="34" charset="0"/>
              <a:buAutoNum type="arabicPeriod" startAt="10"/>
              <a:defRPr/>
            </a:pPr>
            <a:r>
              <a:rPr lang="en-IN" b="1" dirty="0" smtClean="0">
                <a:solidFill>
                  <a:srgbClr val="000000"/>
                </a:solidFill>
                <a:cs typeface="Arial" charset="0"/>
              </a:rPr>
              <a:t>Conversion  </a:t>
            </a:r>
            <a:r>
              <a:rPr lang="en-IN" b="1" dirty="0">
                <a:solidFill>
                  <a:srgbClr val="000000"/>
                </a:solidFill>
                <a:cs typeface="Arial" charset="0"/>
              </a:rPr>
              <a:t>Cost: </a:t>
            </a:r>
            <a:r>
              <a:rPr lang="en-IN" dirty="0">
                <a:solidFill>
                  <a:srgbClr val="000000"/>
                </a:solidFill>
                <a:cs typeface="Arial" charset="0"/>
              </a:rPr>
              <a:t>It  is  the  total  cost of  ‘converting’  a  raw material  into  finished product.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229600" cy="785810"/>
          </a:xfrm>
        </p:spPr>
        <p:txBody>
          <a:bodyPr/>
          <a:lstStyle/>
          <a:p>
            <a:r>
              <a:rPr lang="en-US" dirty="0" smtClean="0"/>
              <a:t>Topics</a:t>
            </a:r>
            <a:endParaRPr lang="en-US" dirty="0"/>
          </a:p>
        </p:txBody>
      </p:sp>
      <p:sp>
        <p:nvSpPr>
          <p:cNvPr id="3" name="Content Placeholder 2"/>
          <p:cNvSpPr>
            <a:spLocks noGrp="1"/>
          </p:cNvSpPr>
          <p:nvPr>
            <p:ph sz="quarter" idx="1"/>
          </p:nvPr>
        </p:nvSpPr>
        <p:spPr>
          <a:xfrm>
            <a:off x="500034" y="1071546"/>
            <a:ext cx="8229600" cy="5429288"/>
          </a:xfrm>
        </p:spPr>
        <p:txBody>
          <a:bodyPr>
            <a:normAutofit lnSpcReduction="10000"/>
          </a:bodyPr>
          <a:lstStyle/>
          <a:p>
            <a:r>
              <a:rPr lang="en-US" sz="2000" dirty="0" smtClean="0"/>
              <a:t> Financial accounting</a:t>
            </a:r>
          </a:p>
          <a:p>
            <a:r>
              <a:rPr lang="en-US" sz="2000" dirty="0" smtClean="0"/>
              <a:t>Classification of account</a:t>
            </a:r>
          </a:p>
          <a:p>
            <a:r>
              <a:rPr lang="en-US" sz="2000" b="1" dirty="0" smtClean="0"/>
              <a:t> Objectives and functions of cost accounting</a:t>
            </a:r>
          </a:p>
          <a:p>
            <a:r>
              <a:rPr lang="en-US" sz="2000" dirty="0" smtClean="0"/>
              <a:t> Meaning of Cost</a:t>
            </a:r>
          </a:p>
          <a:p>
            <a:r>
              <a:rPr lang="pt-BR" sz="2000" b="1" dirty="0" smtClean="0"/>
              <a:t>Methods of costing</a:t>
            </a:r>
          </a:p>
          <a:p>
            <a:r>
              <a:rPr lang="pt-BR" sz="2000" b="1" kern="100" dirty="0" smtClean="0"/>
              <a:t>Techniques of costing</a:t>
            </a:r>
          </a:p>
          <a:p>
            <a:r>
              <a:rPr lang="pt-BR" sz="2000" kern="100" dirty="0" smtClean="0"/>
              <a:t>Cost ascertainment and cost  estimation</a:t>
            </a:r>
          </a:p>
          <a:p>
            <a:r>
              <a:rPr lang="pt-BR" b="1" dirty="0" smtClean="0"/>
              <a:t>Classifications of cost</a:t>
            </a:r>
          </a:p>
          <a:p>
            <a:r>
              <a:rPr lang="pt-BR" sz="2000" kern="100" dirty="0" smtClean="0"/>
              <a:t>Special costs for management  decision making</a:t>
            </a:r>
          </a:p>
          <a:p>
            <a:r>
              <a:rPr lang="pt-BR" sz="2000" kern="100" dirty="0" smtClean="0"/>
              <a:t>Elements of cost</a:t>
            </a:r>
          </a:p>
          <a:p>
            <a:r>
              <a:rPr lang="pt-BR" sz="2000" kern="100" dirty="0" smtClean="0"/>
              <a:t>Steps of installation of a costing   system</a:t>
            </a:r>
            <a:endParaRPr lang="en-IN" sz="2000" kern="100" dirty="0" smtClean="0"/>
          </a:p>
          <a:p>
            <a:r>
              <a:rPr lang="pt-BR" sz="2000" b="1" kern="100" dirty="0" smtClean="0"/>
              <a:t>Advantages of cost accounting</a:t>
            </a:r>
          </a:p>
          <a:p>
            <a:r>
              <a:rPr lang="pt-BR" sz="2000" b="1" kern="100" dirty="0" smtClean="0"/>
              <a:t>Limitations or objections against cost accounting</a:t>
            </a:r>
          </a:p>
          <a:p>
            <a:r>
              <a:rPr lang="pt-BR" sz="2000" dirty="0" smtClean="0"/>
              <a:t>Essentials of a good cost  accounting system</a:t>
            </a:r>
            <a:endParaRPr lang="pt-BR" sz="2000" kern="100" dirty="0" smtClean="0"/>
          </a:p>
          <a:p>
            <a:endParaRPr lang="en-US" sz="24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534400" cy="714380"/>
          </a:xfrm>
        </p:spPr>
        <p:txBody>
          <a:bodyPr>
            <a:normAutofit/>
          </a:bodyPr>
          <a:lstStyle/>
          <a:p>
            <a:pPr algn="ctr" eaLnBrk="1" fontAlgn="auto" hangingPunct="1">
              <a:spcAft>
                <a:spcPts val="0"/>
              </a:spcAft>
              <a:defRPr/>
            </a:pPr>
            <a:r>
              <a:rPr lang="pt-BR" sz="3200" b="1" kern="100" dirty="0" smtClean="0"/>
              <a:t>COST ASCERTAINMENT AND COST  ESTIMATION</a:t>
            </a:r>
            <a:endParaRPr lang="en-US" sz="3200" dirty="0"/>
          </a:p>
        </p:txBody>
      </p:sp>
      <p:sp>
        <p:nvSpPr>
          <p:cNvPr id="12291" name="Rectangle 2"/>
          <p:cNvSpPr>
            <a:spLocks noChangeArrowheads="1"/>
          </p:cNvSpPr>
          <p:nvPr/>
        </p:nvSpPr>
        <p:spPr bwMode="auto">
          <a:xfrm>
            <a:off x="357158" y="1142984"/>
            <a:ext cx="8320088" cy="2246769"/>
          </a:xfrm>
          <a:prstGeom prst="rect">
            <a:avLst/>
          </a:prstGeom>
          <a:noFill/>
          <a:ln w="9525">
            <a:noFill/>
            <a:miter lim="800000"/>
            <a:headEnd/>
            <a:tailEnd/>
          </a:ln>
        </p:spPr>
        <p:txBody>
          <a:bodyPr wrap="square">
            <a:spAutoFit/>
          </a:bodyPr>
          <a:lstStyle/>
          <a:p>
            <a:pPr indent="-342900"/>
            <a:r>
              <a:rPr lang="en-IN" sz="1750" b="1" dirty="0">
                <a:latin typeface="Constantia" pitchFamily="18" charset="0"/>
              </a:rPr>
              <a:t>Cost Ascertainment: </a:t>
            </a:r>
            <a:r>
              <a:rPr lang="en-IN" sz="1750" dirty="0">
                <a:latin typeface="Constantia" pitchFamily="18" charset="0"/>
              </a:rPr>
              <a:t>Cost ascertainment  is concerned with computation of actual costs incurred. It refers to the methods and processes employed in ascertaining costs. </a:t>
            </a:r>
          </a:p>
          <a:p>
            <a:pPr indent="-342900"/>
            <a:endParaRPr lang="en-IN" sz="1750" dirty="0">
              <a:latin typeface="Constantia" pitchFamily="18" charset="0"/>
            </a:endParaRPr>
          </a:p>
          <a:p>
            <a:pPr indent="-342900"/>
            <a:r>
              <a:rPr lang="en-IN" sz="1750" dirty="0">
                <a:latin typeface="Constantia" pitchFamily="18" charset="0"/>
              </a:rPr>
              <a:t>The ascertainment of actual  cost has very  little utility because of  the following reasons:</a:t>
            </a:r>
          </a:p>
          <a:p>
            <a:pPr indent="-342900"/>
            <a:r>
              <a:rPr lang="en-IN" sz="1750" dirty="0">
                <a:latin typeface="Constantia" pitchFamily="18" charset="0"/>
              </a:rPr>
              <a:t>1. Actual costs cannot be used for the purpose of price quotations and filling tenders.</a:t>
            </a:r>
          </a:p>
          <a:p>
            <a:pPr indent="-342900"/>
            <a:r>
              <a:rPr lang="en-IN" sz="1750" dirty="0">
                <a:latin typeface="Constantia" pitchFamily="18" charset="0"/>
              </a:rPr>
              <a:t>2. Actual cost has practically no utility  for cost control purposes.</a:t>
            </a:r>
          </a:p>
          <a:p>
            <a:pPr indent="-342900"/>
            <a:r>
              <a:rPr lang="en-IN" sz="1750" dirty="0">
                <a:latin typeface="Constantia" pitchFamily="18" charset="0"/>
              </a:rPr>
              <a:t>3. Actual costs are  ineffective as means of measuring performance efficiency.</a:t>
            </a:r>
          </a:p>
        </p:txBody>
      </p:sp>
      <p:sp>
        <p:nvSpPr>
          <p:cNvPr id="4" name="Rectangle 3"/>
          <p:cNvSpPr/>
          <p:nvPr/>
        </p:nvSpPr>
        <p:spPr>
          <a:xfrm>
            <a:off x="357158" y="3500438"/>
            <a:ext cx="8572560" cy="3143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342900">
              <a:defRPr/>
            </a:pPr>
            <a:r>
              <a:rPr lang="en-IN" sz="1750" b="1" dirty="0" smtClean="0">
                <a:solidFill>
                  <a:schemeClr val="tx1"/>
                </a:solidFill>
                <a:latin typeface="Constantia" pitchFamily="18" charset="0"/>
                <a:cs typeface="Arial" charset="0"/>
              </a:rPr>
              <a:t>Cost  </a:t>
            </a:r>
            <a:r>
              <a:rPr lang="en-IN" sz="1750" b="1" dirty="0">
                <a:solidFill>
                  <a:schemeClr val="tx1"/>
                </a:solidFill>
                <a:latin typeface="Constantia" pitchFamily="18" charset="0"/>
                <a:cs typeface="Arial" charset="0"/>
              </a:rPr>
              <a:t>Estimation:</a:t>
            </a:r>
            <a:r>
              <a:rPr lang="en-IN" sz="1750" dirty="0">
                <a:solidFill>
                  <a:schemeClr val="tx1"/>
                </a:solidFill>
                <a:latin typeface="Constantia" pitchFamily="18" charset="0"/>
                <a:cs typeface="Arial" charset="0"/>
              </a:rPr>
              <a:t> Cost estimation is the process of predetermining costs of goods or services. The costs are determined in advance of production and precede the operations.</a:t>
            </a:r>
          </a:p>
          <a:p>
            <a:pPr indent="-342900">
              <a:defRPr/>
            </a:pPr>
            <a:r>
              <a:rPr lang="en-IN" sz="1750" dirty="0" smtClean="0">
                <a:solidFill>
                  <a:schemeClr val="tx1"/>
                </a:solidFill>
                <a:latin typeface="Constantia" pitchFamily="18" charset="0"/>
                <a:cs typeface="Arial" charset="0"/>
              </a:rPr>
              <a:t>Cost </a:t>
            </a:r>
            <a:r>
              <a:rPr lang="en-IN" sz="1750" dirty="0">
                <a:solidFill>
                  <a:schemeClr val="tx1"/>
                </a:solidFill>
                <a:latin typeface="Constantia" pitchFamily="18" charset="0"/>
                <a:cs typeface="Arial" charset="0"/>
              </a:rPr>
              <a:t>estimates may have the following uses:</a:t>
            </a:r>
          </a:p>
          <a:p>
            <a:pPr indent="-342900">
              <a:defRPr/>
            </a:pPr>
            <a:endParaRPr lang="en-IN" dirty="0">
              <a:solidFill>
                <a:schemeClr val="tx1"/>
              </a:solidFill>
              <a:latin typeface="Constantia" pitchFamily="18" charset="0"/>
              <a:cs typeface="Arial" charset="0"/>
            </a:endParaRPr>
          </a:p>
          <a:p>
            <a:pPr indent="-342900">
              <a:buAutoNum type="arabicPeriod"/>
              <a:defRPr/>
            </a:pPr>
            <a:r>
              <a:rPr lang="en-IN" sz="1750" dirty="0" smtClean="0">
                <a:solidFill>
                  <a:schemeClr val="tx1"/>
                </a:solidFill>
                <a:latin typeface="Constantia" pitchFamily="18" charset="0"/>
                <a:cs typeface="Arial" charset="0"/>
              </a:rPr>
              <a:t>Cost </a:t>
            </a:r>
            <a:r>
              <a:rPr lang="en-IN" sz="1750" dirty="0">
                <a:solidFill>
                  <a:schemeClr val="tx1"/>
                </a:solidFill>
                <a:latin typeface="Constantia" pitchFamily="18" charset="0"/>
                <a:cs typeface="Arial" charset="0"/>
              </a:rPr>
              <a:t>estimates are used  in making price quotations and bidding for contracts.</a:t>
            </a:r>
          </a:p>
          <a:p>
            <a:pPr indent="-342900">
              <a:buAutoNum type="arabicPeriod"/>
              <a:defRPr/>
            </a:pPr>
            <a:r>
              <a:rPr lang="en-IN" sz="1750" dirty="0" smtClean="0">
                <a:solidFill>
                  <a:schemeClr val="tx1"/>
                </a:solidFill>
                <a:latin typeface="Constantia" pitchFamily="18" charset="0"/>
                <a:cs typeface="Arial" charset="0"/>
              </a:rPr>
              <a:t>Cost </a:t>
            </a:r>
            <a:r>
              <a:rPr lang="en-IN" sz="1750" dirty="0">
                <a:solidFill>
                  <a:schemeClr val="tx1"/>
                </a:solidFill>
                <a:latin typeface="Constantia" pitchFamily="18" charset="0"/>
                <a:cs typeface="Arial" charset="0"/>
              </a:rPr>
              <a:t>estimates are used in the preparations of budgets.</a:t>
            </a:r>
          </a:p>
          <a:p>
            <a:pPr indent="-342900">
              <a:buAutoNum type="arabicPeriod" startAt="3"/>
              <a:defRPr/>
            </a:pPr>
            <a:r>
              <a:rPr lang="en-IN" sz="1750" dirty="0" smtClean="0">
                <a:solidFill>
                  <a:schemeClr val="tx1"/>
                </a:solidFill>
                <a:latin typeface="Constantia" pitchFamily="18" charset="0"/>
                <a:cs typeface="Arial" charset="0"/>
              </a:rPr>
              <a:t>They </a:t>
            </a:r>
            <a:r>
              <a:rPr lang="en-IN" sz="1750" dirty="0">
                <a:solidFill>
                  <a:schemeClr val="tx1"/>
                </a:solidFill>
                <a:latin typeface="Constantia" pitchFamily="18" charset="0"/>
                <a:cs typeface="Arial" charset="0"/>
              </a:rPr>
              <a:t>help  in evaluating performance.</a:t>
            </a:r>
          </a:p>
          <a:p>
            <a:pPr indent="-342900">
              <a:buAutoNum type="arabicPeriod" startAt="3"/>
              <a:defRPr/>
            </a:pPr>
            <a:r>
              <a:rPr lang="en-IN" sz="1750" dirty="0" smtClean="0">
                <a:solidFill>
                  <a:schemeClr val="tx1"/>
                </a:solidFill>
                <a:latin typeface="Constantia" pitchFamily="18" charset="0"/>
                <a:cs typeface="Arial" charset="0"/>
              </a:rPr>
              <a:t>They </a:t>
            </a:r>
            <a:r>
              <a:rPr lang="en-IN" sz="1750" dirty="0">
                <a:solidFill>
                  <a:schemeClr val="tx1"/>
                </a:solidFill>
                <a:latin typeface="Constantia" pitchFamily="18" charset="0"/>
                <a:cs typeface="Arial" charset="0"/>
              </a:rPr>
              <a:t>are used  in preparing projected financial </a:t>
            </a:r>
            <a:r>
              <a:rPr lang="en-IN" sz="1750" dirty="0" smtClean="0">
                <a:solidFill>
                  <a:schemeClr val="tx1"/>
                </a:solidFill>
                <a:latin typeface="Constantia" pitchFamily="18" charset="0"/>
                <a:cs typeface="Arial" charset="0"/>
              </a:rPr>
              <a:t>statements.</a:t>
            </a:r>
          </a:p>
          <a:p>
            <a:pPr indent="-342900">
              <a:buAutoNum type="arabicPeriod" startAt="3"/>
              <a:defRPr/>
            </a:pPr>
            <a:r>
              <a:rPr lang="en-IN" sz="1750" dirty="0" smtClean="0">
                <a:solidFill>
                  <a:schemeClr val="tx1"/>
                </a:solidFill>
                <a:latin typeface="Constantia" pitchFamily="18" charset="0"/>
                <a:cs typeface="Arial" charset="0"/>
              </a:rPr>
              <a:t>Cost </a:t>
            </a:r>
            <a:r>
              <a:rPr lang="en-IN" sz="1750" dirty="0">
                <a:solidFill>
                  <a:schemeClr val="tx1"/>
                </a:solidFill>
                <a:latin typeface="Constantia" pitchFamily="18" charset="0"/>
                <a:cs typeface="Arial" charset="0"/>
              </a:rPr>
              <a:t>estimates may serve as targets  in controlling the costs.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0"/>
            <a:ext cx="7772400" cy="846158"/>
          </a:xfrm>
        </p:spPr>
        <p:txBody>
          <a:bodyPr>
            <a:normAutofit fontScale="90000"/>
          </a:bodyPr>
          <a:lstStyle/>
          <a:p>
            <a:pPr algn="ctr" eaLnBrk="1" fontAlgn="auto" hangingPunct="1">
              <a:spcAft>
                <a:spcPts val="0"/>
              </a:spcAft>
              <a:defRPr/>
            </a:pPr>
            <a:r>
              <a:rPr lang="pt-BR" b="1" kern="100" dirty="0" smtClean="0"/>
              <a:t>ADVANTAGES OF COST ACCOUNTING</a:t>
            </a:r>
            <a:endParaRPr lang="en-US" dirty="0"/>
          </a:p>
        </p:txBody>
      </p:sp>
      <p:graphicFrame>
        <p:nvGraphicFramePr>
          <p:cNvPr id="3" name="Diagram 2"/>
          <p:cNvGraphicFramePr/>
          <p:nvPr/>
        </p:nvGraphicFramePr>
        <p:xfrm>
          <a:off x="571472" y="1214422"/>
          <a:ext cx="8358246"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812660"/>
            <a:ext cx="8534400" cy="758952"/>
          </a:xfrm>
        </p:spPr>
        <p:txBody>
          <a:bodyPr>
            <a:normAutofit fontScale="90000"/>
          </a:bodyPr>
          <a:lstStyle/>
          <a:p>
            <a:pPr eaLnBrk="1" fontAlgn="auto" hangingPunct="1">
              <a:spcAft>
                <a:spcPts val="0"/>
              </a:spcAft>
              <a:defRPr/>
            </a:pPr>
            <a:r>
              <a:rPr lang="pt-BR" b="1" kern="100" dirty="0" smtClean="0"/>
              <a:t>LIMITATIONS OR OBJECTIONS AGAINST COST ACCOUNTING</a:t>
            </a:r>
            <a:endParaRPr lang="en-US" dirty="0"/>
          </a:p>
        </p:txBody>
      </p:sp>
      <p:graphicFrame>
        <p:nvGraphicFramePr>
          <p:cNvPr id="3" name="Diagram 2"/>
          <p:cNvGraphicFramePr/>
          <p:nvPr/>
        </p:nvGraphicFramePr>
        <p:xfrm>
          <a:off x="500034" y="1529432"/>
          <a:ext cx="8280920"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071546"/>
            <a:ext cx="8534400" cy="758952"/>
          </a:xfrm>
        </p:spPr>
        <p:txBody>
          <a:bodyPr>
            <a:normAutofit fontScale="90000"/>
          </a:bodyPr>
          <a:lstStyle/>
          <a:p>
            <a:pPr algn="ctr" eaLnBrk="1" fontAlgn="auto" hangingPunct="1">
              <a:spcAft>
                <a:spcPts val="0"/>
              </a:spcAft>
              <a:defRPr/>
            </a:pPr>
            <a:r>
              <a:rPr lang="pt-BR" b="1" kern="100" dirty="0" smtClean="0"/>
              <a:t>STEPS OF INSTALLATION OF A COSTING   SYSTEM</a:t>
            </a:r>
            <a:endParaRPr lang="en-US" dirty="0"/>
          </a:p>
        </p:txBody>
      </p:sp>
      <p:graphicFrame>
        <p:nvGraphicFramePr>
          <p:cNvPr id="3" name="Diagram 2"/>
          <p:cNvGraphicFramePr/>
          <p:nvPr/>
        </p:nvGraphicFramePr>
        <p:xfrm>
          <a:off x="539552" y="1857364"/>
          <a:ext cx="8136904" cy="5056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38260" y="1241288"/>
            <a:ext cx="8534400" cy="758952"/>
          </a:xfrm>
        </p:spPr>
        <p:txBody>
          <a:bodyPr>
            <a:normAutofit fontScale="90000"/>
          </a:bodyPr>
          <a:lstStyle/>
          <a:p>
            <a:pPr eaLnBrk="1" fontAlgn="auto" hangingPunct="1">
              <a:spcAft>
                <a:spcPts val="0"/>
              </a:spcAft>
              <a:defRPr/>
            </a:pPr>
            <a:r>
              <a:rPr lang="pt-BR" b="1" dirty="0" smtClean="0"/>
              <a:t>ESSENTIALS OF A GOOD COST  ACCOUNTING SYSTEM</a:t>
            </a:r>
            <a:endParaRPr lang="en-US" dirty="0"/>
          </a:p>
        </p:txBody>
      </p:sp>
      <p:graphicFrame>
        <p:nvGraphicFramePr>
          <p:cNvPr id="3" name="Diagram 2"/>
          <p:cNvGraphicFramePr/>
          <p:nvPr/>
        </p:nvGraphicFramePr>
        <p:xfrm>
          <a:off x="251520" y="2090290"/>
          <a:ext cx="8496944"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3946" y="1169850"/>
            <a:ext cx="8534400" cy="758952"/>
          </a:xfrm>
        </p:spPr>
        <p:txBody>
          <a:bodyPr>
            <a:normAutofit fontScale="90000"/>
          </a:bodyPr>
          <a:lstStyle/>
          <a:p>
            <a:pPr eaLnBrk="1" fontAlgn="auto" hangingPunct="1">
              <a:spcAft>
                <a:spcPts val="0"/>
              </a:spcAft>
              <a:defRPr/>
            </a:pPr>
            <a:r>
              <a:rPr lang="pt-BR" b="1" dirty="0" smtClean="0"/>
              <a:t>ESSENTIALS OF A GOOD COST  ACCOUNTING SYSTEM (Contd.)</a:t>
            </a:r>
            <a:endParaRPr lang="en-US" dirty="0"/>
          </a:p>
        </p:txBody>
      </p:sp>
      <p:graphicFrame>
        <p:nvGraphicFramePr>
          <p:cNvPr id="3" name="Diagram 2"/>
          <p:cNvGraphicFramePr/>
          <p:nvPr/>
        </p:nvGraphicFramePr>
        <p:xfrm>
          <a:off x="323528" y="1928802"/>
          <a:ext cx="8568952" cy="4768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rtlCol="0">
            <a:normAutofit fontScale="90000"/>
          </a:bodyPr>
          <a:lstStyle/>
          <a:p>
            <a:pPr eaLnBrk="1" fontAlgn="auto" hangingPunct="1">
              <a:spcAft>
                <a:spcPts val="0"/>
              </a:spcAft>
              <a:defRPr/>
            </a:pPr>
            <a:r>
              <a:rPr smtClean="0"/>
              <a:t>Financial Accounting </a:t>
            </a:r>
            <a:r>
              <a:rPr lang="en-US" dirty="0" smtClean="0"/>
              <a:t>vs.</a:t>
            </a:r>
            <a:r>
              <a:rPr smtClean="0"/>
              <a:t> Cost Accounting</a:t>
            </a:r>
            <a:endParaRPr lang="en-US" dirty="0"/>
          </a:p>
        </p:txBody>
      </p:sp>
      <p:sp>
        <p:nvSpPr>
          <p:cNvPr id="2" name="Content Placeholder 1"/>
          <p:cNvSpPr>
            <a:spLocks noGrp="1"/>
          </p:cNvSpPr>
          <p:nvPr>
            <p:ph sz="quarter" idx="1"/>
          </p:nvPr>
        </p:nvSpPr>
        <p:spPr>
          <a:xfrm>
            <a:off x="685800" y="1447800"/>
            <a:ext cx="8001000" cy="5181600"/>
          </a:xfrm>
        </p:spPr>
        <p:txBody>
          <a:bodyPr rtlCol="0">
            <a:normAutofit/>
          </a:bodyPr>
          <a:lstStyle/>
          <a:p>
            <a:pPr eaLnBrk="1" fontAlgn="auto" hangingPunct="1">
              <a:spcAft>
                <a:spcPts val="0"/>
              </a:spcAft>
              <a:buFont typeface="Arial" pitchFamily="34" charset="0"/>
              <a:buChar char="•"/>
              <a:defRPr/>
            </a:pPr>
            <a:r>
              <a:rPr lang="en-US" dirty="0" smtClean="0"/>
              <a:t>Purpose</a:t>
            </a:r>
          </a:p>
          <a:p>
            <a:pPr eaLnBrk="1" fontAlgn="auto" hangingPunct="1">
              <a:spcAft>
                <a:spcPts val="0"/>
              </a:spcAft>
              <a:buFont typeface="Arial" pitchFamily="34" charset="0"/>
              <a:buChar char="•"/>
              <a:defRPr/>
            </a:pPr>
            <a:r>
              <a:rPr lang="en-US" dirty="0" smtClean="0"/>
              <a:t>Statutory requirement</a:t>
            </a:r>
          </a:p>
          <a:p>
            <a:pPr eaLnBrk="1" fontAlgn="auto" hangingPunct="1">
              <a:spcAft>
                <a:spcPts val="0"/>
              </a:spcAft>
              <a:buFont typeface="Arial" pitchFamily="34" charset="0"/>
              <a:buChar char="•"/>
              <a:defRPr/>
            </a:pPr>
            <a:r>
              <a:rPr lang="en-US" dirty="0" smtClean="0"/>
              <a:t> Analysis of cost and profit</a:t>
            </a:r>
          </a:p>
          <a:p>
            <a:pPr>
              <a:buFont typeface="Arial" pitchFamily="34" charset="0"/>
              <a:buChar char="•"/>
              <a:defRPr/>
            </a:pPr>
            <a:r>
              <a:rPr lang="en-US" dirty="0" smtClean="0"/>
              <a:t>Periodicity</a:t>
            </a:r>
          </a:p>
          <a:p>
            <a:pPr>
              <a:buFont typeface="Arial" pitchFamily="34" charset="0"/>
              <a:buChar char="•"/>
              <a:defRPr/>
            </a:pPr>
            <a:r>
              <a:rPr lang="en-US" dirty="0" smtClean="0"/>
              <a:t>Control</a:t>
            </a:r>
          </a:p>
          <a:p>
            <a:pPr eaLnBrk="1" fontAlgn="auto" hangingPunct="1">
              <a:spcAft>
                <a:spcPts val="0"/>
              </a:spcAft>
              <a:buFont typeface="Arial" pitchFamily="34" charset="0"/>
              <a:buChar char="•"/>
              <a:defRPr/>
            </a:pPr>
            <a:r>
              <a:rPr lang="en-US" dirty="0" smtClean="0"/>
              <a:t>Historical and predetermined cost</a:t>
            </a:r>
          </a:p>
          <a:p>
            <a:pPr eaLnBrk="1" fontAlgn="auto" hangingPunct="1">
              <a:spcAft>
                <a:spcPts val="0"/>
              </a:spcAft>
              <a:buFont typeface="Arial" pitchFamily="34" charset="0"/>
              <a:buChar char="•"/>
              <a:defRPr/>
            </a:pPr>
            <a:r>
              <a:rPr lang="en-US" dirty="0" smtClean="0"/>
              <a:t>Format of presenting the information</a:t>
            </a:r>
          </a:p>
          <a:p>
            <a:pPr eaLnBrk="1" fontAlgn="auto" hangingPunct="1">
              <a:spcAft>
                <a:spcPts val="0"/>
              </a:spcAft>
              <a:buFont typeface="Arial" pitchFamily="34" charset="0"/>
              <a:buChar char="•"/>
              <a:defRPr/>
            </a:pPr>
            <a:r>
              <a:rPr lang="en-US" dirty="0" smtClean="0"/>
              <a:t>Nature of Transaction recorded</a:t>
            </a:r>
          </a:p>
          <a:p>
            <a:pPr eaLnBrk="1" fontAlgn="auto" hangingPunct="1">
              <a:spcAft>
                <a:spcPts val="0"/>
              </a:spcAft>
              <a:buFont typeface="Arial" pitchFamily="34" charset="0"/>
              <a:buChar char="•"/>
              <a:defRPr/>
            </a:pPr>
            <a:r>
              <a:rPr lang="en-US" dirty="0" smtClean="0"/>
              <a:t>Types of statement prepared</a:t>
            </a:r>
          </a:p>
          <a:p>
            <a:pPr eaLnBrk="1" fontAlgn="auto" hangingPunct="1">
              <a:spcAft>
                <a:spcPts val="0"/>
              </a:spcAft>
              <a:buFont typeface="Arial" pitchFamily="34" charset="0"/>
              <a:buChar char="•"/>
              <a:defRPr/>
            </a:pPr>
            <a:endParaRPr lang="en-US" sz="1800" dirty="0" smtClean="0"/>
          </a:p>
          <a:p>
            <a:pPr eaLnBrk="1" fontAlgn="auto" hangingPunct="1">
              <a:spcAft>
                <a:spcPts val="0"/>
              </a:spcAft>
              <a:buNone/>
              <a:defRPr/>
            </a:pPr>
            <a:endParaRPr lang="en-US" b="1" dirty="0" smtClean="0"/>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1071546"/>
            <a:ext cx="8229600" cy="5429288"/>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305800" cy="1143000"/>
          </a:xfrm>
        </p:spPr>
        <p:txBody>
          <a:bodyPr>
            <a:normAutofit/>
          </a:bodyPr>
          <a:lstStyle/>
          <a:p>
            <a:pPr algn="ctr" eaLnBrk="1" fontAlgn="auto" hangingPunct="1">
              <a:spcAft>
                <a:spcPts val="0"/>
              </a:spcAft>
              <a:defRPr/>
            </a:pPr>
            <a:r>
              <a:rPr lang="pt-BR" b="1" kern="100" dirty="0" smtClean="0"/>
              <a:t>CLASSIFICATION OF ACCOUNTING</a:t>
            </a:r>
            <a:endParaRPr lang="en-US" dirty="0"/>
          </a:p>
        </p:txBody>
      </p:sp>
      <p:sp>
        <p:nvSpPr>
          <p:cNvPr id="3" name="Rectangle 2"/>
          <p:cNvSpPr/>
          <p:nvPr/>
        </p:nvSpPr>
        <p:spPr>
          <a:xfrm>
            <a:off x="208509" y="3985819"/>
            <a:ext cx="8725915" cy="2800767"/>
          </a:xfrm>
          <a:prstGeom prst="rect">
            <a:avLst/>
          </a:prstGeom>
        </p:spPr>
        <p:style>
          <a:lnRef idx="1">
            <a:schemeClr val="accent2"/>
          </a:lnRef>
          <a:fillRef idx="2">
            <a:schemeClr val="accent2"/>
          </a:fillRef>
          <a:effectRef idx="1">
            <a:schemeClr val="accent2"/>
          </a:effectRef>
          <a:fontRef idx="minor">
            <a:schemeClr val="dk1"/>
          </a:fontRef>
        </p:style>
        <p:txBody>
          <a:bodyPr>
            <a:spAutoFit/>
          </a:bodyPr>
          <a:lstStyle/>
          <a:p>
            <a:pPr indent="-342900">
              <a:buFont typeface="Calibri" pitchFamily="34" charset="0"/>
              <a:buAutoNum type="arabicPeriod"/>
              <a:defRPr/>
            </a:pPr>
            <a:r>
              <a:rPr lang="it-IT" sz="1600" b="1" dirty="0" smtClean="0">
                <a:solidFill>
                  <a:srgbClr val="000000"/>
                </a:solidFill>
                <a:cs typeface="Arial" charset="0"/>
              </a:rPr>
              <a:t>Financial </a:t>
            </a:r>
            <a:r>
              <a:rPr lang="it-IT" sz="1600" b="1" dirty="0">
                <a:solidFill>
                  <a:srgbClr val="000000"/>
                </a:solidFill>
                <a:cs typeface="Arial" charset="0"/>
              </a:rPr>
              <a:t>Accounting: </a:t>
            </a:r>
            <a:r>
              <a:rPr lang="en-IN" sz="1600" dirty="0">
                <a:solidFill>
                  <a:srgbClr val="000000"/>
                </a:solidFill>
                <a:cs typeface="Arial" charset="0"/>
              </a:rPr>
              <a:t>It  is defined  as ‘the  art  of  recording,  classifying  and summarizing  in a significant manner and  in terms of money, transactions and events, which are in part at  least, of a  financial character and  interpreting the results thereof.’</a:t>
            </a:r>
          </a:p>
          <a:p>
            <a:pPr indent="-342900">
              <a:buFont typeface="Calibri" pitchFamily="34" charset="0"/>
              <a:buAutoNum type="arabicPeriod"/>
              <a:defRPr/>
            </a:pPr>
            <a:r>
              <a:rPr lang="en-IN" sz="1600" b="1" dirty="0" smtClean="0">
                <a:solidFill>
                  <a:srgbClr val="000000"/>
                </a:solidFill>
                <a:cs typeface="Arial" charset="0"/>
              </a:rPr>
              <a:t>Cost </a:t>
            </a:r>
            <a:r>
              <a:rPr lang="en-IN" sz="1600" b="1" dirty="0">
                <a:solidFill>
                  <a:srgbClr val="000000"/>
                </a:solidFill>
                <a:cs typeface="Arial" charset="0"/>
              </a:rPr>
              <a:t>Accounting:</a:t>
            </a:r>
            <a:r>
              <a:rPr lang="en-IN" sz="1600" dirty="0">
                <a:solidFill>
                  <a:srgbClr val="000000"/>
                </a:solidFill>
                <a:cs typeface="Arial" charset="0"/>
              </a:rPr>
              <a:t>  ‘Cost accounting is the process of accounting for costs from the point at which expenditure is incurred or committed to the establishment of its ultimate relationship with cost centres and cost units. In its widest usage, it embraces the preparation of statistical data, the application  of  cost  control methods  and  ascertainment  of profitability  of  activities  carried  out  or planned.’</a:t>
            </a:r>
          </a:p>
          <a:p>
            <a:pPr indent="-342900">
              <a:buFont typeface="Calibri" pitchFamily="34" charset="0"/>
              <a:buNone/>
              <a:defRPr/>
            </a:pPr>
            <a:r>
              <a:rPr lang="en-IN" sz="1600" b="1" dirty="0" smtClean="0">
                <a:solidFill>
                  <a:srgbClr val="000000"/>
                </a:solidFill>
                <a:cs typeface="Arial" charset="0"/>
              </a:rPr>
              <a:t>3</a:t>
            </a:r>
            <a:r>
              <a:rPr lang="en-IN" sz="1600" b="1" dirty="0">
                <a:solidFill>
                  <a:srgbClr val="000000"/>
                </a:solidFill>
                <a:cs typeface="Arial" charset="0"/>
              </a:rPr>
              <a:t>. </a:t>
            </a:r>
            <a:r>
              <a:rPr lang="en-IN" sz="1600" b="1" dirty="0" smtClean="0">
                <a:solidFill>
                  <a:srgbClr val="000000"/>
                </a:solidFill>
                <a:cs typeface="Arial" charset="0"/>
              </a:rPr>
              <a:t>   Management </a:t>
            </a:r>
            <a:r>
              <a:rPr lang="en-IN" sz="1600" b="1" dirty="0">
                <a:solidFill>
                  <a:srgbClr val="000000"/>
                </a:solidFill>
                <a:cs typeface="Arial" charset="0"/>
              </a:rPr>
              <a:t>Accounting: </a:t>
            </a:r>
            <a:r>
              <a:rPr lang="en-IN" sz="1600" dirty="0">
                <a:solidFill>
                  <a:srgbClr val="000000"/>
                </a:solidFill>
                <a:cs typeface="Arial" charset="0"/>
              </a:rPr>
              <a:t>(CIMA), London has defined management accounting as  ‘the presentation of accounting  information  in such a way as to assist management  in  the creation of policy and in the day-to-day operations of an undertaking.’</a:t>
            </a:r>
          </a:p>
        </p:txBody>
      </p:sp>
      <p:pic>
        <p:nvPicPr>
          <p:cNvPr id="4" name="Picture 2"/>
          <p:cNvPicPr>
            <a:picLocks noChangeAspect="1" noChangeArrowheads="1"/>
          </p:cNvPicPr>
          <p:nvPr/>
        </p:nvPicPr>
        <p:blipFill>
          <a:blip r:embed="rId2" cstate="print"/>
          <a:srcRect/>
          <a:stretch>
            <a:fillRect/>
          </a:stretch>
        </p:blipFill>
        <p:spPr bwMode="auto">
          <a:xfrm>
            <a:off x="1115616" y="1790702"/>
            <a:ext cx="4352925" cy="1924050"/>
          </a:xfrm>
          <a:prstGeom prst="rect">
            <a:avLst/>
          </a:prstGeom>
          <a:ln>
            <a:headEnd/>
            <a:tailEnd/>
          </a:ln>
        </p:spPr>
        <p:style>
          <a:lnRef idx="1">
            <a:schemeClr val="dk1"/>
          </a:lnRef>
          <a:fillRef idx="2">
            <a:schemeClr val="dk1"/>
          </a:fillRef>
          <a:effectRef idx="1">
            <a:schemeClr val="dk1"/>
          </a:effectRef>
          <a:fontRef idx="minor">
            <a:schemeClr val="dk1"/>
          </a:fontRef>
        </p:style>
      </p:pic>
      <p:pic>
        <p:nvPicPr>
          <p:cNvPr id="7175" name="Picture 2" descr="http://t2.gstatic.com/images?q=tbn:ANd9GcQDkebBv8kABOma7fIazmN-54ykxpawQk68VoAn9qJPYXw39jc9"/>
          <p:cNvPicPr>
            <a:picLocks noChangeAspect="1" noChangeArrowheads="1"/>
          </p:cNvPicPr>
          <p:nvPr/>
        </p:nvPicPr>
        <p:blipFill>
          <a:blip r:embed="rId3"/>
          <a:srcRect/>
          <a:stretch>
            <a:fillRect/>
          </a:stretch>
        </p:blipFill>
        <p:spPr bwMode="auto">
          <a:xfrm>
            <a:off x="5940425" y="1700213"/>
            <a:ext cx="2295525" cy="1990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pPr eaLnBrk="1" hangingPunct="1"/>
            <a:r>
              <a:rPr lang="en-US" dirty="0" smtClean="0"/>
              <a:t>Financial Accounting</a:t>
            </a:r>
          </a:p>
        </p:txBody>
      </p:sp>
      <p:sp>
        <p:nvSpPr>
          <p:cNvPr id="10243" name="Content Placeholder 1"/>
          <p:cNvSpPr>
            <a:spLocks noGrp="1"/>
          </p:cNvSpPr>
          <p:nvPr>
            <p:ph sz="quarter" idx="1"/>
          </p:nvPr>
        </p:nvSpPr>
        <p:spPr/>
        <p:txBody>
          <a:bodyPr/>
          <a:lstStyle/>
          <a:p>
            <a:pPr eaLnBrk="1" hangingPunct="1"/>
            <a:r>
              <a:rPr lang="en-US" dirty="0" smtClean="0"/>
              <a:t>The functions of financial accounting are concerned with that of bookkeeping, i.e. maintenance of records of costs, debtors, and creditors, etc.</a:t>
            </a:r>
          </a:p>
          <a:p>
            <a:pPr eaLnBrk="1" hangingPunct="1"/>
            <a:r>
              <a:rPr lang="en-US" dirty="0" smtClean="0"/>
              <a:t>As per the company law requirements, the company has to maintain the accounts for their adoption by the shareholders in the Annual General Meeting.</a:t>
            </a: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p:txBody>
          <a:bodyPr>
            <a:normAutofit/>
          </a:bodyPr>
          <a:lstStyle/>
          <a:p>
            <a:pPr eaLnBrk="1" hangingPunct="1"/>
            <a:r>
              <a:rPr lang="en-US" smtClean="0"/>
              <a:t>Limitations of Financial Accounting</a:t>
            </a:r>
          </a:p>
        </p:txBody>
      </p:sp>
      <p:sp>
        <p:nvSpPr>
          <p:cNvPr id="2" name="Content Placeholder 1"/>
          <p:cNvSpPr>
            <a:spLocks noGrp="1"/>
          </p:cNvSpPr>
          <p:nvPr>
            <p:ph sz="quarter" idx="1"/>
          </p:nvPr>
        </p:nvSpPr>
        <p:spPr/>
        <p:txBody>
          <a:bodyPr rtlCol="0">
            <a:normAutofit/>
          </a:bodyPr>
          <a:lstStyle/>
          <a:p>
            <a:pPr algn="just" eaLnBrk="1" fontAlgn="auto" hangingPunct="1">
              <a:spcAft>
                <a:spcPts val="0"/>
              </a:spcAft>
              <a:buFont typeface="Arial" pitchFamily="34" charset="0"/>
              <a:buChar char="•"/>
              <a:defRPr/>
            </a:pPr>
            <a:r>
              <a:rPr lang="en-US" dirty="0" smtClean="0"/>
              <a:t>Financial accounting </a:t>
            </a:r>
            <a:r>
              <a:rPr lang="en-US" dirty="0" smtClean="0">
                <a:solidFill>
                  <a:srgbClr val="FF0000"/>
                </a:solidFill>
              </a:rPr>
              <a:t>doesn’t aims at continuous reporting</a:t>
            </a:r>
            <a:r>
              <a:rPr lang="en-US" dirty="0" smtClean="0"/>
              <a:t> of financial data, which the cost accounting does</a:t>
            </a:r>
          </a:p>
          <a:p>
            <a:pPr algn="just" eaLnBrk="1" fontAlgn="auto" hangingPunct="1">
              <a:spcAft>
                <a:spcPts val="0"/>
              </a:spcAft>
              <a:buFont typeface="Arial" pitchFamily="34" charset="0"/>
              <a:buChar char="•"/>
              <a:defRPr/>
            </a:pPr>
            <a:r>
              <a:rPr lang="en-US" dirty="0" smtClean="0"/>
              <a:t>Financial accounts will </a:t>
            </a:r>
            <a:r>
              <a:rPr lang="en-US" dirty="0" smtClean="0">
                <a:solidFill>
                  <a:srgbClr val="FF0000"/>
                </a:solidFill>
              </a:rPr>
              <a:t>not reveal the data by jobs, process, products</a:t>
            </a:r>
            <a:r>
              <a:rPr lang="en-US" dirty="0" smtClean="0"/>
              <a:t>, etc.</a:t>
            </a:r>
          </a:p>
          <a:p>
            <a:pPr algn="just" eaLnBrk="1" fontAlgn="auto" hangingPunct="1">
              <a:spcAft>
                <a:spcPts val="0"/>
              </a:spcAft>
              <a:buFont typeface="Arial" pitchFamily="34" charset="0"/>
              <a:buChar char="•"/>
              <a:defRPr/>
            </a:pPr>
            <a:r>
              <a:rPr lang="en-US" dirty="0" smtClean="0"/>
              <a:t>It provides only </a:t>
            </a:r>
            <a:r>
              <a:rPr lang="en-US" dirty="0" smtClean="0">
                <a:solidFill>
                  <a:srgbClr val="FF0000"/>
                </a:solidFill>
              </a:rPr>
              <a:t>historical data</a:t>
            </a:r>
            <a:r>
              <a:rPr lang="en-US" dirty="0" smtClean="0"/>
              <a:t>, and it would be too late for any corrective action.</a:t>
            </a:r>
          </a:p>
          <a:p>
            <a:pPr algn="just" eaLnBrk="1" fontAlgn="auto" hangingPunct="1">
              <a:spcAft>
                <a:spcPts val="0"/>
              </a:spcAft>
              <a:buFont typeface="Arial" pitchFamily="34" charset="0"/>
              <a:buChar char="•"/>
              <a:defRPr/>
            </a:pPr>
            <a:r>
              <a:rPr lang="en-US" dirty="0" smtClean="0"/>
              <a:t>It does not provide data for </a:t>
            </a:r>
            <a:r>
              <a:rPr lang="en-US" dirty="0" smtClean="0">
                <a:solidFill>
                  <a:srgbClr val="FF0000"/>
                </a:solidFill>
              </a:rPr>
              <a:t>adequate control over materials, labour, and overheads</a:t>
            </a:r>
            <a:r>
              <a:rPr lang="en-US" dirty="0" smtClean="0"/>
              <a:t>.</a:t>
            </a:r>
          </a:p>
          <a:p>
            <a:pPr algn="just" eaLnBrk="1" fontAlgn="auto" hangingPunct="1">
              <a:spcAft>
                <a:spcPts val="0"/>
              </a:spcAft>
              <a:buFont typeface="Arial" pitchFamily="34" charset="0"/>
              <a:buChar char="•"/>
              <a:defRPr/>
            </a:pPr>
            <a:r>
              <a:rPr lang="en-US" dirty="0" smtClean="0"/>
              <a:t>In financial accounting, there are </a:t>
            </a:r>
            <a:r>
              <a:rPr lang="en-US" dirty="0" smtClean="0">
                <a:solidFill>
                  <a:srgbClr val="FF0000"/>
                </a:solidFill>
              </a:rPr>
              <a:t>no systems to set predetermined estimates, standards, or budgets.</a:t>
            </a:r>
          </a:p>
          <a:p>
            <a:pPr eaLnBrk="1" fontAlgn="auto" hangingPunct="1">
              <a:spcAft>
                <a:spcPts val="0"/>
              </a:spcAft>
              <a:buNone/>
              <a:defRPr/>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Cost and Management Accounting</a:t>
            </a:r>
          </a:p>
        </p:txBody>
      </p:sp>
      <p:sp>
        <p:nvSpPr>
          <p:cNvPr id="7171" name="Rectangle 3"/>
          <p:cNvSpPr>
            <a:spLocks noGrp="1" noChangeArrowheads="1"/>
          </p:cNvSpPr>
          <p:nvPr>
            <p:ph sz="quarter" idx="1"/>
          </p:nvPr>
        </p:nvSpPr>
        <p:spPr/>
        <p:txBody>
          <a:bodyPr/>
          <a:lstStyle/>
          <a:p>
            <a:pPr algn="just" eaLnBrk="1" hangingPunct="1">
              <a:lnSpc>
                <a:spcPct val="90000"/>
              </a:lnSpc>
            </a:pPr>
            <a:r>
              <a:rPr lang="en-US" sz="2600" dirty="0" smtClean="0"/>
              <a:t>The Chartered Institute of Management Accountants, U.K. (CIMA) defines </a:t>
            </a:r>
            <a:r>
              <a:rPr lang="en-US" sz="2600" i="1" dirty="0" smtClean="0"/>
              <a:t>costing </a:t>
            </a:r>
            <a:r>
              <a:rPr lang="en-US" sz="2600" dirty="0" smtClean="0"/>
              <a:t>as ‘the technique and process of ascertaining costs.’</a:t>
            </a:r>
          </a:p>
          <a:p>
            <a:pPr algn="just" eaLnBrk="1" hangingPunct="1">
              <a:lnSpc>
                <a:spcPct val="90000"/>
              </a:lnSpc>
            </a:pPr>
            <a:r>
              <a:rPr lang="en-US" sz="2600" dirty="0" smtClean="0">
                <a:solidFill>
                  <a:srgbClr val="FF0000"/>
                </a:solidFill>
              </a:rPr>
              <a:t>Costing </a:t>
            </a:r>
            <a:r>
              <a:rPr lang="en-US" sz="2600" dirty="0" smtClean="0"/>
              <a:t>is a tool to determine the cost of products or service.</a:t>
            </a:r>
          </a:p>
          <a:p>
            <a:pPr algn="just" eaLnBrk="1" hangingPunct="1">
              <a:lnSpc>
                <a:spcPct val="90000"/>
              </a:lnSpc>
            </a:pPr>
            <a:r>
              <a:rPr lang="en-US" sz="2600" dirty="0" smtClean="0">
                <a:solidFill>
                  <a:srgbClr val="FF0000"/>
                </a:solidFill>
              </a:rPr>
              <a:t>Cost accounting</a:t>
            </a:r>
            <a:r>
              <a:rPr lang="en-US" sz="2600" dirty="0" smtClean="0"/>
              <a:t> – analysis and classification of costs or expenditure.</a:t>
            </a:r>
          </a:p>
          <a:p>
            <a:pPr algn="just" eaLnBrk="1" hangingPunct="1">
              <a:lnSpc>
                <a:spcPct val="90000"/>
              </a:lnSpc>
            </a:pPr>
            <a:r>
              <a:rPr lang="en-US" sz="2600" dirty="0" smtClean="0">
                <a:solidFill>
                  <a:srgbClr val="FF0000"/>
                </a:solidFill>
              </a:rPr>
              <a:t>Cost accountancy </a:t>
            </a:r>
            <a:r>
              <a:rPr lang="en-US" sz="2600" dirty="0" smtClean="0"/>
              <a:t>– application of costing and cost accounting principles.</a:t>
            </a:r>
          </a:p>
          <a:p>
            <a:pPr algn="just" eaLnBrk="1" hangingPunct="1">
              <a:lnSpc>
                <a:spcPct val="90000"/>
              </a:lnSpc>
              <a:buNone/>
            </a:pPr>
            <a:endParaRPr lang="en-US" sz="2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74638"/>
            <a:ext cx="7620000" cy="1096962"/>
          </a:xfrm>
        </p:spPr>
        <p:txBody>
          <a:bodyPr rtlCol="0">
            <a:normAutofit fontScale="90000"/>
          </a:bodyPr>
          <a:lstStyle/>
          <a:p>
            <a:pPr eaLnBrk="1" fontAlgn="auto" hangingPunct="1">
              <a:spcAft>
                <a:spcPts val="0"/>
              </a:spcAft>
              <a:defRPr/>
            </a:pPr>
            <a:r>
              <a:rPr dirty="0" smtClean="0"/>
              <a:t>Cost Accounting and Management Accounting</a:t>
            </a:r>
            <a:endParaRPr lang="en-US" dirty="0"/>
          </a:p>
        </p:txBody>
      </p:sp>
      <p:sp>
        <p:nvSpPr>
          <p:cNvPr id="2" name="Content Placeholder 1"/>
          <p:cNvSpPr>
            <a:spLocks noGrp="1"/>
          </p:cNvSpPr>
          <p:nvPr>
            <p:ph sz="quarter" idx="1"/>
          </p:nvPr>
        </p:nvSpPr>
        <p:spPr>
          <a:xfrm>
            <a:off x="914400" y="1295400"/>
            <a:ext cx="7772400" cy="5257800"/>
          </a:xfrm>
        </p:spPr>
        <p:txBody>
          <a:bodyPr rtlCol="0">
            <a:noAutofit/>
          </a:bodyPr>
          <a:lstStyle/>
          <a:p>
            <a:pPr algn="just" eaLnBrk="1" fontAlgn="auto" hangingPunct="1">
              <a:lnSpc>
                <a:spcPct val="150000"/>
              </a:lnSpc>
              <a:spcAft>
                <a:spcPts val="0"/>
              </a:spcAft>
              <a:buFont typeface="Arial" pitchFamily="34" charset="0"/>
              <a:buChar char="•"/>
              <a:defRPr/>
            </a:pPr>
            <a:r>
              <a:rPr lang="en-US" sz="2000" dirty="0" smtClean="0"/>
              <a:t>To quote J. Batty, ‘Management Accountancy is the term used to describe the accounting methods, systems and techniques, which coupled with special  knowledge  and  ability,  assists  management  in  its  tasks  of maximizing profits or minimizing losses.</a:t>
            </a:r>
          </a:p>
          <a:p>
            <a:pPr algn="just" eaLnBrk="1" fontAlgn="auto" hangingPunct="1">
              <a:lnSpc>
                <a:spcPct val="150000"/>
              </a:lnSpc>
              <a:spcAft>
                <a:spcPts val="0"/>
              </a:spcAft>
              <a:buFont typeface="Arial" pitchFamily="34" charset="0"/>
              <a:buChar char="•"/>
              <a:defRPr/>
            </a:pPr>
            <a:r>
              <a:rPr lang="en-US" sz="2000" dirty="0" smtClean="0"/>
              <a:t>Management Accountancy is the </a:t>
            </a:r>
            <a:r>
              <a:rPr lang="en-US" sz="2000" dirty="0" smtClean="0">
                <a:solidFill>
                  <a:srgbClr val="FF0000"/>
                </a:solidFill>
              </a:rPr>
              <a:t>blending  together  </a:t>
            </a:r>
            <a:r>
              <a:rPr lang="en-US" sz="2000" dirty="0" smtClean="0"/>
              <a:t>into  a  coherent  whole,  </a:t>
            </a:r>
            <a:r>
              <a:rPr lang="en-US" sz="2000" dirty="0" smtClean="0">
                <a:solidFill>
                  <a:srgbClr val="FF0000"/>
                </a:solidFill>
              </a:rPr>
              <a:t>financial  accounting</a:t>
            </a:r>
            <a:r>
              <a:rPr lang="en-US" sz="2000" dirty="0" smtClean="0"/>
              <a:t>,  </a:t>
            </a:r>
            <a:r>
              <a:rPr lang="en-US" sz="2000" dirty="0" smtClean="0">
                <a:solidFill>
                  <a:srgbClr val="FF0000"/>
                </a:solidFill>
              </a:rPr>
              <a:t>cost accountancy </a:t>
            </a:r>
            <a:r>
              <a:rPr lang="en-US" sz="2000" dirty="0" smtClean="0"/>
              <a:t>and all aspects of </a:t>
            </a:r>
            <a:r>
              <a:rPr lang="en-US" sz="2000" dirty="0" smtClean="0">
                <a:solidFill>
                  <a:srgbClr val="FF0000"/>
                </a:solidFill>
              </a:rPr>
              <a:t>financial management.’ </a:t>
            </a:r>
          </a:p>
          <a:p>
            <a:pPr algn="just" eaLnBrk="1" fontAlgn="auto" hangingPunct="1">
              <a:lnSpc>
                <a:spcPct val="150000"/>
              </a:lnSpc>
              <a:spcAft>
                <a:spcPts val="0"/>
              </a:spcAft>
              <a:buFont typeface="Arial" pitchFamily="34" charset="0"/>
              <a:buChar char="•"/>
              <a:defRPr/>
            </a:pPr>
            <a:r>
              <a:rPr lang="en-US" sz="2000" dirty="0" smtClean="0"/>
              <a:t>Management Accounting is an extension of managerial aspects, of cost accounting.</a:t>
            </a:r>
          </a:p>
          <a:p>
            <a:pPr algn="just" eaLnBrk="1" fontAlgn="auto" hangingPunct="1">
              <a:lnSpc>
                <a:spcPct val="150000"/>
              </a:lnSpc>
              <a:spcAft>
                <a:spcPts val="0"/>
              </a:spcAft>
              <a:buFont typeface="Arial" pitchFamily="34" charset="0"/>
              <a:buChar char="•"/>
              <a:defRPr/>
            </a:pPr>
            <a:r>
              <a:rPr lang="en-US" sz="2000" dirty="0" smtClean="0"/>
              <a:t>Thus</a:t>
            </a:r>
            <a:r>
              <a:rPr lang="en-US" sz="2000" dirty="0" smtClean="0">
                <a:solidFill>
                  <a:srgbClr val="FF0000"/>
                </a:solidFill>
              </a:rPr>
              <a:t>, it is the accounting to assist the management in planning and decision-making</a:t>
            </a:r>
            <a:r>
              <a:rPr lang="en-US" sz="1800" dirty="0" smtClean="0">
                <a:solidFill>
                  <a:srgbClr val="FF0000"/>
                </a:solidFill>
              </a:rPr>
              <a:t>.</a:t>
            </a:r>
            <a:endParaRPr lang="en-US" sz="1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0"/>
            <a:ext cx="8534400" cy="687490"/>
          </a:xfrm>
        </p:spPr>
        <p:txBody>
          <a:bodyPr>
            <a:noAutofit/>
          </a:bodyPr>
          <a:lstStyle/>
          <a:p>
            <a:pPr eaLnBrk="1" fontAlgn="auto" hangingPunct="1">
              <a:spcAft>
                <a:spcPts val="0"/>
              </a:spcAft>
              <a:defRPr/>
            </a:pPr>
            <a:r>
              <a:rPr lang="pt-BR" sz="2800" b="1" kern="100" dirty="0" smtClean="0"/>
              <a:t>OBJECTIVES AND FUNCTIONS OF COST ACCOUNTING</a:t>
            </a:r>
            <a:endParaRPr lang="en-US" sz="2800" b="1" dirty="0"/>
          </a:p>
        </p:txBody>
      </p:sp>
      <p:graphicFrame>
        <p:nvGraphicFramePr>
          <p:cNvPr id="3" name="Diagram 2"/>
          <p:cNvGraphicFramePr/>
          <p:nvPr/>
        </p:nvGraphicFramePr>
        <p:xfrm>
          <a:off x="285720" y="1071546"/>
          <a:ext cx="8606190"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305800" cy="928686"/>
          </a:xfrm>
        </p:spPr>
        <p:txBody>
          <a:bodyPr/>
          <a:lstStyle/>
          <a:p>
            <a:pPr algn="ctr" eaLnBrk="1" fontAlgn="auto" hangingPunct="1">
              <a:spcAft>
                <a:spcPts val="0"/>
              </a:spcAft>
              <a:defRPr/>
            </a:pPr>
            <a:r>
              <a:rPr lang="pt-BR" b="1" kern="100" dirty="0" smtClean="0"/>
              <a:t>MEANING OF COST</a:t>
            </a:r>
            <a:endParaRPr lang="en-US" dirty="0"/>
          </a:p>
        </p:txBody>
      </p:sp>
      <p:sp>
        <p:nvSpPr>
          <p:cNvPr id="3" name="Rectangle 2"/>
          <p:cNvSpPr/>
          <p:nvPr/>
        </p:nvSpPr>
        <p:spPr>
          <a:xfrm>
            <a:off x="214282" y="1214422"/>
            <a:ext cx="846458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342900" algn="just">
              <a:defRPr/>
            </a:pPr>
            <a:r>
              <a:rPr lang="en-IN" sz="2400" dirty="0" smtClean="0">
                <a:solidFill>
                  <a:srgbClr val="000000"/>
                </a:solidFill>
                <a:cs typeface="Arial" charset="0"/>
              </a:rPr>
              <a:t>According  </a:t>
            </a:r>
            <a:r>
              <a:rPr lang="en-IN" sz="2400" dirty="0">
                <a:solidFill>
                  <a:srgbClr val="000000"/>
                </a:solidFill>
                <a:cs typeface="Arial" charset="0"/>
              </a:rPr>
              <a:t>to Cambridge  International Dictionary of English, cost means  ‘the amount of money needed  to buy, do or make something.’ Some other definitions of cost are given below:</a:t>
            </a:r>
          </a:p>
          <a:p>
            <a:pPr indent="-342900" algn="just">
              <a:defRPr/>
            </a:pPr>
            <a:r>
              <a:rPr lang="en-IN" sz="2400" dirty="0">
                <a:solidFill>
                  <a:srgbClr val="000000"/>
                </a:solidFill>
                <a:cs typeface="Arial" charset="0"/>
              </a:rPr>
              <a:t> </a:t>
            </a:r>
            <a:r>
              <a:rPr lang="en-IN" sz="2400" dirty="0" smtClean="0">
                <a:solidFill>
                  <a:srgbClr val="000000"/>
                </a:solidFill>
                <a:cs typeface="Arial" charset="0"/>
              </a:rPr>
              <a:t>1</a:t>
            </a:r>
            <a:r>
              <a:rPr lang="en-IN" sz="2400" dirty="0">
                <a:solidFill>
                  <a:srgbClr val="000000"/>
                </a:solidFill>
                <a:cs typeface="Arial" charset="0"/>
              </a:rPr>
              <a:t>. Cost is ‘the amount of expenditure (actual or notional), incurred or attributable to a given thing.’ (CIMA, London)</a:t>
            </a:r>
          </a:p>
          <a:p>
            <a:pPr indent="-342900" algn="just">
              <a:defRPr/>
            </a:pPr>
            <a:r>
              <a:rPr lang="en-IN" sz="2400" dirty="0">
                <a:solidFill>
                  <a:srgbClr val="000000"/>
                </a:solidFill>
                <a:cs typeface="Arial" charset="0"/>
              </a:rPr>
              <a:t> </a:t>
            </a:r>
            <a:r>
              <a:rPr lang="en-IN" sz="2400" dirty="0" smtClean="0">
                <a:solidFill>
                  <a:srgbClr val="000000"/>
                </a:solidFill>
                <a:cs typeface="Arial" charset="0"/>
              </a:rPr>
              <a:t>2</a:t>
            </a:r>
            <a:r>
              <a:rPr lang="en-IN" sz="2400" dirty="0">
                <a:solidFill>
                  <a:srgbClr val="000000"/>
                </a:solidFill>
                <a:cs typeface="Arial" charset="0"/>
              </a:rPr>
              <a:t>. </a:t>
            </a:r>
            <a:r>
              <a:rPr lang="en-IN" sz="2400" b="1" dirty="0">
                <a:solidFill>
                  <a:srgbClr val="000000"/>
                </a:solidFill>
                <a:cs typeface="Arial" charset="0"/>
              </a:rPr>
              <a:t>A cost is the value of economic resources used as a result of producing or doing the things costed.’</a:t>
            </a:r>
            <a:r>
              <a:rPr lang="en-IN" sz="2400" dirty="0">
                <a:solidFill>
                  <a:srgbClr val="000000"/>
                </a:solidFill>
                <a:cs typeface="Arial" charset="0"/>
              </a:rPr>
              <a:t>  (W M Harper) </a:t>
            </a:r>
          </a:p>
          <a:p>
            <a:pPr indent="-342900" algn="just">
              <a:defRPr/>
            </a:pPr>
            <a:r>
              <a:rPr lang="en-IN" sz="2400" dirty="0" smtClean="0">
                <a:solidFill>
                  <a:srgbClr val="000000"/>
                </a:solidFill>
                <a:cs typeface="Arial" charset="0"/>
              </a:rPr>
              <a:t>3</a:t>
            </a:r>
            <a:r>
              <a:rPr lang="en-IN" sz="2400" dirty="0">
                <a:solidFill>
                  <a:srgbClr val="000000"/>
                </a:solidFill>
                <a:cs typeface="Arial" charset="0"/>
              </a:rPr>
              <a:t>. ‘Cost is a measurement, in monetary terms, of the amount of resources used for the purpose of production of goods or rendering of services.’  (ICWA of  India)</a:t>
            </a:r>
          </a:p>
        </p:txBody>
      </p:sp>
      <p:graphicFrame>
        <p:nvGraphicFramePr>
          <p:cNvPr id="5" name="Diagram 4"/>
          <p:cNvGraphicFramePr/>
          <p:nvPr/>
        </p:nvGraphicFramePr>
        <p:xfrm>
          <a:off x="323528" y="4929198"/>
          <a:ext cx="8496944" cy="17281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891</TotalTime>
  <Words>3052</Words>
  <Application>Microsoft Office PowerPoint</Application>
  <PresentationFormat>On-screen Show (4:3)</PresentationFormat>
  <Paragraphs>233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Equity</vt:lpstr>
      <vt:lpstr>OVERVIEW OF COST ACCOUNTING</vt:lpstr>
      <vt:lpstr>Topics</vt:lpstr>
      <vt:lpstr>CLASSIFICATION OF ACCOUNTING</vt:lpstr>
      <vt:lpstr>Financial Accounting</vt:lpstr>
      <vt:lpstr>Limitations of Financial Accounting</vt:lpstr>
      <vt:lpstr>Cost and Management Accounting</vt:lpstr>
      <vt:lpstr>Cost Accounting and Management Accounting</vt:lpstr>
      <vt:lpstr>OBJECTIVES AND FUNCTIONS OF COST ACCOUNTING</vt:lpstr>
      <vt:lpstr>MEANING OF COST</vt:lpstr>
      <vt:lpstr>Cost Unit and Cost centre</vt:lpstr>
      <vt:lpstr>Types of Cost Centers</vt:lpstr>
      <vt:lpstr>Cost Object</vt:lpstr>
      <vt:lpstr>Cost, Expense, and Loss</vt:lpstr>
      <vt:lpstr>METHODS OF COSTING</vt:lpstr>
      <vt:lpstr>TECHNIQUES OF COSTING</vt:lpstr>
      <vt:lpstr>CLASSIFICATIONS OF COST</vt:lpstr>
      <vt:lpstr>CLASSIFICATIONS OF COST(Contd.)</vt:lpstr>
      <vt:lpstr>ELEMENTS OF COST</vt:lpstr>
      <vt:lpstr>Slide 19</vt:lpstr>
      <vt:lpstr>COST ASCERTAINMENT AND COST  ESTIMATION</vt:lpstr>
      <vt:lpstr>ADVANTAGES OF COST ACCOUNTING</vt:lpstr>
      <vt:lpstr>LIMITATIONS OR OBJECTIONS AGAINST COST ACCOUNTING</vt:lpstr>
      <vt:lpstr>STEPS OF INSTALLATION OF A COSTING   SYSTEM</vt:lpstr>
      <vt:lpstr>ESSENTIALS OF A GOOD COST  ACCOUNTING SYSTEM</vt:lpstr>
      <vt:lpstr>ESSENTIALS OF A GOOD COST  ACCOUNTING SYSTEM (Contd.)</vt:lpstr>
      <vt:lpstr>Financial Accounting vs. Cost Accounting</vt:lpstr>
      <vt:lpstr>Slide 27</vt:lpstr>
    </vt:vector>
  </TitlesOfParts>
  <Company>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COST ACCOUNTING</dc:title>
  <cp:lastModifiedBy>Jitendra</cp:lastModifiedBy>
  <cp:revision>253</cp:revision>
  <dcterms:created xsi:type="dcterms:W3CDTF">2010-11-05T12:00:53Z</dcterms:created>
  <dcterms:modified xsi:type="dcterms:W3CDTF">2016-01-08T21:14:03Z</dcterms:modified>
</cp:coreProperties>
</file>