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Branch Account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Treatment of items in branch account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b="1" dirty="0" smtClean="0"/>
              <a:t>(1) Branch expenses paid by branch from out of petty cash: - </a:t>
            </a:r>
            <a:r>
              <a:rPr lang="en-IN" sz="1800" dirty="0" smtClean="0"/>
              <a:t>These need not be shown in the </a:t>
            </a:r>
            <a:r>
              <a:rPr lang="en-IN" sz="1800" dirty="0" smtClean="0"/>
              <a:t>branch </a:t>
            </a:r>
            <a:r>
              <a:rPr lang="en-IN" sz="1800" dirty="0" smtClean="0"/>
              <a:t>account. </a:t>
            </a:r>
            <a:endParaRPr lang="en-IN" sz="1800" dirty="0" smtClean="0"/>
          </a:p>
          <a:p>
            <a:pPr algn="just"/>
            <a:r>
              <a:rPr lang="en-IN" sz="1800" dirty="0" smtClean="0"/>
              <a:t>The </a:t>
            </a:r>
            <a:r>
              <a:rPr lang="en-IN" sz="1800" dirty="0" smtClean="0"/>
              <a:t>opening balance of petty cash will appear on the debit side of profit and </a:t>
            </a:r>
            <a:r>
              <a:rPr lang="en-IN" sz="1800" dirty="0" smtClean="0"/>
              <a:t>loss </a:t>
            </a:r>
            <a:r>
              <a:rPr lang="en-IN" sz="1800" dirty="0" smtClean="0"/>
              <a:t>account. </a:t>
            </a:r>
            <a:endParaRPr lang="en-IN" sz="1800" dirty="0" smtClean="0"/>
          </a:p>
          <a:p>
            <a:pPr algn="just"/>
            <a:r>
              <a:rPr lang="en-IN" sz="1800" dirty="0" smtClean="0"/>
              <a:t>The </a:t>
            </a:r>
            <a:r>
              <a:rPr lang="en-IN" sz="1800" dirty="0" smtClean="0"/>
              <a:t>cheque sent by the head office to the branch for petty expenses will </a:t>
            </a:r>
            <a:r>
              <a:rPr lang="en-IN" sz="1800" dirty="0" smtClean="0"/>
              <a:t>also appear </a:t>
            </a:r>
            <a:r>
              <a:rPr lang="en-IN" sz="1800" dirty="0" smtClean="0"/>
              <a:t>on the debit side. </a:t>
            </a:r>
            <a:endParaRPr lang="en-IN" sz="1800" dirty="0" smtClean="0"/>
          </a:p>
          <a:p>
            <a:pPr algn="just"/>
            <a:r>
              <a:rPr lang="en-IN" sz="1800" dirty="0" smtClean="0"/>
              <a:t>The </a:t>
            </a:r>
            <a:r>
              <a:rPr lang="en-IN" sz="1800" dirty="0" smtClean="0"/>
              <a:t>closing balance of petty cash (i.e. opening+ amount sent by </a:t>
            </a:r>
            <a:r>
              <a:rPr lang="en-IN" sz="1800" dirty="0" smtClean="0"/>
              <a:t>head office- </a:t>
            </a:r>
            <a:r>
              <a:rPr lang="en-IN" sz="1800" dirty="0" smtClean="0"/>
              <a:t>petty expenses) will appear on the credit side. </a:t>
            </a:r>
            <a:endParaRPr lang="en-IN" sz="1800" dirty="0" smtClean="0"/>
          </a:p>
          <a:p>
            <a:r>
              <a:rPr lang="en-IN" sz="1800" dirty="0" smtClean="0"/>
              <a:t> If petty cash is maintained on the imp rest system, actual expenses incurred will </a:t>
            </a:r>
            <a:r>
              <a:rPr lang="en-IN" sz="1800" dirty="0" smtClean="0"/>
              <a:t>be reimbursed </a:t>
            </a:r>
            <a:r>
              <a:rPr lang="en-IN" sz="1800" dirty="0" smtClean="0"/>
              <a:t>and appear on the debit side of branch account as to bank account </a:t>
            </a:r>
            <a:endParaRPr lang="en-IN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/>
            <a:r>
              <a:rPr lang="en-IN" sz="2000" b="1" dirty="0" smtClean="0"/>
              <a:t>(2) Depreciation on fixed assets: - </a:t>
            </a:r>
            <a:r>
              <a:rPr lang="en-IN" sz="1800" dirty="0" smtClean="0"/>
              <a:t>It is not shown in the branch account. The asset is shown </a:t>
            </a:r>
            <a:r>
              <a:rPr lang="en-IN" sz="1800" dirty="0" smtClean="0"/>
              <a:t>on the </a:t>
            </a:r>
            <a:r>
              <a:rPr lang="en-IN" sz="1800" dirty="0" smtClean="0"/>
              <a:t>credit side after deducting the amount of depreciation. </a:t>
            </a:r>
          </a:p>
          <a:p>
            <a:pPr algn="just"/>
            <a:r>
              <a:rPr lang="en-IN" sz="2000" b="1" dirty="0" smtClean="0"/>
              <a:t>(3) Bad debts, discount allowed etc: - </a:t>
            </a:r>
            <a:r>
              <a:rPr lang="en-IN" sz="1800" dirty="0" smtClean="0"/>
              <a:t>These need not be shown in the branch account but </a:t>
            </a:r>
            <a:r>
              <a:rPr lang="en-IN" sz="1800" dirty="0" smtClean="0"/>
              <a:t>appear on </a:t>
            </a:r>
            <a:r>
              <a:rPr lang="en-IN" sz="1800" dirty="0" smtClean="0"/>
              <a:t>the credit side of debtors account. </a:t>
            </a:r>
          </a:p>
          <a:p>
            <a:pPr algn="just"/>
            <a:r>
              <a:rPr lang="en-IN" sz="2000" b="1" dirty="0" smtClean="0"/>
              <a:t>(4) Sales returns from branch debtors: - </a:t>
            </a:r>
            <a:r>
              <a:rPr lang="en-IN" sz="1800" dirty="0" smtClean="0"/>
              <a:t>it will not appear on the branch account but appear on </a:t>
            </a:r>
            <a:r>
              <a:rPr lang="en-IN" sz="1800" dirty="0" smtClean="0"/>
              <a:t>the credit </a:t>
            </a:r>
            <a:r>
              <a:rPr lang="en-IN" sz="1800" dirty="0" smtClean="0"/>
              <a:t>side of debtors account. </a:t>
            </a:r>
          </a:p>
          <a:p>
            <a:pPr algn="just"/>
            <a:r>
              <a:rPr lang="en-IN" sz="2000" b="1" dirty="0" smtClean="0"/>
              <a:t>(5) Purchase of fixed assets by the branch: - </a:t>
            </a:r>
            <a:r>
              <a:rPr lang="en-IN" sz="1800" dirty="0" smtClean="0"/>
              <a:t>The fixed assets purchased  by the branch should </a:t>
            </a:r>
            <a:r>
              <a:rPr lang="en-IN" sz="1800" dirty="0" smtClean="0"/>
              <a:t>be treated </a:t>
            </a:r>
            <a:r>
              <a:rPr lang="en-IN" sz="1800" dirty="0" smtClean="0"/>
              <a:t>as closing branch fixed asset and should be credited to the branch account.  If it </a:t>
            </a:r>
            <a:r>
              <a:rPr lang="en-IN" sz="1800" dirty="0" smtClean="0"/>
              <a:t>is purchased </a:t>
            </a:r>
            <a:r>
              <a:rPr lang="en-IN" sz="1800" dirty="0" smtClean="0"/>
              <a:t>for cash, it should also be deducted from the remittance on the credit side of </a:t>
            </a:r>
            <a:r>
              <a:rPr lang="en-IN" sz="1800" dirty="0" smtClean="0"/>
              <a:t>the branch </a:t>
            </a:r>
            <a:r>
              <a:rPr lang="en-IN" sz="1800" dirty="0" smtClean="0"/>
              <a:t>account. If it is purchased on credit, it should also be treated as a closing branch </a:t>
            </a:r>
            <a:r>
              <a:rPr lang="en-IN" sz="1800" dirty="0" smtClean="0"/>
              <a:t> liability </a:t>
            </a:r>
            <a:r>
              <a:rPr lang="en-IN" sz="1800" dirty="0" smtClean="0"/>
              <a:t>and appear on the credit side of branch account. </a:t>
            </a:r>
          </a:p>
          <a:p>
            <a:pPr algn="just"/>
            <a:r>
              <a:rPr lang="en-IN" sz="2000" b="1" dirty="0" smtClean="0"/>
              <a:t>(6) Sale of fixed assets: - </a:t>
            </a:r>
            <a:r>
              <a:rPr lang="en-IN" sz="1800" dirty="0" smtClean="0"/>
              <a:t>The effect of this is to reduce the value of branch assets at close </a:t>
            </a:r>
            <a:r>
              <a:rPr lang="en-IN" sz="1800" dirty="0" smtClean="0"/>
              <a:t>and increase </a:t>
            </a:r>
            <a:r>
              <a:rPr lang="en-IN" sz="1800" dirty="0" smtClean="0"/>
              <a:t>the remittance from the branch in case the sale is for cash. If the sale is for credit </a:t>
            </a:r>
            <a:r>
              <a:rPr lang="en-IN" sz="1800" dirty="0" smtClean="0"/>
              <a:t>it will </a:t>
            </a:r>
            <a:r>
              <a:rPr lang="en-IN" sz="1800" dirty="0" smtClean="0"/>
              <a:t>increase the debtors balance instead of increase in remittance. </a:t>
            </a:r>
            <a:endParaRPr lang="en-IN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Illustration 1: Core Course Financial Accounting Page 102</a:t>
            </a: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Illustration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229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7924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INVOICE PRICE METHOD 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000" dirty="0" smtClean="0"/>
              <a:t>Sometimes the head office may send goods at a price higher than the cost price. This inflated </a:t>
            </a:r>
            <a:r>
              <a:rPr lang="en-IN" sz="2000" dirty="0" smtClean="0"/>
              <a:t> price </a:t>
            </a:r>
            <a:r>
              <a:rPr lang="en-IN" sz="2000" dirty="0" smtClean="0"/>
              <a:t>is generally termed as invoice price. </a:t>
            </a:r>
            <a:r>
              <a:rPr lang="en-IN" sz="2000" dirty="0" smtClean="0"/>
              <a:t>The  difference </a:t>
            </a:r>
            <a:r>
              <a:rPr lang="en-IN" sz="2000" dirty="0" smtClean="0"/>
              <a:t>between the invoice and the cost price is </a:t>
            </a:r>
            <a:r>
              <a:rPr lang="en-IN" sz="2000" dirty="0" smtClean="0"/>
              <a:t>the loading</a:t>
            </a:r>
            <a:r>
              <a:rPr lang="en-IN" sz="2000" dirty="0" smtClean="0"/>
              <a:t>. In this case three additional entries are also to be passed in addition to the usual entries</a:t>
            </a:r>
            <a:r>
              <a:rPr lang="en-IN" sz="2000" dirty="0" smtClean="0"/>
              <a:t>.</a:t>
            </a:r>
          </a:p>
          <a:p>
            <a:pPr algn="just"/>
            <a:endParaRPr lang="en-IN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0"/>
            <a:ext cx="62483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Illustration 3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1"/>
            <a:ext cx="8153400" cy="456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Stock and debtors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In case of this system, the head office maintenance a number of accounts for branch</a:t>
            </a:r>
          </a:p>
          <a:p>
            <a:r>
              <a:rPr lang="en-IN" dirty="0" smtClean="0"/>
              <a:t>transactions in place of in branch account. The various accounts are:</a:t>
            </a:r>
          </a:p>
          <a:p>
            <a:r>
              <a:rPr lang="en-IN" dirty="0" smtClean="0"/>
              <a:t>1) Branch stock account</a:t>
            </a:r>
          </a:p>
          <a:p>
            <a:r>
              <a:rPr lang="en-IN" dirty="0" smtClean="0"/>
              <a:t>2) Branch debtors account</a:t>
            </a:r>
          </a:p>
          <a:p>
            <a:r>
              <a:rPr lang="en-IN" dirty="0" smtClean="0"/>
              <a:t>3) Branch expenses account </a:t>
            </a:r>
          </a:p>
          <a:p>
            <a:r>
              <a:rPr lang="en-IN" dirty="0" smtClean="0"/>
              <a:t>4) Branch adjustment account </a:t>
            </a:r>
          </a:p>
          <a:p>
            <a:r>
              <a:rPr lang="en-IN" dirty="0" smtClean="0"/>
              <a:t>5) Branch profit and loss account </a:t>
            </a:r>
          </a:p>
          <a:p>
            <a:r>
              <a:rPr lang="en-IN" dirty="0" smtClean="0"/>
              <a:t>6) Branch cash account </a:t>
            </a:r>
          </a:p>
          <a:p>
            <a:r>
              <a:rPr lang="en-IN" dirty="0" smtClean="0"/>
              <a:t>7) Branch fixed asset account </a:t>
            </a:r>
          </a:p>
          <a:p>
            <a:r>
              <a:rPr lang="en-IN" dirty="0" smtClean="0"/>
              <a:t>8) Goods sent to branch account 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/>
              <a:t>Accounting Entries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64769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181600"/>
            <a:ext cx="4876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Introduction: Branch Account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A branch is a segment of a business.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 smtClean="0"/>
              <a:t>is a chain of shops functioning in different localities under </a:t>
            </a:r>
            <a:r>
              <a:rPr lang="en-IN" dirty="0" smtClean="0"/>
              <a:t>the control </a:t>
            </a:r>
            <a:r>
              <a:rPr lang="en-IN" dirty="0" smtClean="0"/>
              <a:t>of the head office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 smtClean="0"/>
              <a:t>system of operating business at several places through one’s </a:t>
            </a:r>
            <a:r>
              <a:rPr lang="en-IN" dirty="0" smtClean="0"/>
              <a:t>own establishment’s </a:t>
            </a:r>
            <a:r>
              <a:rPr lang="en-IN" dirty="0" smtClean="0"/>
              <a:t>is called branch organization. </a:t>
            </a:r>
            <a:endParaRPr lang="en-IN" dirty="0" smtClean="0"/>
          </a:p>
          <a:p>
            <a:pPr algn="just"/>
            <a:r>
              <a:rPr lang="en-IN" dirty="0" smtClean="0"/>
              <a:t>Branch </a:t>
            </a:r>
            <a:r>
              <a:rPr lang="en-IN" dirty="0" smtClean="0"/>
              <a:t>accounts are accounts relating to different</a:t>
            </a:r>
          </a:p>
          <a:p>
            <a:pPr algn="just">
              <a:buNone/>
            </a:pPr>
            <a:r>
              <a:rPr lang="en-IN" dirty="0" smtClean="0"/>
              <a:t>	branches </a:t>
            </a:r>
            <a:r>
              <a:rPr lang="en-IN" dirty="0" smtClean="0"/>
              <a:t>and are used to ascertain the trading result of each branch separately.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Need or objectives of branch account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 The various objects of maintaining branch account are:- </a:t>
            </a:r>
          </a:p>
          <a:p>
            <a:r>
              <a:rPr lang="en-IN" dirty="0" smtClean="0"/>
              <a:t>(1) To ascertain profit or loss of each branch.</a:t>
            </a:r>
          </a:p>
          <a:p>
            <a:r>
              <a:rPr lang="en-IN" dirty="0" smtClean="0"/>
              <a:t>(2) To ascertain the financial position of each branch.</a:t>
            </a:r>
          </a:p>
          <a:p>
            <a:r>
              <a:rPr lang="en-IN" dirty="0" smtClean="0"/>
              <a:t>(3) To help in controlling branches.</a:t>
            </a:r>
          </a:p>
          <a:p>
            <a:r>
              <a:rPr lang="en-IN" dirty="0" smtClean="0"/>
              <a:t>(4) To assess the progress and performance of each branch.</a:t>
            </a:r>
          </a:p>
          <a:p>
            <a:r>
              <a:rPr lang="en-IN" dirty="0" smtClean="0"/>
              <a:t>(5) To ascertain the requirements of stock and cash for each branch.</a:t>
            </a:r>
          </a:p>
          <a:p>
            <a:r>
              <a:rPr lang="en-IN" dirty="0" smtClean="0"/>
              <a:t>(6) To ascertain whether the branch should be expanded or closed.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Types of branches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Branches may be divided into </a:t>
            </a:r>
          </a:p>
          <a:p>
            <a:r>
              <a:rPr lang="en-IN" dirty="0" smtClean="0"/>
              <a:t>(1) Dependent branches ( branch not keeping full system of accounting)</a:t>
            </a:r>
          </a:p>
          <a:p>
            <a:r>
              <a:rPr lang="en-IN" dirty="0" smtClean="0"/>
              <a:t>(2) Independent branches ( branch keeping full system of accounting) </a:t>
            </a:r>
          </a:p>
          <a:p>
            <a:r>
              <a:rPr lang="en-IN" dirty="0" smtClean="0"/>
              <a:t>(3)  Foreign branches. 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Dependent</a:t>
            </a:r>
            <a:r>
              <a:rPr lang="en-IN" b="1" dirty="0" smtClean="0"/>
              <a:t> branches 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pPr algn="just"/>
            <a:r>
              <a:rPr lang="en-IN" sz="1600" dirty="0" smtClean="0"/>
              <a:t>Dependent branches are branches, which don’t maintain its own set of books. All records have </a:t>
            </a:r>
          </a:p>
          <a:p>
            <a:pPr algn="just">
              <a:buNone/>
            </a:pPr>
            <a:r>
              <a:rPr lang="en-IN" sz="1600" dirty="0" smtClean="0"/>
              <a:t>         to </a:t>
            </a:r>
            <a:r>
              <a:rPr lang="en-IN" sz="1600" dirty="0" smtClean="0"/>
              <a:t>be maintained by the head office. The following are the features of such a branch:</a:t>
            </a:r>
          </a:p>
          <a:p>
            <a:pPr algn="just"/>
            <a:r>
              <a:rPr lang="en-IN" sz="1600" dirty="0" smtClean="0"/>
              <a:t>1) These branches sells only such goods, which are supplied by the head office </a:t>
            </a:r>
          </a:p>
          <a:p>
            <a:pPr algn="just"/>
            <a:r>
              <a:rPr lang="en-IN" sz="1600" dirty="0" smtClean="0"/>
              <a:t>2</a:t>
            </a:r>
            <a:r>
              <a:rPr lang="en-IN" sz="1600" dirty="0" smtClean="0"/>
              <a:t>) The head pays all branch expenses</a:t>
            </a:r>
          </a:p>
          <a:p>
            <a:pPr algn="just"/>
            <a:r>
              <a:rPr lang="en-IN" sz="1600" dirty="0" smtClean="0"/>
              <a:t>3) The branch manager out of petty cash book pays some petty expenses.</a:t>
            </a:r>
          </a:p>
          <a:p>
            <a:pPr algn="just"/>
            <a:r>
              <a:rPr lang="en-IN" sz="1600" dirty="0" smtClean="0"/>
              <a:t>4) Such banks are instructed to  deposit daily cash proceeds in to bank account opened in the </a:t>
            </a:r>
          </a:p>
          <a:p>
            <a:pPr algn="just"/>
            <a:r>
              <a:rPr lang="en-IN" sz="1600" dirty="0" smtClean="0"/>
              <a:t>name of head office</a:t>
            </a:r>
          </a:p>
          <a:p>
            <a:pPr algn="just"/>
            <a:r>
              <a:rPr lang="en-IN" sz="1600" dirty="0" smtClean="0"/>
              <a:t>5) Sales are generally made on cash basis but some branches are authorized to make credit sales </a:t>
            </a:r>
          </a:p>
          <a:p>
            <a:pPr algn="just"/>
            <a:r>
              <a:rPr lang="en-IN" sz="1600" dirty="0" smtClean="0"/>
              <a:t>also.</a:t>
            </a:r>
          </a:p>
          <a:p>
            <a:pPr algn="just"/>
            <a:r>
              <a:rPr lang="en-IN" sz="1600" dirty="0" smtClean="0"/>
              <a:t>6) Branches keep only some memorandum records</a:t>
            </a:r>
          </a:p>
          <a:p>
            <a:pPr algn="just"/>
            <a:r>
              <a:rPr lang="en-IN" sz="1600" dirty="0" smtClean="0"/>
              <a:t>7) There are four methods of accounting for dependent branches namely </a:t>
            </a:r>
          </a:p>
          <a:p>
            <a:pPr algn="just"/>
            <a:r>
              <a:rPr lang="en-IN" sz="1600" dirty="0" smtClean="0"/>
              <a:t>a. Debtors system </a:t>
            </a:r>
          </a:p>
          <a:p>
            <a:pPr algn="just"/>
            <a:r>
              <a:rPr lang="en-IN" sz="1600" dirty="0" smtClean="0"/>
              <a:t>b. Stock and debtors system </a:t>
            </a:r>
          </a:p>
          <a:p>
            <a:pPr algn="just"/>
            <a:r>
              <a:rPr lang="en-IN" sz="1600" dirty="0" smtClean="0"/>
              <a:t>c. Final account system</a:t>
            </a:r>
          </a:p>
          <a:p>
            <a:pPr algn="just"/>
            <a:r>
              <a:rPr lang="en-IN" sz="1600" dirty="0" smtClean="0"/>
              <a:t>d. Wholesale branch system </a:t>
            </a:r>
            <a:endParaRPr lang="en-IN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   DEBTORS 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just"/>
            <a:r>
              <a:rPr lang="en-IN" dirty="0" smtClean="0"/>
              <a:t>Under this method, head office opens only one account for each branch called branch </a:t>
            </a:r>
          </a:p>
          <a:p>
            <a:pPr algn="just"/>
            <a:r>
              <a:rPr lang="en-IN" dirty="0" smtClean="0"/>
              <a:t>account. Its purpose is to ascertain the profit </a:t>
            </a:r>
            <a:r>
              <a:rPr lang="en-IN" dirty="0" smtClean="0"/>
              <a:t>r</a:t>
            </a:r>
            <a:r>
              <a:rPr lang="en-IN" dirty="0" smtClean="0"/>
              <a:t> loss made </a:t>
            </a:r>
            <a:r>
              <a:rPr lang="en-IN" dirty="0" smtClean="0"/>
              <a:t>by </a:t>
            </a:r>
            <a:r>
              <a:rPr lang="en-IN" dirty="0" smtClean="0"/>
              <a:t> each branch. Such branch </a:t>
            </a:r>
            <a:r>
              <a:rPr lang="en-IN" dirty="0" smtClean="0"/>
              <a:t>account</a:t>
            </a:r>
            <a:r>
              <a:rPr lang="en-IN" dirty="0" smtClean="0"/>
              <a:t> is </a:t>
            </a:r>
            <a:r>
              <a:rPr lang="en-IN" dirty="0" smtClean="0"/>
              <a:t>nominal</a:t>
            </a:r>
            <a:r>
              <a:rPr lang="en-IN" dirty="0" smtClean="0"/>
              <a:t> in nature 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Accounting Entries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3513"/>
            <a:ext cx="5334000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"/>
            <a:ext cx="5181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90650"/>
            <a:ext cx="78486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3820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828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Branch Account</vt:lpstr>
      <vt:lpstr>Introduction: Branch Account</vt:lpstr>
      <vt:lpstr>Need or objectives of branch account</vt:lpstr>
      <vt:lpstr>Types of branches</vt:lpstr>
      <vt:lpstr> Dependent branches  </vt:lpstr>
      <vt:lpstr>   DEBTORS SYSTEM</vt:lpstr>
      <vt:lpstr>Accounting Entries</vt:lpstr>
      <vt:lpstr>Slide 8</vt:lpstr>
      <vt:lpstr>Slide 9</vt:lpstr>
      <vt:lpstr>Treatment of items in branch account </vt:lpstr>
      <vt:lpstr>Slide 11</vt:lpstr>
      <vt:lpstr>Illustration 1: Core Course Financial Accounting Page 102</vt:lpstr>
      <vt:lpstr>Illustration 2</vt:lpstr>
      <vt:lpstr>INVOICE PRICE METHOD  </vt:lpstr>
      <vt:lpstr>Illustration 3</vt:lpstr>
      <vt:lpstr>Slide 16</vt:lpstr>
      <vt:lpstr>Slide 17</vt:lpstr>
      <vt:lpstr>Stock and debtors system</vt:lpstr>
      <vt:lpstr>Accounting Entries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Account</dc:title>
  <dc:creator>vishal goel</dc:creator>
  <cp:lastModifiedBy>vishal goel</cp:lastModifiedBy>
  <cp:revision>17</cp:revision>
  <dcterms:created xsi:type="dcterms:W3CDTF">2006-08-16T00:00:00Z</dcterms:created>
  <dcterms:modified xsi:type="dcterms:W3CDTF">2017-03-06T01:15:03Z</dcterms:modified>
</cp:coreProperties>
</file>